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1745" r:id="rId32"/>
    <p:sldId id="1746" r:id="rId33"/>
    <p:sldId id="1747" r:id="rId34"/>
    <p:sldId id="368" r:id="rId35"/>
    <p:sldId id="369" r:id="rId3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5" autoAdjust="0"/>
    <p:restoredTop sz="91892" autoAdjust="0"/>
  </p:normalViewPr>
  <p:slideViewPr>
    <p:cSldViewPr snapToGrid="0">
      <p:cViewPr varScale="1">
        <p:scale>
          <a:sx n="87" d="100"/>
          <a:sy n="87" d="100"/>
        </p:scale>
        <p:origin x="8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g9a4641e130_0_7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5" name="Google Shape;725;g9a4641e130_0_7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g9a4641e130_0_8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g9a4641e130_0_8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g9af08ab2f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0" name="Google Shape;830;g9af08ab2f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g9af08ab2f7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8" name="Google Shape;908;g9af08ab2f7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g9af08ab2f7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5" name="Google Shape;1005;g9af08ab2f7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Google Shape;1105;g9af08ab2f7_0_4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6" name="Google Shape;1106;g9af08ab2f7_0_4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g9af08ab2f7_0_1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3" name="Google Shape;1203;g9af08ab2f7_0_12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Google Shape;1252;g9af08ab2f7_0_16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3" name="Google Shape;1253;g9af08ab2f7_0_16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g9af08ab2f7_0_16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8" name="Google Shape;1318;g9af08ab2f7_0_16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" name="Google Shape;1390;g9af08ab2f7_0_2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1" name="Google Shape;1391;g9af08ab2f7_0_2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97af71dc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97af71dc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g9af08ab2f7_0_30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0" name="Google Shape;1460;g9af08ab2f7_0_30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Google Shape;1525;g9af08ab2f7_0_35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6" name="Google Shape;1526;g9af08ab2f7_0_35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Google Shape;1572;g9af08ab2f7_0_37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3" name="Google Shape;1573;g9af08ab2f7_0_37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5" name="Google Shape;1625;g9af08ab2f7_0_59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6" name="Google Shape;1626;g9af08ab2f7_0_59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4" name="Google Shape;1684;g9af08ab2f7_0_45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5" name="Google Shape;1685;g9af08ab2f7_0_45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g9af08ab2f7_0_5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5" name="Google Shape;1795;g9af08ab2f7_0_5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1" name="Google Shape;1831;g9af08ab2f7_0_54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2" name="Google Shape;1832;g9af08ab2f7_0_54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" name="Google Shape;1881;g9af08ab2f7_0_57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2" name="Google Shape;1882;g9af08ab2f7_0_57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" name="Google Shape;1935;g9af08ab2f7_0_63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6" name="Google Shape;1936;g9af08ab2f7_0_63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8" name="Google Shape;1998;g9af08ab2f7_0_6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9" name="Google Shape;1999;g9af08ab2f7_0_63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97af71dcc0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97af71dcc0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Google Shape;2054;g9af08ab2f7_0_63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5" name="Google Shape;2055;g9af08ab2f7_0_63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7" name="Google Shape;8957;ga3f787908b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58" name="Google Shape;8958;ga3f787908b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4" name="Google Shape;9454;ga3f787908b_3_4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5" name="Google Shape;9455;ga3f787908b_3_4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7" name="Google Shape;10067;ga3f787908b_3_1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68" name="Google Shape;10068;ga3f787908b_3_1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6BA002-EE9D-4AAD-95D8-611292D92FD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559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6BA002-EE9D-4AAD-95D8-611292D92FD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43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97af71dcc0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97af71dcc0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97af71dcc0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97af71dcc0_0_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9a4641e13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9a4641e13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9a4641e130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9a4641e130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9a4641e130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9a4641e130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g9a4641e130_0_7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2" name="Google Shape;642;g9a4641e130_0_7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510100" y="1332963"/>
            <a:ext cx="4123800" cy="174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 b="1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624250" y="2964125"/>
            <a:ext cx="3895500" cy="3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1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noFill/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 Medium"/>
              <a:buChar char="○"/>
              <a:defRPr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 Medium"/>
              <a:buChar char="■"/>
              <a:defRPr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ctrTitle"/>
          </p:nvPr>
        </p:nvSpPr>
        <p:spPr>
          <a:xfrm>
            <a:off x="1695355" y="1332963"/>
            <a:ext cx="4938545" cy="174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4400" dirty="0">
                <a:cs typeface="B Nazanin" panose="00000700000000000000" pitchFamily="2" charset="-78"/>
              </a:rPr>
              <a:t>تم : </a:t>
            </a:r>
            <a:br>
              <a:rPr lang="fa-IR" sz="4400" dirty="0">
                <a:cs typeface="B Nazanin" panose="00000700000000000000" pitchFamily="2" charset="-78"/>
              </a:rPr>
            </a:br>
            <a:r>
              <a:rPr lang="fa-IR" sz="4400" dirty="0">
                <a:cs typeface="B Nazanin" panose="00000700000000000000" pitchFamily="2" charset="-78"/>
              </a:rPr>
              <a:t>اینفوگرافیک داروخانه</a:t>
            </a:r>
            <a:endParaRPr sz="4400" dirty="0">
              <a:cs typeface="B Nazanin" panose="00000700000000000000" pitchFamily="2" charset="-78"/>
            </a:endParaRPr>
          </a:p>
        </p:txBody>
      </p:sp>
      <p:sp>
        <p:nvSpPr>
          <p:cNvPr id="58" name="Google Shape;58;p15"/>
          <p:cNvSpPr txBox="1">
            <a:spLocks noGrp="1"/>
          </p:cNvSpPr>
          <p:nvPr>
            <p:ph type="subTitle" idx="1"/>
          </p:nvPr>
        </p:nvSpPr>
        <p:spPr>
          <a:xfrm>
            <a:off x="2576537" y="3371911"/>
            <a:ext cx="3895500" cy="3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این الگو شروع می شود</a:t>
            </a:r>
            <a:endParaRPr dirty="0">
              <a:cs typeface="B Nazanin" panose="00000700000000000000" pitchFamily="2" charset="-78"/>
            </a:endParaRPr>
          </a:p>
        </p:txBody>
      </p:sp>
      <p:grpSp>
        <p:nvGrpSpPr>
          <p:cNvPr id="59" name="Google Shape;59;p15"/>
          <p:cNvGrpSpPr/>
          <p:nvPr/>
        </p:nvGrpSpPr>
        <p:grpSpPr>
          <a:xfrm>
            <a:off x="485332" y="3045714"/>
            <a:ext cx="2272409" cy="1619385"/>
            <a:chOff x="485332" y="3045714"/>
            <a:chExt cx="2272409" cy="1619385"/>
          </a:xfrm>
        </p:grpSpPr>
        <p:grpSp>
          <p:nvGrpSpPr>
            <p:cNvPr id="60" name="Google Shape;60;p15"/>
            <p:cNvGrpSpPr/>
            <p:nvPr/>
          </p:nvGrpSpPr>
          <p:grpSpPr>
            <a:xfrm>
              <a:off x="485332" y="3271211"/>
              <a:ext cx="1295922" cy="1168375"/>
              <a:chOff x="333385" y="2878200"/>
              <a:chExt cx="1899900" cy="1712909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333385" y="4332809"/>
                <a:ext cx="1899900" cy="258300"/>
              </a:xfrm>
              <a:prstGeom prst="ellipse">
                <a:avLst/>
              </a:prstGeom>
              <a:solidFill>
                <a:srgbClr val="000000">
                  <a:alpha val="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grpSp>
            <p:nvGrpSpPr>
              <p:cNvPr id="62" name="Google Shape;62;p15"/>
              <p:cNvGrpSpPr/>
              <p:nvPr/>
            </p:nvGrpSpPr>
            <p:grpSpPr>
              <a:xfrm>
                <a:off x="706813" y="2878200"/>
                <a:ext cx="1040658" cy="1594797"/>
                <a:chOff x="407125" y="2995200"/>
                <a:chExt cx="1040658" cy="1594797"/>
              </a:xfrm>
            </p:grpSpPr>
            <p:sp>
              <p:nvSpPr>
                <p:cNvPr id="63" name="Google Shape;63;p15"/>
                <p:cNvSpPr/>
                <p:nvPr/>
              </p:nvSpPr>
              <p:spPr>
                <a:xfrm>
                  <a:off x="407125" y="3750761"/>
                  <a:ext cx="1040658" cy="699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12129" extrusionOk="0">
                      <a:moveTo>
                        <a:pt x="0" y="1"/>
                      </a:moveTo>
                      <a:lnTo>
                        <a:pt x="0" y="12128"/>
                      </a:lnTo>
                      <a:lnTo>
                        <a:pt x="18055" y="12128"/>
                      </a:lnTo>
                      <a:lnTo>
                        <a:pt x="18055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64" name="Google Shape;64;p15"/>
                <p:cNvSpPr/>
                <p:nvPr/>
              </p:nvSpPr>
              <p:spPr>
                <a:xfrm>
                  <a:off x="407125" y="3316300"/>
                  <a:ext cx="1040658" cy="434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7539" extrusionOk="0">
                      <a:moveTo>
                        <a:pt x="5897" y="1"/>
                      </a:moveTo>
                      <a:cubicBezTo>
                        <a:pt x="5836" y="821"/>
                        <a:pt x="5441" y="1581"/>
                        <a:pt x="4803" y="2128"/>
                      </a:cubicBezTo>
                      <a:lnTo>
                        <a:pt x="790" y="5533"/>
                      </a:lnTo>
                      <a:cubicBezTo>
                        <a:pt x="274" y="5988"/>
                        <a:pt x="0" y="6596"/>
                        <a:pt x="0" y="7265"/>
                      </a:cubicBezTo>
                      <a:lnTo>
                        <a:pt x="0" y="7539"/>
                      </a:lnTo>
                      <a:lnTo>
                        <a:pt x="18055" y="7539"/>
                      </a:lnTo>
                      <a:lnTo>
                        <a:pt x="18055" y="7265"/>
                      </a:lnTo>
                      <a:cubicBezTo>
                        <a:pt x="18055" y="6596"/>
                        <a:pt x="17751" y="5958"/>
                        <a:pt x="17265" y="5533"/>
                      </a:cubicBezTo>
                      <a:lnTo>
                        <a:pt x="13253" y="2128"/>
                      </a:lnTo>
                      <a:cubicBezTo>
                        <a:pt x="12614" y="1581"/>
                        <a:pt x="12219" y="821"/>
                        <a:pt x="1212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65" name="Google Shape;65;p15"/>
                <p:cNvSpPr/>
                <p:nvPr/>
              </p:nvSpPr>
              <p:spPr>
                <a:xfrm>
                  <a:off x="407125" y="4449771"/>
                  <a:ext cx="1040658" cy="1402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2433" extrusionOk="0">
                      <a:moveTo>
                        <a:pt x="0" y="0"/>
                      </a:moveTo>
                      <a:lnTo>
                        <a:pt x="0" y="183"/>
                      </a:lnTo>
                      <a:cubicBezTo>
                        <a:pt x="0" y="1429"/>
                        <a:pt x="1003" y="2432"/>
                        <a:pt x="2249" y="2432"/>
                      </a:cubicBezTo>
                      <a:lnTo>
                        <a:pt x="15776" y="2432"/>
                      </a:lnTo>
                      <a:cubicBezTo>
                        <a:pt x="17022" y="2432"/>
                        <a:pt x="18055" y="1429"/>
                        <a:pt x="18055" y="183"/>
                      </a:cubicBezTo>
                      <a:lnTo>
                        <a:pt x="1805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66" name="Google Shape;66;p15"/>
                <p:cNvSpPr/>
                <p:nvPr/>
              </p:nvSpPr>
              <p:spPr>
                <a:xfrm>
                  <a:off x="566546" y="3961017"/>
                  <a:ext cx="720034" cy="648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3" h="1125" extrusionOk="0">
                      <a:moveTo>
                        <a:pt x="578" y="0"/>
                      </a:moveTo>
                      <a:cubicBezTo>
                        <a:pt x="274" y="0"/>
                        <a:pt x="0" y="243"/>
                        <a:pt x="0" y="547"/>
                      </a:cubicBezTo>
                      <a:cubicBezTo>
                        <a:pt x="0" y="851"/>
                        <a:pt x="274" y="1125"/>
                        <a:pt x="578" y="1125"/>
                      </a:cubicBezTo>
                      <a:lnTo>
                        <a:pt x="11946" y="1125"/>
                      </a:lnTo>
                      <a:cubicBezTo>
                        <a:pt x="12250" y="1125"/>
                        <a:pt x="12493" y="851"/>
                        <a:pt x="12493" y="547"/>
                      </a:cubicBezTo>
                      <a:cubicBezTo>
                        <a:pt x="12493" y="243"/>
                        <a:pt x="12250" y="0"/>
                        <a:pt x="11946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67" name="Google Shape;67;p15"/>
                <p:cNvSpPr/>
                <p:nvPr/>
              </p:nvSpPr>
              <p:spPr>
                <a:xfrm>
                  <a:off x="566546" y="4067874"/>
                  <a:ext cx="720034" cy="648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3" h="1125" extrusionOk="0">
                      <a:moveTo>
                        <a:pt x="578" y="0"/>
                      </a:moveTo>
                      <a:cubicBezTo>
                        <a:pt x="274" y="0"/>
                        <a:pt x="0" y="274"/>
                        <a:pt x="0" y="578"/>
                      </a:cubicBezTo>
                      <a:cubicBezTo>
                        <a:pt x="0" y="882"/>
                        <a:pt x="274" y="1125"/>
                        <a:pt x="578" y="1125"/>
                      </a:cubicBezTo>
                      <a:lnTo>
                        <a:pt x="11946" y="1125"/>
                      </a:lnTo>
                      <a:cubicBezTo>
                        <a:pt x="12250" y="1125"/>
                        <a:pt x="12493" y="882"/>
                        <a:pt x="12493" y="578"/>
                      </a:cubicBezTo>
                      <a:cubicBezTo>
                        <a:pt x="12493" y="274"/>
                        <a:pt x="12250" y="0"/>
                        <a:pt x="11946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68" name="Google Shape;68;p15"/>
                <p:cNvSpPr/>
                <p:nvPr/>
              </p:nvSpPr>
              <p:spPr>
                <a:xfrm>
                  <a:off x="566546" y="4176461"/>
                  <a:ext cx="443271" cy="648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1" h="1126" extrusionOk="0">
                      <a:moveTo>
                        <a:pt x="578" y="1"/>
                      </a:moveTo>
                      <a:cubicBezTo>
                        <a:pt x="274" y="1"/>
                        <a:pt x="0" y="244"/>
                        <a:pt x="0" y="578"/>
                      </a:cubicBezTo>
                      <a:cubicBezTo>
                        <a:pt x="0" y="882"/>
                        <a:pt x="274" y="1125"/>
                        <a:pt x="578" y="1125"/>
                      </a:cubicBezTo>
                      <a:lnTo>
                        <a:pt x="7143" y="1125"/>
                      </a:lnTo>
                      <a:cubicBezTo>
                        <a:pt x="7447" y="1125"/>
                        <a:pt x="7690" y="882"/>
                        <a:pt x="7690" y="578"/>
                      </a:cubicBezTo>
                      <a:cubicBezTo>
                        <a:pt x="7690" y="244"/>
                        <a:pt x="7447" y="1"/>
                        <a:pt x="7143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69" name="Google Shape;69;p15"/>
                <p:cNvSpPr/>
                <p:nvPr/>
              </p:nvSpPr>
              <p:spPr>
                <a:xfrm>
                  <a:off x="995761" y="3316300"/>
                  <a:ext cx="401197" cy="1273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61" h="22099" extrusionOk="0">
                      <a:moveTo>
                        <a:pt x="0" y="1"/>
                      </a:moveTo>
                      <a:cubicBezTo>
                        <a:pt x="91" y="821"/>
                        <a:pt x="486" y="1581"/>
                        <a:pt x="1125" y="2128"/>
                      </a:cubicBezTo>
                      <a:lnTo>
                        <a:pt x="5137" y="5533"/>
                      </a:lnTo>
                      <a:cubicBezTo>
                        <a:pt x="5623" y="5988"/>
                        <a:pt x="5927" y="6596"/>
                        <a:pt x="5927" y="7265"/>
                      </a:cubicBezTo>
                      <a:lnTo>
                        <a:pt x="5927" y="7539"/>
                      </a:lnTo>
                      <a:lnTo>
                        <a:pt x="5927" y="19666"/>
                      </a:lnTo>
                      <a:lnTo>
                        <a:pt x="5927" y="19849"/>
                      </a:lnTo>
                      <a:cubicBezTo>
                        <a:pt x="5927" y="21095"/>
                        <a:pt x="4894" y="22098"/>
                        <a:pt x="3648" y="22098"/>
                      </a:cubicBezTo>
                      <a:lnTo>
                        <a:pt x="4681" y="22098"/>
                      </a:lnTo>
                      <a:cubicBezTo>
                        <a:pt x="5927" y="22098"/>
                        <a:pt x="6961" y="21095"/>
                        <a:pt x="6961" y="19849"/>
                      </a:cubicBezTo>
                      <a:lnTo>
                        <a:pt x="6961" y="19666"/>
                      </a:lnTo>
                      <a:lnTo>
                        <a:pt x="6961" y="7539"/>
                      </a:lnTo>
                      <a:lnTo>
                        <a:pt x="6961" y="7265"/>
                      </a:lnTo>
                      <a:cubicBezTo>
                        <a:pt x="6961" y="6596"/>
                        <a:pt x="6657" y="5958"/>
                        <a:pt x="6170" y="5533"/>
                      </a:cubicBezTo>
                      <a:lnTo>
                        <a:pt x="2158" y="2128"/>
                      </a:lnTo>
                      <a:cubicBezTo>
                        <a:pt x="1520" y="1581"/>
                        <a:pt x="1125" y="821"/>
                        <a:pt x="1034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70" name="Google Shape;70;p15"/>
                <p:cNvSpPr/>
                <p:nvPr/>
              </p:nvSpPr>
              <p:spPr>
                <a:xfrm>
                  <a:off x="407125" y="3316300"/>
                  <a:ext cx="548397" cy="1273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15" h="22099" extrusionOk="0">
                      <a:moveTo>
                        <a:pt x="5897" y="1"/>
                      </a:moveTo>
                      <a:cubicBezTo>
                        <a:pt x="5806" y="821"/>
                        <a:pt x="5411" y="1581"/>
                        <a:pt x="4803" y="2128"/>
                      </a:cubicBezTo>
                      <a:lnTo>
                        <a:pt x="790" y="5533"/>
                      </a:lnTo>
                      <a:cubicBezTo>
                        <a:pt x="274" y="5988"/>
                        <a:pt x="0" y="6596"/>
                        <a:pt x="0" y="7265"/>
                      </a:cubicBezTo>
                      <a:lnTo>
                        <a:pt x="0" y="7539"/>
                      </a:lnTo>
                      <a:lnTo>
                        <a:pt x="0" y="19666"/>
                      </a:lnTo>
                      <a:lnTo>
                        <a:pt x="0" y="19849"/>
                      </a:lnTo>
                      <a:cubicBezTo>
                        <a:pt x="0" y="21095"/>
                        <a:pt x="1003" y="22098"/>
                        <a:pt x="2249" y="22098"/>
                      </a:cubicBezTo>
                      <a:lnTo>
                        <a:pt x="5867" y="22098"/>
                      </a:lnTo>
                      <a:cubicBezTo>
                        <a:pt x="4620" y="22098"/>
                        <a:pt x="3617" y="21095"/>
                        <a:pt x="3617" y="19849"/>
                      </a:cubicBezTo>
                      <a:lnTo>
                        <a:pt x="3617" y="19666"/>
                      </a:lnTo>
                      <a:lnTo>
                        <a:pt x="3617" y="7539"/>
                      </a:lnTo>
                      <a:lnTo>
                        <a:pt x="3617" y="7265"/>
                      </a:lnTo>
                      <a:cubicBezTo>
                        <a:pt x="3617" y="6596"/>
                        <a:pt x="3891" y="5988"/>
                        <a:pt x="4408" y="5533"/>
                      </a:cubicBezTo>
                      <a:lnTo>
                        <a:pt x="8420" y="2128"/>
                      </a:lnTo>
                      <a:cubicBezTo>
                        <a:pt x="9058" y="1581"/>
                        <a:pt x="9453" y="821"/>
                        <a:pt x="951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71" name="Google Shape;71;p15"/>
                <p:cNvSpPr/>
                <p:nvPr/>
              </p:nvSpPr>
              <p:spPr>
                <a:xfrm>
                  <a:off x="636625" y="3009475"/>
                  <a:ext cx="581652" cy="3068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2" h="5655" extrusionOk="0">
                      <a:moveTo>
                        <a:pt x="365" y="1"/>
                      </a:moveTo>
                      <a:cubicBezTo>
                        <a:pt x="152" y="1"/>
                        <a:pt x="0" y="214"/>
                        <a:pt x="0" y="426"/>
                      </a:cubicBezTo>
                      <a:lnTo>
                        <a:pt x="0" y="5229"/>
                      </a:lnTo>
                      <a:cubicBezTo>
                        <a:pt x="0" y="5472"/>
                        <a:pt x="152" y="5655"/>
                        <a:pt x="365" y="5655"/>
                      </a:cubicBezTo>
                      <a:lnTo>
                        <a:pt x="9696" y="5655"/>
                      </a:lnTo>
                      <a:cubicBezTo>
                        <a:pt x="9909" y="5655"/>
                        <a:pt x="10091" y="5472"/>
                        <a:pt x="10091" y="5229"/>
                      </a:cubicBezTo>
                      <a:lnTo>
                        <a:pt x="10091" y="426"/>
                      </a:lnTo>
                      <a:cubicBezTo>
                        <a:pt x="10091" y="214"/>
                        <a:pt x="9909" y="1"/>
                        <a:pt x="969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72" name="Google Shape;72;p15"/>
                <p:cNvSpPr/>
                <p:nvPr/>
              </p:nvSpPr>
              <p:spPr>
                <a:xfrm>
                  <a:off x="636625" y="3009474"/>
                  <a:ext cx="252279" cy="3068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7" h="5655" extrusionOk="0">
                      <a:moveTo>
                        <a:pt x="365" y="1"/>
                      </a:moveTo>
                      <a:cubicBezTo>
                        <a:pt x="182" y="1"/>
                        <a:pt x="0" y="214"/>
                        <a:pt x="0" y="426"/>
                      </a:cubicBezTo>
                      <a:lnTo>
                        <a:pt x="0" y="5229"/>
                      </a:lnTo>
                      <a:cubicBezTo>
                        <a:pt x="0" y="5472"/>
                        <a:pt x="182" y="5655"/>
                        <a:pt x="365" y="5655"/>
                      </a:cubicBezTo>
                      <a:lnTo>
                        <a:pt x="4377" y="5655"/>
                      </a:lnTo>
                      <a:cubicBezTo>
                        <a:pt x="4164" y="5655"/>
                        <a:pt x="3982" y="5472"/>
                        <a:pt x="3982" y="5229"/>
                      </a:cubicBezTo>
                      <a:lnTo>
                        <a:pt x="3982" y="426"/>
                      </a:lnTo>
                      <a:cubicBezTo>
                        <a:pt x="3982" y="214"/>
                        <a:pt x="4164" y="1"/>
                        <a:pt x="4377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73" name="Google Shape;73;p15"/>
                <p:cNvSpPr/>
                <p:nvPr/>
              </p:nvSpPr>
              <p:spPr>
                <a:xfrm>
                  <a:off x="995750" y="2995200"/>
                  <a:ext cx="59150" cy="3259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4" h="5655" extrusionOk="0">
                      <a:moveTo>
                        <a:pt x="0" y="1"/>
                      </a:moveTo>
                      <a:lnTo>
                        <a:pt x="0" y="5655"/>
                      </a:lnTo>
                      <a:lnTo>
                        <a:pt x="1064" y="5655"/>
                      </a:lnTo>
                      <a:lnTo>
                        <a:pt x="1064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</p:grpSp>
        </p:grpSp>
        <p:grpSp>
          <p:nvGrpSpPr>
            <p:cNvPr id="74" name="Google Shape;74;p15"/>
            <p:cNvGrpSpPr/>
            <p:nvPr/>
          </p:nvGrpSpPr>
          <p:grpSpPr>
            <a:xfrm>
              <a:off x="961575" y="3045714"/>
              <a:ext cx="1796165" cy="1619385"/>
              <a:chOff x="333385" y="2878200"/>
              <a:chExt cx="1899900" cy="1712909"/>
            </a:xfrm>
          </p:grpSpPr>
          <p:sp>
            <p:nvSpPr>
              <p:cNvPr id="75" name="Google Shape;75;p15"/>
              <p:cNvSpPr/>
              <p:nvPr/>
            </p:nvSpPr>
            <p:spPr>
              <a:xfrm>
                <a:off x="333385" y="4332809"/>
                <a:ext cx="1899900" cy="258300"/>
              </a:xfrm>
              <a:prstGeom prst="ellipse">
                <a:avLst/>
              </a:prstGeom>
              <a:solidFill>
                <a:srgbClr val="000000">
                  <a:alpha val="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grpSp>
            <p:nvGrpSpPr>
              <p:cNvPr id="76" name="Google Shape;76;p15"/>
              <p:cNvGrpSpPr/>
              <p:nvPr/>
            </p:nvGrpSpPr>
            <p:grpSpPr>
              <a:xfrm>
                <a:off x="706813" y="2878200"/>
                <a:ext cx="1040658" cy="1594797"/>
                <a:chOff x="407125" y="2995200"/>
                <a:chExt cx="1040658" cy="1594797"/>
              </a:xfrm>
            </p:grpSpPr>
            <p:sp>
              <p:nvSpPr>
                <p:cNvPr id="77" name="Google Shape;77;p15"/>
                <p:cNvSpPr/>
                <p:nvPr/>
              </p:nvSpPr>
              <p:spPr>
                <a:xfrm>
                  <a:off x="407125" y="3750761"/>
                  <a:ext cx="1040658" cy="699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12129" extrusionOk="0">
                      <a:moveTo>
                        <a:pt x="0" y="1"/>
                      </a:moveTo>
                      <a:lnTo>
                        <a:pt x="0" y="12128"/>
                      </a:lnTo>
                      <a:lnTo>
                        <a:pt x="18055" y="12128"/>
                      </a:lnTo>
                      <a:lnTo>
                        <a:pt x="18055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78" name="Google Shape;78;p15"/>
                <p:cNvSpPr/>
                <p:nvPr/>
              </p:nvSpPr>
              <p:spPr>
                <a:xfrm>
                  <a:off x="407125" y="3316300"/>
                  <a:ext cx="1040658" cy="434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7539" extrusionOk="0">
                      <a:moveTo>
                        <a:pt x="5897" y="1"/>
                      </a:moveTo>
                      <a:cubicBezTo>
                        <a:pt x="5836" y="821"/>
                        <a:pt x="5441" y="1581"/>
                        <a:pt x="4803" y="2128"/>
                      </a:cubicBezTo>
                      <a:lnTo>
                        <a:pt x="790" y="5533"/>
                      </a:lnTo>
                      <a:cubicBezTo>
                        <a:pt x="274" y="5988"/>
                        <a:pt x="0" y="6596"/>
                        <a:pt x="0" y="7265"/>
                      </a:cubicBezTo>
                      <a:lnTo>
                        <a:pt x="0" y="7539"/>
                      </a:lnTo>
                      <a:lnTo>
                        <a:pt x="18055" y="7539"/>
                      </a:lnTo>
                      <a:lnTo>
                        <a:pt x="18055" y="7265"/>
                      </a:lnTo>
                      <a:cubicBezTo>
                        <a:pt x="18055" y="6596"/>
                        <a:pt x="17751" y="5958"/>
                        <a:pt x="17265" y="5533"/>
                      </a:cubicBezTo>
                      <a:lnTo>
                        <a:pt x="13253" y="2128"/>
                      </a:lnTo>
                      <a:cubicBezTo>
                        <a:pt x="12614" y="1581"/>
                        <a:pt x="12219" y="821"/>
                        <a:pt x="12128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79" name="Google Shape;79;p15"/>
                <p:cNvSpPr/>
                <p:nvPr/>
              </p:nvSpPr>
              <p:spPr>
                <a:xfrm>
                  <a:off x="407125" y="4449771"/>
                  <a:ext cx="1040658" cy="1402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2433" extrusionOk="0">
                      <a:moveTo>
                        <a:pt x="0" y="0"/>
                      </a:moveTo>
                      <a:lnTo>
                        <a:pt x="0" y="183"/>
                      </a:lnTo>
                      <a:cubicBezTo>
                        <a:pt x="0" y="1429"/>
                        <a:pt x="1003" y="2432"/>
                        <a:pt x="2249" y="2432"/>
                      </a:cubicBezTo>
                      <a:lnTo>
                        <a:pt x="15776" y="2432"/>
                      </a:lnTo>
                      <a:cubicBezTo>
                        <a:pt x="17022" y="2432"/>
                        <a:pt x="18055" y="1429"/>
                        <a:pt x="18055" y="183"/>
                      </a:cubicBezTo>
                      <a:lnTo>
                        <a:pt x="1805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0" name="Google Shape;80;p15"/>
                <p:cNvSpPr/>
                <p:nvPr/>
              </p:nvSpPr>
              <p:spPr>
                <a:xfrm>
                  <a:off x="566546" y="3961017"/>
                  <a:ext cx="720034" cy="648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3" h="1125" extrusionOk="0">
                      <a:moveTo>
                        <a:pt x="578" y="0"/>
                      </a:moveTo>
                      <a:cubicBezTo>
                        <a:pt x="274" y="0"/>
                        <a:pt x="0" y="243"/>
                        <a:pt x="0" y="547"/>
                      </a:cubicBezTo>
                      <a:cubicBezTo>
                        <a:pt x="0" y="851"/>
                        <a:pt x="274" y="1125"/>
                        <a:pt x="578" y="1125"/>
                      </a:cubicBezTo>
                      <a:lnTo>
                        <a:pt x="11946" y="1125"/>
                      </a:lnTo>
                      <a:cubicBezTo>
                        <a:pt x="12250" y="1125"/>
                        <a:pt x="12493" y="851"/>
                        <a:pt x="12493" y="547"/>
                      </a:cubicBezTo>
                      <a:cubicBezTo>
                        <a:pt x="12493" y="243"/>
                        <a:pt x="12250" y="0"/>
                        <a:pt x="1194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1" name="Google Shape;81;p15"/>
                <p:cNvSpPr/>
                <p:nvPr/>
              </p:nvSpPr>
              <p:spPr>
                <a:xfrm>
                  <a:off x="566546" y="4067874"/>
                  <a:ext cx="720034" cy="648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3" h="1125" extrusionOk="0">
                      <a:moveTo>
                        <a:pt x="578" y="0"/>
                      </a:moveTo>
                      <a:cubicBezTo>
                        <a:pt x="274" y="0"/>
                        <a:pt x="0" y="274"/>
                        <a:pt x="0" y="578"/>
                      </a:cubicBezTo>
                      <a:cubicBezTo>
                        <a:pt x="0" y="882"/>
                        <a:pt x="274" y="1125"/>
                        <a:pt x="578" y="1125"/>
                      </a:cubicBezTo>
                      <a:lnTo>
                        <a:pt x="11946" y="1125"/>
                      </a:lnTo>
                      <a:cubicBezTo>
                        <a:pt x="12250" y="1125"/>
                        <a:pt x="12493" y="882"/>
                        <a:pt x="12493" y="578"/>
                      </a:cubicBezTo>
                      <a:cubicBezTo>
                        <a:pt x="12493" y="274"/>
                        <a:pt x="12250" y="0"/>
                        <a:pt x="1194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2" name="Google Shape;82;p15"/>
                <p:cNvSpPr/>
                <p:nvPr/>
              </p:nvSpPr>
              <p:spPr>
                <a:xfrm>
                  <a:off x="566546" y="4176461"/>
                  <a:ext cx="443271" cy="648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1" h="1126" extrusionOk="0">
                      <a:moveTo>
                        <a:pt x="578" y="1"/>
                      </a:moveTo>
                      <a:cubicBezTo>
                        <a:pt x="274" y="1"/>
                        <a:pt x="0" y="244"/>
                        <a:pt x="0" y="578"/>
                      </a:cubicBezTo>
                      <a:cubicBezTo>
                        <a:pt x="0" y="882"/>
                        <a:pt x="274" y="1125"/>
                        <a:pt x="578" y="1125"/>
                      </a:cubicBezTo>
                      <a:lnTo>
                        <a:pt x="7143" y="1125"/>
                      </a:lnTo>
                      <a:cubicBezTo>
                        <a:pt x="7447" y="1125"/>
                        <a:pt x="7690" y="882"/>
                        <a:pt x="7690" y="578"/>
                      </a:cubicBezTo>
                      <a:cubicBezTo>
                        <a:pt x="7690" y="244"/>
                        <a:pt x="7447" y="1"/>
                        <a:pt x="7143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3" name="Google Shape;83;p15"/>
                <p:cNvSpPr/>
                <p:nvPr/>
              </p:nvSpPr>
              <p:spPr>
                <a:xfrm>
                  <a:off x="995761" y="3316300"/>
                  <a:ext cx="401197" cy="1273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61" h="22099" extrusionOk="0">
                      <a:moveTo>
                        <a:pt x="0" y="1"/>
                      </a:moveTo>
                      <a:cubicBezTo>
                        <a:pt x="91" y="821"/>
                        <a:pt x="486" y="1581"/>
                        <a:pt x="1125" y="2128"/>
                      </a:cubicBezTo>
                      <a:lnTo>
                        <a:pt x="5137" y="5533"/>
                      </a:lnTo>
                      <a:cubicBezTo>
                        <a:pt x="5623" y="5988"/>
                        <a:pt x="5927" y="6596"/>
                        <a:pt x="5927" y="7265"/>
                      </a:cubicBezTo>
                      <a:lnTo>
                        <a:pt x="5927" y="7539"/>
                      </a:lnTo>
                      <a:lnTo>
                        <a:pt x="5927" y="19666"/>
                      </a:lnTo>
                      <a:lnTo>
                        <a:pt x="5927" y="19849"/>
                      </a:lnTo>
                      <a:cubicBezTo>
                        <a:pt x="5927" y="21095"/>
                        <a:pt x="4894" y="22098"/>
                        <a:pt x="3648" y="22098"/>
                      </a:cubicBezTo>
                      <a:lnTo>
                        <a:pt x="4681" y="22098"/>
                      </a:lnTo>
                      <a:cubicBezTo>
                        <a:pt x="5927" y="22098"/>
                        <a:pt x="6961" y="21095"/>
                        <a:pt x="6961" y="19849"/>
                      </a:cubicBezTo>
                      <a:lnTo>
                        <a:pt x="6961" y="19666"/>
                      </a:lnTo>
                      <a:lnTo>
                        <a:pt x="6961" y="7539"/>
                      </a:lnTo>
                      <a:lnTo>
                        <a:pt x="6961" y="7265"/>
                      </a:lnTo>
                      <a:cubicBezTo>
                        <a:pt x="6961" y="6596"/>
                        <a:pt x="6657" y="5958"/>
                        <a:pt x="6170" y="5533"/>
                      </a:cubicBezTo>
                      <a:lnTo>
                        <a:pt x="2158" y="2128"/>
                      </a:lnTo>
                      <a:cubicBezTo>
                        <a:pt x="1520" y="1581"/>
                        <a:pt x="1125" y="821"/>
                        <a:pt x="103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4" name="Google Shape;84;p15"/>
                <p:cNvSpPr/>
                <p:nvPr/>
              </p:nvSpPr>
              <p:spPr>
                <a:xfrm>
                  <a:off x="407125" y="3316300"/>
                  <a:ext cx="548397" cy="1273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15" h="22099" extrusionOk="0">
                      <a:moveTo>
                        <a:pt x="5897" y="1"/>
                      </a:moveTo>
                      <a:cubicBezTo>
                        <a:pt x="5806" y="821"/>
                        <a:pt x="5411" y="1581"/>
                        <a:pt x="4803" y="2128"/>
                      </a:cubicBezTo>
                      <a:lnTo>
                        <a:pt x="790" y="5533"/>
                      </a:lnTo>
                      <a:cubicBezTo>
                        <a:pt x="274" y="5988"/>
                        <a:pt x="0" y="6596"/>
                        <a:pt x="0" y="7265"/>
                      </a:cubicBezTo>
                      <a:lnTo>
                        <a:pt x="0" y="7539"/>
                      </a:lnTo>
                      <a:lnTo>
                        <a:pt x="0" y="19666"/>
                      </a:lnTo>
                      <a:lnTo>
                        <a:pt x="0" y="19849"/>
                      </a:lnTo>
                      <a:cubicBezTo>
                        <a:pt x="0" y="21095"/>
                        <a:pt x="1003" y="22098"/>
                        <a:pt x="2249" y="22098"/>
                      </a:cubicBezTo>
                      <a:lnTo>
                        <a:pt x="5867" y="22098"/>
                      </a:lnTo>
                      <a:cubicBezTo>
                        <a:pt x="4620" y="22098"/>
                        <a:pt x="3617" y="21095"/>
                        <a:pt x="3617" y="19849"/>
                      </a:cubicBezTo>
                      <a:lnTo>
                        <a:pt x="3617" y="19666"/>
                      </a:lnTo>
                      <a:lnTo>
                        <a:pt x="3617" y="7539"/>
                      </a:lnTo>
                      <a:lnTo>
                        <a:pt x="3617" y="7265"/>
                      </a:lnTo>
                      <a:cubicBezTo>
                        <a:pt x="3617" y="6596"/>
                        <a:pt x="3891" y="5988"/>
                        <a:pt x="4408" y="5533"/>
                      </a:cubicBezTo>
                      <a:lnTo>
                        <a:pt x="8420" y="2128"/>
                      </a:lnTo>
                      <a:cubicBezTo>
                        <a:pt x="9058" y="1581"/>
                        <a:pt x="9453" y="821"/>
                        <a:pt x="9514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5" name="Google Shape;85;p15"/>
                <p:cNvSpPr/>
                <p:nvPr/>
              </p:nvSpPr>
              <p:spPr>
                <a:xfrm>
                  <a:off x="636625" y="3009475"/>
                  <a:ext cx="581652" cy="3068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2" h="5655" extrusionOk="0">
                      <a:moveTo>
                        <a:pt x="365" y="1"/>
                      </a:moveTo>
                      <a:cubicBezTo>
                        <a:pt x="152" y="1"/>
                        <a:pt x="0" y="214"/>
                        <a:pt x="0" y="426"/>
                      </a:cubicBezTo>
                      <a:lnTo>
                        <a:pt x="0" y="5229"/>
                      </a:lnTo>
                      <a:cubicBezTo>
                        <a:pt x="0" y="5472"/>
                        <a:pt x="152" y="5655"/>
                        <a:pt x="365" y="5655"/>
                      </a:cubicBezTo>
                      <a:lnTo>
                        <a:pt x="9696" y="5655"/>
                      </a:lnTo>
                      <a:cubicBezTo>
                        <a:pt x="9909" y="5655"/>
                        <a:pt x="10091" y="5472"/>
                        <a:pt x="10091" y="5229"/>
                      </a:cubicBezTo>
                      <a:lnTo>
                        <a:pt x="10091" y="426"/>
                      </a:lnTo>
                      <a:cubicBezTo>
                        <a:pt x="10091" y="214"/>
                        <a:pt x="9909" y="1"/>
                        <a:pt x="96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6" name="Google Shape;86;p15"/>
                <p:cNvSpPr/>
                <p:nvPr/>
              </p:nvSpPr>
              <p:spPr>
                <a:xfrm>
                  <a:off x="636625" y="3009474"/>
                  <a:ext cx="252279" cy="3068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7" h="5655" extrusionOk="0">
                      <a:moveTo>
                        <a:pt x="365" y="1"/>
                      </a:moveTo>
                      <a:cubicBezTo>
                        <a:pt x="182" y="1"/>
                        <a:pt x="0" y="214"/>
                        <a:pt x="0" y="426"/>
                      </a:cubicBezTo>
                      <a:lnTo>
                        <a:pt x="0" y="5229"/>
                      </a:lnTo>
                      <a:cubicBezTo>
                        <a:pt x="0" y="5472"/>
                        <a:pt x="182" y="5655"/>
                        <a:pt x="365" y="5655"/>
                      </a:cubicBezTo>
                      <a:lnTo>
                        <a:pt x="4377" y="5655"/>
                      </a:lnTo>
                      <a:cubicBezTo>
                        <a:pt x="4164" y="5655"/>
                        <a:pt x="3982" y="5472"/>
                        <a:pt x="3982" y="5229"/>
                      </a:cubicBezTo>
                      <a:lnTo>
                        <a:pt x="3982" y="426"/>
                      </a:lnTo>
                      <a:cubicBezTo>
                        <a:pt x="3982" y="214"/>
                        <a:pt x="4164" y="1"/>
                        <a:pt x="4377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7" name="Google Shape;87;p15"/>
                <p:cNvSpPr/>
                <p:nvPr/>
              </p:nvSpPr>
              <p:spPr>
                <a:xfrm>
                  <a:off x="995750" y="2995200"/>
                  <a:ext cx="59150" cy="3259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4" h="5655" extrusionOk="0">
                      <a:moveTo>
                        <a:pt x="0" y="1"/>
                      </a:moveTo>
                      <a:lnTo>
                        <a:pt x="0" y="5655"/>
                      </a:lnTo>
                      <a:lnTo>
                        <a:pt x="1064" y="5655"/>
                      </a:lnTo>
                      <a:lnTo>
                        <a:pt x="1064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</p:grpSp>
        </p:grpSp>
      </p:grpSp>
      <p:grpSp>
        <p:nvGrpSpPr>
          <p:cNvPr id="88" name="Google Shape;88;p15"/>
          <p:cNvGrpSpPr/>
          <p:nvPr/>
        </p:nvGrpSpPr>
        <p:grpSpPr>
          <a:xfrm>
            <a:off x="6586800" y="3124205"/>
            <a:ext cx="1957050" cy="1569468"/>
            <a:chOff x="6586800" y="3124205"/>
            <a:chExt cx="1957050" cy="1569468"/>
          </a:xfrm>
        </p:grpSpPr>
        <p:sp>
          <p:nvSpPr>
            <p:cNvPr id="89" name="Google Shape;89;p15"/>
            <p:cNvSpPr/>
            <p:nvPr/>
          </p:nvSpPr>
          <p:spPr>
            <a:xfrm flipH="1">
              <a:off x="7162650" y="4259798"/>
              <a:ext cx="1381200" cy="183900"/>
            </a:xfrm>
            <a:prstGeom prst="ellipse">
              <a:avLst/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90" name="Google Shape;90;p15"/>
            <p:cNvSpPr/>
            <p:nvPr/>
          </p:nvSpPr>
          <p:spPr>
            <a:xfrm flipH="1">
              <a:off x="6586800" y="4440773"/>
              <a:ext cx="1899900" cy="252900"/>
            </a:xfrm>
            <a:prstGeom prst="ellipse">
              <a:avLst/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91" name="Google Shape;91;p15"/>
            <p:cNvGrpSpPr/>
            <p:nvPr/>
          </p:nvGrpSpPr>
          <p:grpSpPr>
            <a:xfrm flipH="1">
              <a:off x="7848793" y="3305214"/>
              <a:ext cx="571403" cy="1041340"/>
              <a:chOff x="1000125" y="1702606"/>
              <a:chExt cx="1089839" cy="1488267"/>
            </a:xfrm>
          </p:grpSpPr>
          <p:sp>
            <p:nvSpPr>
              <p:cNvPr id="92" name="Google Shape;92;p15"/>
              <p:cNvSpPr/>
              <p:nvPr/>
            </p:nvSpPr>
            <p:spPr>
              <a:xfrm>
                <a:off x="1047625" y="3009900"/>
                <a:ext cx="1009686" cy="180973"/>
              </a:xfrm>
              <a:custGeom>
                <a:avLst/>
                <a:gdLst/>
                <a:ahLst/>
                <a:cxnLst/>
                <a:rect l="l" t="t" r="r" b="b"/>
                <a:pathLst>
                  <a:path w="15959" h="2646" extrusionOk="0">
                    <a:moveTo>
                      <a:pt x="0" y="1"/>
                    </a:moveTo>
                    <a:lnTo>
                      <a:pt x="0" y="183"/>
                    </a:lnTo>
                    <a:cubicBezTo>
                      <a:pt x="0" y="1551"/>
                      <a:pt x="851" y="2645"/>
                      <a:pt x="1946" y="2645"/>
                    </a:cubicBezTo>
                    <a:lnTo>
                      <a:pt x="14013" y="2645"/>
                    </a:lnTo>
                    <a:cubicBezTo>
                      <a:pt x="15077" y="2645"/>
                      <a:pt x="15958" y="1551"/>
                      <a:pt x="15958" y="183"/>
                    </a:cubicBezTo>
                    <a:lnTo>
                      <a:pt x="159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93" name="Google Shape;93;p15"/>
              <p:cNvSpPr/>
              <p:nvPr/>
            </p:nvSpPr>
            <p:spPr>
              <a:xfrm>
                <a:off x="1047625" y="1983575"/>
                <a:ext cx="1009686" cy="272695"/>
              </a:xfrm>
              <a:custGeom>
                <a:avLst/>
                <a:gdLst/>
                <a:ahLst/>
                <a:cxnLst/>
                <a:rect l="l" t="t" r="r" b="b"/>
                <a:pathLst>
                  <a:path w="15959" h="4105" extrusionOk="0">
                    <a:moveTo>
                      <a:pt x="0" y="1"/>
                    </a:moveTo>
                    <a:lnTo>
                      <a:pt x="0" y="4104"/>
                    </a:lnTo>
                    <a:lnTo>
                      <a:pt x="15958" y="4104"/>
                    </a:lnTo>
                    <a:lnTo>
                      <a:pt x="1595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94" name="Google Shape;94;p15"/>
              <p:cNvSpPr/>
              <p:nvPr/>
            </p:nvSpPr>
            <p:spPr>
              <a:xfrm>
                <a:off x="1013025" y="1713875"/>
                <a:ext cx="1076939" cy="282754"/>
              </a:xfrm>
              <a:custGeom>
                <a:avLst/>
                <a:gdLst/>
                <a:ahLst/>
                <a:cxnLst/>
                <a:rect l="l" t="t" r="r" b="b"/>
                <a:pathLst>
                  <a:path w="17022" h="4469" extrusionOk="0">
                    <a:moveTo>
                      <a:pt x="426" y="1"/>
                    </a:moveTo>
                    <a:cubicBezTo>
                      <a:pt x="183" y="1"/>
                      <a:pt x="0" y="183"/>
                      <a:pt x="0" y="426"/>
                    </a:cubicBezTo>
                    <a:lnTo>
                      <a:pt x="0" y="4043"/>
                    </a:lnTo>
                    <a:cubicBezTo>
                      <a:pt x="0" y="4256"/>
                      <a:pt x="183" y="4469"/>
                      <a:pt x="426" y="4469"/>
                    </a:cubicBezTo>
                    <a:lnTo>
                      <a:pt x="16627" y="4469"/>
                    </a:lnTo>
                    <a:cubicBezTo>
                      <a:pt x="16839" y="4469"/>
                      <a:pt x="17022" y="4256"/>
                      <a:pt x="17022" y="4043"/>
                    </a:cubicBezTo>
                    <a:lnTo>
                      <a:pt x="17022" y="426"/>
                    </a:lnTo>
                    <a:cubicBezTo>
                      <a:pt x="17022" y="183"/>
                      <a:pt x="16839" y="1"/>
                      <a:pt x="166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95" name="Google Shape;95;p15"/>
              <p:cNvSpPr/>
              <p:nvPr/>
            </p:nvSpPr>
            <p:spPr>
              <a:xfrm>
                <a:off x="1000125" y="1713875"/>
                <a:ext cx="349471" cy="282754"/>
              </a:xfrm>
              <a:custGeom>
                <a:avLst/>
                <a:gdLst/>
                <a:ahLst/>
                <a:cxnLst/>
                <a:rect l="l" t="t" r="r" b="b"/>
                <a:pathLst>
                  <a:path w="5320" h="4469" extrusionOk="0">
                    <a:moveTo>
                      <a:pt x="426" y="1"/>
                    </a:moveTo>
                    <a:cubicBezTo>
                      <a:pt x="183" y="1"/>
                      <a:pt x="0" y="183"/>
                      <a:pt x="0" y="426"/>
                    </a:cubicBezTo>
                    <a:lnTo>
                      <a:pt x="0" y="4043"/>
                    </a:lnTo>
                    <a:cubicBezTo>
                      <a:pt x="0" y="4256"/>
                      <a:pt x="183" y="4469"/>
                      <a:pt x="426" y="4469"/>
                    </a:cubicBezTo>
                    <a:lnTo>
                      <a:pt x="5319" y="4469"/>
                    </a:lnTo>
                    <a:cubicBezTo>
                      <a:pt x="5107" y="4469"/>
                      <a:pt x="4924" y="4256"/>
                      <a:pt x="4924" y="4043"/>
                    </a:cubicBezTo>
                    <a:lnTo>
                      <a:pt x="4924" y="426"/>
                    </a:lnTo>
                    <a:cubicBezTo>
                      <a:pt x="4924" y="183"/>
                      <a:pt x="5107" y="1"/>
                      <a:pt x="531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96" name="Google Shape;96;p15"/>
              <p:cNvSpPr/>
              <p:nvPr/>
            </p:nvSpPr>
            <p:spPr>
              <a:xfrm>
                <a:off x="1047633" y="1996558"/>
                <a:ext cx="426992" cy="1194301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18877" extrusionOk="0">
                    <a:moveTo>
                      <a:pt x="0" y="1"/>
                    </a:moveTo>
                    <a:lnTo>
                      <a:pt x="0" y="4104"/>
                    </a:lnTo>
                    <a:lnTo>
                      <a:pt x="0" y="16232"/>
                    </a:lnTo>
                    <a:lnTo>
                      <a:pt x="0" y="16414"/>
                    </a:lnTo>
                    <a:cubicBezTo>
                      <a:pt x="0" y="17782"/>
                      <a:pt x="882" y="18876"/>
                      <a:pt x="1946" y="18876"/>
                    </a:cubicBezTo>
                    <a:lnTo>
                      <a:pt x="6748" y="18876"/>
                    </a:lnTo>
                    <a:cubicBezTo>
                      <a:pt x="5654" y="18876"/>
                      <a:pt x="4803" y="17782"/>
                      <a:pt x="4803" y="16414"/>
                    </a:cubicBezTo>
                    <a:lnTo>
                      <a:pt x="4803" y="16232"/>
                    </a:lnTo>
                    <a:lnTo>
                      <a:pt x="4803" y="4104"/>
                    </a:lnTo>
                    <a:lnTo>
                      <a:pt x="480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97" name="Google Shape;97;p15"/>
              <p:cNvSpPr/>
              <p:nvPr/>
            </p:nvSpPr>
            <p:spPr>
              <a:xfrm>
                <a:off x="1349596" y="2256210"/>
                <a:ext cx="707702" cy="767308"/>
              </a:xfrm>
              <a:custGeom>
                <a:avLst/>
                <a:gdLst/>
                <a:ahLst/>
                <a:cxnLst/>
                <a:rect l="l" t="t" r="r" b="b"/>
                <a:pathLst>
                  <a:path w="15959" h="12128" extrusionOk="0">
                    <a:moveTo>
                      <a:pt x="0" y="0"/>
                    </a:moveTo>
                    <a:lnTo>
                      <a:pt x="0" y="12128"/>
                    </a:lnTo>
                    <a:lnTo>
                      <a:pt x="15958" y="12128"/>
                    </a:lnTo>
                    <a:lnTo>
                      <a:pt x="1595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98" name="Google Shape;98;p15"/>
              <p:cNvSpPr/>
              <p:nvPr/>
            </p:nvSpPr>
            <p:spPr>
              <a:xfrm>
                <a:off x="1897344" y="1702606"/>
                <a:ext cx="78898" cy="294038"/>
              </a:xfrm>
              <a:custGeom>
                <a:avLst/>
                <a:gdLst/>
                <a:ahLst/>
                <a:cxnLst/>
                <a:rect l="l" t="t" r="r" b="b"/>
                <a:pathLst>
                  <a:path w="1247" h="4469" extrusionOk="0">
                    <a:moveTo>
                      <a:pt x="1" y="1"/>
                    </a:moveTo>
                    <a:lnTo>
                      <a:pt x="1" y="4469"/>
                    </a:lnTo>
                    <a:lnTo>
                      <a:pt x="1247" y="4469"/>
                    </a:lnTo>
                    <a:lnTo>
                      <a:pt x="124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99" name="Google Shape;99;p15"/>
            <p:cNvGrpSpPr/>
            <p:nvPr/>
          </p:nvGrpSpPr>
          <p:grpSpPr>
            <a:xfrm flipH="1">
              <a:off x="6808958" y="3124205"/>
              <a:ext cx="1039707" cy="1409056"/>
              <a:chOff x="1000125" y="1713875"/>
              <a:chExt cx="1089839" cy="1476998"/>
            </a:xfrm>
          </p:grpSpPr>
          <p:sp>
            <p:nvSpPr>
              <p:cNvPr id="100" name="Google Shape;100;p15"/>
              <p:cNvSpPr/>
              <p:nvPr/>
            </p:nvSpPr>
            <p:spPr>
              <a:xfrm>
                <a:off x="1047625" y="3009900"/>
                <a:ext cx="1009686" cy="180973"/>
              </a:xfrm>
              <a:custGeom>
                <a:avLst/>
                <a:gdLst/>
                <a:ahLst/>
                <a:cxnLst/>
                <a:rect l="l" t="t" r="r" b="b"/>
                <a:pathLst>
                  <a:path w="15959" h="2646" extrusionOk="0">
                    <a:moveTo>
                      <a:pt x="0" y="1"/>
                    </a:moveTo>
                    <a:lnTo>
                      <a:pt x="0" y="183"/>
                    </a:lnTo>
                    <a:cubicBezTo>
                      <a:pt x="0" y="1551"/>
                      <a:pt x="851" y="2645"/>
                      <a:pt x="1946" y="2645"/>
                    </a:cubicBezTo>
                    <a:lnTo>
                      <a:pt x="14013" y="2645"/>
                    </a:lnTo>
                    <a:cubicBezTo>
                      <a:pt x="15077" y="2645"/>
                      <a:pt x="15958" y="1551"/>
                      <a:pt x="15958" y="183"/>
                    </a:cubicBezTo>
                    <a:lnTo>
                      <a:pt x="1595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1" name="Google Shape;101;p15"/>
              <p:cNvSpPr/>
              <p:nvPr/>
            </p:nvSpPr>
            <p:spPr>
              <a:xfrm>
                <a:off x="1047625" y="1973525"/>
                <a:ext cx="1009686" cy="282752"/>
              </a:xfrm>
              <a:custGeom>
                <a:avLst/>
                <a:gdLst/>
                <a:ahLst/>
                <a:cxnLst/>
                <a:rect l="l" t="t" r="r" b="b"/>
                <a:pathLst>
                  <a:path w="15959" h="4105" extrusionOk="0">
                    <a:moveTo>
                      <a:pt x="0" y="1"/>
                    </a:moveTo>
                    <a:lnTo>
                      <a:pt x="0" y="4104"/>
                    </a:lnTo>
                    <a:lnTo>
                      <a:pt x="15958" y="4104"/>
                    </a:lnTo>
                    <a:lnTo>
                      <a:pt x="1595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2" name="Google Shape;102;p15"/>
              <p:cNvSpPr/>
              <p:nvPr/>
            </p:nvSpPr>
            <p:spPr>
              <a:xfrm>
                <a:off x="1013025" y="1713875"/>
                <a:ext cx="1076939" cy="282742"/>
              </a:xfrm>
              <a:custGeom>
                <a:avLst/>
                <a:gdLst/>
                <a:ahLst/>
                <a:cxnLst/>
                <a:rect l="l" t="t" r="r" b="b"/>
                <a:pathLst>
                  <a:path w="17022" h="4469" extrusionOk="0">
                    <a:moveTo>
                      <a:pt x="426" y="1"/>
                    </a:moveTo>
                    <a:cubicBezTo>
                      <a:pt x="183" y="1"/>
                      <a:pt x="0" y="183"/>
                      <a:pt x="0" y="426"/>
                    </a:cubicBezTo>
                    <a:lnTo>
                      <a:pt x="0" y="4043"/>
                    </a:lnTo>
                    <a:cubicBezTo>
                      <a:pt x="0" y="4256"/>
                      <a:pt x="183" y="4469"/>
                      <a:pt x="426" y="4469"/>
                    </a:cubicBezTo>
                    <a:lnTo>
                      <a:pt x="16627" y="4469"/>
                    </a:lnTo>
                    <a:cubicBezTo>
                      <a:pt x="16839" y="4469"/>
                      <a:pt x="17022" y="4256"/>
                      <a:pt x="17022" y="4043"/>
                    </a:cubicBezTo>
                    <a:lnTo>
                      <a:pt x="17022" y="426"/>
                    </a:lnTo>
                    <a:cubicBezTo>
                      <a:pt x="17022" y="183"/>
                      <a:pt x="16839" y="1"/>
                      <a:pt x="1662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3" name="Google Shape;103;p15"/>
              <p:cNvSpPr/>
              <p:nvPr/>
            </p:nvSpPr>
            <p:spPr>
              <a:xfrm>
                <a:off x="1000125" y="1713875"/>
                <a:ext cx="349471" cy="282754"/>
              </a:xfrm>
              <a:custGeom>
                <a:avLst/>
                <a:gdLst/>
                <a:ahLst/>
                <a:cxnLst/>
                <a:rect l="l" t="t" r="r" b="b"/>
                <a:pathLst>
                  <a:path w="5320" h="4469" extrusionOk="0">
                    <a:moveTo>
                      <a:pt x="426" y="1"/>
                    </a:moveTo>
                    <a:cubicBezTo>
                      <a:pt x="183" y="1"/>
                      <a:pt x="0" y="183"/>
                      <a:pt x="0" y="426"/>
                    </a:cubicBezTo>
                    <a:lnTo>
                      <a:pt x="0" y="4043"/>
                    </a:lnTo>
                    <a:cubicBezTo>
                      <a:pt x="0" y="4256"/>
                      <a:pt x="183" y="4469"/>
                      <a:pt x="426" y="4469"/>
                    </a:cubicBezTo>
                    <a:lnTo>
                      <a:pt x="5319" y="4469"/>
                    </a:lnTo>
                    <a:cubicBezTo>
                      <a:pt x="5107" y="4469"/>
                      <a:pt x="4924" y="4256"/>
                      <a:pt x="4924" y="4043"/>
                    </a:cubicBezTo>
                    <a:lnTo>
                      <a:pt x="4924" y="426"/>
                    </a:lnTo>
                    <a:cubicBezTo>
                      <a:pt x="4924" y="183"/>
                      <a:pt x="5107" y="1"/>
                      <a:pt x="531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4" name="Google Shape;104;p15"/>
              <p:cNvSpPr/>
              <p:nvPr/>
            </p:nvSpPr>
            <p:spPr>
              <a:xfrm>
                <a:off x="1047633" y="1996558"/>
                <a:ext cx="426992" cy="1194301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18877" extrusionOk="0">
                    <a:moveTo>
                      <a:pt x="0" y="1"/>
                    </a:moveTo>
                    <a:lnTo>
                      <a:pt x="0" y="4104"/>
                    </a:lnTo>
                    <a:lnTo>
                      <a:pt x="0" y="16232"/>
                    </a:lnTo>
                    <a:lnTo>
                      <a:pt x="0" y="16414"/>
                    </a:lnTo>
                    <a:cubicBezTo>
                      <a:pt x="0" y="17782"/>
                      <a:pt x="882" y="18876"/>
                      <a:pt x="1946" y="18876"/>
                    </a:cubicBezTo>
                    <a:lnTo>
                      <a:pt x="6748" y="18876"/>
                    </a:lnTo>
                    <a:cubicBezTo>
                      <a:pt x="5654" y="18876"/>
                      <a:pt x="4803" y="17782"/>
                      <a:pt x="4803" y="16414"/>
                    </a:cubicBezTo>
                    <a:lnTo>
                      <a:pt x="4803" y="16232"/>
                    </a:lnTo>
                    <a:lnTo>
                      <a:pt x="4803" y="4104"/>
                    </a:lnTo>
                    <a:lnTo>
                      <a:pt x="480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5" name="Google Shape;105;p15"/>
              <p:cNvSpPr/>
              <p:nvPr/>
            </p:nvSpPr>
            <p:spPr>
              <a:xfrm>
                <a:off x="1349587" y="2256202"/>
                <a:ext cx="707742" cy="767308"/>
              </a:xfrm>
              <a:custGeom>
                <a:avLst/>
                <a:gdLst/>
                <a:ahLst/>
                <a:cxnLst/>
                <a:rect l="l" t="t" r="r" b="b"/>
                <a:pathLst>
                  <a:path w="15959" h="12128" extrusionOk="0">
                    <a:moveTo>
                      <a:pt x="0" y="0"/>
                    </a:moveTo>
                    <a:lnTo>
                      <a:pt x="0" y="12128"/>
                    </a:lnTo>
                    <a:lnTo>
                      <a:pt x="15958" y="12128"/>
                    </a:lnTo>
                    <a:lnTo>
                      <a:pt x="1595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6" name="Google Shape;106;p15"/>
              <p:cNvSpPr/>
              <p:nvPr/>
            </p:nvSpPr>
            <p:spPr>
              <a:xfrm>
                <a:off x="1897337" y="1713902"/>
                <a:ext cx="78926" cy="282742"/>
              </a:xfrm>
              <a:custGeom>
                <a:avLst/>
                <a:gdLst/>
                <a:ahLst/>
                <a:cxnLst/>
                <a:rect l="l" t="t" r="r" b="b"/>
                <a:pathLst>
                  <a:path w="1247" h="4469" extrusionOk="0">
                    <a:moveTo>
                      <a:pt x="1" y="1"/>
                    </a:moveTo>
                    <a:lnTo>
                      <a:pt x="1" y="4469"/>
                    </a:lnTo>
                    <a:lnTo>
                      <a:pt x="1247" y="4469"/>
                    </a:lnTo>
                    <a:lnTo>
                      <a:pt x="124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grpSp>
        <p:nvGrpSpPr>
          <p:cNvPr id="107" name="Google Shape;107;p15"/>
          <p:cNvGrpSpPr/>
          <p:nvPr/>
        </p:nvGrpSpPr>
        <p:grpSpPr>
          <a:xfrm>
            <a:off x="975050" y="-87050"/>
            <a:ext cx="7349725" cy="2303735"/>
            <a:chOff x="975050" y="-87050"/>
            <a:chExt cx="7349725" cy="2303735"/>
          </a:xfrm>
        </p:grpSpPr>
        <p:sp>
          <p:nvSpPr>
            <p:cNvPr id="108" name="Google Shape;108;p15"/>
            <p:cNvSpPr/>
            <p:nvPr/>
          </p:nvSpPr>
          <p:spPr>
            <a:xfrm>
              <a:off x="1399772" y="-87050"/>
              <a:ext cx="295583" cy="291449"/>
            </a:xfrm>
            <a:custGeom>
              <a:avLst/>
              <a:gdLst/>
              <a:ahLst/>
              <a:cxnLst/>
              <a:rect l="l" t="t" r="r" b="b"/>
              <a:pathLst>
                <a:path w="5077" h="5006" extrusionOk="0">
                  <a:moveTo>
                    <a:pt x="2115" y="0"/>
                  </a:moveTo>
                  <a:cubicBezTo>
                    <a:pt x="1753" y="0"/>
                    <a:pt x="1387" y="106"/>
                    <a:pt x="1064" y="325"/>
                  </a:cubicBezTo>
                  <a:cubicBezTo>
                    <a:pt x="213" y="872"/>
                    <a:pt x="0" y="2027"/>
                    <a:pt x="578" y="2878"/>
                  </a:cubicBezTo>
                  <a:lnTo>
                    <a:pt x="2006" y="5005"/>
                  </a:lnTo>
                  <a:lnTo>
                    <a:pt x="5076" y="2939"/>
                  </a:lnTo>
                  <a:lnTo>
                    <a:pt x="3648" y="811"/>
                  </a:lnTo>
                  <a:cubicBezTo>
                    <a:pt x="3289" y="283"/>
                    <a:pt x="2708" y="0"/>
                    <a:pt x="21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1516564" y="84002"/>
              <a:ext cx="295583" cy="291449"/>
            </a:xfrm>
            <a:custGeom>
              <a:avLst/>
              <a:gdLst/>
              <a:ahLst/>
              <a:cxnLst/>
              <a:rect l="l" t="t" r="r" b="b"/>
              <a:pathLst>
                <a:path w="5077" h="5006" extrusionOk="0">
                  <a:moveTo>
                    <a:pt x="3070" y="1"/>
                  </a:moveTo>
                  <a:lnTo>
                    <a:pt x="0" y="2067"/>
                  </a:lnTo>
                  <a:lnTo>
                    <a:pt x="1429" y="4195"/>
                  </a:lnTo>
                  <a:cubicBezTo>
                    <a:pt x="1787" y="4724"/>
                    <a:pt x="2368" y="5006"/>
                    <a:pt x="2961" y="5006"/>
                  </a:cubicBezTo>
                  <a:cubicBezTo>
                    <a:pt x="3323" y="5006"/>
                    <a:pt x="3690" y="4901"/>
                    <a:pt x="4012" y="4682"/>
                  </a:cubicBezTo>
                  <a:cubicBezTo>
                    <a:pt x="4864" y="4134"/>
                    <a:pt x="5076" y="2979"/>
                    <a:pt x="4499" y="2128"/>
                  </a:cubicBezTo>
                  <a:lnTo>
                    <a:pt x="307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1399772" y="-82334"/>
              <a:ext cx="373423" cy="458250"/>
            </a:xfrm>
            <a:custGeom>
              <a:avLst/>
              <a:gdLst/>
              <a:ahLst/>
              <a:cxnLst/>
              <a:rect l="l" t="t" r="r" b="b"/>
              <a:pathLst>
                <a:path w="6414" h="7871" extrusionOk="0">
                  <a:moveTo>
                    <a:pt x="1550" y="0"/>
                  </a:moveTo>
                  <a:cubicBezTo>
                    <a:pt x="1368" y="61"/>
                    <a:pt x="1216" y="122"/>
                    <a:pt x="1064" y="244"/>
                  </a:cubicBezTo>
                  <a:cubicBezTo>
                    <a:pt x="213" y="791"/>
                    <a:pt x="0" y="1946"/>
                    <a:pt x="578" y="2797"/>
                  </a:cubicBezTo>
                  <a:lnTo>
                    <a:pt x="2006" y="4924"/>
                  </a:lnTo>
                  <a:lnTo>
                    <a:pt x="3435" y="7052"/>
                  </a:lnTo>
                  <a:cubicBezTo>
                    <a:pt x="3798" y="7587"/>
                    <a:pt x="4390" y="7870"/>
                    <a:pt x="4991" y="7870"/>
                  </a:cubicBezTo>
                  <a:cubicBezTo>
                    <a:pt x="5345" y="7870"/>
                    <a:pt x="5703" y="7772"/>
                    <a:pt x="6018" y="7569"/>
                  </a:cubicBezTo>
                  <a:cubicBezTo>
                    <a:pt x="6170" y="7447"/>
                    <a:pt x="6292" y="7326"/>
                    <a:pt x="6414" y="7204"/>
                  </a:cubicBezTo>
                  <a:lnTo>
                    <a:pt x="6414" y="7204"/>
                  </a:lnTo>
                  <a:cubicBezTo>
                    <a:pt x="6224" y="7263"/>
                    <a:pt x="6030" y="7291"/>
                    <a:pt x="5839" y="7291"/>
                  </a:cubicBezTo>
                  <a:cubicBezTo>
                    <a:pt x="5235" y="7291"/>
                    <a:pt x="4655" y="7006"/>
                    <a:pt x="4286" y="6475"/>
                  </a:cubicBezTo>
                  <a:lnTo>
                    <a:pt x="2857" y="4347"/>
                  </a:lnTo>
                  <a:lnTo>
                    <a:pt x="1429" y="2219"/>
                  </a:lnTo>
                  <a:cubicBezTo>
                    <a:pt x="942" y="1520"/>
                    <a:pt x="1034" y="608"/>
                    <a:pt x="155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1550157" y="-44491"/>
              <a:ext cx="208893" cy="293196"/>
            </a:xfrm>
            <a:custGeom>
              <a:avLst/>
              <a:gdLst/>
              <a:ahLst/>
              <a:cxnLst/>
              <a:rect l="l" t="t" r="r" b="b"/>
              <a:pathLst>
                <a:path w="3588" h="5036" extrusionOk="0">
                  <a:moveTo>
                    <a:pt x="208" y="1"/>
                  </a:moveTo>
                  <a:cubicBezTo>
                    <a:pt x="175" y="1"/>
                    <a:pt x="145" y="8"/>
                    <a:pt x="122" y="19"/>
                  </a:cubicBezTo>
                  <a:cubicBezTo>
                    <a:pt x="31" y="80"/>
                    <a:pt x="1" y="201"/>
                    <a:pt x="62" y="293"/>
                  </a:cubicBezTo>
                  <a:lnTo>
                    <a:pt x="3192" y="4943"/>
                  </a:lnTo>
                  <a:cubicBezTo>
                    <a:pt x="3232" y="5002"/>
                    <a:pt x="3296" y="5036"/>
                    <a:pt x="3362" y="5036"/>
                  </a:cubicBezTo>
                  <a:cubicBezTo>
                    <a:pt x="3397" y="5036"/>
                    <a:pt x="3434" y="5026"/>
                    <a:pt x="3466" y="5004"/>
                  </a:cubicBezTo>
                  <a:cubicBezTo>
                    <a:pt x="3557" y="4943"/>
                    <a:pt x="3587" y="4822"/>
                    <a:pt x="3527" y="4761"/>
                  </a:cubicBezTo>
                  <a:lnTo>
                    <a:pt x="365" y="80"/>
                  </a:lnTo>
                  <a:cubicBezTo>
                    <a:pt x="327" y="22"/>
                    <a:pt x="264" y="1"/>
                    <a:pt x="2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3121659" y="318165"/>
              <a:ext cx="277884" cy="286151"/>
            </a:xfrm>
            <a:custGeom>
              <a:avLst/>
              <a:gdLst/>
              <a:ahLst/>
              <a:cxnLst/>
              <a:rect l="l" t="t" r="r" b="b"/>
              <a:pathLst>
                <a:path w="4773" h="4915" extrusionOk="0">
                  <a:moveTo>
                    <a:pt x="2641" y="0"/>
                  </a:moveTo>
                  <a:cubicBezTo>
                    <a:pt x="1920" y="0"/>
                    <a:pt x="1241" y="434"/>
                    <a:pt x="942" y="1146"/>
                  </a:cubicBezTo>
                  <a:lnTo>
                    <a:pt x="0" y="3547"/>
                  </a:lnTo>
                  <a:lnTo>
                    <a:pt x="3435" y="4915"/>
                  </a:lnTo>
                  <a:lnTo>
                    <a:pt x="4377" y="2544"/>
                  </a:lnTo>
                  <a:cubicBezTo>
                    <a:pt x="4772" y="1602"/>
                    <a:pt x="4286" y="508"/>
                    <a:pt x="3344" y="143"/>
                  </a:cubicBezTo>
                  <a:cubicBezTo>
                    <a:pt x="3113" y="46"/>
                    <a:pt x="2875" y="0"/>
                    <a:pt x="26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3042013" y="524674"/>
              <a:ext cx="277884" cy="286151"/>
            </a:xfrm>
            <a:custGeom>
              <a:avLst/>
              <a:gdLst/>
              <a:ahLst/>
              <a:cxnLst/>
              <a:rect l="l" t="t" r="r" b="b"/>
              <a:pathLst>
                <a:path w="4773" h="4915" extrusionOk="0">
                  <a:moveTo>
                    <a:pt x="1338" y="0"/>
                  </a:moveTo>
                  <a:lnTo>
                    <a:pt x="395" y="2371"/>
                  </a:lnTo>
                  <a:cubicBezTo>
                    <a:pt x="0" y="3313"/>
                    <a:pt x="487" y="4407"/>
                    <a:pt x="1429" y="4772"/>
                  </a:cubicBezTo>
                  <a:cubicBezTo>
                    <a:pt x="1659" y="4869"/>
                    <a:pt x="1896" y="4914"/>
                    <a:pt x="2128" y="4914"/>
                  </a:cubicBezTo>
                  <a:cubicBezTo>
                    <a:pt x="2850" y="4914"/>
                    <a:pt x="3531" y="4474"/>
                    <a:pt x="3830" y="3739"/>
                  </a:cubicBezTo>
                  <a:lnTo>
                    <a:pt x="4772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3042013" y="318165"/>
              <a:ext cx="300881" cy="491435"/>
            </a:xfrm>
            <a:custGeom>
              <a:avLst/>
              <a:gdLst/>
              <a:ahLst/>
              <a:cxnLst/>
              <a:rect l="l" t="t" r="r" b="b"/>
              <a:pathLst>
                <a:path w="5168" h="8441" extrusionOk="0">
                  <a:moveTo>
                    <a:pt x="4005" y="0"/>
                  </a:moveTo>
                  <a:cubicBezTo>
                    <a:pt x="3277" y="0"/>
                    <a:pt x="2586" y="434"/>
                    <a:pt x="2310" y="1146"/>
                  </a:cubicBezTo>
                  <a:lnTo>
                    <a:pt x="1338" y="3547"/>
                  </a:lnTo>
                  <a:lnTo>
                    <a:pt x="395" y="5918"/>
                  </a:lnTo>
                  <a:cubicBezTo>
                    <a:pt x="0" y="6860"/>
                    <a:pt x="456" y="7954"/>
                    <a:pt x="1429" y="8319"/>
                  </a:cubicBezTo>
                  <a:cubicBezTo>
                    <a:pt x="1581" y="8380"/>
                    <a:pt x="1763" y="8441"/>
                    <a:pt x="1915" y="8441"/>
                  </a:cubicBezTo>
                  <a:cubicBezTo>
                    <a:pt x="1307" y="7954"/>
                    <a:pt x="1034" y="7073"/>
                    <a:pt x="1338" y="6313"/>
                  </a:cubicBezTo>
                  <a:lnTo>
                    <a:pt x="2310" y="3912"/>
                  </a:lnTo>
                  <a:lnTo>
                    <a:pt x="3253" y="1541"/>
                  </a:lnTo>
                  <a:cubicBezTo>
                    <a:pt x="3566" y="800"/>
                    <a:pt x="4280" y="380"/>
                    <a:pt x="5018" y="380"/>
                  </a:cubicBezTo>
                  <a:cubicBezTo>
                    <a:pt x="5068" y="380"/>
                    <a:pt x="5118" y="382"/>
                    <a:pt x="5168" y="386"/>
                  </a:cubicBezTo>
                  <a:cubicBezTo>
                    <a:pt x="5046" y="295"/>
                    <a:pt x="4894" y="204"/>
                    <a:pt x="4712" y="143"/>
                  </a:cubicBezTo>
                  <a:cubicBezTo>
                    <a:pt x="4481" y="46"/>
                    <a:pt x="4241" y="0"/>
                    <a:pt x="40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3208351" y="418013"/>
              <a:ext cx="146947" cy="325799"/>
            </a:xfrm>
            <a:custGeom>
              <a:avLst/>
              <a:gdLst/>
              <a:ahLst/>
              <a:cxnLst/>
              <a:rect l="l" t="t" r="r" b="b"/>
              <a:pathLst>
                <a:path w="2524" h="5596" extrusionOk="0">
                  <a:moveTo>
                    <a:pt x="2351" y="0"/>
                  </a:moveTo>
                  <a:cubicBezTo>
                    <a:pt x="2270" y="0"/>
                    <a:pt x="2184" y="55"/>
                    <a:pt x="2159" y="130"/>
                  </a:cubicBezTo>
                  <a:lnTo>
                    <a:pt x="61" y="5358"/>
                  </a:lnTo>
                  <a:cubicBezTo>
                    <a:pt x="1" y="5449"/>
                    <a:pt x="61" y="5540"/>
                    <a:pt x="152" y="5571"/>
                  </a:cubicBezTo>
                  <a:cubicBezTo>
                    <a:pt x="178" y="5588"/>
                    <a:pt x="206" y="5595"/>
                    <a:pt x="233" y="5595"/>
                  </a:cubicBezTo>
                  <a:cubicBezTo>
                    <a:pt x="304" y="5595"/>
                    <a:pt x="374" y="5545"/>
                    <a:pt x="396" y="5480"/>
                  </a:cubicBezTo>
                  <a:lnTo>
                    <a:pt x="2493" y="252"/>
                  </a:lnTo>
                  <a:cubicBezTo>
                    <a:pt x="2523" y="160"/>
                    <a:pt x="2493" y="69"/>
                    <a:pt x="2402" y="8"/>
                  </a:cubicBezTo>
                  <a:cubicBezTo>
                    <a:pt x="2386" y="3"/>
                    <a:pt x="2369" y="0"/>
                    <a:pt x="2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989198" y="1140298"/>
              <a:ext cx="230085" cy="263911"/>
            </a:xfrm>
            <a:custGeom>
              <a:avLst/>
              <a:gdLst/>
              <a:ahLst/>
              <a:cxnLst/>
              <a:rect l="l" t="t" r="r" b="b"/>
              <a:pathLst>
                <a:path w="3952" h="4533" extrusionOk="0">
                  <a:moveTo>
                    <a:pt x="2047" y="0"/>
                  </a:moveTo>
                  <a:cubicBezTo>
                    <a:pt x="1062" y="0"/>
                    <a:pt x="241" y="770"/>
                    <a:pt x="183" y="1736"/>
                  </a:cubicBezTo>
                  <a:lnTo>
                    <a:pt x="0" y="4290"/>
                  </a:lnTo>
                  <a:lnTo>
                    <a:pt x="3709" y="4533"/>
                  </a:lnTo>
                  <a:lnTo>
                    <a:pt x="3861" y="1979"/>
                  </a:lnTo>
                  <a:cubicBezTo>
                    <a:pt x="3952" y="976"/>
                    <a:pt x="3161" y="95"/>
                    <a:pt x="2158" y="4"/>
                  </a:cubicBezTo>
                  <a:cubicBezTo>
                    <a:pt x="2121" y="2"/>
                    <a:pt x="2084" y="0"/>
                    <a:pt x="20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975050" y="1390006"/>
              <a:ext cx="230085" cy="263911"/>
            </a:xfrm>
            <a:custGeom>
              <a:avLst/>
              <a:gdLst/>
              <a:ahLst/>
              <a:cxnLst/>
              <a:rect l="l" t="t" r="r" b="b"/>
              <a:pathLst>
                <a:path w="3952" h="4533" extrusionOk="0">
                  <a:moveTo>
                    <a:pt x="243" y="1"/>
                  </a:moveTo>
                  <a:lnTo>
                    <a:pt x="91" y="2554"/>
                  </a:lnTo>
                  <a:cubicBezTo>
                    <a:pt x="0" y="3587"/>
                    <a:pt x="790" y="4469"/>
                    <a:pt x="1793" y="4529"/>
                  </a:cubicBezTo>
                  <a:cubicBezTo>
                    <a:pt x="1832" y="4532"/>
                    <a:pt x="1871" y="4533"/>
                    <a:pt x="1909" y="4533"/>
                  </a:cubicBezTo>
                  <a:cubicBezTo>
                    <a:pt x="2892" y="4533"/>
                    <a:pt x="3711" y="3792"/>
                    <a:pt x="3769" y="2797"/>
                  </a:cubicBezTo>
                  <a:lnTo>
                    <a:pt x="3952" y="244"/>
                  </a:lnTo>
                  <a:lnTo>
                    <a:pt x="24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975050" y="1140298"/>
              <a:ext cx="168139" cy="514199"/>
            </a:xfrm>
            <a:custGeom>
              <a:avLst/>
              <a:gdLst/>
              <a:ahLst/>
              <a:cxnLst/>
              <a:rect l="l" t="t" r="r" b="b"/>
              <a:pathLst>
                <a:path w="2888" h="8832" extrusionOk="0">
                  <a:moveTo>
                    <a:pt x="2263" y="0"/>
                  </a:moveTo>
                  <a:cubicBezTo>
                    <a:pt x="1305" y="0"/>
                    <a:pt x="484" y="770"/>
                    <a:pt x="426" y="1736"/>
                  </a:cubicBezTo>
                  <a:lnTo>
                    <a:pt x="243" y="4290"/>
                  </a:lnTo>
                  <a:lnTo>
                    <a:pt x="61" y="6843"/>
                  </a:lnTo>
                  <a:cubicBezTo>
                    <a:pt x="0" y="7876"/>
                    <a:pt x="790" y="8758"/>
                    <a:pt x="1793" y="8818"/>
                  </a:cubicBezTo>
                  <a:cubicBezTo>
                    <a:pt x="1847" y="8827"/>
                    <a:pt x="1900" y="8831"/>
                    <a:pt x="1953" y="8831"/>
                  </a:cubicBezTo>
                  <a:cubicBezTo>
                    <a:pt x="2080" y="8831"/>
                    <a:pt x="2203" y="8810"/>
                    <a:pt x="2310" y="8788"/>
                  </a:cubicBezTo>
                  <a:cubicBezTo>
                    <a:pt x="1550" y="8515"/>
                    <a:pt x="1064" y="7755"/>
                    <a:pt x="1094" y="6934"/>
                  </a:cubicBezTo>
                  <a:lnTo>
                    <a:pt x="1277" y="4381"/>
                  </a:lnTo>
                  <a:lnTo>
                    <a:pt x="1429" y="1797"/>
                  </a:lnTo>
                  <a:cubicBezTo>
                    <a:pt x="1490" y="976"/>
                    <a:pt x="2097" y="308"/>
                    <a:pt x="2888" y="125"/>
                  </a:cubicBezTo>
                  <a:cubicBezTo>
                    <a:pt x="2736" y="65"/>
                    <a:pt x="2553" y="34"/>
                    <a:pt x="2371" y="4"/>
                  </a:cubicBezTo>
                  <a:cubicBezTo>
                    <a:pt x="2335" y="2"/>
                    <a:pt x="2299" y="0"/>
                    <a:pt x="2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1139583" y="1220118"/>
              <a:ext cx="44305" cy="348680"/>
            </a:xfrm>
            <a:custGeom>
              <a:avLst/>
              <a:gdLst/>
              <a:ahLst/>
              <a:cxnLst/>
              <a:rect l="l" t="t" r="r" b="b"/>
              <a:pathLst>
                <a:path w="761" h="5989" extrusionOk="0">
                  <a:moveTo>
                    <a:pt x="578" y="1"/>
                  </a:moveTo>
                  <a:cubicBezTo>
                    <a:pt x="457" y="1"/>
                    <a:pt x="396" y="61"/>
                    <a:pt x="366" y="183"/>
                  </a:cubicBezTo>
                  <a:lnTo>
                    <a:pt x="1" y="5776"/>
                  </a:lnTo>
                  <a:cubicBezTo>
                    <a:pt x="1" y="5897"/>
                    <a:pt x="62" y="5988"/>
                    <a:pt x="153" y="5988"/>
                  </a:cubicBezTo>
                  <a:cubicBezTo>
                    <a:pt x="275" y="5988"/>
                    <a:pt x="366" y="5928"/>
                    <a:pt x="366" y="5806"/>
                  </a:cubicBezTo>
                  <a:lnTo>
                    <a:pt x="730" y="183"/>
                  </a:lnTo>
                  <a:cubicBezTo>
                    <a:pt x="761" y="92"/>
                    <a:pt x="670" y="1"/>
                    <a:pt x="5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2117193" y="1083014"/>
              <a:ext cx="284987" cy="288888"/>
            </a:xfrm>
            <a:custGeom>
              <a:avLst/>
              <a:gdLst/>
              <a:ahLst/>
              <a:cxnLst/>
              <a:rect l="l" t="t" r="r" b="b"/>
              <a:pathLst>
                <a:path w="4895" h="4962" extrusionOk="0">
                  <a:moveTo>
                    <a:pt x="2110" y="0"/>
                  </a:moveTo>
                  <a:cubicBezTo>
                    <a:pt x="1839" y="0"/>
                    <a:pt x="1565" y="61"/>
                    <a:pt x="1308" y="190"/>
                  </a:cubicBezTo>
                  <a:cubicBezTo>
                    <a:pt x="396" y="615"/>
                    <a:pt x="1" y="1740"/>
                    <a:pt x="426" y="2652"/>
                  </a:cubicBezTo>
                  <a:lnTo>
                    <a:pt x="1551" y="4962"/>
                  </a:lnTo>
                  <a:lnTo>
                    <a:pt x="4895" y="3381"/>
                  </a:lnTo>
                  <a:lnTo>
                    <a:pt x="3800" y="1071"/>
                  </a:lnTo>
                  <a:cubicBezTo>
                    <a:pt x="3473" y="395"/>
                    <a:pt x="2801" y="0"/>
                    <a:pt x="21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2207494" y="1279858"/>
              <a:ext cx="284929" cy="288888"/>
            </a:xfrm>
            <a:custGeom>
              <a:avLst/>
              <a:gdLst/>
              <a:ahLst/>
              <a:cxnLst/>
              <a:rect l="l" t="t" r="r" b="b"/>
              <a:pathLst>
                <a:path w="4894" h="4962" extrusionOk="0">
                  <a:moveTo>
                    <a:pt x="3344" y="0"/>
                  </a:moveTo>
                  <a:lnTo>
                    <a:pt x="0" y="1581"/>
                  </a:lnTo>
                  <a:lnTo>
                    <a:pt x="1094" y="3891"/>
                  </a:lnTo>
                  <a:cubicBezTo>
                    <a:pt x="1400" y="4567"/>
                    <a:pt x="2066" y="4962"/>
                    <a:pt x="2754" y="4962"/>
                  </a:cubicBezTo>
                  <a:cubicBezTo>
                    <a:pt x="3025" y="4962"/>
                    <a:pt x="3299" y="4901"/>
                    <a:pt x="3556" y="4772"/>
                  </a:cubicBezTo>
                  <a:cubicBezTo>
                    <a:pt x="4499" y="4347"/>
                    <a:pt x="4894" y="3222"/>
                    <a:pt x="4438" y="2310"/>
                  </a:cubicBezTo>
                  <a:lnTo>
                    <a:pt x="334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2117193" y="1085168"/>
              <a:ext cx="322131" cy="483634"/>
            </a:xfrm>
            <a:custGeom>
              <a:avLst/>
              <a:gdLst/>
              <a:ahLst/>
              <a:cxnLst/>
              <a:rect l="l" t="t" r="r" b="b"/>
              <a:pathLst>
                <a:path w="5533" h="8307" extrusionOk="0">
                  <a:moveTo>
                    <a:pt x="1825" y="1"/>
                  </a:moveTo>
                  <a:lnTo>
                    <a:pt x="1825" y="1"/>
                  </a:lnTo>
                  <a:cubicBezTo>
                    <a:pt x="1642" y="31"/>
                    <a:pt x="1490" y="61"/>
                    <a:pt x="1308" y="153"/>
                  </a:cubicBezTo>
                  <a:cubicBezTo>
                    <a:pt x="396" y="578"/>
                    <a:pt x="1" y="1703"/>
                    <a:pt x="426" y="2615"/>
                  </a:cubicBezTo>
                  <a:lnTo>
                    <a:pt x="1551" y="4925"/>
                  </a:lnTo>
                  <a:lnTo>
                    <a:pt x="2645" y="7265"/>
                  </a:lnTo>
                  <a:cubicBezTo>
                    <a:pt x="2950" y="7918"/>
                    <a:pt x="3614" y="8306"/>
                    <a:pt x="4301" y="8306"/>
                  </a:cubicBezTo>
                  <a:cubicBezTo>
                    <a:pt x="4573" y="8306"/>
                    <a:pt x="4849" y="8246"/>
                    <a:pt x="5107" y="8116"/>
                  </a:cubicBezTo>
                  <a:cubicBezTo>
                    <a:pt x="5290" y="8056"/>
                    <a:pt x="5411" y="7964"/>
                    <a:pt x="5533" y="7843"/>
                  </a:cubicBezTo>
                  <a:lnTo>
                    <a:pt x="5533" y="7843"/>
                  </a:lnTo>
                  <a:cubicBezTo>
                    <a:pt x="5442" y="7857"/>
                    <a:pt x="5350" y="7864"/>
                    <a:pt x="5258" y="7864"/>
                  </a:cubicBezTo>
                  <a:cubicBezTo>
                    <a:pt x="4583" y="7864"/>
                    <a:pt x="3909" y="7478"/>
                    <a:pt x="3588" y="6809"/>
                  </a:cubicBezTo>
                  <a:lnTo>
                    <a:pt x="2493" y="4499"/>
                  </a:lnTo>
                  <a:lnTo>
                    <a:pt x="1369" y="2189"/>
                  </a:lnTo>
                  <a:cubicBezTo>
                    <a:pt x="1004" y="1429"/>
                    <a:pt x="1217" y="517"/>
                    <a:pt x="1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2274739" y="1133317"/>
              <a:ext cx="166393" cy="317124"/>
            </a:xfrm>
            <a:custGeom>
              <a:avLst/>
              <a:gdLst/>
              <a:ahLst/>
              <a:cxnLst/>
              <a:rect l="l" t="t" r="r" b="b"/>
              <a:pathLst>
                <a:path w="2858" h="5447" extrusionOk="0">
                  <a:moveTo>
                    <a:pt x="228" y="0"/>
                  </a:moveTo>
                  <a:cubicBezTo>
                    <a:pt x="203" y="0"/>
                    <a:pt x="178" y="8"/>
                    <a:pt x="152" y="25"/>
                  </a:cubicBezTo>
                  <a:cubicBezTo>
                    <a:pt x="61" y="55"/>
                    <a:pt x="0" y="177"/>
                    <a:pt x="61" y="268"/>
                  </a:cubicBezTo>
                  <a:lnTo>
                    <a:pt x="2493" y="5344"/>
                  </a:lnTo>
                  <a:cubicBezTo>
                    <a:pt x="2515" y="5412"/>
                    <a:pt x="2589" y="5447"/>
                    <a:pt x="2663" y="5447"/>
                  </a:cubicBezTo>
                  <a:cubicBezTo>
                    <a:pt x="2688" y="5447"/>
                    <a:pt x="2713" y="5443"/>
                    <a:pt x="2736" y="5435"/>
                  </a:cubicBezTo>
                  <a:cubicBezTo>
                    <a:pt x="2827" y="5374"/>
                    <a:pt x="2857" y="5283"/>
                    <a:pt x="2827" y="5192"/>
                  </a:cubicBezTo>
                  <a:lnTo>
                    <a:pt x="395" y="116"/>
                  </a:lnTo>
                  <a:cubicBezTo>
                    <a:pt x="351" y="50"/>
                    <a:pt x="292" y="0"/>
                    <a:pt x="2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" name="Google Shape;124;p15"/>
            <p:cNvSpPr/>
            <p:nvPr/>
          </p:nvSpPr>
          <p:spPr>
            <a:xfrm flipH="1">
              <a:off x="6976344" y="84015"/>
              <a:ext cx="295583" cy="291449"/>
            </a:xfrm>
            <a:custGeom>
              <a:avLst/>
              <a:gdLst/>
              <a:ahLst/>
              <a:cxnLst/>
              <a:rect l="l" t="t" r="r" b="b"/>
              <a:pathLst>
                <a:path w="5077" h="5006" extrusionOk="0">
                  <a:moveTo>
                    <a:pt x="2115" y="0"/>
                  </a:moveTo>
                  <a:cubicBezTo>
                    <a:pt x="1753" y="0"/>
                    <a:pt x="1387" y="106"/>
                    <a:pt x="1064" y="325"/>
                  </a:cubicBezTo>
                  <a:cubicBezTo>
                    <a:pt x="213" y="872"/>
                    <a:pt x="0" y="2027"/>
                    <a:pt x="578" y="2878"/>
                  </a:cubicBezTo>
                  <a:lnTo>
                    <a:pt x="2006" y="5005"/>
                  </a:lnTo>
                  <a:lnTo>
                    <a:pt x="5076" y="2939"/>
                  </a:lnTo>
                  <a:lnTo>
                    <a:pt x="3648" y="811"/>
                  </a:lnTo>
                  <a:cubicBezTo>
                    <a:pt x="3289" y="283"/>
                    <a:pt x="2708" y="0"/>
                    <a:pt x="21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" name="Google Shape;125;p15"/>
            <p:cNvSpPr/>
            <p:nvPr/>
          </p:nvSpPr>
          <p:spPr>
            <a:xfrm flipH="1">
              <a:off x="6859552" y="255067"/>
              <a:ext cx="295583" cy="291449"/>
            </a:xfrm>
            <a:custGeom>
              <a:avLst/>
              <a:gdLst/>
              <a:ahLst/>
              <a:cxnLst/>
              <a:rect l="l" t="t" r="r" b="b"/>
              <a:pathLst>
                <a:path w="5077" h="5006" extrusionOk="0">
                  <a:moveTo>
                    <a:pt x="3070" y="1"/>
                  </a:moveTo>
                  <a:lnTo>
                    <a:pt x="0" y="2067"/>
                  </a:lnTo>
                  <a:lnTo>
                    <a:pt x="1429" y="4195"/>
                  </a:lnTo>
                  <a:cubicBezTo>
                    <a:pt x="1787" y="4724"/>
                    <a:pt x="2368" y="5006"/>
                    <a:pt x="2961" y="5006"/>
                  </a:cubicBezTo>
                  <a:cubicBezTo>
                    <a:pt x="3323" y="5006"/>
                    <a:pt x="3690" y="4901"/>
                    <a:pt x="4012" y="4682"/>
                  </a:cubicBezTo>
                  <a:cubicBezTo>
                    <a:pt x="4864" y="4134"/>
                    <a:pt x="5076" y="2979"/>
                    <a:pt x="4499" y="2128"/>
                  </a:cubicBezTo>
                  <a:lnTo>
                    <a:pt x="307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6" name="Google Shape;126;p15"/>
            <p:cNvSpPr/>
            <p:nvPr/>
          </p:nvSpPr>
          <p:spPr>
            <a:xfrm flipH="1">
              <a:off x="6898504" y="88730"/>
              <a:ext cx="373423" cy="458250"/>
            </a:xfrm>
            <a:custGeom>
              <a:avLst/>
              <a:gdLst/>
              <a:ahLst/>
              <a:cxnLst/>
              <a:rect l="l" t="t" r="r" b="b"/>
              <a:pathLst>
                <a:path w="6414" h="7871" extrusionOk="0">
                  <a:moveTo>
                    <a:pt x="1550" y="0"/>
                  </a:moveTo>
                  <a:cubicBezTo>
                    <a:pt x="1368" y="61"/>
                    <a:pt x="1216" y="122"/>
                    <a:pt x="1064" y="244"/>
                  </a:cubicBezTo>
                  <a:cubicBezTo>
                    <a:pt x="213" y="791"/>
                    <a:pt x="0" y="1946"/>
                    <a:pt x="578" y="2797"/>
                  </a:cubicBezTo>
                  <a:lnTo>
                    <a:pt x="2006" y="4924"/>
                  </a:lnTo>
                  <a:lnTo>
                    <a:pt x="3435" y="7052"/>
                  </a:lnTo>
                  <a:cubicBezTo>
                    <a:pt x="3798" y="7587"/>
                    <a:pt x="4390" y="7870"/>
                    <a:pt x="4991" y="7870"/>
                  </a:cubicBezTo>
                  <a:cubicBezTo>
                    <a:pt x="5345" y="7870"/>
                    <a:pt x="5703" y="7772"/>
                    <a:pt x="6018" y="7569"/>
                  </a:cubicBezTo>
                  <a:cubicBezTo>
                    <a:pt x="6170" y="7447"/>
                    <a:pt x="6292" y="7326"/>
                    <a:pt x="6414" y="7204"/>
                  </a:cubicBezTo>
                  <a:lnTo>
                    <a:pt x="6414" y="7204"/>
                  </a:lnTo>
                  <a:cubicBezTo>
                    <a:pt x="6224" y="7263"/>
                    <a:pt x="6030" y="7291"/>
                    <a:pt x="5839" y="7291"/>
                  </a:cubicBezTo>
                  <a:cubicBezTo>
                    <a:pt x="5235" y="7291"/>
                    <a:pt x="4655" y="7006"/>
                    <a:pt x="4286" y="6475"/>
                  </a:cubicBezTo>
                  <a:lnTo>
                    <a:pt x="2857" y="4347"/>
                  </a:lnTo>
                  <a:lnTo>
                    <a:pt x="1429" y="2219"/>
                  </a:lnTo>
                  <a:cubicBezTo>
                    <a:pt x="942" y="1520"/>
                    <a:pt x="1034" y="608"/>
                    <a:pt x="155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" name="Google Shape;127;p15"/>
            <p:cNvSpPr/>
            <p:nvPr/>
          </p:nvSpPr>
          <p:spPr>
            <a:xfrm flipH="1">
              <a:off x="6912648" y="126574"/>
              <a:ext cx="208893" cy="293196"/>
            </a:xfrm>
            <a:custGeom>
              <a:avLst/>
              <a:gdLst/>
              <a:ahLst/>
              <a:cxnLst/>
              <a:rect l="l" t="t" r="r" b="b"/>
              <a:pathLst>
                <a:path w="3588" h="5036" extrusionOk="0">
                  <a:moveTo>
                    <a:pt x="208" y="1"/>
                  </a:moveTo>
                  <a:cubicBezTo>
                    <a:pt x="175" y="1"/>
                    <a:pt x="145" y="8"/>
                    <a:pt x="122" y="19"/>
                  </a:cubicBezTo>
                  <a:cubicBezTo>
                    <a:pt x="31" y="80"/>
                    <a:pt x="1" y="201"/>
                    <a:pt x="62" y="293"/>
                  </a:cubicBezTo>
                  <a:lnTo>
                    <a:pt x="3192" y="4943"/>
                  </a:lnTo>
                  <a:cubicBezTo>
                    <a:pt x="3232" y="5002"/>
                    <a:pt x="3296" y="5036"/>
                    <a:pt x="3362" y="5036"/>
                  </a:cubicBezTo>
                  <a:cubicBezTo>
                    <a:pt x="3397" y="5036"/>
                    <a:pt x="3434" y="5026"/>
                    <a:pt x="3466" y="5004"/>
                  </a:cubicBezTo>
                  <a:cubicBezTo>
                    <a:pt x="3557" y="4943"/>
                    <a:pt x="3587" y="4822"/>
                    <a:pt x="3527" y="4761"/>
                  </a:cubicBezTo>
                  <a:lnTo>
                    <a:pt x="365" y="80"/>
                  </a:lnTo>
                  <a:cubicBezTo>
                    <a:pt x="327" y="22"/>
                    <a:pt x="264" y="1"/>
                    <a:pt x="2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8" name="Google Shape;128;p15"/>
            <p:cNvSpPr/>
            <p:nvPr/>
          </p:nvSpPr>
          <p:spPr>
            <a:xfrm flipH="1">
              <a:off x="7967245" y="697447"/>
              <a:ext cx="277884" cy="286151"/>
            </a:xfrm>
            <a:custGeom>
              <a:avLst/>
              <a:gdLst/>
              <a:ahLst/>
              <a:cxnLst/>
              <a:rect l="l" t="t" r="r" b="b"/>
              <a:pathLst>
                <a:path w="4773" h="4915" extrusionOk="0">
                  <a:moveTo>
                    <a:pt x="2641" y="0"/>
                  </a:moveTo>
                  <a:cubicBezTo>
                    <a:pt x="1920" y="0"/>
                    <a:pt x="1241" y="434"/>
                    <a:pt x="942" y="1146"/>
                  </a:cubicBezTo>
                  <a:lnTo>
                    <a:pt x="0" y="3547"/>
                  </a:lnTo>
                  <a:lnTo>
                    <a:pt x="3435" y="4915"/>
                  </a:lnTo>
                  <a:lnTo>
                    <a:pt x="4377" y="2544"/>
                  </a:lnTo>
                  <a:cubicBezTo>
                    <a:pt x="4772" y="1602"/>
                    <a:pt x="4286" y="508"/>
                    <a:pt x="3344" y="143"/>
                  </a:cubicBezTo>
                  <a:cubicBezTo>
                    <a:pt x="3113" y="46"/>
                    <a:pt x="2875" y="0"/>
                    <a:pt x="26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" name="Google Shape;129;p15"/>
            <p:cNvSpPr/>
            <p:nvPr/>
          </p:nvSpPr>
          <p:spPr>
            <a:xfrm flipH="1">
              <a:off x="8046891" y="903956"/>
              <a:ext cx="277884" cy="286151"/>
            </a:xfrm>
            <a:custGeom>
              <a:avLst/>
              <a:gdLst/>
              <a:ahLst/>
              <a:cxnLst/>
              <a:rect l="l" t="t" r="r" b="b"/>
              <a:pathLst>
                <a:path w="4773" h="4915" extrusionOk="0">
                  <a:moveTo>
                    <a:pt x="1338" y="0"/>
                  </a:moveTo>
                  <a:lnTo>
                    <a:pt x="395" y="2371"/>
                  </a:lnTo>
                  <a:cubicBezTo>
                    <a:pt x="0" y="3313"/>
                    <a:pt x="487" y="4407"/>
                    <a:pt x="1429" y="4772"/>
                  </a:cubicBezTo>
                  <a:cubicBezTo>
                    <a:pt x="1659" y="4869"/>
                    <a:pt x="1896" y="4914"/>
                    <a:pt x="2128" y="4914"/>
                  </a:cubicBezTo>
                  <a:cubicBezTo>
                    <a:pt x="2850" y="4914"/>
                    <a:pt x="3531" y="4474"/>
                    <a:pt x="3830" y="3739"/>
                  </a:cubicBezTo>
                  <a:lnTo>
                    <a:pt x="4772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" name="Google Shape;130;p15"/>
            <p:cNvSpPr/>
            <p:nvPr/>
          </p:nvSpPr>
          <p:spPr>
            <a:xfrm flipH="1">
              <a:off x="8023894" y="697447"/>
              <a:ext cx="300881" cy="491435"/>
            </a:xfrm>
            <a:custGeom>
              <a:avLst/>
              <a:gdLst/>
              <a:ahLst/>
              <a:cxnLst/>
              <a:rect l="l" t="t" r="r" b="b"/>
              <a:pathLst>
                <a:path w="5168" h="8441" extrusionOk="0">
                  <a:moveTo>
                    <a:pt x="4005" y="0"/>
                  </a:moveTo>
                  <a:cubicBezTo>
                    <a:pt x="3277" y="0"/>
                    <a:pt x="2586" y="434"/>
                    <a:pt x="2310" y="1146"/>
                  </a:cubicBezTo>
                  <a:lnTo>
                    <a:pt x="1338" y="3547"/>
                  </a:lnTo>
                  <a:lnTo>
                    <a:pt x="395" y="5918"/>
                  </a:lnTo>
                  <a:cubicBezTo>
                    <a:pt x="0" y="6860"/>
                    <a:pt x="456" y="7954"/>
                    <a:pt x="1429" y="8319"/>
                  </a:cubicBezTo>
                  <a:cubicBezTo>
                    <a:pt x="1581" y="8380"/>
                    <a:pt x="1763" y="8441"/>
                    <a:pt x="1915" y="8441"/>
                  </a:cubicBezTo>
                  <a:cubicBezTo>
                    <a:pt x="1307" y="7954"/>
                    <a:pt x="1034" y="7073"/>
                    <a:pt x="1338" y="6313"/>
                  </a:cubicBezTo>
                  <a:lnTo>
                    <a:pt x="2310" y="3912"/>
                  </a:lnTo>
                  <a:lnTo>
                    <a:pt x="3253" y="1541"/>
                  </a:lnTo>
                  <a:cubicBezTo>
                    <a:pt x="3566" y="800"/>
                    <a:pt x="4280" y="380"/>
                    <a:pt x="5018" y="380"/>
                  </a:cubicBezTo>
                  <a:cubicBezTo>
                    <a:pt x="5068" y="380"/>
                    <a:pt x="5118" y="382"/>
                    <a:pt x="5168" y="386"/>
                  </a:cubicBezTo>
                  <a:cubicBezTo>
                    <a:pt x="5046" y="295"/>
                    <a:pt x="4894" y="204"/>
                    <a:pt x="4712" y="143"/>
                  </a:cubicBezTo>
                  <a:cubicBezTo>
                    <a:pt x="4481" y="46"/>
                    <a:pt x="4241" y="0"/>
                    <a:pt x="40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" name="Google Shape;131;p15"/>
            <p:cNvSpPr/>
            <p:nvPr/>
          </p:nvSpPr>
          <p:spPr>
            <a:xfrm flipH="1">
              <a:off x="8011490" y="797296"/>
              <a:ext cx="146947" cy="325799"/>
            </a:xfrm>
            <a:custGeom>
              <a:avLst/>
              <a:gdLst/>
              <a:ahLst/>
              <a:cxnLst/>
              <a:rect l="l" t="t" r="r" b="b"/>
              <a:pathLst>
                <a:path w="2524" h="5596" extrusionOk="0">
                  <a:moveTo>
                    <a:pt x="2351" y="0"/>
                  </a:moveTo>
                  <a:cubicBezTo>
                    <a:pt x="2270" y="0"/>
                    <a:pt x="2184" y="55"/>
                    <a:pt x="2159" y="130"/>
                  </a:cubicBezTo>
                  <a:lnTo>
                    <a:pt x="61" y="5358"/>
                  </a:lnTo>
                  <a:cubicBezTo>
                    <a:pt x="1" y="5449"/>
                    <a:pt x="61" y="5540"/>
                    <a:pt x="152" y="5571"/>
                  </a:cubicBezTo>
                  <a:cubicBezTo>
                    <a:pt x="178" y="5588"/>
                    <a:pt x="206" y="5595"/>
                    <a:pt x="233" y="5595"/>
                  </a:cubicBezTo>
                  <a:cubicBezTo>
                    <a:pt x="304" y="5595"/>
                    <a:pt x="374" y="5545"/>
                    <a:pt x="396" y="5480"/>
                  </a:cubicBezTo>
                  <a:lnTo>
                    <a:pt x="2493" y="252"/>
                  </a:lnTo>
                  <a:cubicBezTo>
                    <a:pt x="2523" y="160"/>
                    <a:pt x="2493" y="69"/>
                    <a:pt x="2402" y="8"/>
                  </a:cubicBezTo>
                  <a:cubicBezTo>
                    <a:pt x="2386" y="3"/>
                    <a:pt x="2369" y="0"/>
                    <a:pt x="2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32" name="Google Shape;132;p15"/>
            <p:cNvGrpSpPr/>
            <p:nvPr/>
          </p:nvGrpSpPr>
          <p:grpSpPr>
            <a:xfrm>
              <a:off x="5402363" y="671560"/>
              <a:ext cx="517818" cy="543201"/>
              <a:chOff x="6144651" y="1250347"/>
              <a:chExt cx="517818" cy="543201"/>
            </a:xfrm>
          </p:grpSpPr>
          <p:sp>
            <p:nvSpPr>
              <p:cNvPr id="133" name="Google Shape;133;p15"/>
              <p:cNvSpPr/>
              <p:nvPr/>
            </p:nvSpPr>
            <p:spPr>
              <a:xfrm rot="2568446" flipH="1">
                <a:off x="6362979" y="1293376"/>
                <a:ext cx="230085" cy="263911"/>
              </a:xfrm>
              <a:custGeom>
                <a:avLst/>
                <a:gdLst/>
                <a:ahLst/>
                <a:cxnLst/>
                <a:rect l="l" t="t" r="r" b="b"/>
                <a:pathLst>
                  <a:path w="3952" h="4533" extrusionOk="0">
                    <a:moveTo>
                      <a:pt x="2047" y="0"/>
                    </a:moveTo>
                    <a:cubicBezTo>
                      <a:pt x="1062" y="0"/>
                      <a:pt x="241" y="770"/>
                      <a:pt x="183" y="1736"/>
                    </a:cubicBezTo>
                    <a:lnTo>
                      <a:pt x="0" y="4290"/>
                    </a:lnTo>
                    <a:lnTo>
                      <a:pt x="3709" y="4533"/>
                    </a:lnTo>
                    <a:lnTo>
                      <a:pt x="3861" y="1979"/>
                    </a:lnTo>
                    <a:cubicBezTo>
                      <a:pt x="3952" y="976"/>
                      <a:pt x="3161" y="95"/>
                      <a:pt x="2158" y="4"/>
                    </a:cubicBezTo>
                    <a:cubicBezTo>
                      <a:pt x="2121" y="2"/>
                      <a:pt x="2084" y="0"/>
                      <a:pt x="204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4" name="Google Shape;134;p15"/>
              <p:cNvSpPr/>
              <p:nvPr/>
            </p:nvSpPr>
            <p:spPr>
              <a:xfrm rot="2568446" flipH="1">
                <a:off x="6203677" y="1486190"/>
                <a:ext cx="230085" cy="263911"/>
              </a:xfrm>
              <a:custGeom>
                <a:avLst/>
                <a:gdLst/>
                <a:ahLst/>
                <a:cxnLst/>
                <a:rect l="l" t="t" r="r" b="b"/>
                <a:pathLst>
                  <a:path w="3952" h="4533" extrusionOk="0">
                    <a:moveTo>
                      <a:pt x="243" y="1"/>
                    </a:moveTo>
                    <a:lnTo>
                      <a:pt x="91" y="2554"/>
                    </a:lnTo>
                    <a:cubicBezTo>
                      <a:pt x="0" y="3587"/>
                      <a:pt x="790" y="4469"/>
                      <a:pt x="1793" y="4529"/>
                    </a:cubicBezTo>
                    <a:cubicBezTo>
                      <a:pt x="1832" y="4532"/>
                      <a:pt x="1871" y="4533"/>
                      <a:pt x="1909" y="4533"/>
                    </a:cubicBezTo>
                    <a:cubicBezTo>
                      <a:pt x="2892" y="4533"/>
                      <a:pt x="3711" y="3792"/>
                      <a:pt x="3769" y="2797"/>
                    </a:cubicBezTo>
                    <a:lnTo>
                      <a:pt x="3952" y="244"/>
                    </a:lnTo>
                    <a:lnTo>
                      <a:pt x="243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5" name="Google Shape;135;p15"/>
              <p:cNvSpPr/>
              <p:nvPr/>
            </p:nvSpPr>
            <p:spPr>
              <a:xfrm rot="2568446" flipH="1">
                <a:off x="6342015" y="1290703"/>
                <a:ext cx="168139" cy="514198"/>
              </a:xfrm>
              <a:custGeom>
                <a:avLst/>
                <a:gdLst/>
                <a:ahLst/>
                <a:cxnLst/>
                <a:rect l="l" t="t" r="r" b="b"/>
                <a:pathLst>
                  <a:path w="2888" h="8832" extrusionOk="0">
                    <a:moveTo>
                      <a:pt x="2263" y="0"/>
                    </a:moveTo>
                    <a:cubicBezTo>
                      <a:pt x="1305" y="0"/>
                      <a:pt x="484" y="770"/>
                      <a:pt x="426" y="1736"/>
                    </a:cubicBezTo>
                    <a:lnTo>
                      <a:pt x="243" y="4290"/>
                    </a:lnTo>
                    <a:lnTo>
                      <a:pt x="61" y="6843"/>
                    </a:lnTo>
                    <a:cubicBezTo>
                      <a:pt x="0" y="7876"/>
                      <a:pt x="790" y="8758"/>
                      <a:pt x="1793" y="8818"/>
                    </a:cubicBezTo>
                    <a:cubicBezTo>
                      <a:pt x="1847" y="8827"/>
                      <a:pt x="1900" y="8831"/>
                      <a:pt x="1953" y="8831"/>
                    </a:cubicBezTo>
                    <a:cubicBezTo>
                      <a:pt x="2080" y="8831"/>
                      <a:pt x="2203" y="8810"/>
                      <a:pt x="2310" y="8788"/>
                    </a:cubicBezTo>
                    <a:cubicBezTo>
                      <a:pt x="1550" y="8515"/>
                      <a:pt x="1064" y="7755"/>
                      <a:pt x="1094" y="6934"/>
                    </a:cubicBezTo>
                    <a:lnTo>
                      <a:pt x="1277" y="4381"/>
                    </a:lnTo>
                    <a:lnTo>
                      <a:pt x="1429" y="1797"/>
                    </a:lnTo>
                    <a:cubicBezTo>
                      <a:pt x="1490" y="976"/>
                      <a:pt x="2097" y="308"/>
                      <a:pt x="2888" y="125"/>
                    </a:cubicBezTo>
                    <a:cubicBezTo>
                      <a:pt x="2736" y="65"/>
                      <a:pt x="2553" y="34"/>
                      <a:pt x="2371" y="4"/>
                    </a:cubicBezTo>
                    <a:cubicBezTo>
                      <a:pt x="2335" y="2"/>
                      <a:pt x="2299" y="0"/>
                      <a:pt x="226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6" name="Google Shape;136;p15"/>
              <p:cNvSpPr/>
              <p:nvPr/>
            </p:nvSpPr>
            <p:spPr>
              <a:xfrm rot="2568446" flipH="1">
                <a:off x="6330644" y="1301581"/>
                <a:ext cx="44305" cy="348679"/>
              </a:xfrm>
              <a:custGeom>
                <a:avLst/>
                <a:gdLst/>
                <a:ahLst/>
                <a:cxnLst/>
                <a:rect l="l" t="t" r="r" b="b"/>
                <a:pathLst>
                  <a:path w="761" h="5989" extrusionOk="0">
                    <a:moveTo>
                      <a:pt x="578" y="1"/>
                    </a:moveTo>
                    <a:cubicBezTo>
                      <a:pt x="457" y="1"/>
                      <a:pt x="396" y="61"/>
                      <a:pt x="366" y="183"/>
                    </a:cubicBezTo>
                    <a:lnTo>
                      <a:pt x="1" y="5776"/>
                    </a:lnTo>
                    <a:cubicBezTo>
                      <a:pt x="1" y="5897"/>
                      <a:pt x="62" y="5988"/>
                      <a:pt x="153" y="5988"/>
                    </a:cubicBezTo>
                    <a:cubicBezTo>
                      <a:pt x="275" y="5988"/>
                      <a:pt x="366" y="5928"/>
                      <a:pt x="366" y="5806"/>
                    </a:cubicBezTo>
                    <a:lnTo>
                      <a:pt x="730" y="183"/>
                    </a:lnTo>
                    <a:cubicBezTo>
                      <a:pt x="761" y="92"/>
                      <a:pt x="670" y="1"/>
                      <a:pt x="57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137" name="Google Shape;137;p15"/>
            <p:cNvGrpSpPr/>
            <p:nvPr/>
          </p:nvGrpSpPr>
          <p:grpSpPr>
            <a:xfrm>
              <a:off x="7408052" y="1730897"/>
              <a:ext cx="375229" cy="485788"/>
              <a:chOff x="5377840" y="454547"/>
              <a:chExt cx="375229" cy="485788"/>
            </a:xfrm>
          </p:grpSpPr>
          <p:sp>
            <p:nvSpPr>
              <p:cNvPr id="138" name="Google Shape;138;p15"/>
              <p:cNvSpPr/>
              <p:nvPr/>
            </p:nvSpPr>
            <p:spPr>
              <a:xfrm flipH="1">
                <a:off x="5468083" y="454547"/>
                <a:ext cx="284987" cy="288888"/>
              </a:xfrm>
              <a:custGeom>
                <a:avLst/>
                <a:gdLst/>
                <a:ahLst/>
                <a:cxnLst/>
                <a:rect l="l" t="t" r="r" b="b"/>
                <a:pathLst>
                  <a:path w="4895" h="4962" extrusionOk="0">
                    <a:moveTo>
                      <a:pt x="2110" y="0"/>
                    </a:moveTo>
                    <a:cubicBezTo>
                      <a:pt x="1839" y="0"/>
                      <a:pt x="1565" y="61"/>
                      <a:pt x="1308" y="190"/>
                    </a:cubicBezTo>
                    <a:cubicBezTo>
                      <a:pt x="396" y="615"/>
                      <a:pt x="1" y="1740"/>
                      <a:pt x="426" y="2652"/>
                    </a:cubicBezTo>
                    <a:lnTo>
                      <a:pt x="1551" y="4962"/>
                    </a:lnTo>
                    <a:lnTo>
                      <a:pt x="4895" y="3381"/>
                    </a:lnTo>
                    <a:lnTo>
                      <a:pt x="3800" y="1071"/>
                    </a:lnTo>
                    <a:cubicBezTo>
                      <a:pt x="3473" y="395"/>
                      <a:pt x="2801" y="0"/>
                      <a:pt x="211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9" name="Google Shape;139;p15"/>
              <p:cNvSpPr/>
              <p:nvPr/>
            </p:nvSpPr>
            <p:spPr>
              <a:xfrm flipH="1">
                <a:off x="5377840" y="651391"/>
                <a:ext cx="284929" cy="288888"/>
              </a:xfrm>
              <a:custGeom>
                <a:avLst/>
                <a:gdLst/>
                <a:ahLst/>
                <a:cxnLst/>
                <a:rect l="l" t="t" r="r" b="b"/>
                <a:pathLst>
                  <a:path w="4894" h="4962" extrusionOk="0">
                    <a:moveTo>
                      <a:pt x="3344" y="0"/>
                    </a:moveTo>
                    <a:lnTo>
                      <a:pt x="0" y="1581"/>
                    </a:lnTo>
                    <a:lnTo>
                      <a:pt x="1094" y="3891"/>
                    </a:lnTo>
                    <a:cubicBezTo>
                      <a:pt x="1400" y="4567"/>
                      <a:pt x="2066" y="4962"/>
                      <a:pt x="2754" y="4962"/>
                    </a:cubicBezTo>
                    <a:cubicBezTo>
                      <a:pt x="3025" y="4962"/>
                      <a:pt x="3299" y="4901"/>
                      <a:pt x="3556" y="4772"/>
                    </a:cubicBezTo>
                    <a:cubicBezTo>
                      <a:pt x="4499" y="4347"/>
                      <a:pt x="4894" y="3222"/>
                      <a:pt x="4438" y="2310"/>
                    </a:cubicBezTo>
                    <a:lnTo>
                      <a:pt x="334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40" name="Google Shape;140;p15"/>
              <p:cNvSpPr/>
              <p:nvPr/>
            </p:nvSpPr>
            <p:spPr>
              <a:xfrm flipH="1">
                <a:off x="5430938" y="456701"/>
                <a:ext cx="322131" cy="483634"/>
              </a:xfrm>
              <a:custGeom>
                <a:avLst/>
                <a:gdLst/>
                <a:ahLst/>
                <a:cxnLst/>
                <a:rect l="l" t="t" r="r" b="b"/>
                <a:pathLst>
                  <a:path w="5533" h="8307" extrusionOk="0">
                    <a:moveTo>
                      <a:pt x="1825" y="1"/>
                    </a:moveTo>
                    <a:lnTo>
                      <a:pt x="1825" y="1"/>
                    </a:lnTo>
                    <a:cubicBezTo>
                      <a:pt x="1642" y="31"/>
                      <a:pt x="1490" y="61"/>
                      <a:pt x="1308" y="153"/>
                    </a:cubicBezTo>
                    <a:cubicBezTo>
                      <a:pt x="396" y="578"/>
                      <a:pt x="1" y="1703"/>
                      <a:pt x="426" y="2615"/>
                    </a:cubicBezTo>
                    <a:lnTo>
                      <a:pt x="1551" y="4925"/>
                    </a:lnTo>
                    <a:lnTo>
                      <a:pt x="2645" y="7265"/>
                    </a:lnTo>
                    <a:cubicBezTo>
                      <a:pt x="2950" y="7918"/>
                      <a:pt x="3614" y="8306"/>
                      <a:pt x="4301" y="8306"/>
                    </a:cubicBezTo>
                    <a:cubicBezTo>
                      <a:pt x="4573" y="8306"/>
                      <a:pt x="4849" y="8246"/>
                      <a:pt x="5107" y="8116"/>
                    </a:cubicBezTo>
                    <a:cubicBezTo>
                      <a:pt x="5290" y="8056"/>
                      <a:pt x="5411" y="7964"/>
                      <a:pt x="5533" y="7843"/>
                    </a:cubicBezTo>
                    <a:lnTo>
                      <a:pt x="5533" y="7843"/>
                    </a:lnTo>
                    <a:cubicBezTo>
                      <a:pt x="5442" y="7857"/>
                      <a:pt x="5350" y="7864"/>
                      <a:pt x="5258" y="7864"/>
                    </a:cubicBezTo>
                    <a:cubicBezTo>
                      <a:pt x="4583" y="7864"/>
                      <a:pt x="3909" y="7478"/>
                      <a:pt x="3588" y="6809"/>
                    </a:cubicBezTo>
                    <a:lnTo>
                      <a:pt x="2493" y="4499"/>
                    </a:lnTo>
                    <a:lnTo>
                      <a:pt x="1369" y="2189"/>
                    </a:lnTo>
                    <a:cubicBezTo>
                      <a:pt x="1004" y="1429"/>
                      <a:pt x="1217" y="517"/>
                      <a:pt x="182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41" name="Google Shape;141;p15"/>
              <p:cNvSpPr/>
              <p:nvPr/>
            </p:nvSpPr>
            <p:spPr>
              <a:xfrm flipH="1">
                <a:off x="5429131" y="504850"/>
                <a:ext cx="166393" cy="317124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5447" extrusionOk="0">
                    <a:moveTo>
                      <a:pt x="228" y="0"/>
                    </a:moveTo>
                    <a:cubicBezTo>
                      <a:pt x="203" y="0"/>
                      <a:pt x="178" y="8"/>
                      <a:pt x="152" y="25"/>
                    </a:cubicBezTo>
                    <a:cubicBezTo>
                      <a:pt x="61" y="55"/>
                      <a:pt x="0" y="177"/>
                      <a:pt x="61" y="268"/>
                    </a:cubicBezTo>
                    <a:lnTo>
                      <a:pt x="2493" y="5344"/>
                    </a:lnTo>
                    <a:cubicBezTo>
                      <a:pt x="2515" y="5412"/>
                      <a:pt x="2589" y="5447"/>
                      <a:pt x="2663" y="5447"/>
                    </a:cubicBezTo>
                    <a:cubicBezTo>
                      <a:pt x="2688" y="5447"/>
                      <a:pt x="2713" y="5443"/>
                      <a:pt x="2736" y="5435"/>
                    </a:cubicBezTo>
                    <a:cubicBezTo>
                      <a:pt x="2827" y="5374"/>
                      <a:pt x="2857" y="5283"/>
                      <a:pt x="2827" y="5192"/>
                    </a:cubicBezTo>
                    <a:lnTo>
                      <a:pt x="395" y="116"/>
                    </a:lnTo>
                    <a:cubicBezTo>
                      <a:pt x="351" y="50"/>
                      <a:pt x="292" y="0"/>
                      <a:pt x="2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" name="Google Shape;727;p24"/>
          <p:cNvGrpSpPr/>
          <p:nvPr/>
        </p:nvGrpSpPr>
        <p:grpSpPr>
          <a:xfrm>
            <a:off x="685800" y="2975025"/>
            <a:ext cx="3905100" cy="1517700"/>
            <a:chOff x="666750" y="2975025"/>
            <a:chExt cx="3905100" cy="1517700"/>
          </a:xfrm>
        </p:grpSpPr>
        <p:sp>
          <p:nvSpPr>
            <p:cNvPr id="728" name="Google Shape;728;p24"/>
            <p:cNvSpPr/>
            <p:nvPr/>
          </p:nvSpPr>
          <p:spPr>
            <a:xfrm>
              <a:off x="666750" y="2975025"/>
              <a:ext cx="3905100" cy="15177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729" name="Google Shape;729;p24"/>
            <p:cNvGrpSpPr/>
            <p:nvPr/>
          </p:nvGrpSpPr>
          <p:grpSpPr>
            <a:xfrm>
              <a:off x="872400" y="3299465"/>
              <a:ext cx="2815475" cy="868819"/>
              <a:chOff x="720000" y="3261381"/>
              <a:chExt cx="2815475" cy="868819"/>
            </a:xfrm>
          </p:grpSpPr>
          <p:grpSp>
            <p:nvGrpSpPr>
              <p:cNvPr id="730" name="Google Shape;730;p24"/>
              <p:cNvGrpSpPr/>
              <p:nvPr/>
            </p:nvGrpSpPr>
            <p:grpSpPr>
              <a:xfrm flipH="1">
                <a:off x="1751838" y="3261381"/>
                <a:ext cx="1783637" cy="868802"/>
                <a:chOff x="1317334" y="3533660"/>
                <a:chExt cx="1678717" cy="830118"/>
              </a:xfrm>
            </p:grpSpPr>
            <p:sp>
              <p:nvSpPr>
                <p:cNvPr id="731" name="Google Shape;731;p24"/>
                <p:cNvSpPr txBox="1"/>
                <p:nvPr/>
              </p:nvSpPr>
              <p:spPr>
                <a:xfrm>
                  <a:off x="1322351" y="3533660"/>
                  <a:ext cx="1673700" cy="18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5207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fa-IR" sz="2000" b="1" dirty="0">
                      <a:latin typeface="Fira Sans Extra Condensed"/>
                      <a:ea typeface="Fira Sans Extra Condensed"/>
                      <a:cs typeface="B Nazanin" panose="00000400000000000000" pitchFamily="2" charset="-78"/>
                      <a:sym typeface="Fira Sans Extra Condensed"/>
                    </a:rPr>
                    <a:t>عنوان در اینجا</a:t>
                  </a:r>
                  <a:endParaRPr sz="1800" b="1" dirty="0">
                    <a:latin typeface="Fira Sans Condensed"/>
                    <a:ea typeface="Fira Sans Condensed"/>
                    <a:cs typeface="B Nazanin" panose="00000400000000000000" pitchFamily="2" charset="-78"/>
                    <a:sym typeface="Fira Sans Condensed"/>
                  </a:endParaRPr>
                </a:p>
              </p:txBody>
            </p:sp>
            <p:sp>
              <p:nvSpPr>
                <p:cNvPr id="732" name="Google Shape;732;p24"/>
                <p:cNvSpPr txBox="1"/>
                <p:nvPr/>
              </p:nvSpPr>
              <p:spPr>
                <a:xfrm>
                  <a:off x="1317334" y="3833078"/>
                  <a:ext cx="1673700" cy="530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13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300" dirty="0">
                    <a:solidFill>
                      <a:srgbClr val="000000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endParaRPr>
                </a:p>
              </p:txBody>
            </p:sp>
          </p:grpSp>
          <p:sp>
            <p:nvSpPr>
              <p:cNvPr id="733" name="Google Shape;733;p24"/>
              <p:cNvSpPr/>
              <p:nvPr/>
            </p:nvSpPr>
            <p:spPr>
              <a:xfrm>
                <a:off x="1524075" y="3274300"/>
                <a:ext cx="94677" cy="855893"/>
              </a:xfrm>
              <a:custGeom>
                <a:avLst/>
                <a:gdLst/>
                <a:ahLst/>
                <a:cxnLst/>
                <a:rect l="l" t="t" r="r" b="b"/>
                <a:pathLst>
                  <a:path w="1369" h="10700" extrusionOk="0">
                    <a:moveTo>
                      <a:pt x="0" y="0"/>
                    </a:moveTo>
                    <a:lnTo>
                      <a:pt x="0" y="10699"/>
                    </a:lnTo>
                    <a:lnTo>
                      <a:pt x="1368" y="10699"/>
                    </a:lnTo>
                    <a:lnTo>
                      <a:pt x="136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34" name="Google Shape;734;p24"/>
              <p:cNvSpPr txBox="1"/>
              <p:nvPr/>
            </p:nvSpPr>
            <p:spPr>
              <a:xfrm>
                <a:off x="720000" y="3274300"/>
                <a:ext cx="804000" cy="85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4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02</a:t>
                </a:r>
                <a:endParaRPr sz="34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735" name="Google Shape;735;p24"/>
          <p:cNvGrpSpPr/>
          <p:nvPr/>
        </p:nvGrpSpPr>
        <p:grpSpPr>
          <a:xfrm>
            <a:off x="4591050" y="1457325"/>
            <a:ext cx="3852000" cy="1517700"/>
            <a:chOff x="4572000" y="1457325"/>
            <a:chExt cx="3852000" cy="1517700"/>
          </a:xfrm>
        </p:grpSpPr>
        <p:sp>
          <p:nvSpPr>
            <p:cNvPr id="736" name="Google Shape;736;p24"/>
            <p:cNvSpPr/>
            <p:nvPr/>
          </p:nvSpPr>
          <p:spPr>
            <a:xfrm>
              <a:off x="4572000" y="1457325"/>
              <a:ext cx="3852000" cy="15177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737" name="Google Shape;737;p24"/>
            <p:cNvGrpSpPr/>
            <p:nvPr/>
          </p:nvGrpSpPr>
          <p:grpSpPr>
            <a:xfrm>
              <a:off x="5415994" y="1782622"/>
              <a:ext cx="2843981" cy="867107"/>
              <a:chOff x="5635069" y="1786718"/>
              <a:chExt cx="2843981" cy="867107"/>
            </a:xfrm>
          </p:grpSpPr>
          <p:grpSp>
            <p:nvGrpSpPr>
              <p:cNvPr id="738" name="Google Shape;738;p24"/>
              <p:cNvGrpSpPr/>
              <p:nvPr/>
            </p:nvGrpSpPr>
            <p:grpSpPr>
              <a:xfrm flipH="1">
                <a:off x="5635069" y="1786718"/>
                <a:ext cx="1842056" cy="859278"/>
                <a:chOff x="637616" y="3439629"/>
                <a:chExt cx="1733700" cy="821019"/>
              </a:xfrm>
            </p:grpSpPr>
            <p:sp>
              <p:nvSpPr>
                <p:cNvPr id="739" name="Google Shape;739;p24"/>
                <p:cNvSpPr txBox="1"/>
                <p:nvPr/>
              </p:nvSpPr>
              <p:spPr>
                <a:xfrm>
                  <a:off x="637616" y="3439629"/>
                  <a:ext cx="1733700" cy="18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52075" bIns="91425" anchor="ctr" anchorCtr="0">
                  <a:noAutofit/>
                </a:bodyPr>
                <a:lstStyle/>
                <a:p>
                  <a:pPr lvl="0" algn="r" rtl="1"/>
                  <a:r>
                    <a:rPr lang="fa-IR" sz="2000" b="1" dirty="0">
                      <a:latin typeface="Fira Sans Extra Condensed"/>
                      <a:ea typeface="Fira Sans Extra Condensed"/>
                      <a:cs typeface="B Nazanin" panose="00000400000000000000" pitchFamily="2" charset="-78"/>
                      <a:sym typeface="Fira Sans Extra Condensed"/>
                    </a:rPr>
                    <a:t>عنوان در اینجا</a:t>
                  </a:r>
                  <a:endParaRPr lang="fa-IR" sz="1800" b="1" dirty="0">
                    <a:latin typeface="Fira Sans Condensed"/>
                    <a:ea typeface="Fira Sans Condensed"/>
                    <a:cs typeface="B Nazanin" panose="00000400000000000000" pitchFamily="2" charset="-78"/>
                    <a:sym typeface="Fira Sans Condensed"/>
                  </a:endParaRPr>
                </a:p>
              </p:txBody>
            </p:sp>
            <p:sp>
              <p:nvSpPr>
                <p:cNvPr id="740" name="Google Shape;740;p24"/>
                <p:cNvSpPr txBox="1"/>
                <p:nvPr/>
              </p:nvSpPr>
              <p:spPr>
                <a:xfrm>
                  <a:off x="637616" y="3729948"/>
                  <a:ext cx="1733700" cy="530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/>
                  <a:r>
                    <a:rPr lang="fa-IR" sz="13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300" dirty="0">
                    <a:solidFill>
                      <a:srgbClr val="000000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endParaRPr>
                </a:p>
              </p:txBody>
            </p:sp>
          </p:grpSp>
          <p:sp>
            <p:nvSpPr>
              <p:cNvPr id="741" name="Google Shape;741;p24"/>
              <p:cNvSpPr/>
              <p:nvPr/>
            </p:nvSpPr>
            <p:spPr>
              <a:xfrm>
                <a:off x="7597125" y="1797925"/>
                <a:ext cx="94677" cy="855893"/>
              </a:xfrm>
              <a:custGeom>
                <a:avLst/>
                <a:gdLst/>
                <a:ahLst/>
                <a:cxnLst/>
                <a:rect l="l" t="t" r="r" b="b"/>
                <a:pathLst>
                  <a:path w="1369" h="10700" extrusionOk="0">
                    <a:moveTo>
                      <a:pt x="0" y="0"/>
                    </a:moveTo>
                    <a:lnTo>
                      <a:pt x="0" y="10699"/>
                    </a:lnTo>
                    <a:lnTo>
                      <a:pt x="1368" y="10699"/>
                    </a:lnTo>
                    <a:lnTo>
                      <a:pt x="136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42" name="Google Shape;742;p24"/>
              <p:cNvSpPr txBox="1"/>
              <p:nvPr/>
            </p:nvSpPr>
            <p:spPr>
              <a:xfrm>
                <a:off x="7675050" y="1797925"/>
                <a:ext cx="804000" cy="85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4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01</a:t>
                </a:r>
                <a:endParaRPr sz="34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sp>
        <p:nvSpPr>
          <p:cNvPr id="743" name="Google Shape;743;p2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744" name="Google Shape;744;p24"/>
          <p:cNvGrpSpPr/>
          <p:nvPr/>
        </p:nvGrpSpPr>
        <p:grpSpPr>
          <a:xfrm>
            <a:off x="3855875" y="1408625"/>
            <a:ext cx="1432261" cy="3194870"/>
            <a:chOff x="3855875" y="1408625"/>
            <a:chExt cx="1432261" cy="3194870"/>
          </a:xfrm>
        </p:grpSpPr>
        <p:sp>
          <p:nvSpPr>
            <p:cNvPr id="745" name="Google Shape;745;p24"/>
            <p:cNvSpPr/>
            <p:nvPr/>
          </p:nvSpPr>
          <p:spPr>
            <a:xfrm>
              <a:off x="3855875" y="1408625"/>
              <a:ext cx="1432261" cy="1576079"/>
            </a:xfrm>
            <a:custGeom>
              <a:avLst/>
              <a:gdLst/>
              <a:ahLst/>
              <a:cxnLst/>
              <a:rect l="l" t="t" r="r" b="b"/>
              <a:pathLst>
                <a:path w="13315" h="14652" extrusionOk="0">
                  <a:moveTo>
                    <a:pt x="6658" y="0"/>
                  </a:moveTo>
                  <a:cubicBezTo>
                    <a:pt x="3010" y="0"/>
                    <a:pt x="1" y="3010"/>
                    <a:pt x="1" y="6657"/>
                  </a:cubicBezTo>
                  <a:lnTo>
                    <a:pt x="1" y="14651"/>
                  </a:lnTo>
                  <a:lnTo>
                    <a:pt x="13314" y="14651"/>
                  </a:lnTo>
                  <a:lnTo>
                    <a:pt x="13314" y="6657"/>
                  </a:lnTo>
                  <a:cubicBezTo>
                    <a:pt x="13314" y="4833"/>
                    <a:pt x="12554" y="3162"/>
                    <a:pt x="11338" y="1976"/>
                  </a:cubicBezTo>
                  <a:cubicBezTo>
                    <a:pt x="10153" y="760"/>
                    <a:pt x="8481" y="0"/>
                    <a:pt x="66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46" name="Google Shape;746;p24"/>
            <p:cNvSpPr/>
            <p:nvPr/>
          </p:nvSpPr>
          <p:spPr>
            <a:xfrm>
              <a:off x="3855875" y="2975025"/>
              <a:ext cx="1432261" cy="1628470"/>
            </a:xfrm>
            <a:custGeom>
              <a:avLst/>
              <a:gdLst/>
              <a:ahLst/>
              <a:cxnLst/>
              <a:rect l="l" t="t" r="r" b="b"/>
              <a:pathLst>
                <a:path w="13315" h="15138" extrusionOk="0">
                  <a:moveTo>
                    <a:pt x="1" y="0"/>
                  </a:moveTo>
                  <a:lnTo>
                    <a:pt x="1" y="8480"/>
                  </a:lnTo>
                  <a:cubicBezTo>
                    <a:pt x="1" y="12128"/>
                    <a:pt x="3010" y="15137"/>
                    <a:pt x="6658" y="15137"/>
                  </a:cubicBezTo>
                  <a:cubicBezTo>
                    <a:pt x="10305" y="15137"/>
                    <a:pt x="13314" y="12128"/>
                    <a:pt x="13314" y="8480"/>
                  </a:cubicBezTo>
                  <a:lnTo>
                    <a:pt x="1331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47" name="Google Shape;747;p24"/>
            <p:cNvSpPr/>
            <p:nvPr/>
          </p:nvSpPr>
          <p:spPr>
            <a:xfrm>
              <a:off x="4078231" y="1598539"/>
              <a:ext cx="559243" cy="546120"/>
            </a:xfrm>
            <a:custGeom>
              <a:avLst/>
              <a:gdLst/>
              <a:ahLst/>
              <a:cxnLst/>
              <a:rect l="l" t="t" r="r" b="b"/>
              <a:pathLst>
                <a:path w="5199" h="5077" fill="none" extrusionOk="0">
                  <a:moveTo>
                    <a:pt x="5198" y="1"/>
                  </a:moveTo>
                  <a:cubicBezTo>
                    <a:pt x="3891" y="92"/>
                    <a:pt x="2615" y="669"/>
                    <a:pt x="1673" y="1581"/>
                  </a:cubicBezTo>
                  <a:cubicBezTo>
                    <a:pt x="730" y="2523"/>
                    <a:pt x="122" y="3770"/>
                    <a:pt x="1" y="5077"/>
                  </a:cubicBezTo>
                </a:path>
              </a:pathLst>
            </a:custGeom>
            <a:noFill/>
            <a:ln w="381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748" name="Google Shape;748;p24"/>
          <p:cNvSpPr/>
          <p:nvPr/>
        </p:nvSpPr>
        <p:spPr>
          <a:xfrm>
            <a:off x="4012826" y="2311313"/>
            <a:ext cx="26354" cy="497069"/>
          </a:xfrm>
          <a:custGeom>
            <a:avLst/>
            <a:gdLst/>
            <a:ahLst/>
            <a:cxnLst/>
            <a:rect l="l" t="t" r="r" b="b"/>
            <a:pathLst>
              <a:path w="245" h="4621" fill="none" extrusionOk="0">
                <a:moveTo>
                  <a:pt x="244" y="1"/>
                </a:moveTo>
                <a:cubicBezTo>
                  <a:pt x="183" y="1551"/>
                  <a:pt x="92" y="3071"/>
                  <a:pt x="1" y="4621"/>
                </a:cubicBezTo>
              </a:path>
            </a:pathLst>
          </a:custGeom>
          <a:noFill/>
          <a:ln w="381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49" name="Google Shape;749;p24"/>
          <p:cNvSpPr/>
          <p:nvPr/>
        </p:nvSpPr>
        <p:spPr>
          <a:xfrm>
            <a:off x="5118042" y="3158230"/>
            <a:ext cx="108" cy="725973"/>
          </a:xfrm>
          <a:custGeom>
            <a:avLst/>
            <a:gdLst/>
            <a:ahLst/>
            <a:cxnLst/>
            <a:rect l="l" t="t" r="r" b="b"/>
            <a:pathLst>
              <a:path w="1" h="6749" fill="none" extrusionOk="0">
                <a:moveTo>
                  <a:pt x="1" y="0"/>
                </a:moveTo>
                <a:lnTo>
                  <a:pt x="1" y="6748"/>
                </a:lnTo>
              </a:path>
            </a:pathLst>
          </a:custGeom>
          <a:noFill/>
          <a:ln w="381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750" name="Google Shape;750;p24"/>
          <p:cNvGrpSpPr/>
          <p:nvPr/>
        </p:nvGrpSpPr>
        <p:grpSpPr>
          <a:xfrm>
            <a:off x="1323975" y="1759850"/>
            <a:ext cx="2184600" cy="957000"/>
            <a:chOff x="1323975" y="1759850"/>
            <a:chExt cx="2184600" cy="957000"/>
          </a:xfrm>
        </p:grpSpPr>
        <p:sp>
          <p:nvSpPr>
            <p:cNvPr id="751" name="Google Shape;751;p24"/>
            <p:cNvSpPr/>
            <p:nvPr/>
          </p:nvSpPr>
          <p:spPr>
            <a:xfrm>
              <a:off x="1323975" y="1759850"/>
              <a:ext cx="2184600" cy="9570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752" name="Google Shape;752;p24"/>
            <p:cNvGrpSpPr/>
            <p:nvPr/>
          </p:nvGrpSpPr>
          <p:grpSpPr>
            <a:xfrm>
              <a:off x="1524525" y="1893572"/>
              <a:ext cx="1783500" cy="653400"/>
              <a:chOff x="1524075" y="1911650"/>
              <a:chExt cx="1783500" cy="653400"/>
            </a:xfrm>
          </p:grpSpPr>
          <p:grpSp>
            <p:nvGrpSpPr>
              <p:cNvPr id="753" name="Google Shape;753;p24"/>
              <p:cNvGrpSpPr/>
              <p:nvPr/>
            </p:nvGrpSpPr>
            <p:grpSpPr>
              <a:xfrm>
                <a:off x="1524075" y="1965298"/>
                <a:ext cx="244097" cy="546104"/>
                <a:chOff x="1524075" y="1965299"/>
                <a:chExt cx="244097" cy="546104"/>
              </a:xfrm>
            </p:grpSpPr>
            <p:sp>
              <p:nvSpPr>
                <p:cNvPr id="754" name="Google Shape;754;p24"/>
                <p:cNvSpPr/>
                <p:nvPr/>
              </p:nvSpPr>
              <p:spPr>
                <a:xfrm>
                  <a:off x="1524075" y="1965299"/>
                  <a:ext cx="244097" cy="268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15" h="14652" extrusionOk="0">
                      <a:moveTo>
                        <a:pt x="6658" y="0"/>
                      </a:moveTo>
                      <a:cubicBezTo>
                        <a:pt x="3010" y="0"/>
                        <a:pt x="1" y="3010"/>
                        <a:pt x="1" y="6657"/>
                      </a:cubicBezTo>
                      <a:lnTo>
                        <a:pt x="1" y="14651"/>
                      </a:lnTo>
                      <a:lnTo>
                        <a:pt x="13314" y="14651"/>
                      </a:lnTo>
                      <a:lnTo>
                        <a:pt x="13314" y="6657"/>
                      </a:lnTo>
                      <a:cubicBezTo>
                        <a:pt x="13314" y="4833"/>
                        <a:pt x="12554" y="3162"/>
                        <a:pt x="11338" y="1976"/>
                      </a:cubicBezTo>
                      <a:cubicBezTo>
                        <a:pt x="10153" y="760"/>
                        <a:pt x="8481" y="0"/>
                        <a:pt x="6658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55" name="Google Shape;755;p24"/>
                <p:cNvSpPr/>
                <p:nvPr/>
              </p:nvSpPr>
              <p:spPr>
                <a:xfrm>
                  <a:off x="1524075" y="2233885"/>
                  <a:ext cx="244097" cy="2775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15" h="15138" extrusionOk="0">
                      <a:moveTo>
                        <a:pt x="1" y="0"/>
                      </a:moveTo>
                      <a:lnTo>
                        <a:pt x="1" y="8480"/>
                      </a:lnTo>
                      <a:cubicBezTo>
                        <a:pt x="1" y="12128"/>
                        <a:pt x="3010" y="15137"/>
                        <a:pt x="6658" y="15137"/>
                      </a:cubicBezTo>
                      <a:cubicBezTo>
                        <a:pt x="10305" y="15137"/>
                        <a:pt x="13314" y="12128"/>
                        <a:pt x="13314" y="8480"/>
                      </a:cubicBezTo>
                      <a:lnTo>
                        <a:pt x="13314" y="0"/>
                      </a:lnTo>
                      <a:close/>
                    </a:path>
                  </a:pathLst>
                </a:custGeom>
                <a:solidFill>
                  <a:srgbClr val="000000">
                    <a:alpha val="8039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56" name="Google Shape;756;p24"/>
                <p:cNvSpPr/>
                <p:nvPr/>
              </p:nvSpPr>
              <p:spPr>
                <a:xfrm>
                  <a:off x="1561969" y="1999287"/>
                  <a:ext cx="95311" cy="93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9" h="5077" fill="none" extrusionOk="0">
                      <a:moveTo>
                        <a:pt x="5198" y="1"/>
                      </a:moveTo>
                      <a:cubicBezTo>
                        <a:pt x="3891" y="92"/>
                        <a:pt x="2615" y="669"/>
                        <a:pt x="1673" y="1581"/>
                      </a:cubicBezTo>
                      <a:cubicBezTo>
                        <a:pt x="730" y="2523"/>
                        <a:pt x="122" y="3770"/>
                        <a:pt x="1" y="5077"/>
                      </a:cubicBezTo>
                    </a:path>
                  </a:pathLst>
                </a:custGeom>
                <a:noFill/>
                <a:ln w="1905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57" name="Google Shape;757;p24"/>
                <p:cNvSpPr/>
                <p:nvPr/>
              </p:nvSpPr>
              <p:spPr>
                <a:xfrm>
                  <a:off x="1550822" y="2120757"/>
                  <a:ext cx="4491" cy="84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5" h="4621" fill="none" extrusionOk="0">
                      <a:moveTo>
                        <a:pt x="244" y="1"/>
                      </a:moveTo>
                      <a:cubicBezTo>
                        <a:pt x="183" y="1551"/>
                        <a:pt x="92" y="3071"/>
                        <a:pt x="1" y="4621"/>
                      </a:cubicBezTo>
                    </a:path>
                  </a:pathLst>
                </a:custGeom>
                <a:noFill/>
                <a:ln w="1905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58" name="Google Shape;758;p24"/>
                <p:cNvSpPr/>
                <p:nvPr/>
              </p:nvSpPr>
              <p:spPr>
                <a:xfrm>
                  <a:off x="1739172" y="2265087"/>
                  <a:ext cx="18" cy="1237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6749" fill="none" extrusionOk="0">
                      <a:moveTo>
                        <a:pt x="1" y="0"/>
                      </a:moveTo>
                      <a:lnTo>
                        <a:pt x="1" y="6748"/>
                      </a:lnTo>
                    </a:path>
                  </a:pathLst>
                </a:custGeom>
                <a:noFill/>
                <a:ln w="1905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759" name="Google Shape;759;p24"/>
              <p:cNvGrpSpPr/>
              <p:nvPr/>
            </p:nvGrpSpPr>
            <p:grpSpPr>
              <a:xfrm>
                <a:off x="2655975" y="1911650"/>
                <a:ext cx="651600" cy="653400"/>
                <a:chOff x="2655975" y="1911650"/>
                <a:chExt cx="651600" cy="653400"/>
              </a:xfrm>
            </p:grpSpPr>
            <p:sp>
              <p:nvSpPr>
                <p:cNvPr id="760" name="Google Shape;760;p24"/>
                <p:cNvSpPr/>
                <p:nvPr/>
              </p:nvSpPr>
              <p:spPr>
                <a:xfrm>
                  <a:off x="2655975" y="1911650"/>
                  <a:ext cx="651600" cy="653400"/>
                </a:xfrm>
                <a:prstGeom prst="ellipse">
                  <a:avLst/>
                </a:prstGeom>
                <a:solidFill>
                  <a:srgbClr val="000000">
                    <a:alpha val="8039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61" name="Google Shape;761;p24"/>
                <p:cNvSpPr/>
                <p:nvPr/>
              </p:nvSpPr>
              <p:spPr>
                <a:xfrm>
                  <a:off x="2655975" y="1911650"/>
                  <a:ext cx="651600" cy="653400"/>
                </a:xfrm>
                <a:prstGeom prst="pie">
                  <a:avLst>
                    <a:gd name="adj1" fmla="val 8347528"/>
                    <a:gd name="adj2" fmla="val 1620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762" name="Google Shape;762;p24"/>
              <p:cNvSpPr txBox="1"/>
              <p:nvPr/>
            </p:nvSpPr>
            <p:spPr>
              <a:xfrm flipH="1">
                <a:off x="1809675" y="1989800"/>
                <a:ext cx="846300" cy="497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5207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 b="1">
                    <a:latin typeface="Fira Sans Extra Condensed"/>
                    <a:ea typeface="Fira Sans Extra Condensed"/>
                    <a:cs typeface="B Nazanin" panose="00000400000000000000" pitchFamily="2" charset="-78"/>
                    <a:sym typeface="Fira Sans Extra Condensed"/>
                  </a:rPr>
                  <a:t>40 %</a:t>
                </a:r>
                <a:endParaRPr sz="1800" b="1">
                  <a:latin typeface="Fira Sans Condensed"/>
                  <a:ea typeface="Fira Sans Condensed"/>
                  <a:cs typeface="B Nazanin" panose="00000400000000000000" pitchFamily="2" charset="-78"/>
                  <a:sym typeface="Fira Sans Condensed"/>
                </a:endParaRPr>
              </a:p>
            </p:txBody>
          </p:sp>
        </p:grpSp>
      </p:grpSp>
      <p:grpSp>
        <p:nvGrpSpPr>
          <p:cNvPr id="763" name="Google Shape;763;p24"/>
          <p:cNvGrpSpPr/>
          <p:nvPr/>
        </p:nvGrpSpPr>
        <p:grpSpPr>
          <a:xfrm>
            <a:off x="5644450" y="3255375"/>
            <a:ext cx="2184600" cy="957000"/>
            <a:chOff x="5634925" y="3255375"/>
            <a:chExt cx="2184600" cy="957000"/>
          </a:xfrm>
        </p:grpSpPr>
        <p:sp>
          <p:nvSpPr>
            <p:cNvPr id="764" name="Google Shape;764;p24"/>
            <p:cNvSpPr/>
            <p:nvPr/>
          </p:nvSpPr>
          <p:spPr>
            <a:xfrm>
              <a:off x="5634925" y="3255375"/>
              <a:ext cx="2184600" cy="957000"/>
            </a:xfrm>
            <a:prstGeom prst="roundRect">
              <a:avLst>
                <a:gd name="adj" fmla="val 49582"/>
              </a:avLst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765" name="Google Shape;765;p24"/>
            <p:cNvGrpSpPr/>
            <p:nvPr/>
          </p:nvGrpSpPr>
          <p:grpSpPr>
            <a:xfrm>
              <a:off x="5842851" y="3407175"/>
              <a:ext cx="1768747" cy="653400"/>
              <a:chOff x="5828375" y="3407175"/>
              <a:chExt cx="1768747" cy="653400"/>
            </a:xfrm>
          </p:grpSpPr>
          <p:grpSp>
            <p:nvGrpSpPr>
              <p:cNvPr id="766" name="Google Shape;766;p24"/>
              <p:cNvGrpSpPr/>
              <p:nvPr/>
            </p:nvGrpSpPr>
            <p:grpSpPr>
              <a:xfrm>
                <a:off x="7353025" y="3460823"/>
                <a:ext cx="244097" cy="546104"/>
                <a:chOff x="7353025" y="3431799"/>
                <a:chExt cx="244097" cy="546104"/>
              </a:xfrm>
            </p:grpSpPr>
            <p:sp>
              <p:nvSpPr>
                <p:cNvPr id="767" name="Google Shape;767;p24"/>
                <p:cNvSpPr/>
                <p:nvPr/>
              </p:nvSpPr>
              <p:spPr>
                <a:xfrm>
                  <a:off x="7353025" y="3431799"/>
                  <a:ext cx="244097" cy="268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15" h="14652" extrusionOk="0">
                      <a:moveTo>
                        <a:pt x="6658" y="0"/>
                      </a:moveTo>
                      <a:cubicBezTo>
                        <a:pt x="3010" y="0"/>
                        <a:pt x="1" y="3010"/>
                        <a:pt x="1" y="6657"/>
                      </a:cubicBezTo>
                      <a:lnTo>
                        <a:pt x="1" y="14651"/>
                      </a:lnTo>
                      <a:lnTo>
                        <a:pt x="13314" y="14651"/>
                      </a:lnTo>
                      <a:lnTo>
                        <a:pt x="13314" y="6657"/>
                      </a:lnTo>
                      <a:cubicBezTo>
                        <a:pt x="13314" y="4833"/>
                        <a:pt x="12554" y="3162"/>
                        <a:pt x="11338" y="1976"/>
                      </a:cubicBezTo>
                      <a:cubicBezTo>
                        <a:pt x="10153" y="760"/>
                        <a:pt x="8481" y="0"/>
                        <a:pt x="665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68" name="Google Shape;768;p24"/>
                <p:cNvSpPr/>
                <p:nvPr/>
              </p:nvSpPr>
              <p:spPr>
                <a:xfrm>
                  <a:off x="7353025" y="3700385"/>
                  <a:ext cx="244097" cy="2775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15" h="15138" extrusionOk="0">
                      <a:moveTo>
                        <a:pt x="1" y="0"/>
                      </a:moveTo>
                      <a:lnTo>
                        <a:pt x="1" y="8480"/>
                      </a:lnTo>
                      <a:cubicBezTo>
                        <a:pt x="1" y="12128"/>
                        <a:pt x="3010" y="15137"/>
                        <a:pt x="6658" y="15137"/>
                      </a:cubicBezTo>
                      <a:cubicBezTo>
                        <a:pt x="10305" y="15137"/>
                        <a:pt x="13314" y="12128"/>
                        <a:pt x="13314" y="8480"/>
                      </a:cubicBezTo>
                      <a:lnTo>
                        <a:pt x="13314" y="0"/>
                      </a:lnTo>
                      <a:close/>
                    </a:path>
                  </a:pathLst>
                </a:custGeom>
                <a:solidFill>
                  <a:srgbClr val="000000">
                    <a:alpha val="8039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69" name="Google Shape;769;p24"/>
                <p:cNvSpPr/>
                <p:nvPr/>
              </p:nvSpPr>
              <p:spPr>
                <a:xfrm>
                  <a:off x="7390919" y="3465787"/>
                  <a:ext cx="95311" cy="93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9" h="5077" fill="none" extrusionOk="0">
                      <a:moveTo>
                        <a:pt x="5198" y="1"/>
                      </a:moveTo>
                      <a:cubicBezTo>
                        <a:pt x="3891" y="92"/>
                        <a:pt x="2615" y="669"/>
                        <a:pt x="1673" y="1581"/>
                      </a:cubicBezTo>
                      <a:cubicBezTo>
                        <a:pt x="730" y="2523"/>
                        <a:pt x="122" y="3770"/>
                        <a:pt x="1" y="5077"/>
                      </a:cubicBezTo>
                    </a:path>
                  </a:pathLst>
                </a:custGeom>
                <a:noFill/>
                <a:ln w="1905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70" name="Google Shape;770;p24"/>
                <p:cNvSpPr/>
                <p:nvPr/>
              </p:nvSpPr>
              <p:spPr>
                <a:xfrm>
                  <a:off x="7379772" y="3587257"/>
                  <a:ext cx="4491" cy="84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5" h="4621" fill="none" extrusionOk="0">
                      <a:moveTo>
                        <a:pt x="244" y="1"/>
                      </a:moveTo>
                      <a:cubicBezTo>
                        <a:pt x="183" y="1551"/>
                        <a:pt x="92" y="3071"/>
                        <a:pt x="1" y="4621"/>
                      </a:cubicBezTo>
                    </a:path>
                  </a:pathLst>
                </a:custGeom>
                <a:noFill/>
                <a:ln w="1905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71" name="Google Shape;771;p24"/>
                <p:cNvSpPr/>
                <p:nvPr/>
              </p:nvSpPr>
              <p:spPr>
                <a:xfrm>
                  <a:off x="7568122" y="3731587"/>
                  <a:ext cx="18" cy="1237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6749" fill="none" extrusionOk="0">
                      <a:moveTo>
                        <a:pt x="1" y="0"/>
                      </a:moveTo>
                      <a:lnTo>
                        <a:pt x="1" y="6748"/>
                      </a:lnTo>
                    </a:path>
                  </a:pathLst>
                </a:custGeom>
                <a:noFill/>
                <a:ln w="1905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772" name="Google Shape;772;p24"/>
              <p:cNvSpPr txBox="1"/>
              <p:nvPr/>
            </p:nvSpPr>
            <p:spPr>
              <a:xfrm flipH="1">
                <a:off x="6480025" y="3485325"/>
                <a:ext cx="873000" cy="497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5207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 b="1">
                    <a:latin typeface="Fira Sans Extra Condensed"/>
                    <a:ea typeface="Fira Sans Extra Condensed"/>
                    <a:cs typeface="B Nazanin" panose="00000400000000000000" pitchFamily="2" charset="-78"/>
                    <a:sym typeface="Fira Sans Extra Condensed"/>
                  </a:rPr>
                  <a:t>60 %</a:t>
                </a:r>
                <a:endParaRPr sz="1800" b="1">
                  <a:latin typeface="Fira Sans Condensed"/>
                  <a:ea typeface="Fira Sans Condensed"/>
                  <a:cs typeface="B Nazanin" panose="00000400000000000000" pitchFamily="2" charset="-78"/>
                  <a:sym typeface="Fira Sans Condensed"/>
                </a:endParaRPr>
              </a:p>
            </p:txBody>
          </p:sp>
          <p:grpSp>
            <p:nvGrpSpPr>
              <p:cNvPr id="773" name="Google Shape;773;p24"/>
              <p:cNvGrpSpPr/>
              <p:nvPr/>
            </p:nvGrpSpPr>
            <p:grpSpPr>
              <a:xfrm>
                <a:off x="5828375" y="3407175"/>
                <a:ext cx="651600" cy="653400"/>
                <a:chOff x="5828375" y="3387450"/>
                <a:chExt cx="651600" cy="653400"/>
              </a:xfrm>
            </p:grpSpPr>
            <p:sp>
              <p:nvSpPr>
                <p:cNvPr id="774" name="Google Shape;774;p24"/>
                <p:cNvSpPr/>
                <p:nvPr/>
              </p:nvSpPr>
              <p:spPr>
                <a:xfrm>
                  <a:off x="5828375" y="3387450"/>
                  <a:ext cx="651600" cy="653400"/>
                </a:xfrm>
                <a:prstGeom prst="ellipse">
                  <a:avLst/>
                </a:prstGeom>
                <a:solidFill>
                  <a:srgbClr val="000000">
                    <a:alpha val="8039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75" name="Google Shape;775;p24"/>
                <p:cNvSpPr/>
                <p:nvPr/>
              </p:nvSpPr>
              <p:spPr>
                <a:xfrm>
                  <a:off x="5828375" y="3387450"/>
                  <a:ext cx="651600" cy="653400"/>
                </a:xfrm>
                <a:prstGeom prst="pie">
                  <a:avLst>
                    <a:gd name="adj1" fmla="val 3390467"/>
                    <a:gd name="adj2" fmla="val 1620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25"/>
          <p:cNvGrpSpPr/>
          <p:nvPr/>
        </p:nvGrpSpPr>
        <p:grpSpPr>
          <a:xfrm>
            <a:off x="4092552" y="3156608"/>
            <a:ext cx="4331449" cy="1446900"/>
            <a:chOff x="4092552" y="3156608"/>
            <a:chExt cx="4331449" cy="1446900"/>
          </a:xfrm>
        </p:grpSpPr>
        <p:grpSp>
          <p:nvGrpSpPr>
            <p:cNvPr id="781" name="Google Shape;781;p25"/>
            <p:cNvGrpSpPr/>
            <p:nvPr/>
          </p:nvGrpSpPr>
          <p:grpSpPr>
            <a:xfrm>
              <a:off x="6572098" y="3375213"/>
              <a:ext cx="1851903" cy="918235"/>
              <a:chOff x="6343523" y="3523552"/>
              <a:chExt cx="1851903" cy="830156"/>
            </a:xfrm>
          </p:grpSpPr>
          <p:sp>
            <p:nvSpPr>
              <p:cNvPr id="782" name="Google Shape;782;p25"/>
              <p:cNvSpPr txBox="1"/>
              <p:nvPr/>
            </p:nvSpPr>
            <p:spPr>
              <a:xfrm>
                <a:off x="6343526" y="3523552"/>
                <a:ext cx="1851900" cy="42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r"/>
                <a:r>
                  <a:rPr lang="fa-IR" sz="2000" dirty="0">
                    <a:solidFill>
                      <a:schemeClr val="accent3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783" name="Google Shape;783;p25"/>
              <p:cNvSpPr txBox="1"/>
              <p:nvPr/>
            </p:nvSpPr>
            <p:spPr>
              <a:xfrm>
                <a:off x="6343523" y="3832607"/>
                <a:ext cx="1851900" cy="5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Fira Sans"/>
                  <a:ea typeface="Fira Sans"/>
                  <a:cs typeface="B Nazanin" panose="00000400000000000000" pitchFamily="2" charset="-78"/>
                  <a:sym typeface="Fira Sans"/>
                </a:endParaRPr>
              </a:p>
            </p:txBody>
          </p:sp>
        </p:grpSp>
        <p:grpSp>
          <p:nvGrpSpPr>
            <p:cNvPr id="784" name="Google Shape;784;p25"/>
            <p:cNvGrpSpPr/>
            <p:nvPr/>
          </p:nvGrpSpPr>
          <p:grpSpPr>
            <a:xfrm>
              <a:off x="4092552" y="3156608"/>
              <a:ext cx="1197231" cy="1446900"/>
              <a:chOff x="4092552" y="3156608"/>
              <a:chExt cx="1197231" cy="1446900"/>
            </a:xfrm>
          </p:grpSpPr>
          <p:sp>
            <p:nvSpPr>
              <p:cNvPr id="785" name="Google Shape;785;p25"/>
              <p:cNvSpPr/>
              <p:nvPr/>
            </p:nvSpPr>
            <p:spPr>
              <a:xfrm>
                <a:off x="4099683" y="3366696"/>
                <a:ext cx="1190100" cy="1236300"/>
              </a:xfrm>
              <a:prstGeom prst="roundRect">
                <a:avLst>
                  <a:gd name="adj" fmla="val 16667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86" name="Google Shape;786;p25"/>
              <p:cNvSpPr/>
              <p:nvPr/>
            </p:nvSpPr>
            <p:spPr>
              <a:xfrm>
                <a:off x="4092552" y="3156608"/>
                <a:ext cx="1102800" cy="1446900"/>
              </a:xfrm>
              <a:prstGeom prst="roundRect">
                <a:avLst>
                  <a:gd name="adj" fmla="val 16667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87" name="Google Shape;787;p25"/>
              <p:cNvSpPr/>
              <p:nvPr/>
            </p:nvSpPr>
            <p:spPr>
              <a:xfrm>
                <a:off x="4508730" y="3883917"/>
                <a:ext cx="375900" cy="383511"/>
              </a:xfrm>
              <a:custGeom>
                <a:avLst/>
                <a:gdLst/>
                <a:ahLst/>
                <a:cxnLst/>
                <a:rect l="l" t="t" r="r" b="b"/>
                <a:pathLst>
                  <a:path w="12446" h="12698" extrusionOk="0">
                    <a:moveTo>
                      <a:pt x="6239" y="1"/>
                    </a:moveTo>
                    <a:cubicBezTo>
                      <a:pt x="5105" y="1"/>
                      <a:pt x="4191" y="915"/>
                      <a:pt x="4159" y="2112"/>
                    </a:cubicBezTo>
                    <a:cubicBezTo>
                      <a:pt x="4159" y="3088"/>
                      <a:pt x="4852" y="3939"/>
                      <a:pt x="5798" y="4097"/>
                    </a:cubicBezTo>
                    <a:lnTo>
                      <a:pt x="5798" y="5294"/>
                    </a:lnTo>
                    <a:cubicBezTo>
                      <a:pt x="4852" y="5483"/>
                      <a:pt x="4159" y="6333"/>
                      <a:pt x="4159" y="7310"/>
                    </a:cubicBezTo>
                    <a:cubicBezTo>
                      <a:pt x="4159" y="7657"/>
                      <a:pt x="4222" y="7972"/>
                      <a:pt x="4380" y="8255"/>
                    </a:cubicBezTo>
                    <a:lnTo>
                      <a:pt x="3403" y="9043"/>
                    </a:lnTo>
                    <a:cubicBezTo>
                      <a:pt x="3057" y="8728"/>
                      <a:pt x="2584" y="8570"/>
                      <a:pt x="2112" y="8570"/>
                    </a:cubicBezTo>
                    <a:cubicBezTo>
                      <a:pt x="946" y="8602"/>
                      <a:pt x="1" y="9515"/>
                      <a:pt x="1" y="10650"/>
                    </a:cubicBezTo>
                    <a:cubicBezTo>
                      <a:pt x="1" y="11784"/>
                      <a:pt x="946" y="12697"/>
                      <a:pt x="2112" y="12697"/>
                    </a:cubicBezTo>
                    <a:cubicBezTo>
                      <a:pt x="3246" y="12697"/>
                      <a:pt x="4128" y="11752"/>
                      <a:pt x="4191" y="10650"/>
                    </a:cubicBezTo>
                    <a:cubicBezTo>
                      <a:pt x="4191" y="10303"/>
                      <a:pt x="4096" y="9988"/>
                      <a:pt x="3939" y="9704"/>
                    </a:cubicBezTo>
                    <a:lnTo>
                      <a:pt x="4947" y="8917"/>
                    </a:lnTo>
                    <a:cubicBezTo>
                      <a:pt x="5294" y="9232"/>
                      <a:pt x="5766" y="9389"/>
                      <a:pt x="6239" y="9389"/>
                    </a:cubicBezTo>
                    <a:cubicBezTo>
                      <a:pt x="6743" y="9389"/>
                      <a:pt x="7184" y="9200"/>
                      <a:pt x="7530" y="8917"/>
                    </a:cubicBezTo>
                    <a:lnTo>
                      <a:pt x="8507" y="9704"/>
                    </a:lnTo>
                    <a:cubicBezTo>
                      <a:pt x="8350" y="9988"/>
                      <a:pt x="8287" y="10303"/>
                      <a:pt x="8287" y="10650"/>
                    </a:cubicBezTo>
                    <a:cubicBezTo>
                      <a:pt x="8287" y="11784"/>
                      <a:pt x="9232" y="12697"/>
                      <a:pt x="10366" y="12697"/>
                    </a:cubicBezTo>
                    <a:cubicBezTo>
                      <a:pt x="11500" y="12697"/>
                      <a:pt x="12414" y="11752"/>
                      <a:pt x="12445" y="10650"/>
                    </a:cubicBezTo>
                    <a:cubicBezTo>
                      <a:pt x="12445" y="9515"/>
                      <a:pt x="11563" y="8602"/>
                      <a:pt x="10366" y="8570"/>
                    </a:cubicBezTo>
                    <a:cubicBezTo>
                      <a:pt x="9862" y="8570"/>
                      <a:pt x="9421" y="8759"/>
                      <a:pt x="9074" y="9043"/>
                    </a:cubicBezTo>
                    <a:lnTo>
                      <a:pt x="8097" y="8255"/>
                    </a:lnTo>
                    <a:cubicBezTo>
                      <a:pt x="8255" y="7972"/>
                      <a:pt x="8318" y="7657"/>
                      <a:pt x="8318" y="7310"/>
                    </a:cubicBezTo>
                    <a:cubicBezTo>
                      <a:pt x="8318" y="6333"/>
                      <a:pt x="7625" y="5451"/>
                      <a:pt x="6680" y="5294"/>
                    </a:cubicBezTo>
                    <a:lnTo>
                      <a:pt x="6680" y="4097"/>
                    </a:lnTo>
                    <a:cubicBezTo>
                      <a:pt x="7625" y="3908"/>
                      <a:pt x="8318" y="3088"/>
                      <a:pt x="8318" y="2112"/>
                    </a:cubicBezTo>
                    <a:cubicBezTo>
                      <a:pt x="8318" y="946"/>
                      <a:pt x="7404" y="64"/>
                      <a:pt x="62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788" name="Google Shape;788;p2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789" name="Google Shape;789;p25"/>
          <p:cNvGrpSpPr/>
          <p:nvPr/>
        </p:nvGrpSpPr>
        <p:grpSpPr>
          <a:xfrm>
            <a:off x="720000" y="1359776"/>
            <a:ext cx="4603900" cy="1507089"/>
            <a:chOff x="720000" y="1359776"/>
            <a:chExt cx="4603900" cy="1507089"/>
          </a:xfrm>
        </p:grpSpPr>
        <p:grpSp>
          <p:nvGrpSpPr>
            <p:cNvPr id="790" name="Google Shape;790;p25"/>
            <p:cNvGrpSpPr/>
            <p:nvPr/>
          </p:nvGrpSpPr>
          <p:grpSpPr>
            <a:xfrm>
              <a:off x="4125637" y="1359776"/>
              <a:ext cx="1198263" cy="1507089"/>
              <a:chOff x="4125637" y="1359776"/>
              <a:chExt cx="1198263" cy="1507089"/>
            </a:xfrm>
          </p:grpSpPr>
          <p:sp>
            <p:nvSpPr>
              <p:cNvPr id="791" name="Google Shape;791;p25"/>
              <p:cNvSpPr/>
              <p:nvPr/>
            </p:nvSpPr>
            <p:spPr>
              <a:xfrm>
                <a:off x="4221100" y="1366264"/>
                <a:ext cx="1102800" cy="1500600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92" name="Google Shape;792;p25"/>
              <p:cNvSpPr/>
              <p:nvPr/>
            </p:nvSpPr>
            <p:spPr>
              <a:xfrm>
                <a:off x="4125637" y="1359776"/>
                <a:ext cx="1102800" cy="1500600"/>
              </a:xfrm>
              <a:prstGeom prst="roundRect">
                <a:avLst>
                  <a:gd name="adj" fmla="val 16667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793" name="Google Shape;793;p25"/>
              <p:cNvGrpSpPr/>
              <p:nvPr/>
            </p:nvGrpSpPr>
            <p:grpSpPr>
              <a:xfrm>
                <a:off x="4507815" y="1703701"/>
                <a:ext cx="370826" cy="375568"/>
                <a:chOff x="-42617300" y="3587775"/>
                <a:chExt cx="306950" cy="310875"/>
              </a:xfrm>
            </p:grpSpPr>
            <p:sp>
              <p:nvSpPr>
                <p:cNvPr id="794" name="Google Shape;794;p25"/>
                <p:cNvSpPr/>
                <p:nvPr/>
              </p:nvSpPr>
              <p:spPr>
                <a:xfrm>
                  <a:off x="-42617300" y="3587775"/>
                  <a:ext cx="306950" cy="310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8" h="12435" extrusionOk="0">
                      <a:moveTo>
                        <a:pt x="5905" y="860"/>
                      </a:moveTo>
                      <a:cubicBezTo>
                        <a:pt x="6421" y="860"/>
                        <a:pt x="6926" y="1412"/>
                        <a:pt x="7341" y="2467"/>
                      </a:cubicBezTo>
                      <a:cubicBezTo>
                        <a:pt x="6837" y="2593"/>
                        <a:pt x="6365" y="2782"/>
                        <a:pt x="5892" y="3003"/>
                      </a:cubicBezTo>
                      <a:cubicBezTo>
                        <a:pt x="5419" y="2782"/>
                        <a:pt x="4947" y="2593"/>
                        <a:pt x="4443" y="2467"/>
                      </a:cubicBezTo>
                      <a:cubicBezTo>
                        <a:pt x="4893" y="1381"/>
                        <a:pt x="5404" y="860"/>
                        <a:pt x="5905" y="860"/>
                      </a:cubicBezTo>
                      <a:close/>
                      <a:moveTo>
                        <a:pt x="4191" y="3255"/>
                      </a:moveTo>
                      <a:cubicBezTo>
                        <a:pt x="4443" y="3349"/>
                        <a:pt x="4632" y="3381"/>
                        <a:pt x="4884" y="3475"/>
                      </a:cubicBezTo>
                      <a:cubicBezTo>
                        <a:pt x="4726" y="3538"/>
                        <a:pt x="4600" y="3601"/>
                        <a:pt x="4443" y="3696"/>
                      </a:cubicBezTo>
                      <a:cubicBezTo>
                        <a:pt x="4285" y="3790"/>
                        <a:pt x="4159" y="3853"/>
                        <a:pt x="4002" y="3948"/>
                      </a:cubicBezTo>
                      <a:cubicBezTo>
                        <a:pt x="4096" y="3727"/>
                        <a:pt x="4159" y="3507"/>
                        <a:pt x="4191" y="3255"/>
                      </a:cubicBezTo>
                      <a:close/>
                      <a:moveTo>
                        <a:pt x="7625" y="3318"/>
                      </a:moveTo>
                      <a:cubicBezTo>
                        <a:pt x="7688" y="3507"/>
                        <a:pt x="7751" y="3727"/>
                        <a:pt x="7782" y="3979"/>
                      </a:cubicBezTo>
                      <a:cubicBezTo>
                        <a:pt x="7499" y="3790"/>
                        <a:pt x="7247" y="3633"/>
                        <a:pt x="6963" y="3507"/>
                      </a:cubicBezTo>
                      <a:cubicBezTo>
                        <a:pt x="7184" y="3412"/>
                        <a:pt x="7404" y="3349"/>
                        <a:pt x="7625" y="3318"/>
                      </a:cubicBezTo>
                      <a:close/>
                      <a:moveTo>
                        <a:pt x="2611" y="3034"/>
                      </a:moveTo>
                      <a:cubicBezTo>
                        <a:pt x="2846" y="3034"/>
                        <a:pt x="3110" y="3054"/>
                        <a:pt x="3403" y="3097"/>
                      </a:cubicBezTo>
                      <a:cubicBezTo>
                        <a:pt x="3309" y="3570"/>
                        <a:pt x="3183" y="4042"/>
                        <a:pt x="3151" y="4609"/>
                      </a:cubicBezTo>
                      <a:cubicBezTo>
                        <a:pt x="2742" y="4924"/>
                        <a:pt x="2363" y="5240"/>
                        <a:pt x="1954" y="5586"/>
                      </a:cubicBezTo>
                      <a:cubicBezTo>
                        <a:pt x="712" y="4068"/>
                        <a:pt x="945" y="3034"/>
                        <a:pt x="2611" y="3034"/>
                      </a:cubicBezTo>
                      <a:close/>
                      <a:moveTo>
                        <a:pt x="9301" y="3075"/>
                      </a:moveTo>
                      <a:cubicBezTo>
                        <a:pt x="10879" y="3075"/>
                        <a:pt x="11079" y="4102"/>
                        <a:pt x="9862" y="5618"/>
                      </a:cubicBezTo>
                      <a:cubicBezTo>
                        <a:pt x="9515" y="5271"/>
                        <a:pt x="9137" y="4924"/>
                        <a:pt x="8696" y="4641"/>
                      </a:cubicBezTo>
                      <a:cubicBezTo>
                        <a:pt x="8601" y="4137"/>
                        <a:pt x="8538" y="3601"/>
                        <a:pt x="8412" y="3160"/>
                      </a:cubicBezTo>
                      <a:cubicBezTo>
                        <a:pt x="8746" y="3102"/>
                        <a:pt x="9042" y="3075"/>
                        <a:pt x="9301" y="3075"/>
                      </a:cubicBezTo>
                      <a:close/>
                      <a:moveTo>
                        <a:pt x="8822" y="5744"/>
                      </a:moveTo>
                      <a:cubicBezTo>
                        <a:pt x="9011" y="5901"/>
                        <a:pt x="9169" y="6059"/>
                        <a:pt x="9326" y="6216"/>
                      </a:cubicBezTo>
                      <a:cubicBezTo>
                        <a:pt x="9169" y="6374"/>
                        <a:pt x="8980" y="6531"/>
                        <a:pt x="8822" y="6689"/>
                      </a:cubicBezTo>
                      <a:lnTo>
                        <a:pt x="8822" y="5744"/>
                      </a:lnTo>
                      <a:close/>
                      <a:moveTo>
                        <a:pt x="3025" y="5775"/>
                      </a:moveTo>
                      <a:lnTo>
                        <a:pt x="3025" y="6720"/>
                      </a:lnTo>
                      <a:cubicBezTo>
                        <a:pt x="2836" y="6563"/>
                        <a:pt x="2679" y="6405"/>
                        <a:pt x="2521" y="6248"/>
                      </a:cubicBezTo>
                      <a:cubicBezTo>
                        <a:pt x="2679" y="6090"/>
                        <a:pt x="2868" y="5933"/>
                        <a:pt x="3025" y="5775"/>
                      </a:cubicBezTo>
                      <a:close/>
                      <a:moveTo>
                        <a:pt x="5892" y="3885"/>
                      </a:moveTo>
                      <a:cubicBezTo>
                        <a:pt x="6617" y="4200"/>
                        <a:pt x="7278" y="4609"/>
                        <a:pt x="7908" y="5082"/>
                      </a:cubicBezTo>
                      <a:cubicBezTo>
                        <a:pt x="8003" y="5838"/>
                        <a:pt x="8003" y="6626"/>
                        <a:pt x="7908" y="7413"/>
                      </a:cubicBezTo>
                      <a:cubicBezTo>
                        <a:pt x="7278" y="7823"/>
                        <a:pt x="6585" y="8232"/>
                        <a:pt x="5892" y="8579"/>
                      </a:cubicBezTo>
                      <a:cubicBezTo>
                        <a:pt x="5545" y="8421"/>
                        <a:pt x="5230" y="8232"/>
                        <a:pt x="4884" y="8043"/>
                      </a:cubicBezTo>
                      <a:cubicBezTo>
                        <a:pt x="4537" y="7823"/>
                        <a:pt x="4191" y="7634"/>
                        <a:pt x="3876" y="7413"/>
                      </a:cubicBezTo>
                      <a:cubicBezTo>
                        <a:pt x="3844" y="6657"/>
                        <a:pt x="3844" y="5870"/>
                        <a:pt x="3876" y="5082"/>
                      </a:cubicBezTo>
                      <a:cubicBezTo>
                        <a:pt x="4191" y="4830"/>
                        <a:pt x="4537" y="4641"/>
                        <a:pt x="4884" y="4452"/>
                      </a:cubicBezTo>
                      <a:cubicBezTo>
                        <a:pt x="5230" y="4263"/>
                        <a:pt x="5577" y="4042"/>
                        <a:pt x="5892" y="3885"/>
                      </a:cubicBezTo>
                      <a:close/>
                      <a:moveTo>
                        <a:pt x="4033" y="8516"/>
                      </a:moveTo>
                      <a:cubicBezTo>
                        <a:pt x="4159" y="8579"/>
                        <a:pt x="4317" y="8674"/>
                        <a:pt x="4474" y="8737"/>
                      </a:cubicBezTo>
                      <a:cubicBezTo>
                        <a:pt x="4632" y="8831"/>
                        <a:pt x="4758" y="8894"/>
                        <a:pt x="4915" y="8989"/>
                      </a:cubicBezTo>
                      <a:cubicBezTo>
                        <a:pt x="4663" y="9052"/>
                        <a:pt x="4474" y="9146"/>
                        <a:pt x="4254" y="9178"/>
                      </a:cubicBezTo>
                      <a:cubicBezTo>
                        <a:pt x="4159" y="8926"/>
                        <a:pt x="4096" y="8737"/>
                        <a:pt x="4033" y="8516"/>
                      </a:cubicBezTo>
                      <a:close/>
                      <a:moveTo>
                        <a:pt x="7782" y="8516"/>
                      </a:moveTo>
                      <a:cubicBezTo>
                        <a:pt x="7751" y="8737"/>
                        <a:pt x="7688" y="8989"/>
                        <a:pt x="7625" y="9178"/>
                      </a:cubicBezTo>
                      <a:cubicBezTo>
                        <a:pt x="7404" y="9083"/>
                        <a:pt x="7184" y="9052"/>
                        <a:pt x="6963" y="8989"/>
                      </a:cubicBezTo>
                      <a:cubicBezTo>
                        <a:pt x="7278" y="8831"/>
                        <a:pt x="7499" y="8674"/>
                        <a:pt x="7782" y="8516"/>
                      </a:cubicBezTo>
                      <a:close/>
                      <a:moveTo>
                        <a:pt x="1954" y="6846"/>
                      </a:moveTo>
                      <a:cubicBezTo>
                        <a:pt x="2300" y="7193"/>
                        <a:pt x="2710" y="7571"/>
                        <a:pt x="3151" y="7823"/>
                      </a:cubicBezTo>
                      <a:cubicBezTo>
                        <a:pt x="3214" y="8358"/>
                        <a:pt x="3309" y="8863"/>
                        <a:pt x="3403" y="9335"/>
                      </a:cubicBezTo>
                      <a:cubicBezTo>
                        <a:pt x="3090" y="9388"/>
                        <a:pt x="2806" y="9414"/>
                        <a:pt x="2555" y="9414"/>
                      </a:cubicBezTo>
                      <a:cubicBezTo>
                        <a:pt x="1015" y="9414"/>
                        <a:pt x="681" y="8445"/>
                        <a:pt x="1954" y="6846"/>
                      </a:cubicBezTo>
                      <a:close/>
                      <a:moveTo>
                        <a:pt x="9925" y="6846"/>
                      </a:moveTo>
                      <a:lnTo>
                        <a:pt x="9925" y="6846"/>
                      </a:lnTo>
                      <a:cubicBezTo>
                        <a:pt x="11167" y="8392"/>
                        <a:pt x="10934" y="9430"/>
                        <a:pt x="9267" y="9430"/>
                      </a:cubicBezTo>
                      <a:cubicBezTo>
                        <a:pt x="9032" y="9430"/>
                        <a:pt x="8768" y="9410"/>
                        <a:pt x="8475" y="9367"/>
                      </a:cubicBezTo>
                      <a:cubicBezTo>
                        <a:pt x="8538" y="8894"/>
                        <a:pt x="8664" y="8390"/>
                        <a:pt x="8727" y="7823"/>
                      </a:cubicBezTo>
                      <a:cubicBezTo>
                        <a:pt x="9137" y="7508"/>
                        <a:pt x="9515" y="7193"/>
                        <a:pt x="9925" y="6846"/>
                      </a:cubicBezTo>
                      <a:close/>
                      <a:moveTo>
                        <a:pt x="5924" y="9461"/>
                      </a:moveTo>
                      <a:cubicBezTo>
                        <a:pt x="6396" y="9650"/>
                        <a:pt x="6869" y="9839"/>
                        <a:pt x="7404" y="9965"/>
                      </a:cubicBezTo>
                      <a:cubicBezTo>
                        <a:pt x="6962" y="11056"/>
                        <a:pt x="6440" y="11607"/>
                        <a:pt x="5922" y="11607"/>
                      </a:cubicBezTo>
                      <a:cubicBezTo>
                        <a:pt x="5408" y="11607"/>
                        <a:pt x="4898" y="11064"/>
                        <a:pt x="4474" y="9965"/>
                      </a:cubicBezTo>
                      <a:cubicBezTo>
                        <a:pt x="4978" y="9839"/>
                        <a:pt x="5451" y="9650"/>
                        <a:pt x="5924" y="9461"/>
                      </a:cubicBezTo>
                      <a:close/>
                      <a:moveTo>
                        <a:pt x="5931" y="1"/>
                      </a:moveTo>
                      <a:cubicBezTo>
                        <a:pt x="5817" y="1"/>
                        <a:pt x="5699" y="14"/>
                        <a:pt x="5577" y="41"/>
                      </a:cubicBezTo>
                      <a:cubicBezTo>
                        <a:pt x="4632" y="262"/>
                        <a:pt x="4002" y="1333"/>
                        <a:pt x="3655" y="2278"/>
                      </a:cubicBezTo>
                      <a:cubicBezTo>
                        <a:pt x="3326" y="2223"/>
                        <a:pt x="2973" y="2187"/>
                        <a:pt x="2624" y="2187"/>
                      </a:cubicBezTo>
                      <a:cubicBezTo>
                        <a:pt x="1770" y="2187"/>
                        <a:pt x="939" y="2404"/>
                        <a:pt x="536" y="3097"/>
                      </a:cubicBezTo>
                      <a:cubicBezTo>
                        <a:pt x="1" y="4074"/>
                        <a:pt x="662" y="5334"/>
                        <a:pt x="1387" y="6216"/>
                      </a:cubicBezTo>
                      <a:cubicBezTo>
                        <a:pt x="788" y="6972"/>
                        <a:pt x="158" y="8043"/>
                        <a:pt x="379" y="8926"/>
                      </a:cubicBezTo>
                      <a:cubicBezTo>
                        <a:pt x="599" y="9650"/>
                        <a:pt x="1166" y="10028"/>
                        <a:pt x="1922" y="10186"/>
                      </a:cubicBezTo>
                      <a:cubicBezTo>
                        <a:pt x="2157" y="10241"/>
                        <a:pt x="2410" y="10266"/>
                        <a:pt x="2668" y="10266"/>
                      </a:cubicBezTo>
                      <a:cubicBezTo>
                        <a:pt x="2998" y="10266"/>
                        <a:pt x="3337" y="10225"/>
                        <a:pt x="3655" y="10154"/>
                      </a:cubicBezTo>
                      <a:cubicBezTo>
                        <a:pt x="4221" y="11678"/>
                        <a:pt x="5076" y="12434"/>
                        <a:pt x="5929" y="12434"/>
                      </a:cubicBezTo>
                      <a:cubicBezTo>
                        <a:pt x="6786" y="12434"/>
                        <a:pt x="7639" y="11670"/>
                        <a:pt x="8192" y="10154"/>
                      </a:cubicBezTo>
                      <a:cubicBezTo>
                        <a:pt x="8550" y="10215"/>
                        <a:pt x="8882" y="10243"/>
                        <a:pt x="9186" y="10243"/>
                      </a:cubicBezTo>
                      <a:cubicBezTo>
                        <a:pt x="11589" y="10243"/>
                        <a:pt x="12278" y="8453"/>
                        <a:pt x="10460" y="6216"/>
                      </a:cubicBezTo>
                      <a:cubicBezTo>
                        <a:pt x="12272" y="4014"/>
                        <a:pt x="11618" y="2182"/>
                        <a:pt x="9217" y="2182"/>
                      </a:cubicBezTo>
                      <a:cubicBezTo>
                        <a:pt x="8904" y="2182"/>
                        <a:pt x="8562" y="2213"/>
                        <a:pt x="8192" y="2278"/>
                      </a:cubicBezTo>
                      <a:cubicBezTo>
                        <a:pt x="7765" y="1139"/>
                        <a:pt x="7004" y="1"/>
                        <a:pt x="593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95" name="Google Shape;795;p25"/>
                <p:cNvSpPr/>
                <p:nvPr/>
              </p:nvSpPr>
              <p:spPr>
                <a:xfrm>
                  <a:off x="-42500725" y="3712425"/>
                  <a:ext cx="63025" cy="6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21" h="2491" extrusionOk="0">
                      <a:moveTo>
                        <a:pt x="1313" y="0"/>
                      </a:moveTo>
                      <a:cubicBezTo>
                        <a:pt x="1295" y="0"/>
                        <a:pt x="1278" y="1"/>
                        <a:pt x="1261" y="1"/>
                      </a:cubicBezTo>
                      <a:cubicBezTo>
                        <a:pt x="599" y="1"/>
                        <a:pt x="0" y="569"/>
                        <a:pt x="63" y="1230"/>
                      </a:cubicBezTo>
                      <a:cubicBezTo>
                        <a:pt x="0" y="1955"/>
                        <a:pt x="567" y="2490"/>
                        <a:pt x="1261" y="2490"/>
                      </a:cubicBezTo>
                      <a:cubicBezTo>
                        <a:pt x="1954" y="2490"/>
                        <a:pt x="2521" y="1955"/>
                        <a:pt x="2489" y="1230"/>
                      </a:cubicBezTo>
                      <a:cubicBezTo>
                        <a:pt x="2489" y="585"/>
                        <a:pt x="1980" y="0"/>
                        <a:pt x="131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796" name="Google Shape;796;p25"/>
            <p:cNvGrpSpPr/>
            <p:nvPr/>
          </p:nvGrpSpPr>
          <p:grpSpPr>
            <a:xfrm>
              <a:off x="720000" y="1436306"/>
              <a:ext cx="1851900" cy="922727"/>
              <a:chOff x="948275" y="1762087"/>
              <a:chExt cx="1851900" cy="835577"/>
            </a:xfrm>
          </p:grpSpPr>
          <p:sp>
            <p:nvSpPr>
              <p:cNvPr id="797" name="Google Shape;797;p25"/>
              <p:cNvSpPr txBox="1"/>
              <p:nvPr/>
            </p:nvSpPr>
            <p:spPr>
              <a:xfrm>
                <a:off x="948275" y="1762087"/>
                <a:ext cx="1851900" cy="42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r" rtl="1"/>
                <a:r>
                  <a:rPr lang="fa-IR" sz="2000" dirty="0">
                    <a:solidFill>
                      <a:schemeClr val="dk2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solidFill>
                    <a:schemeClr val="dk2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798" name="Google Shape;798;p25"/>
              <p:cNvSpPr txBox="1"/>
              <p:nvPr/>
            </p:nvSpPr>
            <p:spPr>
              <a:xfrm>
                <a:off x="948275" y="2076563"/>
                <a:ext cx="1851900" cy="5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799" name="Google Shape;799;p25"/>
          <p:cNvGrpSpPr/>
          <p:nvPr/>
        </p:nvGrpSpPr>
        <p:grpSpPr>
          <a:xfrm>
            <a:off x="720000" y="2441789"/>
            <a:ext cx="3590293" cy="1851064"/>
            <a:chOff x="720000" y="2441789"/>
            <a:chExt cx="3590293" cy="1851064"/>
          </a:xfrm>
        </p:grpSpPr>
        <p:grpSp>
          <p:nvGrpSpPr>
            <p:cNvPr id="800" name="Google Shape;800;p25"/>
            <p:cNvGrpSpPr/>
            <p:nvPr/>
          </p:nvGrpSpPr>
          <p:grpSpPr>
            <a:xfrm>
              <a:off x="3054275" y="2441789"/>
              <a:ext cx="1256018" cy="1145126"/>
              <a:chOff x="3054275" y="2441789"/>
              <a:chExt cx="1256018" cy="1145126"/>
            </a:xfrm>
          </p:grpSpPr>
          <p:sp>
            <p:nvSpPr>
              <p:cNvPr id="801" name="Google Shape;801;p25"/>
              <p:cNvSpPr/>
              <p:nvPr/>
            </p:nvSpPr>
            <p:spPr>
              <a:xfrm>
                <a:off x="3120193" y="2542616"/>
                <a:ext cx="1190100" cy="1044300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02" name="Google Shape;802;p25"/>
              <p:cNvSpPr/>
              <p:nvPr/>
            </p:nvSpPr>
            <p:spPr>
              <a:xfrm>
                <a:off x="3054275" y="2441789"/>
                <a:ext cx="1190100" cy="1044300"/>
              </a:xfrm>
              <a:prstGeom prst="roundRect">
                <a:avLst>
                  <a:gd name="adj" fmla="val 16667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803" name="Google Shape;803;p25"/>
              <p:cNvGrpSpPr/>
              <p:nvPr/>
            </p:nvGrpSpPr>
            <p:grpSpPr>
              <a:xfrm>
                <a:off x="3352548" y="2799198"/>
                <a:ext cx="365753" cy="364522"/>
                <a:chOff x="-26980600" y="3175500"/>
                <a:chExt cx="296950" cy="295950"/>
              </a:xfrm>
            </p:grpSpPr>
            <p:sp>
              <p:nvSpPr>
                <p:cNvPr id="804" name="Google Shape;804;p25"/>
                <p:cNvSpPr/>
                <p:nvPr/>
              </p:nvSpPr>
              <p:spPr>
                <a:xfrm>
                  <a:off x="-26798650" y="3175500"/>
                  <a:ext cx="115000" cy="114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00" h="4561" extrusionOk="0">
                      <a:moveTo>
                        <a:pt x="1115" y="0"/>
                      </a:moveTo>
                      <a:cubicBezTo>
                        <a:pt x="851" y="0"/>
                        <a:pt x="583" y="102"/>
                        <a:pt x="378" y="307"/>
                      </a:cubicBezTo>
                      <a:cubicBezTo>
                        <a:pt x="0" y="685"/>
                        <a:pt x="0" y="1378"/>
                        <a:pt x="378" y="1756"/>
                      </a:cubicBezTo>
                      <a:lnTo>
                        <a:pt x="2773" y="4245"/>
                      </a:lnTo>
                      <a:cubicBezTo>
                        <a:pt x="2962" y="4434"/>
                        <a:pt x="3245" y="4560"/>
                        <a:pt x="3529" y="4560"/>
                      </a:cubicBezTo>
                      <a:cubicBezTo>
                        <a:pt x="3812" y="4560"/>
                        <a:pt x="4064" y="4434"/>
                        <a:pt x="4285" y="4245"/>
                      </a:cubicBezTo>
                      <a:cubicBezTo>
                        <a:pt x="4474" y="4056"/>
                        <a:pt x="4600" y="3773"/>
                        <a:pt x="4600" y="3489"/>
                      </a:cubicBezTo>
                      <a:cubicBezTo>
                        <a:pt x="4600" y="3206"/>
                        <a:pt x="4474" y="2954"/>
                        <a:pt x="4285" y="2733"/>
                      </a:cubicBezTo>
                      <a:lnTo>
                        <a:pt x="1828" y="307"/>
                      </a:lnTo>
                      <a:cubicBezTo>
                        <a:pt x="1639" y="102"/>
                        <a:pt x="1379" y="0"/>
                        <a:pt x="111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05" name="Google Shape;805;p25"/>
                <p:cNvSpPr/>
                <p:nvPr/>
              </p:nvSpPr>
              <p:spPr>
                <a:xfrm>
                  <a:off x="-26980600" y="3325725"/>
                  <a:ext cx="168575" cy="14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43" h="5829" extrusionOk="0">
                      <a:moveTo>
                        <a:pt x="3797" y="2167"/>
                      </a:moveTo>
                      <a:cubicBezTo>
                        <a:pt x="3884" y="2167"/>
                        <a:pt x="3970" y="2190"/>
                        <a:pt x="4033" y="2237"/>
                      </a:cubicBezTo>
                      <a:cubicBezTo>
                        <a:pt x="4159" y="2363"/>
                        <a:pt x="4159" y="2616"/>
                        <a:pt x="4033" y="2710"/>
                      </a:cubicBezTo>
                      <a:cubicBezTo>
                        <a:pt x="3970" y="2773"/>
                        <a:pt x="3884" y="2805"/>
                        <a:pt x="3797" y="2805"/>
                      </a:cubicBezTo>
                      <a:cubicBezTo>
                        <a:pt x="3710" y="2805"/>
                        <a:pt x="3624" y="2773"/>
                        <a:pt x="3561" y="2710"/>
                      </a:cubicBezTo>
                      <a:cubicBezTo>
                        <a:pt x="3435" y="2616"/>
                        <a:pt x="3435" y="2363"/>
                        <a:pt x="3561" y="2237"/>
                      </a:cubicBezTo>
                      <a:cubicBezTo>
                        <a:pt x="3624" y="2190"/>
                        <a:pt x="3710" y="2167"/>
                        <a:pt x="3797" y="2167"/>
                      </a:cubicBezTo>
                      <a:close/>
                      <a:moveTo>
                        <a:pt x="2336" y="2639"/>
                      </a:moveTo>
                      <a:cubicBezTo>
                        <a:pt x="2426" y="2639"/>
                        <a:pt x="2521" y="2663"/>
                        <a:pt x="2584" y="2710"/>
                      </a:cubicBezTo>
                      <a:cubicBezTo>
                        <a:pt x="2679" y="2836"/>
                        <a:pt x="2679" y="3057"/>
                        <a:pt x="2584" y="3183"/>
                      </a:cubicBezTo>
                      <a:cubicBezTo>
                        <a:pt x="2521" y="3246"/>
                        <a:pt x="2426" y="3277"/>
                        <a:pt x="2336" y="3277"/>
                      </a:cubicBezTo>
                      <a:cubicBezTo>
                        <a:pt x="2245" y="3277"/>
                        <a:pt x="2159" y="3246"/>
                        <a:pt x="2111" y="3183"/>
                      </a:cubicBezTo>
                      <a:cubicBezTo>
                        <a:pt x="1985" y="3057"/>
                        <a:pt x="1985" y="2868"/>
                        <a:pt x="2111" y="2710"/>
                      </a:cubicBezTo>
                      <a:cubicBezTo>
                        <a:pt x="2159" y="2663"/>
                        <a:pt x="2245" y="2639"/>
                        <a:pt x="2336" y="2639"/>
                      </a:cubicBezTo>
                      <a:close/>
                      <a:moveTo>
                        <a:pt x="2931" y="1"/>
                      </a:moveTo>
                      <a:lnTo>
                        <a:pt x="599" y="2332"/>
                      </a:lnTo>
                      <a:cubicBezTo>
                        <a:pt x="221" y="2710"/>
                        <a:pt x="1" y="3214"/>
                        <a:pt x="1" y="3781"/>
                      </a:cubicBezTo>
                      <a:cubicBezTo>
                        <a:pt x="1" y="4317"/>
                        <a:pt x="221" y="4852"/>
                        <a:pt x="599" y="5230"/>
                      </a:cubicBezTo>
                      <a:cubicBezTo>
                        <a:pt x="1009" y="5608"/>
                        <a:pt x="1513" y="5829"/>
                        <a:pt x="2048" y="5829"/>
                      </a:cubicBezTo>
                      <a:cubicBezTo>
                        <a:pt x="2616" y="5829"/>
                        <a:pt x="3120" y="5640"/>
                        <a:pt x="3529" y="5230"/>
                      </a:cubicBezTo>
                      <a:lnTo>
                        <a:pt x="6743" y="2048"/>
                      </a:lnTo>
                      <a:cubicBezTo>
                        <a:pt x="6743" y="2017"/>
                        <a:pt x="6711" y="1954"/>
                        <a:pt x="6711" y="1922"/>
                      </a:cubicBezTo>
                      <a:cubicBezTo>
                        <a:pt x="6396" y="1418"/>
                        <a:pt x="5829" y="1103"/>
                        <a:pt x="5136" y="1103"/>
                      </a:cubicBezTo>
                      <a:lnTo>
                        <a:pt x="5104" y="1103"/>
                      </a:lnTo>
                      <a:cubicBezTo>
                        <a:pt x="5075" y="1104"/>
                        <a:pt x="5045" y="1105"/>
                        <a:pt x="5016" y="1105"/>
                      </a:cubicBezTo>
                      <a:cubicBezTo>
                        <a:pt x="4168" y="1105"/>
                        <a:pt x="3387" y="670"/>
                        <a:pt x="293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06" name="Google Shape;806;p25"/>
                <p:cNvSpPr/>
                <p:nvPr/>
              </p:nvSpPr>
              <p:spPr>
                <a:xfrm>
                  <a:off x="-26893950" y="3226500"/>
                  <a:ext cx="159125" cy="13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65" h="5514" extrusionOk="0">
                      <a:moveTo>
                        <a:pt x="3403" y="0"/>
                      </a:moveTo>
                      <a:lnTo>
                        <a:pt x="2678" y="693"/>
                      </a:lnTo>
                      <a:lnTo>
                        <a:pt x="2300" y="1103"/>
                      </a:lnTo>
                      <a:lnTo>
                        <a:pt x="3056" y="1859"/>
                      </a:lnTo>
                      <a:cubicBezTo>
                        <a:pt x="3151" y="1953"/>
                        <a:pt x="3151" y="2205"/>
                        <a:pt x="3056" y="2331"/>
                      </a:cubicBezTo>
                      <a:cubicBezTo>
                        <a:pt x="2962" y="2394"/>
                        <a:pt x="2899" y="2426"/>
                        <a:pt x="2804" y="2426"/>
                      </a:cubicBezTo>
                      <a:cubicBezTo>
                        <a:pt x="2741" y="2426"/>
                        <a:pt x="2615" y="2394"/>
                        <a:pt x="2584" y="2331"/>
                      </a:cubicBezTo>
                      <a:lnTo>
                        <a:pt x="1827" y="1575"/>
                      </a:lnTo>
                      <a:lnTo>
                        <a:pt x="1355" y="2048"/>
                      </a:lnTo>
                      <a:lnTo>
                        <a:pt x="2111" y="2804"/>
                      </a:lnTo>
                      <a:cubicBezTo>
                        <a:pt x="2205" y="2898"/>
                        <a:pt x="2205" y="3150"/>
                        <a:pt x="2111" y="3277"/>
                      </a:cubicBezTo>
                      <a:cubicBezTo>
                        <a:pt x="2016" y="3340"/>
                        <a:pt x="1953" y="3371"/>
                        <a:pt x="1859" y="3371"/>
                      </a:cubicBezTo>
                      <a:cubicBezTo>
                        <a:pt x="1796" y="3371"/>
                        <a:pt x="1670" y="3340"/>
                        <a:pt x="1638" y="3277"/>
                      </a:cubicBezTo>
                      <a:lnTo>
                        <a:pt x="882" y="2520"/>
                      </a:lnTo>
                      <a:lnTo>
                        <a:pt x="0" y="3371"/>
                      </a:lnTo>
                      <a:cubicBezTo>
                        <a:pt x="0" y="3403"/>
                        <a:pt x="63" y="3466"/>
                        <a:pt x="63" y="3497"/>
                      </a:cubicBezTo>
                      <a:cubicBezTo>
                        <a:pt x="364" y="4068"/>
                        <a:pt x="894" y="4381"/>
                        <a:pt x="1490" y="4381"/>
                      </a:cubicBezTo>
                      <a:cubicBezTo>
                        <a:pt x="1518" y="4381"/>
                        <a:pt x="1547" y="4381"/>
                        <a:pt x="1575" y="4379"/>
                      </a:cubicBezTo>
                      <a:cubicBezTo>
                        <a:pt x="1890" y="4379"/>
                        <a:pt x="2174" y="4411"/>
                        <a:pt x="2458" y="4474"/>
                      </a:cubicBezTo>
                      <a:cubicBezTo>
                        <a:pt x="2993" y="4631"/>
                        <a:pt x="3529" y="5009"/>
                        <a:pt x="3781" y="5513"/>
                      </a:cubicBezTo>
                      <a:lnTo>
                        <a:pt x="6364" y="2961"/>
                      </a:lnTo>
                      <a:lnTo>
                        <a:pt x="340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807" name="Google Shape;807;p25"/>
            <p:cNvGrpSpPr/>
            <p:nvPr/>
          </p:nvGrpSpPr>
          <p:grpSpPr>
            <a:xfrm>
              <a:off x="720000" y="3375807"/>
              <a:ext cx="1851900" cy="917046"/>
              <a:chOff x="984300" y="3572367"/>
              <a:chExt cx="1851900" cy="829081"/>
            </a:xfrm>
          </p:grpSpPr>
          <p:sp>
            <p:nvSpPr>
              <p:cNvPr id="808" name="Google Shape;808;p25"/>
              <p:cNvSpPr txBox="1"/>
              <p:nvPr/>
            </p:nvSpPr>
            <p:spPr>
              <a:xfrm>
                <a:off x="984300" y="3572367"/>
                <a:ext cx="1851900" cy="42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r" rtl="1"/>
                <a:r>
                  <a:rPr lang="fa-IR" sz="2000" dirty="0">
                    <a:solidFill>
                      <a:schemeClr val="accent3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809" name="Google Shape;809;p25"/>
              <p:cNvSpPr txBox="1"/>
              <p:nvPr/>
            </p:nvSpPr>
            <p:spPr>
              <a:xfrm>
                <a:off x="984300" y="3880348"/>
                <a:ext cx="1851900" cy="5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810" name="Google Shape;810;p25"/>
          <p:cNvGrpSpPr/>
          <p:nvPr/>
        </p:nvGrpSpPr>
        <p:grpSpPr>
          <a:xfrm>
            <a:off x="5043258" y="1437372"/>
            <a:ext cx="3380743" cy="2149546"/>
            <a:chOff x="5043258" y="1437372"/>
            <a:chExt cx="3380743" cy="2149546"/>
          </a:xfrm>
        </p:grpSpPr>
        <p:grpSp>
          <p:nvGrpSpPr>
            <p:cNvPr id="811" name="Google Shape;811;p25"/>
            <p:cNvGrpSpPr/>
            <p:nvPr/>
          </p:nvGrpSpPr>
          <p:grpSpPr>
            <a:xfrm>
              <a:off x="5043258" y="2475399"/>
              <a:ext cx="1256018" cy="1111519"/>
              <a:chOff x="5043258" y="2475399"/>
              <a:chExt cx="1256018" cy="1111519"/>
            </a:xfrm>
          </p:grpSpPr>
          <p:sp>
            <p:nvSpPr>
              <p:cNvPr id="812" name="Google Shape;812;p25"/>
              <p:cNvSpPr/>
              <p:nvPr/>
            </p:nvSpPr>
            <p:spPr>
              <a:xfrm>
                <a:off x="5109175" y="2542618"/>
                <a:ext cx="1190100" cy="1044300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13" name="Google Shape;813;p25"/>
              <p:cNvSpPr/>
              <p:nvPr/>
            </p:nvSpPr>
            <p:spPr>
              <a:xfrm>
                <a:off x="5043258" y="2475399"/>
                <a:ext cx="1190100" cy="1044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814" name="Google Shape;814;p25"/>
              <p:cNvGrpSpPr/>
              <p:nvPr/>
            </p:nvGrpSpPr>
            <p:grpSpPr>
              <a:xfrm>
                <a:off x="5635406" y="2799557"/>
                <a:ext cx="235778" cy="363813"/>
                <a:chOff x="-28032075" y="3916450"/>
                <a:chExt cx="191425" cy="295375"/>
              </a:xfrm>
            </p:grpSpPr>
            <p:sp>
              <p:nvSpPr>
                <p:cNvPr id="815" name="Google Shape;815;p25"/>
                <p:cNvSpPr/>
                <p:nvPr/>
              </p:nvSpPr>
              <p:spPr>
                <a:xfrm>
                  <a:off x="-27996625" y="3916450"/>
                  <a:ext cx="120525" cy="5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21" h="2049" extrusionOk="0">
                      <a:moveTo>
                        <a:pt x="1040" y="0"/>
                      </a:moveTo>
                      <a:cubicBezTo>
                        <a:pt x="441" y="0"/>
                        <a:pt x="0" y="473"/>
                        <a:pt x="0" y="1040"/>
                      </a:cubicBezTo>
                      <a:cubicBezTo>
                        <a:pt x="0" y="1607"/>
                        <a:pt x="473" y="2048"/>
                        <a:pt x="1040" y="2048"/>
                      </a:cubicBezTo>
                      <a:lnTo>
                        <a:pt x="3781" y="2048"/>
                      </a:lnTo>
                      <a:cubicBezTo>
                        <a:pt x="4379" y="2048"/>
                        <a:pt x="4820" y="1575"/>
                        <a:pt x="4820" y="1040"/>
                      </a:cubicBezTo>
                      <a:cubicBezTo>
                        <a:pt x="4820" y="441"/>
                        <a:pt x="4348" y="0"/>
                        <a:pt x="378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16" name="Google Shape;816;p25"/>
                <p:cNvSpPr/>
                <p:nvPr/>
              </p:nvSpPr>
              <p:spPr>
                <a:xfrm>
                  <a:off x="-28032075" y="4089975"/>
                  <a:ext cx="191425" cy="121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7" h="4874" extrusionOk="0">
                      <a:moveTo>
                        <a:pt x="1733" y="715"/>
                      </a:moveTo>
                      <a:cubicBezTo>
                        <a:pt x="1954" y="715"/>
                        <a:pt x="2111" y="872"/>
                        <a:pt x="2111" y="1061"/>
                      </a:cubicBezTo>
                      <a:cubicBezTo>
                        <a:pt x="2111" y="1250"/>
                        <a:pt x="1954" y="1408"/>
                        <a:pt x="1733" y="1408"/>
                      </a:cubicBezTo>
                      <a:cubicBezTo>
                        <a:pt x="1544" y="1408"/>
                        <a:pt x="1387" y="1250"/>
                        <a:pt x="1387" y="1061"/>
                      </a:cubicBezTo>
                      <a:cubicBezTo>
                        <a:pt x="1418" y="872"/>
                        <a:pt x="1576" y="715"/>
                        <a:pt x="1733" y="715"/>
                      </a:cubicBezTo>
                      <a:close/>
                      <a:moveTo>
                        <a:pt x="3151" y="1376"/>
                      </a:moveTo>
                      <a:cubicBezTo>
                        <a:pt x="3372" y="1376"/>
                        <a:pt x="3529" y="1534"/>
                        <a:pt x="3529" y="1723"/>
                      </a:cubicBezTo>
                      <a:cubicBezTo>
                        <a:pt x="3529" y="1912"/>
                        <a:pt x="3372" y="2070"/>
                        <a:pt x="3151" y="2070"/>
                      </a:cubicBezTo>
                      <a:cubicBezTo>
                        <a:pt x="2962" y="2070"/>
                        <a:pt x="2804" y="1912"/>
                        <a:pt x="2804" y="1723"/>
                      </a:cubicBezTo>
                      <a:cubicBezTo>
                        <a:pt x="2804" y="1534"/>
                        <a:pt x="2962" y="1376"/>
                        <a:pt x="3151" y="1376"/>
                      </a:cubicBezTo>
                      <a:close/>
                      <a:moveTo>
                        <a:pt x="5199" y="2070"/>
                      </a:moveTo>
                      <a:cubicBezTo>
                        <a:pt x="5419" y="2070"/>
                        <a:pt x="5577" y="2227"/>
                        <a:pt x="5577" y="2448"/>
                      </a:cubicBezTo>
                      <a:cubicBezTo>
                        <a:pt x="5577" y="2637"/>
                        <a:pt x="5419" y="2794"/>
                        <a:pt x="5199" y="2794"/>
                      </a:cubicBezTo>
                      <a:cubicBezTo>
                        <a:pt x="5010" y="2794"/>
                        <a:pt x="4852" y="2637"/>
                        <a:pt x="4852" y="2448"/>
                      </a:cubicBezTo>
                      <a:cubicBezTo>
                        <a:pt x="4884" y="2227"/>
                        <a:pt x="5041" y="2070"/>
                        <a:pt x="5199" y="2070"/>
                      </a:cubicBezTo>
                      <a:close/>
                      <a:moveTo>
                        <a:pt x="3151" y="2794"/>
                      </a:moveTo>
                      <a:cubicBezTo>
                        <a:pt x="3372" y="2794"/>
                        <a:pt x="3529" y="2952"/>
                        <a:pt x="3529" y="3141"/>
                      </a:cubicBezTo>
                      <a:cubicBezTo>
                        <a:pt x="3529" y="3330"/>
                        <a:pt x="3372" y="3487"/>
                        <a:pt x="3151" y="3487"/>
                      </a:cubicBezTo>
                      <a:cubicBezTo>
                        <a:pt x="2962" y="3487"/>
                        <a:pt x="2804" y="3330"/>
                        <a:pt x="2804" y="3141"/>
                      </a:cubicBezTo>
                      <a:cubicBezTo>
                        <a:pt x="2804" y="2952"/>
                        <a:pt x="2962" y="2794"/>
                        <a:pt x="3151" y="2794"/>
                      </a:cubicBezTo>
                      <a:close/>
                      <a:moveTo>
                        <a:pt x="1748" y="1"/>
                      </a:moveTo>
                      <a:cubicBezTo>
                        <a:pt x="1181" y="1"/>
                        <a:pt x="615" y="166"/>
                        <a:pt x="63" y="494"/>
                      </a:cubicBezTo>
                      <a:cubicBezTo>
                        <a:pt x="63" y="715"/>
                        <a:pt x="0" y="872"/>
                        <a:pt x="0" y="1061"/>
                      </a:cubicBezTo>
                      <a:cubicBezTo>
                        <a:pt x="0" y="2196"/>
                        <a:pt x="536" y="3298"/>
                        <a:pt x="1418" y="4023"/>
                      </a:cubicBezTo>
                      <a:cubicBezTo>
                        <a:pt x="2111" y="4558"/>
                        <a:pt x="2962" y="4874"/>
                        <a:pt x="3844" y="4874"/>
                      </a:cubicBezTo>
                      <a:cubicBezTo>
                        <a:pt x="4096" y="4874"/>
                        <a:pt x="4380" y="4842"/>
                        <a:pt x="4663" y="4811"/>
                      </a:cubicBezTo>
                      <a:cubicBezTo>
                        <a:pt x="6144" y="4495"/>
                        <a:pt x="7341" y="3267"/>
                        <a:pt x="7625" y="1723"/>
                      </a:cubicBezTo>
                      <a:cubicBezTo>
                        <a:pt x="7656" y="1439"/>
                        <a:pt x="7656" y="1219"/>
                        <a:pt x="7656" y="935"/>
                      </a:cubicBezTo>
                      <a:lnTo>
                        <a:pt x="7656" y="935"/>
                      </a:lnTo>
                      <a:cubicBezTo>
                        <a:pt x="7033" y="1235"/>
                        <a:pt x="6444" y="1354"/>
                        <a:pt x="5904" y="1354"/>
                      </a:cubicBezTo>
                      <a:cubicBezTo>
                        <a:pt x="4969" y="1354"/>
                        <a:pt x="4183" y="1000"/>
                        <a:pt x="3624" y="620"/>
                      </a:cubicBezTo>
                      <a:cubicBezTo>
                        <a:pt x="3010" y="206"/>
                        <a:pt x="2378" y="1"/>
                        <a:pt x="17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17" name="Google Shape;817;p25"/>
                <p:cNvSpPr/>
                <p:nvPr/>
              </p:nvSpPr>
              <p:spPr>
                <a:xfrm>
                  <a:off x="-28024975" y="3985750"/>
                  <a:ext cx="181950" cy="121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78" h="4879" extrusionOk="0">
                      <a:moveTo>
                        <a:pt x="1827" y="1"/>
                      </a:moveTo>
                      <a:lnTo>
                        <a:pt x="1827" y="1639"/>
                      </a:lnTo>
                      <a:cubicBezTo>
                        <a:pt x="1827" y="1765"/>
                        <a:pt x="1733" y="1891"/>
                        <a:pt x="1607" y="1922"/>
                      </a:cubicBezTo>
                      <a:cubicBezTo>
                        <a:pt x="914" y="2363"/>
                        <a:pt x="315" y="3025"/>
                        <a:pt x="0" y="3813"/>
                      </a:cubicBezTo>
                      <a:cubicBezTo>
                        <a:pt x="492" y="3611"/>
                        <a:pt x="988" y="3505"/>
                        <a:pt x="1488" y="3505"/>
                      </a:cubicBezTo>
                      <a:cubicBezTo>
                        <a:pt x="2237" y="3505"/>
                        <a:pt x="2993" y="3743"/>
                        <a:pt x="3749" y="4254"/>
                      </a:cubicBezTo>
                      <a:cubicBezTo>
                        <a:pt x="4370" y="4673"/>
                        <a:pt x="5000" y="4878"/>
                        <a:pt x="5629" y="4878"/>
                      </a:cubicBezTo>
                      <a:cubicBezTo>
                        <a:pt x="6181" y="4878"/>
                        <a:pt x="6733" y="4721"/>
                        <a:pt x="7278" y="4411"/>
                      </a:cubicBezTo>
                      <a:cubicBezTo>
                        <a:pt x="7057" y="3372"/>
                        <a:pt x="6427" y="2427"/>
                        <a:pt x="5450" y="1922"/>
                      </a:cubicBezTo>
                      <a:cubicBezTo>
                        <a:pt x="5356" y="1859"/>
                        <a:pt x="5293" y="1765"/>
                        <a:pt x="5293" y="1639"/>
                      </a:cubicBezTo>
                      <a:lnTo>
                        <a:pt x="5293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818" name="Google Shape;818;p25"/>
            <p:cNvGrpSpPr/>
            <p:nvPr/>
          </p:nvGrpSpPr>
          <p:grpSpPr>
            <a:xfrm>
              <a:off x="6572098" y="1437372"/>
              <a:ext cx="1851903" cy="920595"/>
              <a:chOff x="6343523" y="1823856"/>
              <a:chExt cx="1851903" cy="833646"/>
            </a:xfrm>
          </p:grpSpPr>
          <p:sp>
            <p:nvSpPr>
              <p:cNvPr id="819" name="Google Shape;819;p25"/>
              <p:cNvSpPr txBox="1"/>
              <p:nvPr/>
            </p:nvSpPr>
            <p:spPr>
              <a:xfrm>
                <a:off x="6343526" y="1823856"/>
                <a:ext cx="1851900" cy="418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r"/>
                <a:r>
                  <a:rPr lang="fa-IR" sz="2000" dirty="0">
                    <a:solidFill>
                      <a:schemeClr val="accent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820" name="Google Shape;820;p25"/>
              <p:cNvSpPr txBox="1"/>
              <p:nvPr/>
            </p:nvSpPr>
            <p:spPr>
              <a:xfrm>
                <a:off x="6343523" y="2136402"/>
                <a:ext cx="1851900" cy="5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821" name="Google Shape;821;p25"/>
          <p:cNvGrpSpPr/>
          <p:nvPr/>
        </p:nvGrpSpPr>
        <p:grpSpPr>
          <a:xfrm>
            <a:off x="3889856" y="2216553"/>
            <a:ext cx="1561200" cy="1529700"/>
            <a:chOff x="3889856" y="2216553"/>
            <a:chExt cx="1561200" cy="1529700"/>
          </a:xfrm>
        </p:grpSpPr>
        <p:sp>
          <p:nvSpPr>
            <p:cNvPr id="822" name="Google Shape;822;p25"/>
            <p:cNvSpPr/>
            <p:nvPr/>
          </p:nvSpPr>
          <p:spPr>
            <a:xfrm>
              <a:off x="3889856" y="2216553"/>
              <a:ext cx="1561200" cy="1529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823" name="Google Shape;823;p25"/>
            <p:cNvGrpSpPr/>
            <p:nvPr/>
          </p:nvGrpSpPr>
          <p:grpSpPr>
            <a:xfrm>
              <a:off x="4326011" y="2553504"/>
              <a:ext cx="701211" cy="856005"/>
              <a:chOff x="-24694925" y="3518700"/>
              <a:chExt cx="242625" cy="296175"/>
            </a:xfrm>
          </p:grpSpPr>
          <p:sp>
            <p:nvSpPr>
              <p:cNvPr id="824" name="Google Shape;824;p25"/>
              <p:cNvSpPr/>
              <p:nvPr/>
            </p:nvSpPr>
            <p:spPr>
              <a:xfrm>
                <a:off x="-24694925" y="3572250"/>
                <a:ext cx="104000" cy="112650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06" extrusionOk="0">
                    <a:moveTo>
                      <a:pt x="2080" y="1"/>
                    </a:moveTo>
                    <a:cubicBezTo>
                      <a:pt x="946" y="1"/>
                      <a:pt x="1" y="946"/>
                      <a:pt x="1" y="2080"/>
                    </a:cubicBezTo>
                    <a:lnTo>
                      <a:pt x="1" y="4506"/>
                    </a:lnTo>
                    <a:lnTo>
                      <a:pt x="4160" y="4506"/>
                    </a:lnTo>
                    <a:lnTo>
                      <a:pt x="4160" y="2080"/>
                    </a:lnTo>
                    <a:cubicBezTo>
                      <a:pt x="4160" y="946"/>
                      <a:pt x="3214" y="1"/>
                      <a:pt x="2080" y="1"/>
                    </a:cubicBezTo>
                    <a:close/>
                  </a:path>
                </a:pathLst>
              </a:custGeom>
              <a:solidFill>
                <a:srgbClr val="000000">
                  <a:alpha val="17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25" name="Google Shape;825;p25"/>
              <p:cNvSpPr/>
              <p:nvPr/>
            </p:nvSpPr>
            <p:spPr>
              <a:xfrm>
                <a:off x="-24556300" y="3648650"/>
                <a:ext cx="104000" cy="113450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38" extrusionOk="0">
                    <a:moveTo>
                      <a:pt x="1" y="1"/>
                    </a:moveTo>
                    <a:lnTo>
                      <a:pt x="1" y="2458"/>
                    </a:lnTo>
                    <a:cubicBezTo>
                      <a:pt x="1" y="3592"/>
                      <a:pt x="946" y="4537"/>
                      <a:pt x="2080" y="4537"/>
                    </a:cubicBezTo>
                    <a:cubicBezTo>
                      <a:pt x="3246" y="4537"/>
                      <a:pt x="4160" y="3592"/>
                      <a:pt x="4160" y="2458"/>
                    </a:cubicBezTo>
                    <a:lnTo>
                      <a:pt x="4160" y="1"/>
                    </a:lnTo>
                    <a:close/>
                  </a:path>
                </a:pathLst>
              </a:custGeom>
              <a:solidFill>
                <a:srgbClr val="000000">
                  <a:alpha val="17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26" name="Google Shape;826;p25"/>
              <p:cNvSpPr/>
              <p:nvPr/>
            </p:nvSpPr>
            <p:spPr>
              <a:xfrm>
                <a:off x="-24694925" y="3702200"/>
                <a:ext cx="104000" cy="11267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07" extrusionOk="0">
                    <a:moveTo>
                      <a:pt x="1734" y="694"/>
                    </a:moveTo>
                    <a:cubicBezTo>
                      <a:pt x="1923" y="694"/>
                      <a:pt x="2080" y="852"/>
                      <a:pt x="2080" y="1041"/>
                    </a:cubicBezTo>
                    <a:lnTo>
                      <a:pt x="2080" y="2427"/>
                    </a:lnTo>
                    <a:cubicBezTo>
                      <a:pt x="2269" y="2427"/>
                      <a:pt x="2427" y="2584"/>
                      <a:pt x="2427" y="2773"/>
                    </a:cubicBezTo>
                    <a:cubicBezTo>
                      <a:pt x="2427" y="2962"/>
                      <a:pt x="2269" y="3120"/>
                      <a:pt x="2080" y="3120"/>
                    </a:cubicBezTo>
                    <a:cubicBezTo>
                      <a:pt x="1702" y="3120"/>
                      <a:pt x="1356" y="2805"/>
                      <a:pt x="1356" y="2427"/>
                    </a:cubicBezTo>
                    <a:lnTo>
                      <a:pt x="1356" y="1041"/>
                    </a:lnTo>
                    <a:cubicBezTo>
                      <a:pt x="1356" y="852"/>
                      <a:pt x="1513" y="694"/>
                      <a:pt x="1734" y="694"/>
                    </a:cubicBezTo>
                    <a:close/>
                    <a:moveTo>
                      <a:pt x="1" y="1"/>
                    </a:moveTo>
                    <a:lnTo>
                      <a:pt x="1" y="2427"/>
                    </a:lnTo>
                    <a:cubicBezTo>
                      <a:pt x="1" y="3561"/>
                      <a:pt x="946" y="4506"/>
                      <a:pt x="2080" y="4506"/>
                    </a:cubicBezTo>
                    <a:cubicBezTo>
                      <a:pt x="3214" y="4506"/>
                      <a:pt x="4160" y="3561"/>
                      <a:pt x="4160" y="2427"/>
                    </a:cubicBezTo>
                    <a:lnTo>
                      <a:pt x="4160" y="1"/>
                    </a:lnTo>
                    <a:close/>
                  </a:path>
                </a:pathLst>
              </a:custGeom>
              <a:solidFill>
                <a:srgbClr val="000000">
                  <a:alpha val="803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27" name="Google Shape;827;p25"/>
              <p:cNvSpPr/>
              <p:nvPr/>
            </p:nvSpPr>
            <p:spPr>
              <a:xfrm>
                <a:off x="-24556300" y="3518700"/>
                <a:ext cx="104000" cy="11342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37" extrusionOk="0">
                    <a:moveTo>
                      <a:pt x="2049" y="1387"/>
                    </a:moveTo>
                    <a:cubicBezTo>
                      <a:pt x="2427" y="1387"/>
                      <a:pt x="2742" y="1702"/>
                      <a:pt x="2742" y="2080"/>
                    </a:cubicBezTo>
                    <a:lnTo>
                      <a:pt x="2742" y="3466"/>
                    </a:lnTo>
                    <a:cubicBezTo>
                      <a:pt x="2742" y="3655"/>
                      <a:pt x="2584" y="3812"/>
                      <a:pt x="2395" y="3812"/>
                    </a:cubicBezTo>
                    <a:cubicBezTo>
                      <a:pt x="2206" y="3812"/>
                      <a:pt x="2049" y="3655"/>
                      <a:pt x="2049" y="3466"/>
                    </a:cubicBezTo>
                    <a:lnTo>
                      <a:pt x="2049" y="2080"/>
                    </a:lnTo>
                    <a:cubicBezTo>
                      <a:pt x="1860" y="2080"/>
                      <a:pt x="1702" y="1922"/>
                      <a:pt x="1702" y="1733"/>
                    </a:cubicBezTo>
                    <a:cubicBezTo>
                      <a:pt x="1702" y="1544"/>
                      <a:pt x="1860" y="1387"/>
                      <a:pt x="2049" y="1387"/>
                    </a:cubicBezTo>
                    <a:close/>
                    <a:moveTo>
                      <a:pt x="2080" y="0"/>
                    </a:moveTo>
                    <a:cubicBezTo>
                      <a:pt x="946" y="0"/>
                      <a:pt x="1" y="945"/>
                      <a:pt x="1" y="2080"/>
                    </a:cubicBezTo>
                    <a:lnTo>
                      <a:pt x="1" y="4537"/>
                    </a:lnTo>
                    <a:lnTo>
                      <a:pt x="4160" y="4537"/>
                    </a:lnTo>
                    <a:lnTo>
                      <a:pt x="4160" y="2080"/>
                    </a:lnTo>
                    <a:cubicBezTo>
                      <a:pt x="4160" y="945"/>
                      <a:pt x="3214" y="0"/>
                      <a:pt x="2080" y="0"/>
                    </a:cubicBezTo>
                    <a:close/>
                  </a:path>
                </a:pathLst>
              </a:custGeom>
              <a:solidFill>
                <a:srgbClr val="000000">
                  <a:alpha val="803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2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33" name="Google Shape;833;p26"/>
          <p:cNvSpPr/>
          <p:nvPr/>
        </p:nvSpPr>
        <p:spPr>
          <a:xfrm>
            <a:off x="2252442" y="2268662"/>
            <a:ext cx="4639353" cy="2320082"/>
          </a:xfrm>
          <a:custGeom>
            <a:avLst/>
            <a:gdLst/>
            <a:ahLst/>
            <a:cxnLst/>
            <a:rect l="l" t="t" r="r" b="b"/>
            <a:pathLst>
              <a:path w="177481" h="88756" fill="none" extrusionOk="0">
                <a:moveTo>
                  <a:pt x="177481" y="88756"/>
                </a:moveTo>
                <a:cubicBezTo>
                  <a:pt x="177481" y="39728"/>
                  <a:pt x="137754" y="1"/>
                  <a:pt x="88756" y="1"/>
                </a:cubicBezTo>
                <a:cubicBezTo>
                  <a:pt x="39727" y="1"/>
                  <a:pt x="0" y="39728"/>
                  <a:pt x="0" y="88756"/>
                </a:cubicBezTo>
              </a:path>
            </a:pathLst>
          </a:custGeom>
          <a:noFill/>
          <a:ln w="36475" cap="flat" cmpd="sng">
            <a:solidFill>
              <a:schemeClr val="dk1"/>
            </a:solidFill>
            <a:prstDash val="solid"/>
            <a:miter lim="3039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34" name="Google Shape;834;p26"/>
          <p:cNvSpPr/>
          <p:nvPr/>
        </p:nvSpPr>
        <p:spPr>
          <a:xfrm>
            <a:off x="7023915" y="3574970"/>
            <a:ext cx="9567" cy="22271"/>
          </a:xfrm>
          <a:custGeom>
            <a:avLst/>
            <a:gdLst/>
            <a:ahLst/>
            <a:cxnLst/>
            <a:rect l="l" t="t" r="r" b="b"/>
            <a:pathLst>
              <a:path w="366" h="852" fill="none" extrusionOk="0">
                <a:moveTo>
                  <a:pt x="365" y="851"/>
                </a:moveTo>
                <a:cubicBezTo>
                  <a:pt x="244" y="578"/>
                  <a:pt x="152" y="274"/>
                  <a:pt x="0" y="0"/>
                </a:cubicBezTo>
              </a:path>
            </a:pathLst>
          </a:custGeom>
          <a:noFill/>
          <a:ln w="19000" cap="flat" cmpd="sng">
            <a:solidFill>
              <a:srgbClr val="EFEFEF"/>
            </a:solidFill>
            <a:prstDash val="solid"/>
            <a:miter lim="3039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35" name="Google Shape;835;p26"/>
          <p:cNvSpPr/>
          <p:nvPr/>
        </p:nvSpPr>
        <p:spPr>
          <a:xfrm>
            <a:off x="2316802" y="3774402"/>
            <a:ext cx="109657" cy="108873"/>
          </a:xfrm>
          <a:custGeom>
            <a:avLst/>
            <a:gdLst/>
            <a:ahLst/>
            <a:cxnLst/>
            <a:rect l="l" t="t" r="r" b="b"/>
            <a:pathLst>
              <a:path w="4195" h="4165" extrusionOk="0">
                <a:moveTo>
                  <a:pt x="4195" y="2098"/>
                </a:moveTo>
                <a:cubicBezTo>
                  <a:pt x="4195" y="3253"/>
                  <a:pt x="3253" y="4165"/>
                  <a:pt x="2098" y="4165"/>
                </a:cubicBezTo>
                <a:cubicBezTo>
                  <a:pt x="943" y="4165"/>
                  <a:pt x="0" y="3222"/>
                  <a:pt x="31" y="2067"/>
                </a:cubicBezTo>
                <a:cubicBezTo>
                  <a:pt x="31" y="912"/>
                  <a:pt x="973" y="0"/>
                  <a:pt x="2128" y="0"/>
                </a:cubicBezTo>
                <a:cubicBezTo>
                  <a:pt x="3283" y="0"/>
                  <a:pt x="4195" y="943"/>
                  <a:pt x="4195" y="2098"/>
                </a:cubicBez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36" name="Google Shape;836;p26"/>
          <p:cNvSpPr/>
          <p:nvPr/>
        </p:nvSpPr>
        <p:spPr>
          <a:xfrm>
            <a:off x="3263144" y="2581730"/>
            <a:ext cx="109683" cy="108873"/>
          </a:xfrm>
          <a:custGeom>
            <a:avLst/>
            <a:gdLst/>
            <a:ahLst/>
            <a:cxnLst/>
            <a:rect l="l" t="t" r="r" b="b"/>
            <a:pathLst>
              <a:path w="4196" h="4165" extrusionOk="0">
                <a:moveTo>
                  <a:pt x="4195" y="2098"/>
                </a:moveTo>
                <a:cubicBezTo>
                  <a:pt x="4195" y="3253"/>
                  <a:pt x="3253" y="4165"/>
                  <a:pt x="2098" y="4165"/>
                </a:cubicBezTo>
                <a:cubicBezTo>
                  <a:pt x="943" y="4165"/>
                  <a:pt x="1" y="3223"/>
                  <a:pt x="1" y="2067"/>
                </a:cubicBezTo>
                <a:cubicBezTo>
                  <a:pt x="31" y="912"/>
                  <a:pt x="943" y="1"/>
                  <a:pt x="2098" y="1"/>
                </a:cubicBezTo>
                <a:cubicBezTo>
                  <a:pt x="3253" y="1"/>
                  <a:pt x="4195" y="943"/>
                  <a:pt x="4195" y="2098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37" name="Google Shape;837;p26"/>
          <p:cNvSpPr/>
          <p:nvPr/>
        </p:nvSpPr>
        <p:spPr>
          <a:xfrm>
            <a:off x="5780398" y="2581730"/>
            <a:ext cx="109657" cy="108873"/>
          </a:xfrm>
          <a:custGeom>
            <a:avLst/>
            <a:gdLst/>
            <a:ahLst/>
            <a:cxnLst/>
            <a:rect l="l" t="t" r="r" b="b"/>
            <a:pathLst>
              <a:path w="4195" h="4165" extrusionOk="0">
                <a:moveTo>
                  <a:pt x="4195" y="2098"/>
                </a:moveTo>
                <a:cubicBezTo>
                  <a:pt x="4164" y="3253"/>
                  <a:pt x="3253" y="4165"/>
                  <a:pt x="2098" y="4165"/>
                </a:cubicBezTo>
                <a:cubicBezTo>
                  <a:pt x="942" y="4165"/>
                  <a:pt x="0" y="3223"/>
                  <a:pt x="0" y="2067"/>
                </a:cubicBezTo>
                <a:cubicBezTo>
                  <a:pt x="0" y="912"/>
                  <a:pt x="942" y="1"/>
                  <a:pt x="2098" y="1"/>
                </a:cubicBezTo>
                <a:cubicBezTo>
                  <a:pt x="3253" y="1"/>
                  <a:pt x="4195" y="943"/>
                  <a:pt x="4195" y="2098"/>
                </a:cubicBez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38" name="Google Shape;838;p26"/>
          <p:cNvSpPr/>
          <p:nvPr/>
        </p:nvSpPr>
        <p:spPr>
          <a:xfrm>
            <a:off x="6681438" y="3757724"/>
            <a:ext cx="140659" cy="140659"/>
          </a:xfrm>
          <a:custGeom>
            <a:avLst/>
            <a:gdLst/>
            <a:ahLst/>
            <a:cxnLst/>
            <a:rect l="l" t="t" r="r" b="b"/>
            <a:pathLst>
              <a:path w="5381" h="5381" extrusionOk="0">
                <a:moveTo>
                  <a:pt x="5381" y="2705"/>
                </a:moveTo>
                <a:cubicBezTo>
                  <a:pt x="5381" y="4195"/>
                  <a:pt x="4165" y="5380"/>
                  <a:pt x="2676" y="5380"/>
                </a:cubicBezTo>
                <a:cubicBezTo>
                  <a:pt x="1217" y="5380"/>
                  <a:pt x="1" y="4164"/>
                  <a:pt x="31" y="2675"/>
                </a:cubicBezTo>
                <a:cubicBezTo>
                  <a:pt x="31" y="1216"/>
                  <a:pt x="1247" y="0"/>
                  <a:pt x="2706" y="30"/>
                </a:cubicBezTo>
                <a:cubicBezTo>
                  <a:pt x="4196" y="30"/>
                  <a:pt x="5381" y="1246"/>
                  <a:pt x="5381" y="2705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839" name="Google Shape;839;p26"/>
          <p:cNvGrpSpPr/>
          <p:nvPr/>
        </p:nvGrpSpPr>
        <p:grpSpPr>
          <a:xfrm>
            <a:off x="4570726" y="3064848"/>
            <a:ext cx="3942029" cy="1526315"/>
            <a:chOff x="4570726" y="3064848"/>
            <a:chExt cx="3942029" cy="1526315"/>
          </a:xfrm>
        </p:grpSpPr>
        <p:grpSp>
          <p:nvGrpSpPr>
            <p:cNvPr id="840" name="Google Shape;840;p26"/>
            <p:cNvGrpSpPr/>
            <p:nvPr/>
          </p:nvGrpSpPr>
          <p:grpSpPr>
            <a:xfrm>
              <a:off x="4570726" y="3064848"/>
              <a:ext cx="2176655" cy="1526315"/>
              <a:chOff x="4570726" y="3064848"/>
              <a:chExt cx="2176655" cy="1526315"/>
            </a:xfrm>
          </p:grpSpPr>
          <p:sp>
            <p:nvSpPr>
              <p:cNvPr id="841" name="Google Shape;841;p26"/>
              <p:cNvSpPr/>
              <p:nvPr/>
            </p:nvSpPr>
            <p:spPr>
              <a:xfrm>
                <a:off x="4570726" y="3075174"/>
                <a:ext cx="2145310" cy="1513611"/>
              </a:xfrm>
              <a:custGeom>
                <a:avLst/>
                <a:gdLst/>
                <a:ahLst/>
                <a:cxnLst/>
                <a:rect l="l" t="t" r="r" b="b"/>
                <a:pathLst>
                  <a:path w="82070" h="57904" extrusionOk="0">
                    <a:moveTo>
                      <a:pt x="1" y="57721"/>
                    </a:moveTo>
                    <a:lnTo>
                      <a:pt x="82069" y="57904"/>
                    </a:lnTo>
                    <a:cubicBezTo>
                      <a:pt x="82009" y="57904"/>
                      <a:pt x="81796" y="41308"/>
                      <a:pt x="73255" y="22675"/>
                    </a:cubicBezTo>
                    <a:cubicBezTo>
                      <a:pt x="73255" y="22949"/>
                      <a:pt x="67723" y="9514"/>
                      <a:pt x="58087" y="0"/>
                    </a:cubicBezTo>
                    <a:cubicBezTo>
                      <a:pt x="58087" y="0"/>
                      <a:pt x="1" y="57721"/>
                      <a:pt x="1" y="5772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42" name="Google Shape;842;p26"/>
              <p:cNvSpPr/>
              <p:nvPr/>
            </p:nvSpPr>
            <p:spPr>
              <a:xfrm>
                <a:off x="6015592" y="3064848"/>
                <a:ext cx="731789" cy="1526315"/>
              </a:xfrm>
              <a:custGeom>
                <a:avLst/>
                <a:gdLst/>
                <a:ahLst/>
                <a:cxnLst/>
                <a:rect l="l" t="t" r="r" b="b"/>
                <a:pathLst>
                  <a:path w="27995" h="58390" extrusionOk="0">
                    <a:moveTo>
                      <a:pt x="3374" y="0"/>
                    </a:moveTo>
                    <a:lnTo>
                      <a:pt x="3374" y="0"/>
                    </a:lnTo>
                    <a:lnTo>
                      <a:pt x="0" y="3222"/>
                    </a:lnTo>
                    <a:cubicBezTo>
                      <a:pt x="14104" y="17265"/>
                      <a:pt x="22979" y="36992"/>
                      <a:pt x="22979" y="58390"/>
                    </a:cubicBezTo>
                    <a:lnTo>
                      <a:pt x="27660" y="58390"/>
                    </a:lnTo>
                    <a:cubicBezTo>
                      <a:pt x="27630" y="58390"/>
                      <a:pt x="27995" y="43101"/>
                      <a:pt x="21034" y="25897"/>
                    </a:cubicBezTo>
                    <a:cubicBezTo>
                      <a:pt x="16870" y="16171"/>
                      <a:pt x="10821" y="7447"/>
                      <a:pt x="3435" y="91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843" name="Google Shape;843;p26"/>
              <p:cNvGrpSpPr/>
              <p:nvPr/>
            </p:nvGrpSpPr>
            <p:grpSpPr>
              <a:xfrm>
                <a:off x="5019973" y="4166914"/>
                <a:ext cx="892332" cy="266210"/>
                <a:chOff x="5019973" y="4166914"/>
                <a:chExt cx="892332" cy="266210"/>
              </a:xfrm>
            </p:grpSpPr>
            <p:sp>
              <p:nvSpPr>
                <p:cNvPr id="844" name="Google Shape;844;p26"/>
                <p:cNvSpPr/>
                <p:nvPr/>
              </p:nvSpPr>
              <p:spPr>
                <a:xfrm>
                  <a:off x="5275818" y="4201891"/>
                  <a:ext cx="535556" cy="196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88" h="7508" extrusionOk="0">
                      <a:moveTo>
                        <a:pt x="19849" y="638"/>
                      </a:moveTo>
                      <a:lnTo>
                        <a:pt x="19849" y="6870"/>
                      </a:lnTo>
                      <a:lnTo>
                        <a:pt x="639" y="6870"/>
                      </a:lnTo>
                      <a:lnTo>
                        <a:pt x="639" y="638"/>
                      </a:lnTo>
                      <a:close/>
                      <a:moveTo>
                        <a:pt x="335" y="0"/>
                      </a:moveTo>
                      <a:cubicBezTo>
                        <a:pt x="153" y="0"/>
                        <a:pt x="1" y="152"/>
                        <a:pt x="1" y="304"/>
                      </a:cubicBezTo>
                      <a:lnTo>
                        <a:pt x="1" y="7174"/>
                      </a:lnTo>
                      <a:cubicBezTo>
                        <a:pt x="1" y="7356"/>
                        <a:pt x="153" y="7508"/>
                        <a:pt x="335" y="7508"/>
                      </a:cubicBezTo>
                      <a:lnTo>
                        <a:pt x="20153" y="7508"/>
                      </a:lnTo>
                      <a:cubicBezTo>
                        <a:pt x="20336" y="7508"/>
                        <a:pt x="20488" y="7356"/>
                        <a:pt x="20488" y="7174"/>
                      </a:cubicBezTo>
                      <a:lnTo>
                        <a:pt x="20488" y="304"/>
                      </a:lnTo>
                      <a:cubicBezTo>
                        <a:pt x="20488" y="152"/>
                        <a:pt x="20336" y="0"/>
                        <a:pt x="2015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45" name="Google Shape;845;p26"/>
                <p:cNvSpPr/>
                <p:nvPr/>
              </p:nvSpPr>
              <p:spPr>
                <a:xfrm>
                  <a:off x="5859057" y="4166914"/>
                  <a:ext cx="53247" cy="266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" h="10184" extrusionOk="0">
                      <a:moveTo>
                        <a:pt x="1399" y="639"/>
                      </a:moveTo>
                      <a:lnTo>
                        <a:pt x="1399" y="9545"/>
                      </a:lnTo>
                      <a:lnTo>
                        <a:pt x="639" y="9545"/>
                      </a:lnTo>
                      <a:lnTo>
                        <a:pt x="639" y="639"/>
                      </a:lnTo>
                      <a:close/>
                      <a:moveTo>
                        <a:pt x="304" y="1"/>
                      </a:moveTo>
                      <a:cubicBezTo>
                        <a:pt x="152" y="1"/>
                        <a:pt x="0" y="153"/>
                        <a:pt x="0" y="335"/>
                      </a:cubicBezTo>
                      <a:lnTo>
                        <a:pt x="0" y="9849"/>
                      </a:lnTo>
                      <a:cubicBezTo>
                        <a:pt x="0" y="10031"/>
                        <a:pt x="152" y="10183"/>
                        <a:pt x="304" y="10183"/>
                      </a:cubicBezTo>
                      <a:lnTo>
                        <a:pt x="1733" y="10183"/>
                      </a:lnTo>
                      <a:cubicBezTo>
                        <a:pt x="1915" y="10183"/>
                        <a:pt x="2037" y="10031"/>
                        <a:pt x="2037" y="9849"/>
                      </a:cubicBezTo>
                      <a:lnTo>
                        <a:pt x="2037" y="335"/>
                      </a:lnTo>
                      <a:cubicBezTo>
                        <a:pt x="2037" y="153"/>
                        <a:pt x="1915" y="1"/>
                        <a:pt x="173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46" name="Google Shape;846;p26"/>
                <p:cNvSpPr/>
                <p:nvPr/>
              </p:nvSpPr>
              <p:spPr>
                <a:xfrm>
                  <a:off x="5794697" y="4229705"/>
                  <a:ext cx="81060" cy="140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1" h="5381" extrusionOk="0">
                      <a:moveTo>
                        <a:pt x="304" y="0"/>
                      </a:moveTo>
                      <a:cubicBezTo>
                        <a:pt x="152" y="0"/>
                        <a:pt x="0" y="122"/>
                        <a:pt x="0" y="304"/>
                      </a:cubicBezTo>
                      <a:lnTo>
                        <a:pt x="0" y="5076"/>
                      </a:lnTo>
                      <a:cubicBezTo>
                        <a:pt x="0" y="5258"/>
                        <a:pt x="122" y="5380"/>
                        <a:pt x="304" y="5380"/>
                      </a:cubicBezTo>
                      <a:lnTo>
                        <a:pt x="2766" y="5380"/>
                      </a:lnTo>
                      <a:cubicBezTo>
                        <a:pt x="2949" y="5380"/>
                        <a:pt x="3101" y="5258"/>
                        <a:pt x="3101" y="5076"/>
                      </a:cubicBezTo>
                      <a:cubicBezTo>
                        <a:pt x="3101" y="4894"/>
                        <a:pt x="2949" y="4742"/>
                        <a:pt x="2766" y="4742"/>
                      </a:cubicBezTo>
                      <a:lnTo>
                        <a:pt x="639" y="4742"/>
                      </a:lnTo>
                      <a:lnTo>
                        <a:pt x="639" y="638"/>
                      </a:lnTo>
                      <a:lnTo>
                        <a:pt x="2766" y="638"/>
                      </a:lnTo>
                      <a:cubicBezTo>
                        <a:pt x="2949" y="638"/>
                        <a:pt x="3101" y="486"/>
                        <a:pt x="3101" y="304"/>
                      </a:cubicBezTo>
                      <a:cubicBezTo>
                        <a:pt x="3101" y="122"/>
                        <a:pt x="2949" y="0"/>
                        <a:pt x="276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47" name="Google Shape;847;p26"/>
                <p:cNvSpPr/>
                <p:nvPr/>
              </p:nvSpPr>
              <p:spPr>
                <a:xfrm>
                  <a:off x="5247219" y="4249547"/>
                  <a:ext cx="45327" cy="1009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4" h="3862" extrusionOk="0">
                      <a:moveTo>
                        <a:pt x="1095" y="639"/>
                      </a:moveTo>
                      <a:lnTo>
                        <a:pt x="1095" y="3223"/>
                      </a:lnTo>
                      <a:lnTo>
                        <a:pt x="639" y="3223"/>
                      </a:lnTo>
                      <a:lnTo>
                        <a:pt x="639" y="639"/>
                      </a:lnTo>
                      <a:close/>
                      <a:moveTo>
                        <a:pt x="305" y="1"/>
                      </a:moveTo>
                      <a:cubicBezTo>
                        <a:pt x="153" y="1"/>
                        <a:pt x="1" y="153"/>
                        <a:pt x="1" y="305"/>
                      </a:cubicBezTo>
                      <a:lnTo>
                        <a:pt x="1" y="3527"/>
                      </a:lnTo>
                      <a:cubicBezTo>
                        <a:pt x="1" y="3709"/>
                        <a:pt x="122" y="3861"/>
                        <a:pt x="305" y="3861"/>
                      </a:cubicBezTo>
                      <a:lnTo>
                        <a:pt x="1429" y="3861"/>
                      </a:lnTo>
                      <a:cubicBezTo>
                        <a:pt x="1612" y="3861"/>
                        <a:pt x="1733" y="3709"/>
                        <a:pt x="1733" y="3527"/>
                      </a:cubicBezTo>
                      <a:lnTo>
                        <a:pt x="1733" y="305"/>
                      </a:lnTo>
                      <a:cubicBezTo>
                        <a:pt x="1733" y="153"/>
                        <a:pt x="1612" y="1"/>
                        <a:pt x="142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48" name="Google Shape;848;p26"/>
                <p:cNvSpPr/>
                <p:nvPr/>
              </p:nvSpPr>
              <p:spPr>
                <a:xfrm>
                  <a:off x="5231325" y="4272290"/>
                  <a:ext cx="32597" cy="55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7" h="2110" extrusionOk="0">
                      <a:moveTo>
                        <a:pt x="903" y="0"/>
                      </a:moveTo>
                      <a:cubicBezTo>
                        <a:pt x="840" y="0"/>
                        <a:pt x="780" y="23"/>
                        <a:pt x="730" y="73"/>
                      </a:cubicBezTo>
                      <a:lnTo>
                        <a:pt x="122" y="590"/>
                      </a:lnTo>
                      <a:cubicBezTo>
                        <a:pt x="31" y="651"/>
                        <a:pt x="1" y="742"/>
                        <a:pt x="1" y="833"/>
                      </a:cubicBezTo>
                      <a:lnTo>
                        <a:pt x="1" y="1289"/>
                      </a:lnTo>
                      <a:cubicBezTo>
                        <a:pt x="1" y="1380"/>
                        <a:pt x="31" y="1471"/>
                        <a:pt x="122" y="1532"/>
                      </a:cubicBezTo>
                      <a:lnTo>
                        <a:pt x="700" y="2049"/>
                      </a:lnTo>
                      <a:cubicBezTo>
                        <a:pt x="761" y="2079"/>
                        <a:pt x="852" y="2110"/>
                        <a:pt x="913" y="2110"/>
                      </a:cubicBezTo>
                      <a:cubicBezTo>
                        <a:pt x="973" y="2110"/>
                        <a:pt x="1004" y="2110"/>
                        <a:pt x="1065" y="2079"/>
                      </a:cubicBezTo>
                      <a:cubicBezTo>
                        <a:pt x="1186" y="2018"/>
                        <a:pt x="1247" y="1897"/>
                        <a:pt x="1247" y="1775"/>
                      </a:cubicBezTo>
                      <a:lnTo>
                        <a:pt x="1247" y="316"/>
                      </a:lnTo>
                      <a:cubicBezTo>
                        <a:pt x="1247" y="195"/>
                        <a:pt x="1186" y="73"/>
                        <a:pt x="1065" y="43"/>
                      </a:cubicBezTo>
                      <a:cubicBezTo>
                        <a:pt x="1010" y="15"/>
                        <a:pt x="955" y="0"/>
                        <a:pt x="90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49" name="Google Shape;849;p26"/>
                <p:cNvSpPr/>
                <p:nvPr/>
              </p:nvSpPr>
              <p:spPr>
                <a:xfrm>
                  <a:off x="5019973" y="4291660"/>
                  <a:ext cx="228071" cy="16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25" h="640" extrusionOk="0">
                      <a:moveTo>
                        <a:pt x="335" y="1"/>
                      </a:moveTo>
                      <a:cubicBezTo>
                        <a:pt x="153" y="1"/>
                        <a:pt x="1" y="153"/>
                        <a:pt x="1" y="305"/>
                      </a:cubicBezTo>
                      <a:cubicBezTo>
                        <a:pt x="1" y="487"/>
                        <a:pt x="153" y="639"/>
                        <a:pt x="335" y="639"/>
                      </a:cubicBezTo>
                      <a:lnTo>
                        <a:pt x="8390" y="639"/>
                      </a:lnTo>
                      <a:cubicBezTo>
                        <a:pt x="8572" y="639"/>
                        <a:pt x="8724" y="487"/>
                        <a:pt x="8724" y="305"/>
                      </a:cubicBezTo>
                      <a:cubicBezTo>
                        <a:pt x="8724" y="153"/>
                        <a:pt x="8572" y="1"/>
                        <a:pt x="839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50" name="Google Shape;850;p26"/>
                <p:cNvSpPr/>
                <p:nvPr/>
              </p:nvSpPr>
              <p:spPr>
                <a:xfrm>
                  <a:off x="5347341" y="4201891"/>
                  <a:ext cx="16703" cy="9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9" h="3618" extrusionOk="0">
                      <a:moveTo>
                        <a:pt x="305" y="0"/>
                      </a:moveTo>
                      <a:cubicBezTo>
                        <a:pt x="153" y="0"/>
                        <a:pt x="1" y="152"/>
                        <a:pt x="1" y="304"/>
                      </a:cubicBezTo>
                      <a:lnTo>
                        <a:pt x="1" y="3313"/>
                      </a:lnTo>
                      <a:cubicBezTo>
                        <a:pt x="1" y="3496"/>
                        <a:pt x="122" y="3617"/>
                        <a:pt x="305" y="3617"/>
                      </a:cubicBezTo>
                      <a:cubicBezTo>
                        <a:pt x="487" y="3617"/>
                        <a:pt x="639" y="3496"/>
                        <a:pt x="639" y="3313"/>
                      </a:cubicBezTo>
                      <a:lnTo>
                        <a:pt x="639" y="304"/>
                      </a:lnTo>
                      <a:cubicBezTo>
                        <a:pt x="639" y="152"/>
                        <a:pt x="487" y="0"/>
                        <a:pt x="30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51" name="Google Shape;851;p26"/>
                <p:cNvSpPr/>
                <p:nvPr/>
              </p:nvSpPr>
              <p:spPr>
                <a:xfrm>
                  <a:off x="5426000" y="4201891"/>
                  <a:ext cx="16730" cy="9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0" h="3618" extrusionOk="0">
                      <a:moveTo>
                        <a:pt x="335" y="0"/>
                      </a:moveTo>
                      <a:cubicBezTo>
                        <a:pt x="153" y="0"/>
                        <a:pt x="1" y="152"/>
                        <a:pt x="1" y="304"/>
                      </a:cubicBezTo>
                      <a:lnTo>
                        <a:pt x="1" y="3313"/>
                      </a:lnTo>
                      <a:cubicBezTo>
                        <a:pt x="1" y="3496"/>
                        <a:pt x="153" y="3617"/>
                        <a:pt x="335" y="3617"/>
                      </a:cubicBezTo>
                      <a:cubicBezTo>
                        <a:pt x="517" y="3617"/>
                        <a:pt x="639" y="3496"/>
                        <a:pt x="639" y="3313"/>
                      </a:cubicBezTo>
                      <a:lnTo>
                        <a:pt x="639" y="304"/>
                      </a:lnTo>
                      <a:cubicBezTo>
                        <a:pt x="639" y="152"/>
                        <a:pt x="517" y="0"/>
                        <a:pt x="3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52" name="Google Shape;852;p26"/>
                <p:cNvSpPr/>
                <p:nvPr/>
              </p:nvSpPr>
              <p:spPr>
                <a:xfrm>
                  <a:off x="5505470" y="4201891"/>
                  <a:ext cx="16703" cy="9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9" h="3618" extrusionOk="0">
                      <a:moveTo>
                        <a:pt x="304" y="0"/>
                      </a:moveTo>
                      <a:cubicBezTo>
                        <a:pt x="152" y="0"/>
                        <a:pt x="0" y="152"/>
                        <a:pt x="0" y="304"/>
                      </a:cubicBezTo>
                      <a:lnTo>
                        <a:pt x="0" y="3313"/>
                      </a:lnTo>
                      <a:cubicBezTo>
                        <a:pt x="0" y="3496"/>
                        <a:pt x="152" y="3617"/>
                        <a:pt x="304" y="3617"/>
                      </a:cubicBezTo>
                      <a:cubicBezTo>
                        <a:pt x="487" y="3617"/>
                        <a:pt x="639" y="3496"/>
                        <a:pt x="639" y="3313"/>
                      </a:cubicBezTo>
                      <a:lnTo>
                        <a:pt x="639" y="304"/>
                      </a:lnTo>
                      <a:cubicBezTo>
                        <a:pt x="639" y="152"/>
                        <a:pt x="487" y="0"/>
                        <a:pt x="30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53" name="Google Shape;853;p26"/>
                <p:cNvSpPr/>
                <p:nvPr/>
              </p:nvSpPr>
              <p:spPr>
                <a:xfrm>
                  <a:off x="5584129" y="4201891"/>
                  <a:ext cx="17514" cy="9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3618" extrusionOk="0">
                      <a:moveTo>
                        <a:pt x="335" y="0"/>
                      </a:moveTo>
                      <a:cubicBezTo>
                        <a:pt x="152" y="0"/>
                        <a:pt x="0" y="152"/>
                        <a:pt x="0" y="304"/>
                      </a:cubicBezTo>
                      <a:lnTo>
                        <a:pt x="0" y="3313"/>
                      </a:lnTo>
                      <a:cubicBezTo>
                        <a:pt x="0" y="3496"/>
                        <a:pt x="152" y="3617"/>
                        <a:pt x="335" y="3617"/>
                      </a:cubicBezTo>
                      <a:cubicBezTo>
                        <a:pt x="517" y="3617"/>
                        <a:pt x="669" y="3496"/>
                        <a:pt x="639" y="3313"/>
                      </a:cubicBezTo>
                      <a:lnTo>
                        <a:pt x="639" y="304"/>
                      </a:lnTo>
                      <a:cubicBezTo>
                        <a:pt x="639" y="152"/>
                        <a:pt x="517" y="0"/>
                        <a:pt x="3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54" name="Google Shape;854;p26"/>
                <p:cNvSpPr/>
                <p:nvPr/>
              </p:nvSpPr>
              <p:spPr>
                <a:xfrm>
                  <a:off x="5663599" y="4201891"/>
                  <a:ext cx="16703" cy="9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9" h="3618" extrusionOk="0">
                      <a:moveTo>
                        <a:pt x="334" y="0"/>
                      </a:moveTo>
                      <a:cubicBezTo>
                        <a:pt x="152" y="0"/>
                        <a:pt x="0" y="152"/>
                        <a:pt x="0" y="304"/>
                      </a:cubicBezTo>
                      <a:lnTo>
                        <a:pt x="0" y="3313"/>
                      </a:lnTo>
                      <a:cubicBezTo>
                        <a:pt x="0" y="3496"/>
                        <a:pt x="152" y="3617"/>
                        <a:pt x="334" y="3617"/>
                      </a:cubicBezTo>
                      <a:cubicBezTo>
                        <a:pt x="486" y="3617"/>
                        <a:pt x="638" y="3496"/>
                        <a:pt x="638" y="3313"/>
                      </a:cubicBezTo>
                      <a:lnTo>
                        <a:pt x="638" y="304"/>
                      </a:lnTo>
                      <a:cubicBezTo>
                        <a:pt x="638" y="152"/>
                        <a:pt x="486" y="0"/>
                        <a:pt x="33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855" name="Google Shape;855;p26"/>
              <p:cNvSpPr/>
              <p:nvPr/>
            </p:nvSpPr>
            <p:spPr>
              <a:xfrm>
                <a:off x="5986183" y="3668713"/>
                <a:ext cx="692083" cy="688920"/>
              </a:xfrm>
              <a:custGeom>
                <a:avLst/>
                <a:gdLst/>
                <a:ahLst/>
                <a:cxnLst/>
                <a:rect l="l" t="t" r="r" b="b"/>
                <a:pathLst>
                  <a:path w="26476" h="26355" extrusionOk="0">
                    <a:moveTo>
                      <a:pt x="13258" y="1"/>
                    </a:moveTo>
                    <a:cubicBezTo>
                      <a:pt x="6019" y="1"/>
                      <a:pt x="92" y="5855"/>
                      <a:pt x="61" y="13101"/>
                    </a:cubicBezTo>
                    <a:cubicBezTo>
                      <a:pt x="1" y="20396"/>
                      <a:pt x="5867" y="26323"/>
                      <a:pt x="13162" y="26354"/>
                    </a:cubicBezTo>
                    <a:cubicBezTo>
                      <a:pt x="13199" y="26354"/>
                      <a:pt x="13237" y="26354"/>
                      <a:pt x="13274" y="26354"/>
                    </a:cubicBezTo>
                    <a:cubicBezTo>
                      <a:pt x="20488" y="26354"/>
                      <a:pt x="26384" y="20511"/>
                      <a:pt x="26415" y="13253"/>
                    </a:cubicBezTo>
                    <a:cubicBezTo>
                      <a:pt x="26475" y="5989"/>
                      <a:pt x="20609" y="31"/>
                      <a:pt x="13314" y="1"/>
                    </a:cubicBezTo>
                    <a:cubicBezTo>
                      <a:pt x="13295" y="1"/>
                      <a:pt x="13277" y="1"/>
                      <a:pt x="132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56" name="Google Shape;856;p26"/>
              <p:cNvSpPr/>
              <p:nvPr/>
            </p:nvSpPr>
            <p:spPr>
              <a:xfrm>
                <a:off x="6026702" y="3707663"/>
                <a:ext cx="611833" cy="611807"/>
              </a:xfrm>
              <a:custGeom>
                <a:avLst/>
                <a:gdLst/>
                <a:ahLst/>
                <a:cxnLst/>
                <a:rect l="l" t="t" r="r" b="b"/>
                <a:pathLst>
                  <a:path w="23406" h="23405" extrusionOk="0">
                    <a:moveTo>
                      <a:pt x="23345" y="11763"/>
                    </a:moveTo>
                    <a:cubicBezTo>
                      <a:pt x="23314" y="18207"/>
                      <a:pt x="18086" y="23405"/>
                      <a:pt x="11642" y="23374"/>
                    </a:cubicBezTo>
                    <a:cubicBezTo>
                      <a:pt x="5199" y="23344"/>
                      <a:pt x="1" y="18085"/>
                      <a:pt x="31" y="11642"/>
                    </a:cubicBezTo>
                    <a:cubicBezTo>
                      <a:pt x="62" y="5198"/>
                      <a:pt x="5320" y="0"/>
                      <a:pt x="11764" y="31"/>
                    </a:cubicBezTo>
                    <a:cubicBezTo>
                      <a:pt x="18208" y="61"/>
                      <a:pt x="23406" y="5319"/>
                      <a:pt x="23345" y="1176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57" name="Google Shape;857;p26"/>
              <p:cNvSpPr txBox="1"/>
              <p:nvPr/>
            </p:nvSpPr>
            <p:spPr>
              <a:xfrm>
                <a:off x="5992505" y="3667910"/>
                <a:ext cx="689700" cy="68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60 %</a:t>
                </a:r>
                <a:endParaRPr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  <p:grpSp>
          <p:nvGrpSpPr>
            <p:cNvPr id="858" name="Google Shape;858;p26"/>
            <p:cNvGrpSpPr/>
            <p:nvPr/>
          </p:nvGrpSpPr>
          <p:grpSpPr>
            <a:xfrm>
              <a:off x="6765125" y="3121481"/>
              <a:ext cx="1747629" cy="771466"/>
              <a:chOff x="6877124" y="3483819"/>
              <a:chExt cx="1755000" cy="737822"/>
            </a:xfrm>
          </p:grpSpPr>
          <p:sp>
            <p:nvSpPr>
              <p:cNvPr id="859" name="Google Shape;859;p26"/>
              <p:cNvSpPr txBox="1"/>
              <p:nvPr/>
            </p:nvSpPr>
            <p:spPr>
              <a:xfrm>
                <a:off x="6877124" y="3483819"/>
                <a:ext cx="17550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860" name="Google Shape;860;p26"/>
              <p:cNvSpPr txBox="1"/>
              <p:nvPr/>
            </p:nvSpPr>
            <p:spPr>
              <a:xfrm>
                <a:off x="6877124" y="3795040"/>
                <a:ext cx="17550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861" name="Google Shape;861;p26"/>
          <p:cNvGrpSpPr/>
          <p:nvPr/>
        </p:nvGrpSpPr>
        <p:grpSpPr>
          <a:xfrm>
            <a:off x="1626100" y="1835719"/>
            <a:ext cx="2959980" cy="2749061"/>
            <a:chOff x="1626100" y="1835719"/>
            <a:chExt cx="2959980" cy="2749061"/>
          </a:xfrm>
        </p:grpSpPr>
        <p:grpSp>
          <p:nvGrpSpPr>
            <p:cNvPr id="862" name="Google Shape;862;p26"/>
            <p:cNvGrpSpPr/>
            <p:nvPr/>
          </p:nvGrpSpPr>
          <p:grpSpPr>
            <a:xfrm>
              <a:off x="3062117" y="2441090"/>
              <a:ext cx="1523962" cy="2143690"/>
              <a:chOff x="3062117" y="2441090"/>
              <a:chExt cx="1523962" cy="2143690"/>
            </a:xfrm>
          </p:grpSpPr>
          <p:sp>
            <p:nvSpPr>
              <p:cNvPr id="863" name="Google Shape;863;p26"/>
              <p:cNvSpPr/>
              <p:nvPr/>
            </p:nvSpPr>
            <p:spPr>
              <a:xfrm>
                <a:off x="3068174" y="2460957"/>
                <a:ext cx="1508879" cy="2123823"/>
              </a:xfrm>
              <a:custGeom>
                <a:avLst/>
                <a:gdLst/>
                <a:ahLst/>
                <a:cxnLst/>
                <a:rect l="l" t="t" r="r" b="b"/>
                <a:pathLst>
                  <a:path w="57723" h="81248" extrusionOk="0">
                    <a:moveTo>
                      <a:pt x="57722" y="0"/>
                    </a:moveTo>
                    <a:lnTo>
                      <a:pt x="57631" y="41156"/>
                    </a:lnTo>
                    <a:lnTo>
                      <a:pt x="57540" y="81248"/>
                    </a:lnTo>
                    <a:lnTo>
                      <a:pt x="1" y="24226"/>
                    </a:lnTo>
                    <a:cubicBezTo>
                      <a:pt x="1" y="24226"/>
                      <a:pt x="14499" y="11125"/>
                      <a:pt x="25320" y="7295"/>
                    </a:cubicBezTo>
                    <a:cubicBezTo>
                      <a:pt x="25320" y="7295"/>
                      <a:pt x="37235" y="335"/>
                      <a:pt x="5772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64" name="Google Shape;864;p26"/>
              <p:cNvSpPr/>
              <p:nvPr/>
            </p:nvSpPr>
            <p:spPr>
              <a:xfrm>
                <a:off x="3062117" y="2441090"/>
                <a:ext cx="1523962" cy="719869"/>
              </a:xfrm>
              <a:custGeom>
                <a:avLst/>
                <a:gdLst/>
                <a:ahLst/>
                <a:cxnLst/>
                <a:rect l="l" t="t" r="r" b="b"/>
                <a:pathLst>
                  <a:path w="58300" h="27539" extrusionOk="0">
                    <a:moveTo>
                      <a:pt x="58299" y="1"/>
                    </a:moveTo>
                    <a:cubicBezTo>
                      <a:pt x="48755" y="153"/>
                      <a:pt x="40883" y="1612"/>
                      <a:pt x="35199" y="3253"/>
                    </a:cubicBezTo>
                    <a:cubicBezTo>
                      <a:pt x="34712" y="3374"/>
                      <a:pt x="34226" y="3526"/>
                      <a:pt x="33740" y="3678"/>
                    </a:cubicBezTo>
                    <a:cubicBezTo>
                      <a:pt x="31338" y="4438"/>
                      <a:pt x="28998" y="5289"/>
                      <a:pt x="26718" y="6232"/>
                    </a:cubicBezTo>
                    <a:cubicBezTo>
                      <a:pt x="25563" y="6748"/>
                      <a:pt x="24955" y="7083"/>
                      <a:pt x="24955" y="7083"/>
                    </a:cubicBezTo>
                    <a:cubicBezTo>
                      <a:pt x="24682" y="7174"/>
                      <a:pt x="24408" y="7265"/>
                      <a:pt x="24135" y="7387"/>
                    </a:cubicBezTo>
                    <a:cubicBezTo>
                      <a:pt x="21399" y="8633"/>
                      <a:pt x="18724" y="10031"/>
                      <a:pt x="16171" y="11581"/>
                    </a:cubicBezTo>
                    <a:cubicBezTo>
                      <a:pt x="7751" y="16961"/>
                      <a:pt x="1" y="24317"/>
                      <a:pt x="1" y="24317"/>
                    </a:cubicBezTo>
                    <a:lnTo>
                      <a:pt x="3253" y="27539"/>
                    </a:lnTo>
                    <a:cubicBezTo>
                      <a:pt x="17326" y="13375"/>
                      <a:pt x="36779" y="4590"/>
                      <a:pt x="58269" y="4560"/>
                    </a:cubicBezTo>
                    <a:cubicBezTo>
                      <a:pt x="58269" y="1672"/>
                      <a:pt x="58269" y="1"/>
                      <a:pt x="58269" y="1"/>
                    </a:cubicBezTo>
                    <a:lnTo>
                      <a:pt x="5829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865" name="Google Shape;865;p26"/>
              <p:cNvGrpSpPr/>
              <p:nvPr/>
            </p:nvGrpSpPr>
            <p:grpSpPr>
              <a:xfrm>
                <a:off x="4024354" y="3459739"/>
                <a:ext cx="330566" cy="331351"/>
                <a:chOff x="4024354" y="3459739"/>
                <a:chExt cx="330566" cy="331351"/>
              </a:xfrm>
            </p:grpSpPr>
            <p:sp>
              <p:nvSpPr>
                <p:cNvPr id="866" name="Google Shape;866;p26"/>
                <p:cNvSpPr/>
                <p:nvPr/>
              </p:nvSpPr>
              <p:spPr>
                <a:xfrm>
                  <a:off x="4024354" y="3459739"/>
                  <a:ext cx="330566" cy="3313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46" h="12676" extrusionOk="0">
                      <a:moveTo>
                        <a:pt x="6323" y="639"/>
                      </a:moveTo>
                      <a:cubicBezTo>
                        <a:pt x="9454" y="639"/>
                        <a:pt x="12007" y="3192"/>
                        <a:pt x="12007" y="6353"/>
                      </a:cubicBezTo>
                      <a:cubicBezTo>
                        <a:pt x="12007" y="9484"/>
                        <a:pt x="9454" y="12037"/>
                        <a:pt x="6323" y="12037"/>
                      </a:cubicBezTo>
                      <a:cubicBezTo>
                        <a:pt x="3192" y="12037"/>
                        <a:pt x="639" y="9484"/>
                        <a:pt x="639" y="6353"/>
                      </a:cubicBezTo>
                      <a:cubicBezTo>
                        <a:pt x="639" y="3192"/>
                        <a:pt x="3192" y="639"/>
                        <a:pt x="6323" y="639"/>
                      </a:cubicBezTo>
                      <a:close/>
                      <a:moveTo>
                        <a:pt x="6323" y="1"/>
                      </a:moveTo>
                      <a:cubicBezTo>
                        <a:pt x="2828" y="1"/>
                        <a:pt x="1" y="2858"/>
                        <a:pt x="1" y="6353"/>
                      </a:cubicBezTo>
                      <a:cubicBezTo>
                        <a:pt x="1" y="9849"/>
                        <a:pt x="2828" y="12676"/>
                        <a:pt x="6323" y="12676"/>
                      </a:cubicBezTo>
                      <a:cubicBezTo>
                        <a:pt x="9819" y="12676"/>
                        <a:pt x="12645" y="9849"/>
                        <a:pt x="12645" y="6353"/>
                      </a:cubicBezTo>
                      <a:cubicBezTo>
                        <a:pt x="12645" y="2858"/>
                        <a:pt x="9819" y="1"/>
                        <a:pt x="63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67" name="Google Shape;867;p26"/>
                <p:cNvSpPr/>
                <p:nvPr/>
              </p:nvSpPr>
              <p:spPr>
                <a:xfrm>
                  <a:off x="4063304" y="3617083"/>
                  <a:ext cx="251885" cy="16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36" h="639" extrusionOk="0">
                      <a:moveTo>
                        <a:pt x="334" y="0"/>
                      </a:moveTo>
                      <a:cubicBezTo>
                        <a:pt x="152" y="0"/>
                        <a:pt x="0" y="152"/>
                        <a:pt x="0" y="334"/>
                      </a:cubicBezTo>
                      <a:cubicBezTo>
                        <a:pt x="0" y="486"/>
                        <a:pt x="152" y="638"/>
                        <a:pt x="334" y="638"/>
                      </a:cubicBezTo>
                      <a:lnTo>
                        <a:pt x="9332" y="638"/>
                      </a:lnTo>
                      <a:cubicBezTo>
                        <a:pt x="9514" y="638"/>
                        <a:pt x="9636" y="517"/>
                        <a:pt x="9636" y="334"/>
                      </a:cubicBezTo>
                      <a:cubicBezTo>
                        <a:pt x="9636" y="152"/>
                        <a:pt x="9514" y="0"/>
                        <a:pt x="933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868" name="Google Shape;868;p26"/>
              <p:cNvSpPr/>
              <p:nvPr/>
            </p:nvSpPr>
            <p:spPr>
              <a:xfrm>
                <a:off x="3524558" y="2516586"/>
                <a:ext cx="691298" cy="689678"/>
              </a:xfrm>
              <a:custGeom>
                <a:avLst/>
                <a:gdLst/>
                <a:ahLst/>
                <a:cxnLst/>
                <a:rect l="l" t="t" r="r" b="b"/>
                <a:pathLst>
                  <a:path w="26446" h="26384" extrusionOk="0">
                    <a:moveTo>
                      <a:pt x="13258" y="0"/>
                    </a:moveTo>
                    <a:cubicBezTo>
                      <a:pt x="5989" y="0"/>
                      <a:pt x="92" y="5855"/>
                      <a:pt x="62" y="13101"/>
                    </a:cubicBezTo>
                    <a:cubicBezTo>
                      <a:pt x="1" y="20396"/>
                      <a:pt x="5867" y="26323"/>
                      <a:pt x="13162" y="26384"/>
                    </a:cubicBezTo>
                    <a:cubicBezTo>
                      <a:pt x="13181" y="26384"/>
                      <a:pt x="13200" y="26384"/>
                      <a:pt x="13218" y="26384"/>
                    </a:cubicBezTo>
                    <a:cubicBezTo>
                      <a:pt x="20457" y="26384"/>
                      <a:pt x="26354" y="20529"/>
                      <a:pt x="26415" y="13283"/>
                    </a:cubicBezTo>
                    <a:cubicBezTo>
                      <a:pt x="26445" y="5988"/>
                      <a:pt x="20579" y="61"/>
                      <a:pt x="13314" y="0"/>
                    </a:cubicBezTo>
                    <a:cubicBezTo>
                      <a:pt x="13295" y="0"/>
                      <a:pt x="13277" y="0"/>
                      <a:pt x="1325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69" name="Google Shape;869;p26"/>
              <p:cNvSpPr/>
              <p:nvPr/>
            </p:nvSpPr>
            <p:spPr>
              <a:xfrm>
                <a:off x="3564292" y="2555510"/>
                <a:ext cx="611833" cy="611833"/>
              </a:xfrm>
              <a:custGeom>
                <a:avLst/>
                <a:gdLst/>
                <a:ahLst/>
                <a:cxnLst/>
                <a:rect l="l" t="t" r="r" b="b"/>
                <a:pathLst>
                  <a:path w="23406" h="23406" extrusionOk="0">
                    <a:moveTo>
                      <a:pt x="23375" y="11764"/>
                    </a:moveTo>
                    <a:cubicBezTo>
                      <a:pt x="23345" y="18207"/>
                      <a:pt x="18086" y="23405"/>
                      <a:pt x="11642" y="23375"/>
                    </a:cubicBezTo>
                    <a:cubicBezTo>
                      <a:pt x="5198" y="23344"/>
                      <a:pt x="1" y="18086"/>
                      <a:pt x="31" y="11642"/>
                    </a:cubicBezTo>
                    <a:cubicBezTo>
                      <a:pt x="61" y="5198"/>
                      <a:pt x="5320" y="1"/>
                      <a:pt x="11764" y="31"/>
                    </a:cubicBezTo>
                    <a:cubicBezTo>
                      <a:pt x="18208" y="61"/>
                      <a:pt x="23405" y="5320"/>
                      <a:pt x="23375" y="1176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70" name="Google Shape;870;p26"/>
              <p:cNvSpPr txBox="1"/>
              <p:nvPr/>
            </p:nvSpPr>
            <p:spPr>
              <a:xfrm>
                <a:off x="3523695" y="2516541"/>
                <a:ext cx="692100" cy="68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30 %</a:t>
                </a:r>
                <a:endParaRPr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  <p:grpSp>
          <p:nvGrpSpPr>
            <p:cNvPr id="871" name="Google Shape;871;p26"/>
            <p:cNvGrpSpPr/>
            <p:nvPr/>
          </p:nvGrpSpPr>
          <p:grpSpPr>
            <a:xfrm>
              <a:off x="1626100" y="1835719"/>
              <a:ext cx="1754942" cy="771465"/>
              <a:chOff x="2032596" y="1930113"/>
              <a:chExt cx="1808100" cy="737820"/>
            </a:xfrm>
          </p:grpSpPr>
          <p:sp>
            <p:nvSpPr>
              <p:cNvPr id="872" name="Google Shape;872;p26"/>
              <p:cNvSpPr txBox="1"/>
              <p:nvPr/>
            </p:nvSpPr>
            <p:spPr>
              <a:xfrm>
                <a:off x="2032596" y="1930113"/>
                <a:ext cx="18081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873" name="Google Shape;873;p26"/>
              <p:cNvSpPr txBox="1"/>
              <p:nvPr/>
            </p:nvSpPr>
            <p:spPr>
              <a:xfrm>
                <a:off x="2032596" y="2241333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874" name="Google Shape;874;p26"/>
          <p:cNvGrpSpPr/>
          <p:nvPr/>
        </p:nvGrpSpPr>
        <p:grpSpPr>
          <a:xfrm>
            <a:off x="631625" y="3075958"/>
            <a:ext cx="3948071" cy="1507285"/>
            <a:chOff x="631625" y="3075958"/>
            <a:chExt cx="3948071" cy="1507285"/>
          </a:xfrm>
        </p:grpSpPr>
        <p:grpSp>
          <p:nvGrpSpPr>
            <p:cNvPr id="875" name="Google Shape;875;p26"/>
            <p:cNvGrpSpPr/>
            <p:nvPr/>
          </p:nvGrpSpPr>
          <p:grpSpPr>
            <a:xfrm>
              <a:off x="2435980" y="3075958"/>
              <a:ext cx="2143716" cy="1507285"/>
              <a:chOff x="2435980" y="3075958"/>
              <a:chExt cx="2143716" cy="1507285"/>
            </a:xfrm>
          </p:grpSpPr>
          <p:sp>
            <p:nvSpPr>
              <p:cNvPr id="876" name="Google Shape;876;p26"/>
              <p:cNvSpPr/>
              <p:nvPr/>
            </p:nvSpPr>
            <p:spPr>
              <a:xfrm>
                <a:off x="2459037" y="3088663"/>
                <a:ext cx="2120660" cy="1494581"/>
              </a:xfrm>
              <a:custGeom>
                <a:avLst/>
                <a:gdLst/>
                <a:ahLst/>
                <a:cxnLst/>
                <a:rect l="l" t="t" r="r" b="b"/>
                <a:pathLst>
                  <a:path w="81127" h="57176" extrusionOk="0">
                    <a:moveTo>
                      <a:pt x="517" y="57175"/>
                    </a:moveTo>
                    <a:lnTo>
                      <a:pt x="81126" y="57175"/>
                    </a:lnTo>
                    <a:lnTo>
                      <a:pt x="23466" y="1"/>
                    </a:lnTo>
                    <a:cubicBezTo>
                      <a:pt x="23466" y="1"/>
                      <a:pt x="13253" y="12250"/>
                      <a:pt x="8146" y="25351"/>
                    </a:cubicBezTo>
                    <a:cubicBezTo>
                      <a:pt x="8146" y="25351"/>
                      <a:pt x="0" y="39728"/>
                      <a:pt x="517" y="57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877" name="Google Shape;877;p26"/>
              <p:cNvGrpSpPr/>
              <p:nvPr/>
            </p:nvGrpSpPr>
            <p:grpSpPr>
              <a:xfrm>
                <a:off x="3451466" y="4035031"/>
                <a:ext cx="325783" cy="393306"/>
                <a:chOff x="3451466" y="4035031"/>
                <a:chExt cx="325783" cy="393306"/>
              </a:xfrm>
            </p:grpSpPr>
            <p:sp>
              <p:nvSpPr>
                <p:cNvPr id="878" name="Google Shape;878;p26"/>
                <p:cNvSpPr/>
                <p:nvPr/>
              </p:nvSpPr>
              <p:spPr>
                <a:xfrm>
                  <a:off x="3456224" y="4112095"/>
                  <a:ext cx="317052" cy="316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29" h="12098" extrusionOk="0">
                      <a:moveTo>
                        <a:pt x="10548" y="639"/>
                      </a:moveTo>
                      <a:lnTo>
                        <a:pt x="11460" y="2219"/>
                      </a:lnTo>
                      <a:lnTo>
                        <a:pt x="11460" y="11460"/>
                      </a:lnTo>
                      <a:lnTo>
                        <a:pt x="639" y="11460"/>
                      </a:lnTo>
                      <a:lnTo>
                        <a:pt x="639" y="2311"/>
                      </a:lnTo>
                      <a:lnTo>
                        <a:pt x="1581" y="639"/>
                      </a:lnTo>
                      <a:close/>
                      <a:moveTo>
                        <a:pt x="1399" y="0"/>
                      </a:moveTo>
                      <a:cubicBezTo>
                        <a:pt x="1277" y="0"/>
                        <a:pt x="1186" y="61"/>
                        <a:pt x="1125" y="152"/>
                      </a:cubicBezTo>
                      <a:lnTo>
                        <a:pt x="31" y="2098"/>
                      </a:lnTo>
                      <a:cubicBezTo>
                        <a:pt x="31" y="2128"/>
                        <a:pt x="1" y="2189"/>
                        <a:pt x="1" y="2250"/>
                      </a:cubicBezTo>
                      <a:lnTo>
                        <a:pt x="1" y="11794"/>
                      </a:lnTo>
                      <a:cubicBezTo>
                        <a:pt x="1" y="11976"/>
                        <a:pt x="153" y="12098"/>
                        <a:pt x="335" y="12098"/>
                      </a:cubicBezTo>
                      <a:lnTo>
                        <a:pt x="11794" y="12098"/>
                      </a:lnTo>
                      <a:cubicBezTo>
                        <a:pt x="11977" y="12098"/>
                        <a:pt x="12098" y="11976"/>
                        <a:pt x="12129" y="11794"/>
                      </a:cubicBezTo>
                      <a:lnTo>
                        <a:pt x="12129" y="2128"/>
                      </a:lnTo>
                      <a:cubicBezTo>
                        <a:pt x="12129" y="2067"/>
                        <a:pt x="12098" y="2007"/>
                        <a:pt x="12068" y="1976"/>
                      </a:cubicBezTo>
                      <a:lnTo>
                        <a:pt x="11004" y="152"/>
                      </a:lnTo>
                      <a:cubicBezTo>
                        <a:pt x="10943" y="61"/>
                        <a:pt x="10852" y="0"/>
                        <a:pt x="1073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79" name="Google Shape;879;p26"/>
                <p:cNvSpPr/>
                <p:nvPr/>
              </p:nvSpPr>
              <p:spPr>
                <a:xfrm>
                  <a:off x="3451466" y="4035031"/>
                  <a:ext cx="325783" cy="937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63" h="3587" extrusionOk="0">
                      <a:moveTo>
                        <a:pt x="11824" y="638"/>
                      </a:moveTo>
                      <a:lnTo>
                        <a:pt x="11824" y="2948"/>
                      </a:lnTo>
                      <a:lnTo>
                        <a:pt x="639" y="2948"/>
                      </a:lnTo>
                      <a:lnTo>
                        <a:pt x="639" y="638"/>
                      </a:lnTo>
                      <a:close/>
                      <a:moveTo>
                        <a:pt x="335" y="0"/>
                      </a:moveTo>
                      <a:cubicBezTo>
                        <a:pt x="152" y="0"/>
                        <a:pt x="0" y="152"/>
                        <a:pt x="0" y="334"/>
                      </a:cubicBezTo>
                      <a:lnTo>
                        <a:pt x="0" y="3283"/>
                      </a:lnTo>
                      <a:cubicBezTo>
                        <a:pt x="0" y="3435"/>
                        <a:pt x="152" y="3587"/>
                        <a:pt x="335" y="3587"/>
                      </a:cubicBezTo>
                      <a:lnTo>
                        <a:pt x="12159" y="3587"/>
                      </a:lnTo>
                      <a:cubicBezTo>
                        <a:pt x="12311" y="3587"/>
                        <a:pt x="12463" y="3435"/>
                        <a:pt x="12463" y="3283"/>
                      </a:cubicBezTo>
                      <a:lnTo>
                        <a:pt x="12463" y="334"/>
                      </a:lnTo>
                      <a:cubicBezTo>
                        <a:pt x="12463" y="152"/>
                        <a:pt x="12341" y="0"/>
                        <a:pt x="1215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80" name="Google Shape;880;p26"/>
                <p:cNvSpPr/>
                <p:nvPr/>
              </p:nvSpPr>
              <p:spPr>
                <a:xfrm>
                  <a:off x="3567482" y="4225732"/>
                  <a:ext cx="203421" cy="145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82" h="5563" extrusionOk="0">
                      <a:moveTo>
                        <a:pt x="7143" y="638"/>
                      </a:moveTo>
                      <a:lnTo>
                        <a:pt x="7143" y="4894"/>
                      </a:lnTo>
                      <a:lnTo>
                        <a:pt x="638" y="4894"/>
                      </a:lnTo>
                      <a:lnTo>
                        <a:pt x="638" y="638"/>
                      </a:lnTo>
                      <a:close/>
                      <a:moveTo>
                        <a:pt x="335" y="0"/>
                      </a:moveTo>
                      <a:cubicBezTo>
                        <a:pt x="152" y="0"/>
                        <a:pt x="0" y="122"/>
                        <a:pt x="0" y="304"/>
                      </a:cubicBezTo>
                      <a:lnTo>
                        <a:pt x="0" y="5228"/>
                      </a:lnTo>
                      <a:cubicBezTo>
                        <a:pt x="0" y="5410"/>
                        <a:pt x="152" y="5562"/>
                        <a:pt x="335" y="5562"/>
                      </a:cubicBezTo>
                      <a:lnTo>
                        <a:pt x="7447" y="5562"/>
                      </a:lnTo>
                      <a:cubicBezTo>
                        <a:pt x="7630" y="5562"/>
                        <a:pt x="7781" y="5410"/>
                        <a:pt x="7781" y="5228"/>
                      </a:cubicBezTo>
                      <a:lnTo>
                        <a:pt x="7781" y="304"/>
                      </a:lnTo>
                      <a:cubicBezTo>
                        <a:pt x="7781" y="152"/>
                        <a:pt x="7630" y="0"/>
                        <a:pt x="744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81" name="Google Shape;881;p26"/>
                <p:cNvSpPr/>
                <p:nvPr/>
              </p:nvSpPr>
              <p:spPr>
                <a:xfrm>
                  <a:off x="3506285" y="4073955"/>
                  <a:ext cx="16730" cy="54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0" h="2098" extrusionOk="0">
                      <a:moveTo>
                        <a:pt x="305" y="0"/>
                      </a:moveTo>
                      <a:cubicBezTo>
                        <a:pt x="153" y="0"/>
                        <a:pt x="1" y="122"/>
                        <a:pt x="1" y="304"/>
                      </a:cubicBezTo>
                      <a:lnTo>
                        <a:pt x="1" y="1794"/>
                      </a:lnTo>
                      <a:cubicBezTo>
                        <a:pt x="1" y="1946"/>
                        <a:pt x="153" y="2098"/>
                        <a:pt x="305" y="2098"/>
                      </a:cubicBezTo>
                      <a:cubicBezTo>
                        <a:pt x="487" y="2098"/>
                        <a:pt x="639" y="1946"/>
                        <a:pt x="639" y="1794"/>
                      </a:cubicBezTo>
                      <a:lnTo>
                        <a:pt x="639" y="304"/>
                      </a:lnTo>
                      <a:cubicBezTo>
                        <a:pt x="639" y="122"/>
                        <a:pt x="487" y="0"/>
                        <a:pt x="30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82" name="Google Shape;882;p26"/>
                <p:cNvSpPr/>
                <p:nvPr/>
              </p:nvSpPr>
              <p:spPr>
                <a:xfrm>
                  <a:off x="3556345" y="4073955"/>
                  <a:ext cx="16703" cy="54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9" h="2098" extrusionOk="0">
                      <a:moveTo>
                        <a:pt x="335" y="0"/>
                      </a:moveTo>
                      <a:cubicBezTo>
                        <a:pt x="153" y="0"/>
                        <a:pt x="1" y="122"/>
                        <a:pt x="1" y="304"/>
                      </a:cubicBezTo>
                      <a:lnTo>
                        <a:pt x="1" y="1794"/>
                      </a:lnTo>
                      <a:cubicBezTo>
                        <a:pt x="1" y="1946"/>
                        <a:pt x="153" y="2098"/>
                        <a:pt x="335" y="2098"/>
                      </a:cubicBezTo>
                      <a:cubicBezTo>
                        <a:pt x="517" y="2098"/>
                        <a:pt x="639" y="1946"/>
                        <a:pt x="639" y="1794"/>
                      </a:cubicBezTo>
                      <a:lnTo>
                        <a:pt x="639" y="304"/>
                      </a:lnTo>
                      <a:cubicBezTo>
                        <a:pt x="639" y="122"/>
                        <a:pt x="517" y="0"/>
                        <a:pt x="3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83" name="Google Shape;883;p26"/>
                <p:cNvSpPr/>
                <p:nvPr/>
              </p:nvSpPr>
              <p:spPr>
                <a:xfrm>
                  <a:off x="3607190" y="4073955"/>
                  <a:ext cx="16730" cy="54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0" h="2098" extrusionOk="0">
                      <a:moveTo>
                        <a:pt x="305" y="0"/>
                      </a:moveTo>
                      <a:cubicBezTo>
                        <a:pt x="153" y="0"/>
                        <a:pt x="1" y="122"/>
                        <a:pt x="1" y="304"/>
                      </a:cubicBezTo>
                      <a:lnTo>
                        <a:pt x="1" y="1794"/>
                      </a:lnTo>
                      <a:cubicBezTo>
                        <a:pt x="1" y="1946"/>
                        <a:pt x="123" y="2098"/>
                        <a:pt x="305" y="2098"/>
                      </a:cubicBezTo>
                      <a:cubicBezTo>
                        <a:pt x="487" y="2098"/>
                        <a:pt x="639" y="1946"/>
                        <a:pt x="639" y="1794"/>
                      </a:cubicBezTo>
                      <a:lnTo>
                        <a:pt x="639" y="304"/>
                      </a:lnTo>
                      <a:cubicBezTo>
                        <a:pt x="639" y="122"/>
                        <a:pt x="487" y="0"/>
                        <a:pt x="30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84" name="Google Shape;884;p26"/>
                <p:cNvSpPr/>
                <p:nvPr/>
              </p:nvSpPr>
              <p:spPr>
                <a:xfrm>
                  <a:off x="3657251" y="4073955"/>
                  <a:ext cx="16730" cy="54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0" h="2098" extrusionOk="0">
                      <a:moveTo>
                        <a:pt x="335" y="0"/>
                      </a:moveTo>
                      <a:cubicBezTo>
                        <a:pt x="153" y="0"/>
                        <a:pt x="1" y="122"/>
                        <a:pt x="1" y="304"/>
                      </a:cubicBezTo>
                      <a:lnTo>
                        <a:pt x="1" y="1794"/>
                      </a:lnTo>
                      <a:cubicBezTo>
                        <a:pt x="1" y="1946"/>
                        <a:pt x="153" y="2098"/>
                        <a:pt x="335" y="2098"/>
                      </a:cubicBezTo>
                      <a:cubicBezTo>
                        <a:pt x="518" y="2098"/>
                        <a:pt x="639" y="1946"/>
                        <a:pt x="639" y="1794"/>
                      </a:cubicBezTo>
                      <a:lnTo>
                        <a:pt x="639" y="304"/>
                      </a:lnTo>
                      <a:cubicBezTo>
                        <a:pt x="639" y="122"/>
                        <a:pt x="518" y="0"/>
                        <a:pt x="3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885" name="Google Shape;885;p26"/>
              <p:cNvSpPr/>
              <p:nvPr/>
            </p:nvSpPr>
            <p:spPr>
              <a:xfrm>
                <a:off x="2435980" y="3075958"/>
                <a:ext cx="711139" cy="1507285"/>
              </a:xfrm>
              <a:custGeom>
                <a:avLst/>
                <a:gdLst/>
                <a:ahLst/>
                <a:cxnLst/>
                <a:rect l="l" t="t" r="r" b="b"/>
                <a:pathLst>
                  <a:path w="27205" h="57662" extrusionOk="0">
                    <a:moveTo>
                      <a:pt x="27205" y="3253"/>
                    </a:moveTo>
                    <a:lnTo>
                      <a:pt x="23922" y="1"/>
                    </a:lnTo>
                    <a:cubicBezTo>
                      <a:pt x="23922" y="1"/>
                      <a:pt x="12250" y="12372"/>
                      <a:pt x="7144" y="25472"/>
                    </a:cubicBezTo>
                    <a:cubicBezTo>
                      <a:pt x="7144" y="25472"/>
                      <a:pt x="1" y="40214"/>
                      <a:pt x="517" y="57661"/>
                    </a:cubicBezTo>
                    <a:lnTo>
                      <a:pt x="4621" y="57661"/>
                    </a:lnTo>
                    <a:lnTo>
                      <a:pt x="4803" y="57661"/>
                    </a:lnTo>
                    <a:cubicBezTo>
                      <a:pt x="4834" y="36506"/>
                      <a:pt x="13375" y="17174"/>
                      <a:pt x="27205" y="3253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86" name="Google Shape;886;p26"/>
              <p:cNvSpPr/>
              <p:nvPr/>
            </p:nvSpPr>
            <p:spPr>
              <a:xfrm>
                <a:off x="2486851" y="3668713"/>
                <a:ext cx="691272" cy="689704"/>
              </a:xfrm>
              <a:custGeom>
                <a:avLst/>
                <a:gdLst/>
                <a:ahLst/>
                <a:cxnLst/>
                <a:rect l="l" t="t" r="r" b="b"/>
                <a:pathLst>
                  <a:path w="26445" h="26385" extrusionOk="0">
                    <a:moveTo>
                      <a:pt x="13257" y="1"/>
                    </a:moveTo>
                    <a:cubicBezTo>
                      <a:pt x="5988" y="1"/>
                      <a:pt x="91" y="5855"/>
                      <a:pt x="61" y="13101"/>
                    </a:cubicBezTo>
                    <a:cubicBezTo>
                      <a:pt x="0" y="20396"/>
                      <a:pt x="5866" y="26323"/>
                      <a:pt x="13131" y="26384"/>
                    </a:cubicBezTo>
                    <a:cubicBezTo>
                      <a:pt x="13150" y="26384"/>
                      <a:pt x="13169" y="26384"/>
                      <a:pt x="13187" y="26384"/>
                    </a:cubicBezTo>
                    <a:cubicBezTo>
                      <a:pt x="20456" y="26384"/>
                      <a:pt x="26353" y="20529"/>
                      <a:pt x="26414" y="13253"/>
                    </a:cubicBezTo>
                    <a:cubicBezTo>
                      <a:pt x="26444" y="5989"/>
                      <a:pt x="20578" y="62"/>
                      <a:pt x="13313" y="1"/>
                    </a:cubicBezTo>
                    <a:cubicBezTo>
                      <a:pt x="13295" y="1"/>
                      <a:pt x="13276" y="1"/>
                      <a:pt x="132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87" name="Google Shape;887;p26"/>
              <p:cNvSpPr/>
              <p:nvPr/>
            </p:nvSpPr>
            <p:spPr>
              <a:xfrm>
                <a:off x="2526560" y="3707663"/>
                <a:ext cx="611833" cy="611807"/>
              </a:xfrm>
              <a:custGeom>
                <a:avLst/>
                <a:gdLst/>
                <a:ahLst/>
                <a:cxnLst/>
                <a:rect l="l" t="t" r="r" b="b"/>
                <a:pathLst>
                  <a:path w="23406" h="23405" extrusionOk="0">
                    <a:moveTo>
                      <a:pt x="23375" y="11763"/>
                    </a:moveTo>
                    <a:cubicBezTo>
                      <a:pt x="23345" y="18207"/>
                      <a:pt x="18086" y="23405"/>
                      <a:pt x="11642" y="23374"/>
                    </a:cubicBezTo>
                    <a:cubicBezTo>
                      <a:pt x="5198" y="23344"/>
                      <a:pt x="1" y="18085"/>
                      <a:pt x="31" y="11642"/>
                    </a:cubicBezTo>
                    <a:cubicBezTo>
                      <a:pt x="62" y="5198"/>
                      <a:pt x="5320" y="0"/>
                      <a:pt x="11764" y="31"/>
                    </a:cubicBezTo>
                    <a:cubicBezTo>
                      <a:pt x="18208" y="61"/>
                      <a:pt x="23406" y="5319"/>
                      <a:pt x="23375" y="1176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88" name="Google Shape;888;p26"/>
              <p:cNvSpPr txBox="1"/>
              <p:nvPr/>
            </p:nvSpPr>
            <p:spPr>
              <a:xfrm>
                <a:off x="2526560" y="3667910"/>
                <a:ext cx="651600" cy="68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20 %</a:t>
                </a:r>
                <a:endParaRPr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  <p:grpSp>
          <p:nvGrpSpPr>
            <p:cNvPr id="889" name="Google Shape;889;p26"/>
            <p:cNvGrpSpPr/>
            <p:nvPr/>
          </p:nvGrpSpPr>
          <p:grpSpPr>
            <a:xfrm>
              <a:off x="631625" y="3121506"/>
              <a:ext cx="1747662" cy="771456"/>
              <a:chOff x="287792" y="3483836"/>
              <a:chExt cx="1800600" cy="737812"/>
            </a:xfrm>
          </p:grpSpPr>
          <p:sp>
            <p:nvSpPr>
              <p:cNvPr id="890" name="Google Shape;890;p26"/>
              <p:cNvSpPr txBox="1"/>
              <p:nvPr/>
            </p:nvSpPr>
            <p:spPr>
              <a:xfrm>
                <a:off x="287792" y="3483836"/>
                <a:ext cx="18006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891" name="Google Shape;891;p26"/>
              <p:cNvSpPr txBox="1"/>
              <p:nvPr/>
            </p:nvSpPr>
            <p:spPr>
              <a:xfrm>
                <a:off x="287792" y="3795047"/>
                <a:ext cx="18006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lang="en-US"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892" name="Google Shape;892;p26"/>
          <p:cNvGrpSpPr/>
          <p:nvPr/>
        </p:nvGrpSpPr>
        <p:grpSpPr>
          <a:xfrm>
            <a:off x="4570726" y="1835531"/>
            <a:ext cx="2956968" cy="2750059"/>
            <a:chOff x="4570726" y="1835531"/>
            <a:chExt cx="2956968" cy="2750059"/>
          </a:xfrm>
        </p:grpSpPr>
        <p:grpSp>
          <p:nvGrpSpPr>
            <p:cNvPr id="893" name="Google Shape;893;p26"/>
            <p:cNvGrpSpPr/>
            <p:nvPr/>
          </p:nvGrpSpPr>
          <p:grpSpPr>
            <a:xfrm>
              <a:off x="4570726" y="2433953"/>
              <a:ext cx="1534610" cy="2151637"/>
              <a:chOff x="4570726" y="2433953"/>
              <a:chExt cx="1534610" cy="2151637"/>
            </a:xfrm>
          </p:grpSpPr>
          <p:sp>
            <p:nvSpPr>
              <p:cNvPr id="894" name="Google Shape;894;p26"/>
              <p:cNvSpPr/>
              <p:nvPr/>
            </p:nvSpPr>
            <p:spPr>
              <a:xfrm>
                <a:off x="4570726" y="2452226"/>
                <a:ext cx="1512853" cy="2133364"/>
              </a:xfrm>
              <a:custGeom>
                <a:avLst/>
                <a:gdLst/>
                <a:ahLst/>
                <a:cxnLst/>
                <a:rect l="l" t="t" r="r" b="b"/>
                <a:pathLst>
                  <a:path w="57875" h="81613" extrusionOk="0">
                    <a:moveTo>
                      <a:pt x="31" y="81612"/>
                    </a:moveTo>
                    <a:lnTo>
                      <a:pt x="57874" y="24073"/>
                    </a:lnTo>
                    <a:cubicBezTo>
                      <a:pt x="57874" y="24073"/>
                      <a:pt x="45078" y="10943"/>
                      <a:pt x="26141" y="4742"/>
                    </a:cubicBezTo>
                    <a:cubicBezTo>
                      <a:pt x="26141" y="4742"/>
                      <a:pt x="12980" y="0"/>
                      <a:pt x="244" y="334"/>
                    </a:cubicBezTo>
                    <a:cubicBezTo>
                      <a:pt x="244" y="334"/>
                      <a:pt x="1" y="81582"/>
                      <a:pt x="31" y="8161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95" name="Google Shape;895;p26"/>
              <p:cNvSpPr/>
              <p:nvPr/>
            </p:nvSpPr>
            <p:spPr>
              <a:xfrm>
                <a:off x="4584536" y="2433953"/>
                <a:ext cx="1520799" cy="717491"/>
              </a:xfrm>
              <a:custGeom>
                <a:avLst/>
                <a:gdLst/>
                <a:ahLst/>
                <a:cxnLst/>
                <a:rect l="l" t="t" r="r" b="b"/>
                <a:pathLst>
                  <a:path w="58179" h="27448" extrusionOk="0">
                    <a:moveTo>
                      <a:pt x="1" y="274"/>
                    </a:moveTo>
                    <a:lnTo>
                      <a:pt x="1" y="4803"/>
                    </a:lnTo>
                    <a:cubicBezTo>
                      <a:pt x="122" y="4803"/>
                      <a:pt x="274" y="4803"/>
                      <a:pt x="396" y="4803"/>
                    </a:cubicBezTo>
                    <a:cubicBezTo>
                      <a:pt x="21642" y="4863"/>
                      <a:pt x="40944" y="13496"/>
                      <a:pt x="54926" y="27447"/>
                    </a:cubicBezTo>
                    <a:cubicBezTo>
                      <a:pt x="56749" y="25654"/>
                      <a:pt x="57905" y="24499"/>
                      <a:pt x="58178" y="24225"/>
                    </a:cubicBezTo>
                    <a:cubicBezTo>
                      <a:pt x="58117" y="24164"/>
                      <a:pt x="51613" y="17234"/>
                      <a:pt x="41065" y="11034"/>
                    </a:cubicBezTo>
                    <a:cubicBezTo>
                      <a:pt x="40640" y="10821"/>
                      <a:pt x="40245" y="10578"/>
                      <a:pt x="39849" y="10335"/>
                    </a:cubicBezTo>
                    <a:cubicBezTo>
                      <a:pt x="35169" y="7751"/>
                      <a:pt x="30214" y="5623"/>
                      <a:pt x="25016" y="3982"/>
                    </a:cubicBezTo>
                    <a:cubicBezTo>
                      <a:pt x="21126" y="2857"/>
                      <a:pt x="10244" y="0"/>
                      <a:pt x="1" y="27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896" name="Google Shape;896;p26"/>
              <p:cNvGrpSpPr/>
              <p:nvPr/>
            </p:nvGrpSpPr>
            <p:grpSpPr>
              <a:xfrm>
                <a:off x="4789537" y="3418435"/>
                <a:ext cx="428304" cy="413169"/>
                <a:chOff x="4789537" y="3418435"/>
                <a:chExt cx="428304" cy="413169"/>
              </a:xfrm>
            </p:grpSpPr>
            <p:sp>
              <p:nvSpPr>
                <p:cNvPr id="897" name="Google Shape;897;p26"/>
                <p:cNvSpPr/>
                <p:nvPr/>
              </p:nvSpPr>
              <p:spPr>
                <a:xfrm>
                  <a:off x="4931772" y="3555102"/>
                  <a:ext cx="149390" cy="134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5" h="5138" extrusionOk="0">
                      <a:moveTo>
                        <a:pt x="350" y="0"/>
                      </a:moveTo>
                      <a:cubicBezTo>
                        <a:pt x="267" y="0"/>
                        <a:pt x="183" y="31"/>
                        <a:pt x="122" y="91"/>
                      </a:cubicBezTo>
                      <a:cubicBezTo>
                        <a:pt x="1" y="243"/>
                        <a:pt x="31" y="426"/>
                        <a:pt x="153" y="547"/>
                      </a:cubicBezTo>
                      <a:lnTo>
                        <a:pt x="5137" y="5046"/>
                      </a:lnTo>
                      <a:cubicBezTo>
                        <a:pt x="5198" y="5107"/>
                        <a:pt x="5289" y="5137"/>
                        <a:pt x="5350" y="5137"/>
                      </a:cubicBezTo>
                      <a:cubicBezTo>
                        <a:pt x="5441" y="5137"/>
                        <a:pt x="5533" y="5107"/>
                        <a:pt x="5593" y="5015"/>
                      </a:cubicBezTo>
                      <a:cubicBezTo>
                        <a:pt x="5715" y="4894"/>
                        <a:pt x="5715" y="4681"/>
                        <a:pt x="5563" y="4560"/>
                      </a:cubicBezTo>
                      <a:lnTo>
                        <a:pt x="578" y="91"/>
                      </a:lnTo>
                      <a:cubicBezTo>
                        <a:pt x="517" y="31"/>
                        <a:pt x="434" y="0"/>
                        <a:pt x="35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98" name="Google Shape;898;p26"/>
                <p:cNvSpPr/>
                <p:nvPr/>
              </p:nvSpPr>
              <p:spPr>
                <a:xfrm>
                  <a:off x="4789537" y="3418435"/>
                  <a:ext cx="428304" cy="413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85" h="15806" extrusionOk="0">
                      <a:moveTo>
                        <a:pt x="12311" y="638"/>
                      </a:moveTo>
                      <a:cubicBezTo>
                        <a:pt x="13071" y="638"/>
                        <a:pt x="13831" y="912"/>
                        <a:pt x="14408" y="1490"/>
                      </a:cubicBezTo>
                      <a:lnTo>
                        <a:pt x="14500" y="1581"/>
                      </a:lnTo>
                      <a:cubicBezTo>
                        <a:pt x="15655" y="2736"/>
                        <a:pt x="15685" y="4590"/>
                        <a:pt x="14530" y="5775"/>
                      </a:cubicBezTo>
                      <a:lnTo>
                        <a:pt x="6202" y="14256"/>
                      </a:lnTo>
                      <a:cubicBezTo>
                        <a:pt x="5616" y="14856"/>
                        <a:pt x="4844" y="15152"/>
                        <a:pt x="4074" y="15152"/>
                      </a:cubicBezTo>
                      <a:cubicBezTo>
                        <a:pt x="3324" y="15152"/>
                        <a:pt x="2577" y="14871"/>
                        <a:pt x="2007" y="14316"/>
                      </a:cubicBezTo>
                      <a:lnTo>
                        <a:pt x="1885" y="14225"/>
                      </a:lnTo>
                      <a:cubicBezTo>
                        <a:pt x="730" y="13070"/>
                        <a:pt x="700" y="11186"/>
                        <a:pt x="1855" y="10031"/>
                      </a:cubicBezTo>
                      <a:lnTo>
                        <a:pt x="10214" y="1520"/>
                      </a:lnTo>
                      <a:cubicBezTo>
                        <a:pt x="10791" y="942"/>
                        <a:pt x="11551" y="638"/>
                        <a:pt x="12311" y="638"/>
                      </a:cubicBezTo>
                      <a:close/>
                      <a:moveTo>
                        <a:pt x="12281" y="0"/>
                      </a:moveTo>
                      <a:cubicBezTo>
                        <a:pt x="11308" y="0"/>
                        <a:pt x="10427" y="395"/>
                        <a:pt x="9758" y="1064"/>
                      </a:cubicBezTo>
                      <a:lnTo>
                        <a:pt x="1399" y="9575"/>
                      </a:lnTo>
                      <a:cubicBezTo>
                        <a:pt x="1" y="11003"/>
                        <a:pt x="31" y="13283"/>
                        <a:pt x="1429" y="14681"/>
                      </a:cubicBezTo>
                      <a:lnTo>
                        <a:pt x="1551" y="14772"/>
                      </a:lnTo>
                      <a:cubicBezTo>
                        <a:pt x="2220" y="15441"/>
                        <a:pt x="3101" y="15806"/>
                        <a:pt x="4074" y="15806"/>
                      </a:cubicBezTo>
                      <a:lnTo>
                        <a:pt x="4104" y="15806"/>
                      </a:lnTo>
                      <a:cubicBezTo>
                        <a:pt x="5077" y="15775"/>
                        <a:pt x="5958" y="15411"/>
                        <a:pt x="6627" y="14712"/>
                      </a:cubicBezTo>
                      <a:lnTo>
                        <a:pt x="14986" y="6231"/>
                      </a:lnTo>
                      <a:cubicBezTo>
                        <a:pt x="16384" y="4803"/>
                        <a:pt x="16354" y="2523"/>
                        <a:pt x="14955" y="1125"/>
                      </a:cubicBezTo>
                      <a:lnTo>
                        <a:pt x="14834" y="1034"/>
                      </a:lnTo>
                      <a:cubicBezTo>
                        <a:pt x="14165" y="365"/>
                        <a:pt x="13284" y="0"/>
                        <a:pt x="1231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899" name="Google Shape;899;p26"/>
              <p:cNvSpPr/>
              <p:nvPr/>
            </p:nvSpPr>
            <p:spPr>
              <a:xfrm>
                <a:off x="5000105" y="2516586"/>
                <a:ext cx="689704" cy="689678"/>
              </a:xfrm>
              <a:custGeom>
                <a:avLst/>
                <a:gdLst/>
                <a:ahLst/>
                <a:cxnLst/>
                <a:rect l="l" t="t" r="r" b="b"/>
                <a:pathLst>
                  <a:path w="26385" h="26384" extrusionOk="0">
                    <a:moveTo>
                      <a:pt x="13223" y="0"/>
                    </a:moveTo>
                    <a:cubicBezTo>
                      <a:pt x="5928" y="0"/>
                      <a:pt x="31" y="5867"/>
                      <a:pt x="1" y="13161"/>
                    </a:cubicBezTo>
                    <a:cubicBezTo>
                      <a:pt x="1" y="20426"/>
                      <a:pt x="5867" y="26353"/>
                      <a:pt x="13162" y="26384"/>
                    </a:cubicBezTo>
                    <a:cubicBezTo>
                      <a:pt x="20427" y="26384"/>
                      <a:pt x="26354" y="20517"/>
                      <a:pt x="26354" y="13222"/>
                    </a:cubicBezTo>
                    <a:cubicBezTo>
                      <a:pt x="26384" y="5927"/>
                      <a:pt x="20487" y="31"/>
                      <a:pt x="1322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0" name="Google Shape;900;p26"/>
              <p:cNvSpPr/>
              <p:nvPr/>
            </p:nvSpPr>
            <p:spPr>
              <a:xfrm>
                <a:off x="5039056" y="2555510"/>
                <a:ext cx="611807" cy="611833"/>
              </a:xfrm>
              <a:custGeom>
                <a:avLst/>
                <a:gdLst/>
                <a:ahLst/>
                <a:cxnLst/>
                <a:rect l="l" t="t" r="r" b="b"/>
                <a:pathLst>
                  <a:path w="23405" h="23406" extrusionOk="0">
                    <a:moveTo>
                      <a:pt x="23374" y="11764"/>
                    </a:moveTo>
                    <a:cubicBezTo>
                      <a:pt x="23344" y="18207"/>
                      <a:pt x="18085" y="23405"/>
                      <a:pt x="11642" y="23375"/>
                    </a:cubicBezTo>
                    <a:cubicBezTo>
                      <a:pt x="5198" y="23344"/>
                      <a:pt x="0" y="18086"/>
                      <a:pt x="30" y="11642"/>
                    </a:cubicBezTo>
                    <a:cubicBezTo>
                      <a:pt x="61" y="5198"/>
                      <a:pt x="5319" y="1"/>
                      <a:pt x="11763" y="31"/>
                    </a:cubicBezTo>
                    <a:cubicBezTo>
                      <a:pt x="18207" y="61"/>
                      <a:pt x="23405" y="5320"/>
                      <a:pt x="23374" y="1176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1" name="Google Shape;901;p26"/>
              <p:cNvSpPr txBox="1"/>
              <p:nvPr/>
            </p:nvSpPr>
            <p:spPr>
              <a:xfrm>
                <a:off x="5000053" y="2516541"/>
                <a:ext cx="689700" cy="68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50 %</a:t>
                </a:r>
                <a:endParaRPr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  <p:grpSp>
          <p:nvGrpSpPr>
            <p:cNvPr id="902" name="Google Shape;902;p26"/>
            <p:cNvGrpSpPr/>
            <p:nvPr/>
          </p:nvGrpSpPr>
          <p:grpSpPr>
            <a:xfrm>
              <a:off x="5780165" y="1835531"/>
              <a:ext cx="1747529" cy="771465"/>
              <a:chOff x="5968959" y="4670875"/>
              <a:chExt cx="1808100" cy="737820"/>
            </a:xfrm>
          </p:grpSpPr>
          <p:sp>
            <p:nvSpPr>
              <p:cNvPr id="903" name="Google Shape;903;p26"/>
              <p:cNvSpPr txBox="1"/>
              <p:nvPr/>
            </p:nvSpPr>
            <p:spPr>
              <a:xfrm>
                <a:off x="5968959" y="4670875"/>
                <a:ext cx="18081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904" name="Google Shape;904;p26"/>
              <p:cNvSpPr txBox="1"/>
              <p:nvPr/>
            </p:nvSpPr>
            <p:spPr>
              <a:xfrm>
                <a:off x="5968959" y="4982095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sp>
        <p:nvSpPr>
          <p:cNvPr id="905" name="Google Shape;905;p26"/>
          <p:cNvSpPr/>
          <p:nvPr/>
        </p:nvSpPr>
        <p:spPr>
          <a:xfrm>
            <a:off x="4308013" y="4314717"/>
            <a:ext cx="549071" cy="549045"/>
          </a:xfrm>
          <a:custGeom>
            <a:avLst/>
            <a:gdLst/>
            <a:ahLst/>
            <a:cxnLst/>
            <a:rect l="l" t="t" r="r" b="b"/>
            <a:pathLst>
              <a:path w="21005" h="21004" extrusionOk="0">
                <a:moveTo>
                  <a:pt x="10518" y="0"/>
                </a:moveTo>
                <a:cubicBezTo>
                  <a:pt x="4743" y="0"/>
                  <a:pt x="31" y="4681"/>
                  <a:pt x="1" y="10487"/>
                </a:cubicBezTo>
                <a:cubicBezTo>
                  <a:pt x="1" y="16292"/>
                  <a:pt x="4712" y="20973"/>
                  <a:pt x="10488" y="21004"/>
                </a:cubicBezTo>
                <a:cubicBezTo>
                  <a:pt x="16293" y="21004"/>
                  <a:pt x="21004" y="16292"/>
                  <a:pt x="21004" y="10517"/>
                </a:cubicBezTo>
                <a:cubicBezTo>
                  <a:pt x="21004" y="4712"/>
                  <a:pt x="16323" y="0"/>
                  <a:pt x="1051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2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911" name="Google Shape;911;p27"/>
          <p:cNvGrpSpPr/>
          <p:nvPr/>
        </p:nvGrpSpPr>
        <p:grpSpPr>
          <a:xfrm>
            <a:off x="3090933" y="1329500"/>
            <a:ext cx="1446225" cy="1165129"/>
            <a:chOff x="3090933" y="1329500"/>
            <a:chExt cx="1446225" cy="1165129"/>
          </a:xfrm>
        </p:grpSpPr>
        <p:sp>
          <p:nvSpPr>
            <p:cNvPr id="912" name="Google Shape;912;p27"/>
            <p:cNvSpPr/>
            <p:nvPr/>
          </p:nvSpPr>
          <p:spPr>
            <a:xfrm>
              <a:off x="3193081" y="1329500"/>
              <a:ext cx="1344077" cy="1165129"/>
            </a:xfrm>
            <a:custGeom>
              <a:avLst/>
              <a:gdLst/>
              <a:ahLst/>
              <a:cxnLst/>
              <a:rect l="l" t="t" r="r" b="b"/>
              <a:pathLst>
                <a:path w="56385" h="48878" extrusionOk="0">
                  <a:moveTo>
                    <a:pt x="14104" y="1"/>
                  </a:moveTo>
                  <a:lnTo>
                    <a:pt x="1" y="24439"/>
                  </a:lnTo>
                  <a:lnTo>
                    <a:pt x="14104" y="48877"/>
                  </a:lnTo>
                  <a:lnTo>
                    <a:pt x="42281" y="48877"/>
                  </a:lnTo>
                  <a:lnTo>
                    <a:pt x="56385" y="24439"/>
                  </a:lnTo>
                  <a:lnTo>
                    <a:pt x="42281" y="1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3" name="Google Shape;913;p27"/>
            <p:cNvSpPr/>
            <p:nvPr/>
          </p:nvSpPr>
          <p:spPr>
            <a:xfrm>
              <a:off x="3090933" y="1357033"/>
              <a:ext cx="407216" cy="407240"/>
            </a:xfrm>
            <a:custGeom>
              <a:avLst/>
              <a:gdLst/>
              <a:ahLst/>
              <a:cxnLst/>
              <a:rect l="l" t="t" r="r" b="b"/>
              <a:pathLst>
                <a:path w="17083" h="17084" extrusionOk="0">
                  <a:moveTo>
                    <a:pt x="17082" y="8542"/>
                  </a:moveTo>
                  <a:cubicBezTo>
                    <a:pt x="17082" y="13253"/>
                    <a:pt x="13253" y="17083"/>
                    <a:pt x="8541" y="17083"/>
                  </a:cubicBezTo>
                  <a:cubicBezTo>
                    <a:pt x="3830" y="17083"/>
                    <a:pt x="0" y="13253"/>
                    <a:pt x="0" y="8542"/>
                  </a:cubicBezTo>
                  <a:cubicBezTo>
                    <a:pt x="0" y="3831"/>
                    <a:pt x="3830" y="1"/>
                    <a:pt x="8541" y="1"/>
                  </a:cubicBezTo>
                  <a:cubicBezTo>
                    <a:pt x="13253" y="1"/>
                    <a:pt x="17082" y="3831"/>
                    <a:pt x="17082" y="854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4" name="Google Shape;914;p27"/>
            <p:cNvSpPr/>
            <p:nvPr/>
          </p:nvSpPr>
          <p:spPr>
            <a:xfrm>
              <a:off x="3137299" y="1403423"/>
              <a:ext cx="314488" cy="314464"/>
            </a:xfrm>
            <a:custGeom>
              <a:avLst/>
              <a:gdLst/>
              <a:ahLst/>
              <a:cxnLst/>
              <a:rect l="l" t="t" r="r" b="b"/>
              <a:pathLst>
                <a:path w="13193" h="13192" extrusionOk="0">
                  <a:moveTo>
                    <a:pt x="13192" y="6596"/>
                  </a:moveTo>
                  <a:cubicBezTo>
                    <a:pt x="13192" y="10244"/>
                    <a:pt x="10244" y="13192"/>
                    <a:pt x="6596" y="13192"/>
                  </a:cubicBezTo>
                  <a:cubicBezTo>
                    <a:pt x="2949" y="13192"/>
                    <a:pt x="0" y="10244"/>
                    <a:pt x="0" y="6596"/>
                  </a:cubicBezTo>
                  <a:cubicBezTo>
                    <a:pt x="0" y="2949"/>
                    <a:pt x="2949" y="0"/>
                    <a:pt x="6596" y="0"/>
                  </a:cubicBezTo>
                  <a:cubicBezTo>
                    <a:pt x="10244" y="0"/>
                    <a:pt x="13192" y="2949"/>
                    <a:pt x="13192" y="659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15" name="Google Shape;915;p27"/>
            <p:cNvGrpSpPr/>
            <p:nvPr/>
          </p:nvGrpSpPr>
          <p:grpSpPr>
            <a:xfrm>
              <a:off x="3624937" y="1711558"/>
              <a:ext cx="439826" cy="439445"/>
              <a:chOff x="3624937" y="1711558"/>
              <a:chExt cx="439826" cy="439445"/>
            </a:xfrm>
          </p:grpSpPr>
          <p:sp>
            <p:nvSpPr>
              <p:cNvPr id="916" name="Google Shape;916;p27"/>
              <p:cNvSpPr/>
              <p:nvPr/>
            </p:nvSpPr>
            <p:spPr>
              <a:xfrm>
                <a:off x="3630015" y="1735468"/>
                <a:ext cx="434748" cy="415535"/>
              </a:xfrm>
              <a:custGeom>
                <a:avLst/>
                <a:gdLst/>
                <a:ahLst/>
                <a:cxnLst/>
                <a:rect l="l" t="t" r="r" b="b"/>
                <a:pathLst>
                  <a:path w="18238" h="17432" extrusionOk="0">
                    <a:moveTo>
                      <a:pt x="13709" y="0"/>
                    </a:moveTo>
                    <a:cubicBezTo>
                      <a:pt x="12653" y="0"/>
                      <a:pt x="11596" y="403"/>
                      <a:pt x="10791" y="1208"/>
                    </a:cubicBezTo>
                    <a:lnTo>
                      <a:pt x="6201" y="5798"/>
                    </a:lnTo>
                    <a:lnTo>
                      <a:pt x="1611" y="10388"/>
                    </a:lnTo>
                    <a:cubicBezTo>
                      <a:pt x="0" y="11999"/>
                      <a:pt x="0" y="14613"/>
                      <a:pt x="1611" y="16224"/>
                    </a:cubicBezTo>
                    <a:cubicBezTo>
                      <a:pt x="2417" y="17029"/>
                      <a:pt x="3473" y="17432"/>
                      <a:pt x="4529" y="17432"/>
                    </a:cubicBezTo>
                    <a:cubicBezTo>
                      <a:pt x="5586" y="17432"/>
                      <a:pt x="6642" y="17029"/>
                      <a:pt x="7447" y="16224"/>
                    </a:cubicBezTo>
                    <a:lnTo>
                      <a:pt x="12037" y="11634"/>
                    </a:lnTo>
                    <a:lnTo>
                      <a:pt x="16627" y="7044"/>
                    </a:lnTo>
                    <a:cubicBezTo>
                      <a:pt x="18238" y="5433"/>
                      <a:pt x="18238" y="2819"/>
                      <a:pt x="16627" y="1208"/>
                    </a:cubicBezTo>
                    <a:cubicBezTo>
                      <a:pt x="15821" y="403"/>
                      <a:pt x="14765" y="0"/>
                      <a:pt x="137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7" name="Google Shape;917;p27"/>
              <p:cNvSpPr/>
              <p:nvPr/>
            </p:nvSpPr>
            <p:spPr>
              <a:xfrm>
                <a:off x="3624937" y="1849749"/>
                <a:ext cx="286956" cy="277349"/>
              </a:xfrm>
              <a:custGeom>
                <a:avLst/>
                <a:gdLst/>
                <a:ahLst/>
                <a:cxnLst/>
                <a:rect l="l" t="t" r="r" b="b"/>
                <a:pathLst>
                  <a:path w="12038" h="11635" extrusionOk="0">
                    <a:moveTo>
                      <a:pt x="6201" y="1"/>
                    </a:moveTo>
                    <a:lnTo>
                      <a:pt x="1612" y="4591"/>
                    </a:lnTo>
                    <a:cubicBezTo>
                      <a:pt x="1" y="6202"/>
                      <a:pt x="1" y="8816"/>
                      <a:pt x="1612" y="10427"/>
                    </a:cubicBezTo>
                    <a:cubicBezTo>
                      <a:pt x="2417" y="11232"/>
                      <a:pt x="3473" y="11635"/>
                      <a:pt x="4530" y="11635"/>
                    </a:cubicBezTo>
                    <a:cubicBezTo>
                      <a:pt x="5586" y="11635"/>
                      <a:pt x="6642" y="11232"/>
                      <a:pt x="7448" y="10427"/>
                    </a:cubicBezTo>
                    <a:lnTo>
                      <a:pt x="12037" y="5837"/>
                    </a:lnTo>
                    <a:lnTo>
                      <a:pt x="620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" name="Google Shape;918;p27"/>
              <p:cNvSpPr/>
              <p:nvPr/>
            </p:nvSpPr>
            <p:spPr>
              <a:xfrm>
                <a:off x="3772759" y="1711558"/>
                <a:ext cx="286956" cy="277325"/>
              </a:xfrm>
              <a:custGeom>
                <a:avLst/>
                <a:gdLst/>
                <a:ahLst/>
                <a:cxnLst/>
                <a:rect l="l" t="t" r="r" b="b"/>
                <a:pathLst>
                  <a:path w="12038" h="11634" extrusionOk="0">
                    <a:moveTo>
                      <a:pt x="7508" y="0"/>
                    </a:moveTo>
                    <a:cubicBezTo>
                      <a:pt x="6452" y="0"/>
                      <a:pt x="5396" y="403"/>
                      <a:pt x="4590" y="1208"/>
                    </a:cubicBezTo>
                    <a:lnTo>
                      <a:pt x="0" y="5798"/>
                    </a:lnTo>
                    <a:lnTo>
                      <a:pt x="5836" y="11634"/>
                    </a:lnTo>
                    <a:lnTo>
                      <a:pt x="10426" y="7044"/>
                    </a:lnTo>
                    <a:cubicBezTo>
                      <a:pt x="12037" y="5433"/>
                      <a:pt x="12037" y="2819"/>
                      <a:pt x="10426" y="1208"/>
                    </a:cubicBezTo>
                    <a:cubicBezTo>
                      <a:pt x="9621" y="403"/>
                      <a:pt x="8564" y="0"/>
                      <a:pt x="75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9" name="Google Shape;919;p27"/>
              <p:cNvSpPr/>
              <p:nvPr/>
            </p:nvSpPr>
            <p:spPr>
              <a:xfrm>
                <a:off x="3824202" y="1833825"/>
                <a:ext cx="24" cy="2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noFill/>
              <a:ln w="190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0" name="Google Shape;920;p27"/>
              <p:cNvSpPr/>
              <p:nvPr/>
            </p:nvSpPr>
            <p:spPr>
              <a:xfrm>
                <a:off x="3814786" y="1726028"/>
                <a:ext cx="189842" cy="108723"/>
              </a:xfrm>
              <a:custGeom>
                <a:avLst/>
                <a:gdLst/>
                <a:ahLst/>
                <a:cxnLst/>
                <a:rect l="l" t="t" r="r" b="b"/>
                <a:pathLst>
                  <a:path w="7964" h="4561" extrusionOk="0">
                    <a:moveTo>
                      <a:pt x="5635" y="1"/>
                    </a:moveTo>
                    <a:cubicBezTo>
                      <a:pt x="4818" y="1"/>
                      <a:pt x="3997" y="312"/>
                      <a:pt x="3374" y="936"/>
                    </a:cubicBezTo>
                    <a:lnTo>
                      <a:pt x="92" y="4218"/>
                    </a:lnTo>
                    <a:cubicBezTo>
                      <a:pt x="0" y="4310"/>
                      <a:pt x="0" y="4431"/>
                      <a:pt x="92" y="4492"/>
                    </a:cubicBezTo>
                    <a:cubicBezTo>
                      <a:pt x="122" y="4537"/>
                      <a:pt x="175" y="4560"/>
                      <a:pt x="228" y="4560"/>
                    </a:cubicBezTo>
                    <a:cubicBezTo>
                      <a:pt x="281" y="4560"/>
                      <a:pt x="335" y="4537"/>
                      <a:pt x="365" y="4492"/>
                    </a:cubicBezTo>
                    <a:lnTo>
                      <a:pt x="3648" y="1209"/>
                    </a:lnTo>
                    <a:cubicBezTo>
                      <a:pt x="4195" y="662"/>
                      <a:pt x="4909" y="388"/>
                      <a:pt x="5624" y="388"/>
                    </a:cubicBezTo>
                    <a:cubicBezTo>
                      <a:pt x="6338" y="388"/>
                      <a:pt x="7052" y="662"/>
                      <a:pt x="7599" y="1209"/>
                    </a:cubicBezTo>
                    <a:cubicBezTo>
                      <a:pt x="7645" y="1255"/>
                      <a:pt x="7698" y="1278"/>
                      <a:pt x="7747" y="1278"/>
                    </a:cubicBezTo>
                    <a:cubicBezTo>
                      <a:pt x="7797" y="1278"/>
                      <a:pt x="7842" y="1255"/>
                      <a:pt x="7873" y="1209"/>
                    </a:cubicBezTo>
                    <a:cubicBezTo>
                      <a:pt x="7964" y="1148"/>
                      <a:pt x="7964" y="1027"/>
                      <a:pt x="7873" y="936"/>
                    </a:cubicBezTo>
                    <a:cubicBezTo>
                      <a:pt x="7265" y="312"/>
                      <a:pt x="6452" y="1"/>
                      <a:pt x="563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21" name="Google Shape;921;p27"/>
            <p:cNvSpPr txBox="1"/>
            <p:nvPr/>
          </p:nvSpPr>
          <p:spPr>
            <a:xfrm>
              <a:off x="3145100" y="1407250"/>
              <a:ext cx="3138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1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922" name="Google Shape;922;p27"/>
          <p:cNvGrpSpPr/>
          <p:nvPr/>
        </p:nvGrpSpPr>
        <p:grpSpPr>
          <a:xfrm>
            <a:off x="4625600" y="1329500"/>
            <a:ext cx="1402063" cy="1165129"/>
            <a:chOff x="4625600" y="1329500"/>
            <a:chExt cx="1402063" cy="1165129"/>
          </a:xfrm>
        </p:grpSpPr>
        <p:sp>
          <p:nvSpPr>
            <p:cNvPr id="923" name="Google Shape;923;p27"/>
            <p:cNvSpPr/>
            <p:nvPr/>
          </p:nvSpPr>
          <p:spPr>
            <a:xfrm>
              <a:off x="4625600" y="1329500"/>
              <a:ext cx="1344793" cy="1165129"/>
            </a:xfrm>
            <a:custGeom>
              <a:avLst/>
              <a:gdLst/>
              <a:ahLst/>
              <a:cxnLst/>
              <a:rect l="l" t="t" r="r" b="b"/>
              <a:pathLst>
                <a:path w="56415" h="48878" extrusionOk="0">
                  <a:moveTo>
                    <a:pt x="14104" y="1"/>
                  </a:moveTo>
                  <a:lnTo>
                    <a:pt x="0" y="24439"/>
                  </a:lnTo>
                  <a:lnTo>
                    <a:pt x="14104" y="48877"/>
                  </a:lnTo>
                  <a:lnTo>
                    <a:pt x="42311" y="48877"/>
                  </a:lnTo>
                  <a:lnTo>
                    <a:pt x="56415" y="24439"/>
                  </a:lnTo>
                  <a:lnTo>
                    <a:pt x="42311" y="1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4" name="Google Shape;924;p27"/>
            <p:cNvSpPr/>
            <p:nvPr/>
          </p:nvSpPr>
          <p:spPr>
            <a:xfrm>
              <a:off x="5621163" y="1357033"/>
              <a:ext cx="406501" cy="407240"/>
            </a:xfrm>
            <a:custGeom>
              <a:avLst/>
              <a:gdLst/>
              <a:ahLst/>
              <a:cxnLst/>
              <a:rect l="l" t="t" r="r" b="b"/>
              <a:pathLst>
                <a:path w="17053" h="17084" extrusionOk="0">
                  <a:moveTo>
                    <a:pt x="17053" y="8542"/>
                  </a:moveTo>
                  <a:cubicBezTo>
                    <a:pt x="17053" y="13253"/>
                    <a:pt x="13253" y="17083"/>
                    <a:pt x="8542" y="17083"/>
                  </a:cubicBezTo>
                  <a:cubicBezTo>
                    <a:pt x="3831" y="17083"/>
                    <a:pt x="1" y="13253"/>
                    <a:pt x="1" y="8542"/>
                  </a:cubicBezTo>
                  <a:cubicBezTo>
                    <a:pt x="1" y="3831"/>
                    <a:pt x="3831" y="1"/>
                    <a:pt x="8542" y="1"/>
                  </a:cubicBezTo>
                  <a:cubicBezTo>
                    <a:pt x="13253" y="1"/>
                    <a:pt x="17053" y="3831"/>
                    <a:pt x="17053" y="85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25" name="Google Shape;925;p27"/>
            <p:cNvGrpSpPr/>
            <p:nvPr/>
          </p:nvGrpSpPr>
          <p:grpSpPr>
            <a:xfrm>
              <a:off x="5021222" y="1655657"/>
              <a:ext cx="541994" cy="569550"/>
              <a:chOff x="5021222" y="1655657"/>
              <a:chExt cx="541994" cy="569550"/>
            </a:xfrm>
          </p:grpSpPr>
          <p:sp>
            <p:nvSpPr>
              <p:cNvPr id="926" name="Google Shape;926;p27"/>
              <p:cNvSpPr/>
              <p:nvPr/>
            </p:nvSpPr>
            <p:spPr>
              <a:xfrm>
                <a:off x="5033523" y="1681736"/>
                <a:ext cx="529693" cy="543471"/>
              </a:xfrm>
              <a:custGeom>
                <a:avLst/>
                <a:gdLst/>
                <a:ahLst/>
                <a:cxnLst/>
                <a:rect l="l" t="t" r="r" b="b"/>
                <a:pathLst>
                  <a:path w="22221" h="22799" extrusionOk="0">
                    <a:moveTo>
                      <a:pt x="16840" y="1851"/>
                    </a:moveTo>
                    <a:lnTo>
                      <a:pt x="20457" y="5347"/>
                    </a:lnTo>
                    <a:lnTo>
                      <a:pt x="16992" y="8964"/>
                    </a:lnTo>
                    <a:lnTo>
                      <a:pt x="13345" y="5468"/>
                    </a:lnTo>
                    <a:lnTo>
                      <a:pt x="16840" y="1851"/>
                    </a:lnTo>
                    <a:close/>
                    <a:moveTo>
                      <a:pt x="16486" y="1"/>
                    </a:moveTo>
                    <a:cubicBezTo>
                      <a:pt x="16356" y="1"/>
                      <a:pt x="16221" y="55"/>
                      <a:pt x="16111" y="149"/>
                    </a:cubicBezTo>
                    <a:cubicBezTo>
                      <a:pt x="15928" y="332"/>
                      <a:pt x="15928" y="666"/>
                      <a:pt x="16141" y="848"/>
                    </a:cubicBezTo>
                    <a:lnTo>
                      <a:pt x="16658" y="1335"/>
                    </a:lnTo>
                    <a:lnTo>
                      <a:pt x="882" y="17687"/>
                    </a:lnTo>
                    <a:cubicBezTo>
                      <a:pt x="457" y="18143"/>
                      <a:pt x="183" y="18690"/>
                      <a:pt x="92" y="19268"/>
                    </a:cubicBezTo>
                    <a:cubicBezTo>
                      <a:pt x="1" y="19633"/>
                      <a:pt x="1" y="20028"/>
                      <a:pt x="122" y="20362"/>
                    </a:cubicBezTo>
                    <a:cubicBezTo>
                      <a:pt x="244" y="20940"/>
                      <a:pt x="518" y="21487"/>
                      <a:pt x="974" y="21943"/>
                    </a:cubicBezTo>
                    <a:cubicBezTo>
                      <a:pt x="1429" y="22368"/>
                      <a:pt x="1977" y="22642"/>
                      <a:pt x="2554" y="22733"/>
                    </a:cubicBezTo>
                    <a:cubicBezTo>
                      <a:pt x="2723" y="22775"/>
                      <a:pt x="2899" y="22798"/>
                      <a:pt x="3072" y="22798"/>
                    </a:cubicBezTo>
                    <a:cubicBezTo>
                      <a:pt x="3273" y="22798"/>
                      <a:pt x="3469" y="22768"/>
                      <a:pt x="3648" y="22703"/>
                    </a:cubicBezTo>
                    <a:cubicBezTo>
                      <a:pt x="4226" y="22581"/>
                      <a:pt x="4773" y="22308"/>
                      <a:pt x="5229" y="21852"/>
                    </a:cubicBezTo>
                    <a:lnTo>
                      <a:pt x="20974" y="5499"/>
                    </a:lnTo>
                    <a:lnTo>
                      <a:pt x="21308" y="5833"/>
                    </a:lnTo>
                    <a:cubicBezTo>
                      <a:pt x="21415" y="5924"/>
                      <a:pt x="21544" y="5970"/>
                      <a:pt x="21669" y="5970"/>
                    </a:cubicBezTo>
                    <a:cubicBezTo>
                      <a:pt x="21795" y="5970"/>
                      <a:pt x="21916" y="5924"/>
                      <a:pt x="22007" y="5833"/>
                    </a:cubicBezTo>
                    <a:cubicBezTo>
                      <a:pt x="22220" y="5620"/>
                      <a:pt x="22190" y="5316"/>
                      <a:pt x="22007" y="5134"/>
                    </a:cubicBezTo>
                    <a:lnTo>
                      <a:pt x="16810" y="149"/>
                    </a:lnTo>
                    <a:cubicBezTo>
                      <a:pt x="16722" y="47"/>
                      <a:pt x="16606" y="1"/>
                      <a:pt x="16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" name="Google Shape;927;p27"/>
              <p:cNvSpPr/>
              <p:nvPr/>
            </p:nvSpPr>
            <p:spPr>
              <a:xfrm>
                <a:off x="5358869" y="1800856"/>
                <a:ext cx="46388" cy="43503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825" extrusionOk="0">
                    <a:moveTo>
                      <a:pt x="229" y="0"/>
                    </a:moveTo>
                    <a:cubicBezTo>
                      <a:pt x="175" y="0"/>
                      <a:pt x="122" y="15"/>
                      <a:pt x="92" y="46"/>
                    </a:cubicBezTo>
                    <a:cubicBezTo>
                      <a:pt x="1" y="137"/>
                      <a:pt x="1" y="259"/>
                      <a:pt x="92" y="350"/>
                    </a:cubicBezTo>
                    <a:lnTo>
                      <a:pt x="1581" y="1778"/>
                    </a:lnTo>
                    <a:cubicBezTo>
                      <a:pt x="1612" y="1809"/>
                      <a:pt x="1665" y="1824"/>
                      <a:pt x="1718" y="1824"/>
                    </a:cubicBezTo>
                    <a:cubicBezTo>
                      <a:pt x="1771" y="1824"/>
                      <a:pt x="1824" y="1809"/>
                      <a:pt x="1855" y="1778"/>
                    </a:cubicBezTo>
                    <a:cubicBezTo>
                      <a:pt x="1946" y="1687"/>
                      <a:pt x="1946" y="1566"/>
                      <a:pt x="1855" y="1474"/>
                    </a:cubicBezTo>
                    <a:lnTo>
                      <a:pt x="365" y="46"/>
                    </a:lnTo>
                    <a:cubicBezTo>
                      <a:pt x="335" y="15"/>
                      <a:pt x="282" y="0"/>
                      <a:pt x="2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" name="Google Shape;928;p27"/>
              <p:cNvSpPr/>
              <p:nvPr/>
            </p:nvSpPr>
            <p:spPr>
              <a:xfrm>
                <a:off x="5023391" y="1782381"/>
                <a:ext cx="413009" cy="417180"/>
              </a:xfrm>
              <a:custGeom>
                <a:avLst/>
                <a:gdLst/>
                <a:ahLst/>
                <a:cxnLst/>
                <a:rect l="l" t="t" r="r" b="b"/>
                <a:pathLst>
                  <a:path w="17326" h="17501" extrusionOk="0">
                    <a:moveTo>
                      <a:pt x="13344" y="0"/>
                    </a:moveTo>
                    <a:lnTo>
                      <a:pt x="791" y="13010"/>
                    </a:lnTo>
                    <a:cubicBezTo>
                      <a:pt x="0" y="13861"/>
                      <a:pt x="0" y="15198"/>
                      <a:pt x="851" y="15988"/>
                    </a:cubicBezTo>
                    <a:lnTo>
                      <a:pt x="1794" y="16900"/>
                    </a:lnTo>
                    <a:cubicBezTo>
                      <a:pt x="2196" y="17303"/>
                      <a:pt x="2731" y="17501"/>
                      <a:pt x="3264" y="17501"/>
                    </a:cubicBezTo>
                    <a:cubicBezTo>
                      <a:pt x="3818" y="17501"/>
                      <a:pt x="4370" y="17288"/>
                      <a:pt x="4772" y="16870"/>
                    </a:cubicBezTo>
                    <a:lnTo>
                      <a:pt x="17326" y="3830"/>
                    </a:lnTo>
                    <a:lnTo>
                      <a:pt x="133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" name="Google Shape;929;p27"/>
              <p:cNvSpPr/>
              <p:nvPr/>
            </p:nvSpPr>
            <p:spPr>
              <a:xfrm>
                <a:off x="5021222" y="1683834"/>
                <a:ext cx="510099" cy="515009"/>
              </a:xfrm>
              <a:custGeom>
                <a:avLst/>
                <a:gdLst/>
                <a:ahLst/>
                <a:cxnLst/>
                <a:rect l="l" t="t" r="r" b="b"/>
                <a:pathLst>
                  <a:path w="21399" h="21605" extrusionOk="0">
                    <a:moveTo>
                      <a:pt x="17083" y="669"/>
                    </a:moveTo>
                    <a:lnTo>
                      <a:pt x="20730" y="4165"/>
                    </a:lnTo>
                    <a:lnTo>
                      <a:pt x="5137" y="20335"/>
                    </a:lnTo>
                    <a:cubicBezTo>
                      <a:pt x="4651" y="20852"/>
                      <a:pt x="3988" y="21111"/>
                      <a:pt x="3321" y="21111"/>
                    </a:cubicBezTo>
                    <a:cubicBezTo>
                      <a:pt x="2695" y="21111"/>
                      <a:pt x="2067" y="20883"/>
                      <a:pt x="1581" y="20426"/>
                    </a:cubicBezTo>
                    <a:cubicBezTo>
                      <a:pt x="578" y="19454"/>
                      <a:pt x="547" y="17843"/>
                      <a:pt x="1520" y="16840"/>
                    </a:cubicBezTo>
                    <a:lnTo>
                      <a:pt x="17083" y="669"/>
                    </a:lnTo>
                    <a:close/>
                    <a:moveTo>
                      <a:pt x="17083" y="0"/>
                    </a:moveTo>
                    <a:lnTo>
                      <a:pt x="1155" y="16505"/>
                    </a:lnTo>
                    <a:cubicBezTo>
                      <a:pt x="0" y="17691"/>
                      <a:pt x="61" y="19606"/>
                      <a:pt x="1246" y="20761"/>
                    </a:cubicBezTo>
                    <a:cubicBezTo>
                      <a:pt x="1824" y="21323"/>
                      <a:pt x="2575" y="21605"/>
                      <a:pt x="3326" y="21605"/>
                    </a:cubicBezTo>
                    <a:cubicBezTo>
                      <a:pt x="4117" y="21605"/>
                      <a:pt x="4909" y="21293"/>
                      <a:pt x="5502" y="20669"/>
                    </a:cubicBezTo>
                    <a:lnTo>
                      <a:pt x="21399" y="4165"/>
                    </a:lnTo>
                    <a:lnTo>
                      <a:pt x="17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" name="Google Shape;930;p27"/>
              <p:cNvSpPr/>
              <p:nvPr/>
            </p:nvSpPr>
            <p:spPr>
              <a:xfrm>
                <a:off x="5406832" y="1655657"/>
                <a:ext cx="149986" cy="142691"/>
              </a:xfrm>
              <a:custGeom>
                <a:avLst/>
                <a:gdLst/>
                <a:ahLst/>
                <a:cxnLst/>
                <a:rect l="l" t="t" r="r" b="b"/>
                <a:pathLst>
                  <a:path w="6292" h="5986" extrusionOk="0">
                    <a:moveTo>
                      <a:pt x="547" y="1"/>
                    </a:moveTo>
                    <a:cubicBezTo>
                      <a:pt x="413" y="1"/>
                      <a:pt x="277" y="54"/>
                      <a:pt x="182" y="149"/>
                    </a:cubicBezTo>
                    <a:cubicBezTo>
                      <a:pt x="0" y="362"/>
                      <a:pt x="0" y="666"/>
                      <a:pt x="213" y="848"/>
                    </a:cubicBezTo>
                    <a:lnTo>
                      <a:pt x="5380" y="5863"/>
                    </a:lnTo>
                    <a:cubicBezTo>
                      <a:pt x="5478" y="5947"/>
                      <a:pt x="5594" y="5986"/>
                      <a:pt x="5710" y="5986"/>
                    </a:cubicBezTo>
                    <a:cubicBezTo>
                      <a:pt x="5846" y="5986"/>
                      <a:pt x="5980" y="5932"/>
                      <a:pt x="6079" y="5833"/>
                    </a:cubicBezTo>
                    <a:cubicBezTo>
                      <a:pt x="6292" y="5651"/>
                      <a:pt x="6262" y="5316"/>
                      <a:pt x="6079" y="5134"/>
                    </a:cubicBezTo>
                    <a:lnTo>
                      <a:pt x="882" y="149"/>
                    </a:lnTo>
                    <a:cubicBezTo>
                      <a:pt x="794" y="47"/>
                      <a:pt x="671" y="1"/>
                      <a:pt x="54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" name="Google Shape;931;p27"/>
              <p:cNvSpPr/>
              <p:nvPr/>
            </p:nvSpPr>
            <p:spPr>
              <a:xfrm>
                <a:off x="5058487" y="2075641"/>
                <a:ext cx="46388" cy="43861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840" extrusionOk="0">
                    <a:moveTo>
                      <a:pt x="213" y="1"/>
                    </a:moveTo>
                    <a:cubicBezTo>
                      <a:pt x="160" y="1"/>
                      <a:pt x="107" y="24"/>
                      <a:pt x="61" y="69"/>
                    </a:cubicBezTo>
                    <a:cubicBezTo>
                      <a:pt x="0" y="130"/>
                      <a:pt x="0" y="282"/>
                      <a:pt x="91" y="343"/>
                    </a:cubicBezTo>
                    <a:lnTo>
                      <a:pt x="1581" y="1771"/>
                    </a:lnTo>
                    <a:cubicBezTo>
                      <a:pt x="1611" y="1817"/>
                      <a:pt x="1657" y="1840"/>
                      <a:pt x="1706" y="1840"/>
                    </a:cubicBezTo>
                    <a:cubicBezTo>
                      <a:pt x="1755" y="1840"/>
                      <a:pt x="1809" y="1817"/>
                      <a:pt x="1854" y="1771"/>
                    </a:cubicBezTo>
                    <a:cubicBezTo>
                      <a:pt x="1945" y="1680"/>
                      <a:pt x="1915" y="1559"/>
                      <a:pt x="1854" y="1498"/>
                    </a:cubicBezTo>
                    <a:lnTo>
                      <a:pt x="365" y="69"/>
                    </a:lnTo>
                    <a:cubicBezTo>
                      <a:pt x="319" y="24"/>
                      <a:pt x="266" y="1"/>
                      <a:pt x="2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2" name="Google Shape;932;p27"/>
              <p:cNvSpPr/>
              <p:nvPr/>
            </p:nvSpPr>
            <p:spPr>
              <a:xfrm>
                <a:off x="5087450" y="2045748"/>
                <a:ext cx="46412" cy="43503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1825" extrusionOk="0">
                    <a:moveTo>
                      <a:pt x="214" y="1"/>
                    </a:moveTo>
                    <a:cubicBezTo>
                      <a:pt x="161" y="1"/>
                      <a:pt x="107" y="16"/>
                      <a:pt x="62" y="47"/>
                    </a:cubicBezTo>
                    <a:cubicBezTo>
                      <a:pt x="1" y="138"/>
                      <a:pt x="1" y="259"/>
                      <a:pt x="92" y="351"/>
                    </a:cubicBezTo>
                    <a:lnTo>
                      <a:pt x="1582" y="1779"/>
                    </a:lnTo>
                    <a:cubicBezTo>
                      <a:pt x="1612" y="1810"/>
                      <a:pt x="1658" y="1825"/>
                      <a:pt x="1707" y="1825"/>
                    </a:cubicBezTo>
                    <a:cubicBezTo>
                      <a:pt x="1756" y="1825"/>
                      <a:pt x="1809" y="1810"/>
                      <a:pt x="1855" y="1779"/>
                    </a:cubicBezTo>
                    <a:cubicBezTo>
                      <a:pt x="1946" y="1688"/>
                      <a:pt x="1916" y="1566"/>
                      <a:pt x="1855" y="1475"/>
                    </a:cubicBezTo>
                    <a:lnTo>
                      <a:pt x="366" y="47"/>
                    </a:lnTo>
                    <a:cubicBezTo>
                      <a:pt x="320" y="16"/>
                      <a:pt x="267" y="1"/>
                      <a:pt x="21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" name="Google Shape;933;p27"/>
              <p:cNvSpPr/>
              <p:nvPr/>
            </p:nvSpPr>
            <p:spPr>
              <a:xfrm>
                <a:off x="5116438" y="2015497"/>
                <a:ext cx="46412" cy="43861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1840" extrusionOk="0">
                    <a:moveTo>
                      <a:pt x="217" y="1"/>
                    </a:moveTo>
                    <a:cubicBezTo>
                      <a:pt x="168" y="1"/>
                      <a:pt x="122" y="24"/>
                      <a:pt x="92" y="69"/>
                    </a:cubicBezTo>
                    <a:cubicBezTo>
                      <a:pt x="1" y="130"/>
                      <a:pt x="1" y="282"/>
                      <a:pt x="92" y="343"/>
                    </a:cubicBezTo>
                    <a:lnTo>
                      <a:pt x="1581" y="1772"/>
                    </a:lnTo>
                    <a:cubicBezTo>
                      <a:pt x="1612" y="1817"/>
                      <a:pt x="1657" y="1840"/>
                      <a:pt x="1707" y="1840"/>
                    </a:cubicBezTo>
                    <a:cubicBezTo>
                      <a:pt x="1756" y="1840"/>
                      <a:pt x="1809" y="1817"/>
                      <a:pt x="1855" y="1772"/>
                    </a:cubicBezTo>
                    <a:cubicBezTo>
                      <a:pt x="1946" y="1680"/>
                      <a:pt x="1916" y="1559"/>
                      <a:pt x="1855" y="1498"/>
                    </a:cubicBezTo>
                    <a:lnTo>
                      <a:pt x="366" y="69"/>
                    </a:lnTo>
                    <a:cubicBezTo>
                      <a:pt x="320" y="24"/>
                      <a:pt x="267" y="1"/>
                      <a:pt x="21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" name="Google Shape;934;p27"/>
              <p:cNvSpPr/>
              <p:nvPr/>
            </p:nvSpPr>
            <p:spPr>
              <a:xfrm>
                <a:off x="5145425" y="1985627"/>
                <a:ext cx="46388" cy="43480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824" extrusionOk="0">
                    <a:moveTo>
                      <a:pt x="217" y="0"/>
                    </a:moveTo>
                    <a:cubicBezTo>
                      <a:pt x="168" y="0"/>
                      <a:pt x="122" y="15"/>
                      <a:pt x="92" y="46"/>
                    </a:cubicBezTo>
                    <a:cubicBezTo>
                      <a:pt x="1" y="137"/>
                      <a:pt x="1" y="259"/>
                      <a:pt x="92" y="350"/>
                    </a:cubicBezTo>
                    <a:lnTo>
                      <a:pt x="1581" y="1778"/>
                    </a:lnTo>
                    <a:cubicBezTo>
                      <a:pt x="1612" y="1809"/>
                      <a:pt x="1657" y="1824"/>
                      <a:pt x="1707" y="1824"/>
                    </a:cubicBezTo>
                    <a:cubicBezTo>
                      <a:pt x="1756" y="1824"/>
                      <a:pt x="1809" y="1809"/>
                      <a:pt x="1855" y="1778"/>
                    </a:cubicBezTo>
                    <a:cubicBezTo>
                      <a:pt x="1946" y="1687"/>
                      <a:pt x="1916" y="1566"/>
                      <a:pt x="1855" y="1474"/>
                    </a:cubicBezTo>
                    <a:lnTo>
                      <a:pt x="365" y="46"/>
                    </a:lnTo>
                    <a:cubicBezTo>
                      <a:pt x="320" y="15"/>
                      <a:pt x="267" y="0"/>
                      <a:pt x="21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" name="Google Shape;935;p27"/>
              <p:cNvSpPr/>
              <p:nvPr/>
            </p:nvSpPr>
            <p:spPr>
              <a:xfrm>
                <a:off x="5174413" y="1955377"/>
                <a:ext cx="46388" cy="43861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840" extrusionOk="0">
                    <a:moveTo>
                      <a:pt x="217" y="0"/>
                    </a:moveTo>
                    <a:cubicBezTo>
                      <a:pt x="168" y="0"/>
                      <a:pt x="122" y="23"/>
                      <a:pt x="92" y="69"/>
                    </a:cubicBezTo>
                    <a:cubicBezTo>
                      <a:pt x="0" y="129"/>
                      <a:pt x="0" y="281"/>
                      <a:pt x="92" y="342"/>
                    </a:cubicBezTo>
                    <a:lnTo>
                      <a:pt x="1581" y="1771"/>
                    </a:lnTo>
                    <a:cubicBezTo>
                      <a:pt x="1611" y="1816"/>
                      <a:pt x="1657" y="1839"/>
                      <a:pt x="1706" y="1839"/>
                    </a:cubicBezTo>
                    <a:cubicBezTo>
                      <a:pt x="1756" y="1839"/>
                      <a:pt x="1809" y="1816"/>
                      <a:pt x="1855" y="1771"/>
                    </a:cubicBezTo>
                    <a:cubicBezTo>
                      <a:pt x="1946" y="1679"/>
                      <a:pt x="1915" y="1558"/>
                      <a:pt x="1855" y="1497"/>
                    </a:cubicBezTo>
                    <a:lnTo>
                      <a:pt x="365" y="69"/>
                    </a:lnTo>
                    <a:cubicBezTo>
                      <a:pt x="320" y="23"/>
                      <a:pt x="266" y="0"/>
                      <a:pt x="21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" name="Google Shape;936;p27"/>
              <p:cNvSpPr/>
              <p:nvPr/>
            </p:nvSpPr>
            <p:spPr>
              <a:xfrm>
                <a:off x="5203400" y="1925483"/>
                <a:ext cx="46388" cy="43408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821" extrusionOk="0">
                    <a:moveTo>
                      <a:pt x="213" y="0"/>
                    </a:moveTo>
                    <a:cubicBezTo>
                      <a:pt x="160" y="0"/>
                      <a:pt x="107" y="16"/>
                      <a:pt x="61" y="46"/>
                    </a:cubicBezTo>
                    <a:cubicBezTo>
                      <a:pt x="0" y="137"/>
                      <a:pt x="0" y="259"/>
                      <a:pt x="91" y="350"/>
                    </a:cubicBezTo>
                    <a:lnTo>
                      <a:pt x="1581" y="1778"/>
                    </a:lnTo>
                    <a:cubicBezTo>
                      <a:pt x="1608" y="1806"/>
                      <a:pt x="1648" y="1821"/>
                      <a:pt x="1691" y="1821"/>
                    </a:cubicBezTo>
                    <a:cubicBezTo>
                      <a:pt x="1745" y="1821"/>
                      <a:pt x="1804" y="1798"/>
                      <a:pt x="1854" y="1748"/>
                    </a:cubicBezTo>
                    <a:cubicBezTo>
                      <a:pt x="1946" y="1687"/>
                      <a:pt x="1915" y="1566"/>
                      <a:pt x="1854" y="1475"/>
                    </a:cubicBezTo>
                    <a:lnTo>
                      <a:pt x="365" y="46"/>
                    </a:lnTo>
                    <a:cubicBezTo>
                      <a:pt x="319" y="16"/>
                      <a:pt x="266" y="0"/>
                      <a:pt x="21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" name="Google Shape;937;p27"/>
              <p:cNvSpPr/>
              <p:nvPr/>
            </p:nvSpPr>
            <p:spPr>
              <a:xfrm>
                <a:off x="5232388" y="1895232"/>
                <a:ext cx="46388" cy="43861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840" extrusionOk="0">
                    <a:moveTo>
                      <a:pt x="213" y="0"/>
                    </a:moveTo>
                    <a:cubicBezTo>
                      <a:pt x="160" y="0"/>
                      <a:pt x="106" y="23"/>
                      <a:pt x="61" y="69"/>
                    </a:cubicBezTo>
                    <a:cubicBezTo>
                      <a:pt x="0" y="129"/>
                      <a:pt x="0" y="251"/>
                      <a:pt x="91" y="342"/>
                    </a:cubicBezTo>
                    <a:lnTo>
                      <a:pt x="1581" y="1771"/>
                    </a:lnTo>
                    <a:cubicBezTo>
                      <a:pt x="1611" y="1816"/>
                      <a:pt x="1657" y="1839"/>
                      <a:pt x="1706" y="1839"/>
                    </a:cubicBezTo>
                    <a:cubicBezTo>
                      <a:pt x="1755" y="1839"/>
                      <a:pt x="1809" y="1816"/>
                      <a:pt x="1854" y="1771"/>
                    </a:cubicBezTo>
                    <a:cubicBezTo>
                      <a:pt x="1945" y="1680"/>
                      <a:pt x="1915" y="1558"/>
                      <a:pt x="1854" y="1497"/>
                    </a:cubicBezTo>
                    <a:lnTo>
                      <a:pt x="365" y="69"/>
                    </a:lnTo>
                    <a:cubicBezTo>
                      <a:pt x="319" y="23"/>
                      <a:pt x="266" y="0"/>
                      <a:pt x="21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" name="Google Shape;938;p27"/>
              <p:cNvSpPr/>
              <p:nvPr/>
            </p:nvSpPr>
            <p:spPr>
              <a:xfrm>
                <a:off x="5261351" y="1865339"/>
                <a:ext cx="46412" cy="43408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1821" extrusionOk="0">
                    <a:moveTo>
                      <a:pt x="217" y="0"/>
                    </a:moveTo>
                    <a:cubicBezTo>
                      <a:pt x="168" y="0"/>
                      <a:pt x="122" y="16"/>
                      <a:pt x="92" y="46"/>
                    </a:cubicBezTo>
                    <a:cubicBezTo>
                      <a:pt x="1" y="137"/>
                      <a:pt x="1" y="259"/>
                      <a:pt x="92" y="350"/>
                    </a:cubicBezTo>
                    <a:lnTo>
                      <a:pt x="1581" y="1779"/>
                    </a:lnTo>
                    <a:cubicBezTo>
                      <a:pt x="1609" y="1806"/>
                      <a:pt x="1648" y="1821"/>
                      <a:pt x="1692" y="1821"/>
                    </a:cubicBezTo>
                    <a:cubicBezTo>
                      <a:pt x="1745" y="1821"/>
                      <a:pt x="1805" y="1798"/>
                      <a:pt x="1855" y="1748"/>
                    </a:cubicBezTo>
                    <a:cubicBezTo>
                      <a:pt x="1946" y="1687"/>
                      <a:pt x="1916" y="1566"/>
                      <a:pt x="1855" y="1475"/>
                    </a:cubicBezTo>
                    <a:lnTo>
                      <a:pt x="366" y="46"/>
                    </a:lnTo>
                    <a:cubicBezTo>
                      <a:pt x="320" y="16"/>
                      <a:pt x="267" y="0"/>
                      <a:pt x="21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" name="Google Shape;939;p27"/>
              <p:cNvSpPr/>
              <p:nvPr/>
            </p:nvSpPr>
            <p:spPr>
              <a:xfrm>
                <a:off x="5290339" y="1835088"/>
                <a:ext cx="46412" cy="43313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1817" extrusionOk="0">
                    <a:moveTo>
                      <a:pt x="217" y="0"/>
                    </a:moveTo>
                    <a:cubicBezTo>
                      <a:pt x="168" y="0"/>
                      <a:pt x="122" y="23"/>
                      <a:pt x="92" y="69"/>
                    </a:cubicBezTo>
                    <a:cubicBezTo>
                      <a:pt x="1" y="130"/>
                      <a:pt x="1" y="251"/>
                      <a:pt x="92" y="342"/>
                    </a:cubicBezTo>
                    <a:lnTo>
                      <a:pt x="1581" y="1771"/>
                    </a:lnTo>
                    <a:cubicBezTo>
                      <a:pt x="1612" y="1801"/>
                      <a:pt x="1657" y="1817"/>
                      <a:pt x="1707" y="1817"/>
                    </a:cubicBezTo>
                    <a:cubicBezTo>
                      <a:pt x="1756" y="1817"/>
                      <a:pt x="1809" y="1801"/>
                      <a:pt x="1855" y="1771"/>
                    </a:cubicBezTo>
                    <a:cubicBezTo>
                      <a:pt x="1946" y="1680"/>
                      <a:pt x="1916" y="1558"/>
                      <a:pt x="1855" y="1497"/>
                    </a:cubicBezTo>
                    <a:lnTo>
                      <a:pt x="365" y="69"/>
                    </a:lnTo>
                    <a:cubicBezTo>
                      <a:pt x="320" y="23"/>
                      <a:pt x="267" y="0"/>
                      <a:pt x="21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" name="Google Shape;940;p27"/>
              <p:cNvSpPr/>
              <p:nvPr/>
            </p:nvSpPr>
            <p:spPr>
              <a:xfrm>
                <a:off x="5319326" y="1805195"/>
                <a:ext cx="46388" cy="43432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822" extrusionOk="0">
                    <a:moveTo>
                      <a:pt x="217" y="1"/>
                    </a:moveTo>
                    <a:cubicBezTo>
                      <a:pt x="168" y="1"/>
                      <a:pt x="122" y="16"/>
                      <a:pt x="92" y="46"/>
                    </a:cubicBezTo>
                    <a:cubicBezTo>
                      <a:pt x="1" y="137"/>
                      <a:pt x="1" y="259"/>
                      <a:pt x="92" y="350"/>
                    </a:cubicBezTo>
                    <a:lnTo>
                      <a:pt x="1581" y="1779"/>
                    </a:lnTo>
                    <a:cubicBezTo>
                      <a:pt x="1608" y="1806"/>
                      <a:pt x="1648" y="1821"/>
                      <a:pt x="1692" y="1821"/>
                    </a:cubicBezTo>
                    <a:cubicBezTo>
                      <a:pt x="1745" y="1821"/>
                      <a:pt x="1805" y="1799"/>
                      <a:pt x="1855" y="1748"/>
                    </a:cubicBezTo>
                    <a:cubicBezTo>
                      <a:pt x="1946" y="1688"/>
                      <a:pt x="1915" y="1566"/>
                      <a:pt x="1855" y="1475"/>
                    </a:cubicBezTo>
                    <a:lnTo>
                      <a:pt x="365" y="46"/>
                    </a:lnTo>
                    <a:cubicBezTo>
                      <a:pt x="320" y="16"/>
                      <a:pt x="267" y="1"/>
                      <a:pt x="21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41" name="Google Shape;941;p27"/>
            <p:cNvSpPr/>
            <p:nvPr/>
          </p:nvSpPr>
          <p:spPr>
            <a:xfrm>
              <a:off x="5667552" y="1403423"/>
              <a:ext cx="313749" cy="314464"/>
            </a:xfrm>
            <a:custGeom>
              <a:avLst/>
              <a:gdLst/>
              <a:ahLst/>
              <a:cxnLst/>
              <a:rect l="l" t="t" r="r" b="b"/>
              <a:pathLst>
                <a:path w="13162" h="13192" extrusionOk="0">
                  <a:moveTo>
                    <a:pt x="13161" y="6596"/>
                  </a:moveTo>
                  <a:cubicBezTo>
                    <a:pt x="13161" y="10244"/>
                    <a:pt x="10213" y="13192"/>
                    <a:pt x="6596" y="13192"/>
                  </a:cubicBezTo>
                  <a:cubicBezTo>
                    <a:pt x="2949" y="13192"/>
                    <a:pt x="0" y="10244"/>
                    <a:pt x="0" y="6596"/>
                  </a:cubicBezTo>
                  <a:cubicBezTo>
                    <a:pt x="0" y="2949"/>
                    <a:pt x="2949" y="0"/>
                    <a:pt x="6596" y="0"/>
                  </a:cubicBezTo>
                  <a:cubicBezTo>
                    <a:pt x="10213" y="0"/>
                    <a:pt x="13161" y="2949"/>
                    <a:pt x="13161" y="65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2" name="Google Shape;942;p27"/>
            <p:cNvSpPr txBox="1"/>
            <p:nvPr/>
          </p:nvSpPr>
          <p:spPr>
            <a:xfrm>
              <a:off x="5667525" y="1410638"/>
              <a:ext cx="3138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2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943" name="Google Shape;943;p27"/>
          <p:cNvGrpSpPr/>
          <p:nvPr/>
        </p:nvGrpSpPr>
        <p:grpSpPr>
          <a:xfrm>
            <a:off x="2490230" y="2551884"/>
            <a:ext cx="1344816" cy="1189758"/>
            <a:chOff x="2490230" y="2551884"/>
            <a:chExt cx="1344816" cy="1189758"/>
          </a:xfrm>
        </p:grpSpPr>
        <p:sp>
          <p:nvSpPr>
            <p:cNvPr id="944" name="Google Shape;944;p27"/>
            <p:cNvSpPr/>
            <p:nvPr/>
          </p:nvSpPr>
          <p:spPr>
            <a:xfrm>
              <a:off x="2490230" y="2551884"/>
              <a:ext cx="1344816" cy="1165105"/>
            </a:xfrm>
            <a:custGeom>
              <a:avLst/>
              <a:gdLst/>
              <a:ahLst/>
              <a:cxnLst/>
              <a:rect l="l" t="t" r="r" b="b"/>
              <a:pathLst>
                <a:path w="56416" h="48877" extrusionOk="0">
                  <a:moveTo>
                    <a:pt x="14105" y="0"/>
                  </a:moveTo>
                  <a:lnTo>
                    <a:pt x="1" y="24438"/>
                  </a:lnTo>
                  <a:lnTo>
                    <a:pt x="14105" y="48876"/>
                  </a:lnTo>
                  <a:lnTo>
                    <a:pt x="42312" y="48876"/>
                  </a:lnTo>
                  <a:lnTo>
                    <a:pt x="56415" y="24438"/>
                  </a:lnTo>
                  <a:lnTo>
                    <a:pt x="42312" y="0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5" name="Google Shape;945;p27"/>
            <p:cNvSpPr/>
            <p:nvPr/>
          </p:nvSpPr>
          <p:spPr>
            <a:xfrm>
              <a:off x="2677910" y="3334427"/>
              <a:ext cx="407216" cy="407216"/>
            </a:xfrm>
            <a:custGeom>
              <a:avLst/>
              <a:gdLst/>
              <a:ahLst/>
              <a:cxnLst/>
              <a:rect l="l" t="t" r="r" b="b"/>
              <a:pathLst>
                <a:path w="17083" h="17083" extrusionOk="0">
                  <a:moveTo>
                    <a:pt x="17083" y="8542"/>
                  </a:moveTo>
                  <a:cubicBezTo>
                    <a:pt x="17083" y="13253"/>
                    <a:pt x="13253" y="17083"/>
                    <a:pt x="8542" y="17083"/>
                  </a:cubicBezTo>
                  <a:cubicBezTo>
                    <a:pt x="3830" y="17083"/>
                    <a:pt x="0" y="13253"/>
                    <a:pt x="0" y="8542"/>
                  </a:cubicBezTo>
                  <a:cubicBezTo>
                    <a:pt x="0" y="3830"/>
                    <a:pt x="3830" y="1"/>
                    <a:pt x="8542" y="1"/>
                  </a:cubicBezTo>
                  <a:cubicBezTo>
                    <a:pt x="13253" y="1"/>
                    <a:pt x="17083" y="3830"/>
                    <a:pt x="17083" y="85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6" name="Google Shape;946;p27"/>
            <p:cNvSpPr/>
            <p:nvPr/>
          </p:nvSpPr>
          <p:spPr>
            <a:xfrm>
              <a:off x="2724275" y="3380792"/>
              <a:ext cx="314488" cy="313773"/>
            </a:xfrm>
            <a:custGeom>
              <a:avLst/>
              <a:gdLst/>
              <a:ahLst/>
              <a:cxnLst/>
              <a:rect l="l" t="t" r="r" b="b"/>
              <a:pathLst>
                <a:path w="13193" h="13163" extrusionOk="0">
                  <a:moveTo>
                    <a:pt x="13193" y="6597"/>
                  </a:moveTo>
                  <a:cubicBezTo>
                    <a:pt x="13193" y="10244"/>
                    <a:pt x="10244" y="13162"/>
                    <a:pt x="6597" y="13162"/>
                  </a:cubicBezTo>
                  <a:cubicBezTo>
                    <a:pt x="2949" y="13162"/>
                    <a:pt x="1" y="10244"/>
                    <a:pt x="1" y="6597"/>
                  </a:cubicBezTo>
                  <a:cubicBezTo>
                    <a:pt x="1" y="2949"/>
                    <a:pt x="2949" y="1"/>
                    <a:pt x="6597" y="1"/>
                  </a:cubicBezTo>
                  <a:cubicBezTo>
                    <a:pt x="10244" y="1"/>
                    <a:pt x="13193" y="2949"/>
                    <a:pt x="13193" y="65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7" name="Google Shape;947;p27"/>
            <p:cNvSpPr/>
            <p:nvPr/>
          </p:nvSpPr>
          <p:spPr>
            <a:xfrm>
              <a:off x="2993101" y="2975039"/>
              <a:ext cx="340566" cy="339827"/>
            </a:xfrm>
            <a:custGeom>
              <a:avLst/>
              <a:gdLst/>
              <a:ahLst/>
              <a:cxnLst/>
              <a:rect l="l" t="t" r="r" b="b"/>
              <a:pathLst>
                <a:path w="14287" h="14256" extrusionOk="0">
                  <a:moveTo>
                    <a:pt x="7144" y="0"/>
                  </a:moveTo>
                  <a:cubicBezTo>
                    <a:pt x="3192" y="0"/>
                    <a:pt x="1" y="3192"/>
                    <a:pt x="1" y="7143"/>
                  </a:cubicBezTo>
                  <a:cubicBezTo>
                    <a:pt x="1" y="11064"/>
                    <a:pt x="3192" y="14256"/>
                    <a:pt x="7144" y="14256"/>
                  </a:cubicBezTo>
                  <a:cubicBezTo>
                    <a:pt x="11095" y="14256"/>
                    <a:pt x="14287" y="11064"/>
                    <a:pt x="14287" y="7143"/>
                  </a:cubicBezTo>
                  <a:cubicBezTo>
                    <a:pt x="14287" y="3192"/>
                    <a:pt x="11095" y="0"/>
                    <a:pt x="71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8" name="Google Shape;948;p27"/>
            <p:cNvSpPr/>
            <p:nvPr/>
          </p:nvSpPr>
          <p:spPr>
            <a:xfrm>
              <a:off x="2991647" y="2954014"/>
              <a:ext cx="339851" cy="339851"/>
            </a:xfrm>
            <a:custGeom>
              <a:avLst/>
              <a:gdLst/>
              <a:ahLst/>
              <a:cxnLst/>
              <a:rect l="l" t="t" r="r" b="b"/>
              <a:pathLst>
                <a:path w="14257" h="14257" extrusionOk="0">
                  <a:moveTo>
                    <a:pt x="7113" y="1"/>
                  </a:moveTo>
                  <a:cubicBezTo>
                    <a:pt x="3192" y="1"/>
                    <a:pt x="1" y="3192"/>
                    <a:pt x="1" y="7113"/>
                  </a:cubicBezTo>
                  <a:cubicBezTo>
                    <a:pt x="1" y="11065"/>
                    <a:pt x="3192" y="14256"/>
                    <a:pt x="7113" y="14256"/>
                  </a:cubicBezTo>
                  <a:cubicBezTo>
                    <a:pt x="11065" y="14256"/>
                    <a:pt x="14256" y="11065"/>
                    <a:pt x="14256" y="7113"/>
                  </a:cubicBezTo>
                  <a:cubicBezTo>
                    <a:pt x="14256" y="3192"/>
                    <a:pt x="11065" y="1"/>
                    <a:pt x="71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9" name="Google Shape;949;p27"/>
            <p:cNvSpPr/>
            <p:nvPr/>
          </p:nvSpPr>
          <p:spPr>
            <a:xfrm>
              <a:off x="3056153" y="3011274"/>
              <a:ext cx="217374" cy="218113"/>
            </a:xfrm>
            <a:custGeom>
              <a:avLst/>
              <a:gdLst/>
              <a:ahLst/>
              <a:cxnLst/>
              <a:rect l="l" t="t" r="r" b="b"/>
              <a:pathLst>
                <a:path w="9119" h="9150" extrusionOk="0">
                  <a:moveTo>
                    <a:pt x="8328" y="0"/>
                  </a:moveTo>
                  <a:lnTo>
                    <a:pt x="0" y="8359"/>
                  </a:lnTo>
                  <a:lnTo>
                    <a:pt x="790" y="9149"/>
                  </a:lnTo>
                  <a:lnTo>
                    <a:pt x="9119" y="821"/>
                  </a:lnTo>
                  <a:lnTo>
                    <a:pt x="83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0" name="Google Shape;950;p27"/>
            <p:cNvSpPr txBox="1"/>
            <p:nvPr/>
          </p:nvSpPr>
          <p:spPr>
            <a:xfrm>
              <a:off x="2724613" y="3380775"/>
              <a:ext cx="3138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3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951" name="Google Shape;951;p27"/>
          <p:cNvGrpSpPr/>
          <p:nvPr/>
        </p:nvGrpSpPr>
        <p:grpSpPr>
          <a:xfrm>
            <a:off x="3915503" y="2551884"/>
            <a:ext cx="1344793" cy="1370906"/>
            <a:chOff x="3915503" y="2551884"/>
            <a:chExt cx="1344793" cy="1370906"/>
          </a:xfrm>
        </p:grpSpPr>
        <p:sp>
          <p:nvSpPr>
            <p:cNvPr id="952" name="Google Shape;952;p27"/>
            <p:cNvSpPr/>
            <p:nvPr/>
          </p:nvSpPr>
          <p:spPr>
            <a:xfrm>
              <a:off x="3915503" y="2551884"/>
              <a:ext cx="1344793" cy="1165105"/>
            </a:xfrm>
            <a:custGeom>
              <a:avLst/>
              <a:gdLst/>
              <a:ahLst/>
              <a:cxnLst/>
              <a:rect l="l" t="t" r="r" b="b"/>
              <a:pathLst>
                <a:path w="56415" h="48877" extrusionOk="0">
                  <a:moveTo>
                    <a:pt x="14104" y="0"/>
                  </a:moveTo>
                  <a:lnTo>
                    <a:pt x="0" y="24438"/>
                  </a:lnTo>
                  <a:lnTo>
                    <a:pt x="14104" y="48876"/>
                  </a:lnTo>
                  <a:lnTo>
                    <a:pt x="42311" y="48876"/>
                  </a:lnTo>
                  <a:lnTo>
                    <a:pt x="56415" y="24438"/>
                  </a:lnTo>
                  <a:lnTo>
                    <a:pt x="42311" y="0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3" name="Google Shape;953;p27"/>
            <p:cNvSpPr/>
            <p:nvPr/>
          </p:nvSpPr>
          <p:spPr>
            <a:xfrm>
              <a:off x="4386478" y="3515574"/>
              <a:ext cx="406501" cy="407216"/>
            </a:xfrm>
            <a:custGeom>
              <a:avLst/>
              <a:gdLst/>
              <a:ahLst/>
              <a:cxnLst/>
              <a:rect l="l" t="t" r="r" b="b"/>
              <a:pathLst>
                <a:path w="17053" h="17083" extrusionOk="0">
                  <a:moveTo>
                    <a:pt x="17053" y="8542"/>
                  </a:moveTo>
                  <a:cubicBezTo>
                    <a:pt x="17053" y="13253"/>
                    <a:pt x="13223" y="17083"/>
                    <a:pt x="8511" y="17083"/>
                  </a:cubicBezTo>
                  <a:cubicBezTo>
                    <a:pt x="3800" y="17083"/>
                    <a:pt x="1" y="13253"/>
                    <a:pt x="1" y="8542"/>
                  </a:cubicBezTo>
                  <a:cubicBezTo>
                    <a:pt x="1" y="3830"/>
                    <a:pt x="3800" y="0"/>
                    <a:pt x="8511" y="0"/>
                  </a:cubicBezTo>
                  <a:cubicBezTo>
                    <a:pt x="13223" y="0"/>
                    <a:pt x="17053" y="3830"/>
                    <a:pt x="17053" y="85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4" name="Google Shape;954;p27"/>
            <p:cNvSpPr/>
            <p:nvPr/>
          </p:nvSpPr>
          <p:spPr>
            <a:xfrm>
              <a:off x="4432843" y="3561940"/>
              <a:ext cx="313773" cy="313773"/>
            </a:xfrm>
            <a:custGeom>
              <a:avLst/>
              <a:gdLst/>
              <a:ahLst/>
              <a:cxnLst/>
              <a:rect l="l" t="t" r="r" b="b"/>
              <a:pathLst>
                <a:path w="13163" h="13163" extrusionOk="0">
                  <a:moveTo>
                    <a:pt x="13162" y="6597"/>
                  </a:moveTo>
                  <a:cubicBezTo>
                    <a:pt x="13162" y="10244"/>
                    <a:pt x="10214" y="13162"/>
                    <a:pt x="6566" y="13162"/>
                  </a:cubicBezTo>
                  <a:cubicBezTo>
                    <a:pt x="2949" y="13162"/>
                    <a:pt x="1" y="10244"/>
                    <a:pt x="1" y="6597"/>
                  </a:cubicBezTo>
                  <a:cubicBezTo>
                    <a:pt x="1" y="2949"/>
                    <a:pt x="2949" y="1"/>
                    <a:pt x="6566" y="1"/>
                  </a:cubicBezTo>
                  <a:cubicBezTo>
                    <a:pt x="10214" y="1"/>
                    <a:pt x="13162" y="2949"/>
                    <a:pt x="13162" y="65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55" name="Google Shape;955;p27"/>
            <p:cNvGrpSpPr/>
            <p:nvPr/>
          </p:nvGrpSpPr>
          <p:grpSpPr>
            <a:xfrm>
              <a:off x="4343736" y="2906194"/>
              <a:ext cx="537632" cy="523162"/>
              <a:chOff x="4343736" y="2906194"/>
              <a:chExt cx="537632" cy="523162"/>
            </a:xfrm>
          </p:grpSpPr>
          <p:sp>
            <p:nvSpPr>
              <p:cNvPr id="956" name="Google Shape;956;p27"/>
              <p:cNvSpPr/>
              <p:nvPr/>
            </p:nvSpPr>
            <p:spPr>
              <a:xfrm>
                <a:off x="4363283" y="2922857"/>
                <a:ext cx="518084" cy="506499"/>
              </a:xfrm>
              <a:custGeom>
                <a:avLst/>
                <a:gdLst/>
                <a:ahLst/>
                <a:cxnLst/>
                <a:rect l="l" t="t" r="r" b="b"/>
                <a:pathLst>
                  <a:path w="21734" h="21248" extrusionOk="0">
                    <a:moveTo>
                      <a:pt x="6992" y="2129"/>
                    </a:moveTo>
                    <a:lnTo>
                      <a:pt x="8420" y="3557"/>
                    </a:lnTo>
                    <a:lnTo>
                      <a:pt x="3800" y="8208"/>
                    </a:lnTo>
                    <a:lnTo>
                      <a:pt x="2341" y="6749"/>
                    </a:lnTo>
                    <a:lnTo>
                      <a:pt x="6992" y="2129"/>
                    </a:lnTo>
                    <a:close/>
                    <a:moveTo>
                      <a:pt x="13041" y="1"/>
                    </a:moveTo>
                    <a:cubicBezTo>
                      <a:pt x="12402" y="1"/>
                      <a:pt x="11764" y="244"/>
                      <a:pt x="11278" y="730"/>
                    </a:cubicBezTo>
                    <a:lnTo>
                      <a:pt x="8998" y="3010"/>
                    </a:lnTo>
                    <a:lnTo>
                      <a:pt x="6992" y="1004"/>
                    </a:lnTo>
                    <a:lnTo>
                      <a:pt x="1247" y="6749"/>
                    </a:lnTo>
                    <a:lnTo>
                      <a:pt x="3253" y="8755"/>
                    </a:lnTo>
                    <a:lnTo>
                      <a:pt x="974" y="11034"/>
                    </a:lnTo>
                    <a:cubicBezTo>
                      <a:pt x="1" y="12007"/>
                      <a:pt x="1" y="13557"/>
                      <a:pt x="974" y="14530"/>
                    </a:cubicBezTo>
                    <a:lnTo>
                      <a:pt x="6961" y="20518"/>
                    </a:lnTo>
                    <a:cubicBezTo>
                      <a:pt x="7448" y="21004"/>
                      <a:pt x="8079" y="21247"/>
                      <a:pt x="8709" y="21247"/>
                    </a:cubicBezTo>
                    <a:cubicBezTo>
                      <a:pt x="9340" y="21247"/>
                      <a:pt x="9971" y="21004"/>
                      <a:pt x="10457" y="20518"/>
                    </a:cubicBezTo>
                    <a:lnTo>
                      <a:pt x="20761" y="10214"/>
                    </a:lnTo>
                    <a:cubicBezTo>
                      <a:pt x="21734" y="9241"/>
                      <a:pt x="21734" y="7691"/>
                      <a:pt x="20761" y="6718"/>
                    </a:cubicBezTo>
                    <a:lnTo>
                      <a:pt x="14804" y="730"/>
                    </a:lnTo>
                    <a:cubicBezTo>
                      <a:pt x="14317" y="244"/>
                      <a:pt x="13679" y="1"/>
                      <a:pt x="1304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57" name="Google Shape;957;p27"/>
              <p:cNvSpPr/>
              <p:nvPr/>
            </p:nvSpPr>
            <p:spPr>
              <a:xfrm>
                <a:off x="4373438" y="2930104"/>
                <a:ext cx="253607" cy="252892"/>
              </a:xfrm>
              <a:custGeom>
                <a:avLst/>
                <a:gdLst/>
                <a:ahLst/>
                <a:cxnLst/>
                <a:rect l="l" t="t" r="r" b="b"/>
                <a:pathLst>
                  <a:path w="10639" h="10609" extrusionOk="0">
                    <a:moveTo>
                      <a:pt x="5745" y="1095"/>
                    </a:moveTo>
                    <a:lnTo>
                      <a:pt x="9514" y="4864"/>
                    </a:lnTo>
                    <a:lnTo>
                      <a:pt x="4894" y="9515"/>
                    </a:lnTo>
                    <a:lnTo>
                      <a:pt x="1125" y="5746"/>
                    </a:lnTo>
                    <a:lnTo>
                      <a:pt x="5745" y="1095"/>
                    </a:lnTo>
                    <a:close/>
                    <a:moveTo>
                      <a:pt x="5745" y="1"/>
                    </a:moveTo>
                    <a:lnTo>
                      <a:pt x="0" y="5746"/>
                    </a:lnTo>
                    <a:lnTo>
                      <a:pt x="4894" y="10609"/>
                    </a:lnTo>
                    <a:lnTo>
                      <a:pt x="10639" y="4864"/>
                    </a:lnTo>
                    <a:lnTo>
                      <a:pt x="574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58" name="Google Shape;958;p27"/>
              <p:cNvSpPr/>
              <p:nvPr/>
            </p:nvSpPr>
            <p:spPr>
              <a:xfrm>
                <a:off x="4343736" y="2906194"/>
                <a:ext cx="518799" cy="506499"/>
              </a:xfrm>
              <a:custGeom>
                <a:avLst/>
                <a:gdLst/>
                <a:ahLst/>
                <a:cxnLst/>
                <a:rect l="l" t="t" r="r" b="b"/>
                <a:pathLst>
                  <a:path w="21764" h="21248" extrusionOk="0">
                    <a:moveTo>
                      <a:pt x="13040" y="1"/>
                    </a:moveTo>
                    <a:cubicBezTo>
                      <a:pt x="12402" y="1"/>
                      <a:pt x="11763" y="244"/>
                      <a:pt x="11277" y="730"/>
                    </a:cubicBezTo>
                    <a:lnTo>
                      <a:pt x="973" y="11034"/>
                    </a:lnTo>
                    <a:cubicBezTo>
                      <a:pt x="0" y="12007"/>
                      <a:pt x="0" y="13588"/>
                      <a:pt x="973" y="14560"/>
                    </a:cubicBezTo>
                    <a:lnTo>
                      <a:pt x="6961" y="20518"/>
                    </a:lnTo>
                    <a:cubicBezTo>
                      <a:pt x="7447" y="21004"/>
                      <a:pt x="8085" y="21247"/>
                      <a:pt x="8724" y="21247"/>
                    </a:cubicBezTo>
                    <a:cubicBezTo>
                      <a:pt x="9362" y="21247"/>
                      <a:pt x="10000" y="21004"/>
                      <a:pt x="10487" y="20518"/>
                    </a:cubicBezTo>
                    <a:lnTo>
                      <a:pt x="20791" y="10214"/>
                    </a:lnTo>
                    <a:cubicBezTo>
                      <a:pt x="21764" y="9241"/>
                      <a:pt x="21764" y="7691"/>
                      <a:pt x="20791" y="6718"/>
                    </a:cubicBezTo>
                    <a:lnTo>
                      <a:pt x="14803" y="730"/>
                    </a:lnTo>
                    <a:cubicBezTo>
                      <a:pt x="14317" y="244"/>
                      <a:pt x="13678" y="1"/>
                      <a:pt x="1304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59" name="Google Shape;959;p27"/>
              <p:cNvSpPr/>
              <p:nvPr/>
            </p:nvSpPr>
            <p:spPr>
              <a:xfrm>
                <a:off x="4492988" y="3048938"/>
                <a:ext cx="220282" cy="221021"/>
              </a:xfrm>
              <a:custGeom>
                <a:avLst/>
                <a:gdLst/>
                <a:ahLst/>
                <a:cxnLst/>
                <a:rect l="l" t="t" r="r" b="b"/>
                <a:pathLst>
                  <a:path w="9241" h="9272" extrusionOk="0">
                    <a:moveTo>
                      <a:pt x="2341" y="1"/>
                    </a:moveTo>
                    <a:lnTo>
                      <a:pt x="1" y="2372"/>
                    </a:lnTo>
                    <a:lnTo>
                      <a:pt x="6901" y="9271"/>
                    </a:lnTo>
                    <a:lnTo>
                      <a:pt x="9241" y="6931"/>
                    </a:lnTo>
                    <a:lnTo>
                      <a:pt x="234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60" name="Google Shape;960;p27"/>
              <p:cNvSpPr/>
              <p:nvPr/>
            </p:nvSpPr>
            <p:spPr>
              <a:xfrm>
                <a:off x="4492988" y="3048938"/>
                <a:ext cx="220282" cy="221021"/>
              </a:xfrm>
              <a:custGeom>
                <a:avLst/>
                <a:gdLst/>
                <a:ahLst/>
                <a:cxnLst/>
                <a:rect l="l" t="t" r="r" b="b"/>
                <a:pathLst>
                  <a:path w="9241" h="9272" extrusionOk="0">
                    <a:moveTo>
                      <a:pt x="6901" y="1"/>
                    </a:moveTo>
                    <a:lnTo>
                      <a:pt x="1" y="6931"/>
                    </a:lnTo>
                    <a:lnTo>
                      <a:pt x="2341" y="9271"/>
                    </a:lnTo>
                    <a:lnTo>
                      <a:pt x="9241" y="2372"/>
                    </a:lnTo>
                    <a:lnTo>
                      <a:pt x="690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61" name="Google Shape;961;p27"/>
            <p:cNvSpPr txBox="1"/>
            <p:nvPr/>
          </p:nvSpPr>
          <p:spPr>
            <a:xfrm>
              <a:off x="4431363" y="3560475"/>
              <a:ext cx="3138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4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962" name="Google Shape;962;p27"/>
          <p:cNvGrpSpPr/>
          <p:nvPr/>
        </p:nvGrpSpPr>
        <p:grpSpPr>
          <a:xfrm>
            <a:off x="5341491" y="2551884"/>
            <a:ext cx="1344793" cy="1189758"/>
            <a:chOff x="5341491" y="2551884"/>
            <a:chExt cx="1344793" cy="1189758"/>
          </a:xfrm>
        </p:grpSpPr>
        <p:sp>
          <p:nvSpPr>
            <p:cNvPr id="963" name="Google Shape;963;p27"/>
            <p:cNvSpPr/>
            <p:nvPr/>
          </p:nvSpPr>
          <p:spPr>
            <a:xfrm>
              <a:off x="5341491" y="2551884"/>
              <a:ext cx="1344793" cy="1165105"/>
            </a:xfrm>
            <a:custGeom>
              <a:avLst/>
              <a:gdLst/>
              <a:ahLst/>
              <a:cxnLst/>
              <a:rect l="l" t="t" r="r" b="b"/>
              <a:pathLst>
                <a:path w="56415" h="48877" extrusionOk="0">
                  <a:moveTo>
                    <a:pt x="14104" y="0"/>
                  </a:moveTo>
                  <a:lnTo>
                    <a:pt x="0" y="24438"/>
                  </a:lnTo>
                  <a:lnTo>
                    <a:pt x="14104" y="48876"/>
                  </a:lnTo>
                  <a:lnTo>
                    <a:pt x="42311" y="48876"/>
                  </a:lnTo>
                  <a:lnTo>
                    <a:pt x="56414" y="24438"/>
                  </a:lnTo>
                  <a:lnTo>
                    <a:pt x="42311" y="0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" name="Google Shape;964;p27"/>
            <p:cNvSpPr/>
            <p:nvPr/>
          </p:nvSpPr>
          <p:spPr>
            <a:xfrm>
              <a:off x="6250829" y="3334427"/>
              <a:ext cx="406501" cy="407216"/>
            </a:xfrm>
            <a:custGeom>
              <a:avLst/>
              <a:gdLst/>
              <a:ahLst/>
              <a:cxnLst/>
              <a:rect l="l" t="t" r="r" b="b"/>
              <a:pathLst>
                <a:path w="17053" h="17083" extrusionOk="0">
                  <a:moveTo>
                    <a:pt x="17053" y="8542"/>
                  </a:moveTo>
                  <a:cubicBezTo>
                    <a:pt x="17053" y="13253"/>
                    <a:pt x="13253" y="17083"/>
                    <a:pt x="8542" y="17083"/>
                  </a:cubicBezTo>
                  <a:cubicBezTo>
                    <a:pt x="3831" y="17083"/>
                    <a:pt x="1" y="13253"/>
                    <a:pt x="1" y="8542"/>
                  </a:cubicBezTo>
                  <a:cubicBezTo>
                    <a:pt x="1" y="3830"/>
                    <a:pt x="3831" y="1"/>
                    <a:pt x="8542" y="1"/>
                  </a:cubicBezTo>
                  <a:cubicBezTo>
                    <a:pt x="13253" y="1"/>
                    <a:pt x="17053" y="3830"/>
                    <a:pt x="17053" y="85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" name="Google Shape;965;p27"/>
            <p:cNvSpPr/>
            <p:nvPr/>
          </p:nvSpPr>
          <p:spPr>
            <a:xfrm>
              <a:off x="6297195" y="3380792"/>
              <a:ext cx="313773" cy="313773"/>
            </a:xfrm>
            <a:custGeom>
              <a:avLst/>
              <a:gdLst/>
              <a:ahLst/>
              <a:cxnLst/>
              <a:rect l="l" t="t" r="r" b="b"/>
              <a:pathLst>
                <a:path w="13163" h="13163" extrusionOk="0">
                  <a:moveTo>
                    <a:pt x="13162" y="6597"/>
                  </a:moveTo>
                  <a:cubicBezTo>
                    <a:pt x="13162" y="10244"/>
                    <a:pt x="10214" y="13162"/>
                    <a:pt x="6597" y="13162"/>
                  </a:cubicBezTo>
                  <a:cubicBezTo>
                    <a:pt x="2949" y="13162"/>
                    <a:pt x="1" y="10244"/>
                    <a:pt x="1" y="6597"/>
                  </a:cubicBezTo>
                  <a:cubicBezTo>
                    <a:pt x="1" y="2949"/>
                    <a:pt x="2949" y="1"/>
                    <a:pt x="6597" y="1"/>
                  </a:cubicBezTo>
                  <a:cubicBezTo>
                    <a:pt x="10214" y="1"/>
                    <a:pt x="13162" y="2949"/>
                    <a:pt x="13162" y="659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" name="Google Shape;966;p27"/>
            <p:cNvSpPr/>
            <p:nvPr/>
          </p:nvSpPr>
          <p:spPr>
            <a:xfrm>
              <a:off x="6145035" y="2910270"/>
              <a:ext cx="125385" cy="101071"/>
            </a:xfrm>
            <a:custGeom>
              <a:avLst/>
              <a:gdLst/>
              <a:ahLst/>
              <a:cxnLst/>
              <a:rect l="l" t="t" r="r" b="b"/>
              <a:pathLst>
                <a:path w="5260" h="4240" extrusionOk="0">
                  <a:moveTo>
                    <a:pt x="5028" y="0"/>
                  </a:moveTo>
                  <a:cubicBezTo>
                    <a:pt x="4983" y="0"/>
                    <a:pt x="4936" y="15"/>
                    <a:pt x="4895" y="43"/>
                  </a:cubicBezTo>
                  <a:lnTo>
                    <a:pt x="92" y="3872"/>
                  </a:lnTo>
                  <a:cubicBezTo>
                    <a:pt x="1" y="3964"/>
                    <a:pt x="1" y="4085"/>
                    <a:pt x="62" y="4176"/>
                  </a:cubicBezTo>
                  <a:cubicBezTo>
                    <a:pt x="99" y="4214"/>
                    <a:pt x="160" y="4240"/>
                    <a:pt x="223" y="4240"/>
                  </a:cubicBezTo>
                  <a:cubicBezTo>
                    <a:pt x="261" y="4240"/>
                    <a:pt x="300" y="4230"/>
                    <a:pt x="335" y="4207"/>
                  </a:cubicBezTo>
                  <a:lnTo>
                    <a:pt x="5138" y="346"/>
                  </a:lnTo>
                  <a:cubicBezTo>
                    <a:pt x="5229" y="286"/>
                    <a:pt x="5259" y="164"/>
                    <a:pt x="5168" y="73"/>
                  </a:cubicBezTo>
                  <a:cubicBezTo>
                    <a:pt x="5135" y="23"/>
                    <a:pt x="5083" y="0"/>
                    <a:pt x="50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67" name="Google Shape;967;p27"/>
            <p:cNvGrpSpPr/>
            <p:nvPr/>
          </p:nvGrpSpPr>
          <p:grpSpPr>
            <a:xfrm>
              <a:off x="5705956" y="2930056"/>
              <a:ext cx="568787" cy="470266"/>
              <a:chOff x="5705956" y="2930056"/>
              <a:chExt cx="568787" cy="470266"/>
            </a:xfrm>
          </p:grpSpPr>
          <p:sp>
            <p:nvSpPr>
              <p:cNvPr id="968" name="Google Shape;968;p27"/>
              <p:cNvSpPr/>
              <p:nvPr/>
            </p:nvSpPr>
            <p:spPr>
              <a:xfrm>
                <a:off x="5705956" y="2930056"/>
                <a:ext cx="568787" cy="470266"/>
              </a:xfrm>
              <a:custGeom>
                <a:avLst/>
                <a:gdLst/>
                <a:ahLst/>
                <a:cxnLst/>
                <a:rect l="l" t="t" r="r" b="b"/>
                <a:pathLst>
                  <a:path w="23861" h="19728" extrusionOk="0">
                    <a:moveTo>
                      <a:pt x="23610" y="0"/>
                    </a:moveTo>
                    <a:cubicBezTo>
                      <a:pt x="23570" y="0"/>
                      <a:pt x="23531" y="10"/>
                      <a:pt x="23496" y="33"/>
                    </a:cubicBezTo>
                    <a:lnTo>
                      <a:pt x="18724" y="3863"/>
                    </a:lnTo>
                    <a:lnTo>
                      <a:pt x="18055" y="3012"/>
                    </a:lnTo>
                    <a:cubicBezTo>
                      <a:pt x="17635" y="2504"/>
                      <a:pt x="17022" y="2238"/>
                      <a:pt x="16410" y="2238"/>
                    </a:cubicBezTo>
                    <a:cubicBezTo>
                      <a:pt x="15960" y="2238"/>
                      <a:pt x="15510" y="2382"/>
                      <a:pt x="15137" y="2678"/>
                    </a:cubicBezTo>
                    <a:lnTo>
                      <a:pt x="5623" y="10276"/>
                    </a:lnTo>
                    <a:cubicBezTo>
                      <a:pt x="4711" y="11006"/>
                      <a:pt x="4559" y="12313"/>
                      <a:pt x="5289" y="13194"/>
                    </a:cubicBezTo>
                    <a:lnTo>
                      <a:pt x="5623" y="13620"/>
                    </a:lnTo>
                    <a:lnTo>
                      <a:pt x="2128" y="16416"/>
                    </a:lnTo>
                    <a:lnTo>
                      <a:pt x="1307" y="15383"/>
                    </a:lnTo>
                    <a:cubicBezTo>
                      <a:pt x="1168" y="15226"/>
                      <a:pt x="969" y="15139"/>
                      <a:pt x="767" y="15139"/>
                    </a:cubicBezTo>
                    <a:cubicBezTo>
                      <a:pt x="616" y="15139"/>
                      <a:pt x="464" y="15188"/>
                      <a:pt x="334" y="15292"/>
                    </a:cubicBezTo>
                    <a:cubicBezTo>
                      <a:pt x="61" y="15535"/>
                      <a:pt x="0" y="15960"/>
                      <a:pt x="243" y="16234"/>
                    </a:cubicBezTo>
                    <a:lnTo>
                      <a:pt x="2827" y="19456"/>
                    </a:lnTo>
                    <a:cubicBezTo>
                      <a:pt x="2951" y="19633"/>
                      <a:pt x="3147" y="19728"/>
                      <a:pt x="3349" y="19728"/>
                    </a:cubicBezTo>
                    <a:cubicBezTo>
                      <a:pt x="3494" y="19728"/>
                      <a:pt x="3642" y="19679"/>
                      <a:pt x="3769" y="19578"/>
                    </a:cubicBezTo>
                    <a:cubicBezTo>
                      <a:pt x="4073" y="19334"/>
                      <a:pt x="4104" y="18909"/>
                      <a:pt x="3891" y="18605"/>
                    </a:cubicBezTo>
                    <a:lnTo>
                      <a:pt x="3047" y="17565"/>
                    </a:lnTo>
                    <a:lnTo>
                      <a:pt x="6535" y="14775"/>
                    </a:lnTo>
                    <a:lnTo>
                      <a:pt x="6900" y="15201"/>
                    </a:lnTo>
                    <a:cubicBezTo>
                      <a:pt x="7301" y="15724"/>
                      <a:pt x="7902" y="15997"/>
                      <a:pt x="8514" y="15997"/>
                    </a:cubicBezTo>
                    <a:cubicBezTo>
                      <a:pt x="8969" y="15997"/>
                      <a:pt x="9429" y="15846"/>
                      <a:pt x="9818" y="15535"/>
                    </a:cubicBezTo>
                    <a:lnTo>
                      <a:pt x="19332" y="7936"/>
                    </a:lnTo>
                    <a:cubicBezTo>
                      <a:pt x="20213" y="7237"/>
                      <a:pt x="20365" y="5930"/>
                      <a:pt x="19666" y="5018"/>
                    </a:cubicBezTo>
                    <a:lnTo>
                      <a:pt x="18967" y="4167"/>
                    </a:lnTo>
                    <a:lnTo>
                      <a:pt x="23770" y="368"/>
                    </a:lnTo>
                    <a:cubicBezTo>
                      <a:pt x="23830" y="276"/>
                      <a:pt x="23861" y="155"/>
                      <a:pt x="23800" y="64"/>
                    </a:cubicBezTo>
                    <a:cubicBezTo>
                      <a:pt x="23744" y="26"/>
                      <a:pt x="23676" y="0"/>
                      <a:pt x="2361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69" name="Google Shape;969;p27"/>
              <p:cNvSpPr/>
              <p:nvPr/>
            </p:nvSpPr>
            <p:spPr>
              <a:xfrm>
                <a:off x="5752321" y="3218501"/>
                <a:ext cx="126100" cy="110868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4651" extrusionOk="0">
                    <a:moveTo>
                      <a:pt x="4377" y="0"/>
                    </a:moveTo>
                    <a:lnTo>
                      <a:pt x="0" y="3496"/>
                    </a:lnTo>
                    <a:lnTo>
                      <a:pt x="912" y="4651"/>
                    </a:lnTo>
                    <a:lnTo>
                      <a:pt x="5289" y="1155"/>
                    </a:lnTo>
                    <a:lnTo>
                      <a:pt x="43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0" name="Google Shape;970;p27"/>
              <p:cNvSpPr/>
              <p:nvPr/>
            </p:nvSpPr>
            <p:spPr>
              <a:xfrm>
                <a:off x="5706631" y="3269942"/>
                <a:ext cx="97853" cy="109319"/>
              </a:xfrm>
              <a:custGeom>
                <a:avLst/>
                <a:gdLst/>
                <a:ahLst/>
                <a:cxnLst/>
                <a:rect l="l" t="t" r="r" b="b"/>
                <a:pathLst>
                  <a:path w="4105" h="4586" extrusionOk="0">
                    <a:moveTo>
                      <a:pt x="766" y="1"/>
                    </a:moveTo>
                    <a:cubicBezTo>
                      <a:pt x="616" y="1"/>
                      <a:pt x="465" y="47"/>
                      <a:pt x="335" y="138"/>
                    </a:cubicBezTo>
                    <a:cubicBezTo>
                      <a:pt x="62" y="381"/>
                      <a:pt x="1" y="806"/>
                      <a:pt x="244" y="1110"/>
                    </a:cubicBezTo>
                    <a:lnTo>
                      <a:pt x="2797" y="4332"/>
                    </a:lnTo>
                    <a:cubicBezTo>
                      <a:pt x="2932" y="4501"/>
                      <a:pt x="3124" y="4586"/>
                      <a:pt x="3319" y="4586"/>
                    </a:cubicBezTo>
                    <a:cubicBezTo>
                      <a:pt x="3476" y="4586"/>
                      <a:pt x="3635" y="4532"/>
                      <a:pt x="3770" y="4423"/>
                    </a:cubicBezTo>
                    <a:cubicBezTo>
                      <a:pt x="4043" y="4211"/>
                      <a:pt x="4104" y="3785"/>
                      <a:pt x="3861" y="3481"/>
                    </a:cubicBezTo>
                    <a:lnTo>
                      <a:pt x="1308" y="259"/>
                    </a:lnTo>
                    <a:cubicBezTo>
                      <a:pt x="1168" y="85"/>
                      <a:pt x="969" y="1"/>
                      <a:pt x="76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1" name="Google Shape;971;p27"/>
              <p:cNvSpPr/>
              <p:nvPr/>
            </p:nvSpPr>
            <p:spPr>
              <a:xfrm>
                <a:off x="5816804" y="2968913"/>
                <a:ext cx="364475" cy="317325"/>
              </a:xfrm>
              <a:custGeom>
                <a:avLst/>
                <a:gdLst/>
                <a:ahLst/>
                <a:cxnLst/>
                <a:rect l="l" t="t" r="r" b="b"/>
                <a:pathLst>
                  <a:path w="15290" h="13312" extrusionOk="0">
                    <a:moveTo>
                      <a:pt x="11604" y="0"/>
                    </a:moveTo>
                    <a:cubicBezTo>
                      <a:pt x="11196" y="0"/>
                      <a:pt x="10780" y="134"/>
                      <a:pt x="10426" y="409"/>
                    </a:cubicBezTo>
                    <a:lnTo>
                      <a:pt x="913" y="8008"/>
                    </a:lnTo>
                    <a:cubicBezTo>
                      <a:pt x="122" y="8646"/>
                      <a:pt x="1" y="9802"/>
                      <a:pt x="609" y="10592"/>
                    </a:cubicBezTo>
                    <a:lnTo>
                      <a:pt x="2250" y="12628"/>
                    </a:lnTo>
                    <a:cubicBezTo>
                      <a:pt x="2596" y="13078"/>
                      <a:pt x="3128" y="13311"/>
                      <a:pt x="3669" y="13311"/>
                    </a:cubicBezTo>
                    <a:cubicBezTo>
                      <a:pt x="4079" y="13311"/>
                      <a:pt x="4493" y="13177"/>
                      <a:pt x="4834" y="12902"/>
                    </a:cubicBezTo>
                    <a:lnTo>
                      <a:pt x="14347" y="5303"/>
                    </a:lnTo>
                    <a:cubicBezTo>
                      <a:pt x="15138" y="4665"/>
                      <a:pt x="15290" y="3510"/>
                      <a:pt x="14651" y="2719"/>
                    </a:cubicBezTo>
                    <a:lnTo>
                      <a:pt x="13010" y="683"/>
                    </a:lnTo>
                    <a:cubicBezTo>
                      <a:pt x="12664" y="233"/>
                      <a:pt x="12141" y="0"/>
                      <a:pt x="1160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2" name="Google Shape;972;p27"/>
              <p:cNvSpPr/>
              <p:nvPr/>
            </p:nvSpPr>
            <p:spPr>
              <a:xfrm>
                <a:off x="5810296" y="2963597"/>
                <a:ext cx="376776" cy="327932"/>
              </a:xfrm>
              <a:custGeom>
                <a:avLst/>
                <a:gdLst/>
                <a:ahLst/>
                <a:cxnLst/>
                <a:rect l="l" t="t" r="r" b="b"/>
                <a:pathLst>
                  <a:path w="15806" h="13757" extrusionOk="0">
                    <a:moveTo>
                      <a:pt x="11871" y="448"/>
                    </a:moveTo>
                    <a:cubicBezTo>
                      <a:pt x="12348" y="448"/>
                      <a:pt x="12819" y="659"/>
                      <a:pt x="13131" y="1058"/>
                    </a:cubicBezTo>
                    <a:lnTo>
                      <a:pt x="14742" y="3064"/>
                    </a:lnTo>
                    <a:cubicBezTo>
                      <a:pt x="15289" y="3763"/>
                      <a:pt x="15168" y="4796"/>
                      <a:pt x="14499" y="5344"/>
                    </a:cubicBezTo>
                    <a:lnTo>
                      <a:pt x="4955" y="12943"/>
                    </a:lnTo>
                    <a:cubicBezTo>
                      <a:pt x="4655" y="13190"/>
                      <a:pt x="4299" y="13309"/>
                      <a:pt x="3944" y="13309"/>
                    </a:cubicBezTo>
                    <a:cubicBezTo>
                      <a:pt x="3473" y="13309"/>
                      <a:pt x="3005" y="13098"/>
                      <a:pt x="2675" y="12699"/>
                    </a:cubicBezTo>
                    <a:lnTo>
                      <a:pt x="1064" y="10663"/>
                    </a:lnTo>
                    <a:cubicBezTo>
                      <a:pt x="517" y="9994"/>
                      <a:pt x="638" y="8961"/>
                      <a:pt x="1337" y="8414"/>
                    </a:cubicBezTo>
                    <a:lnTo>
                      <a:pt x="10851" y="815"/>
                    </a:lnTo>
                    <a:cubicBezTo>
                      <a:pt x="11151" y="567"/>
                      <a:pt x="11513" y="448"/>
                      <a:pt x="11871" y="448"/>
                    </a:cubicBezTo>
                    <a:close/>
                    <a:moveTo>
                      <a:pt x="11867" y="1"/>
                    </a:moveTo>
                    <a:cubicBezTo>
                      <a:pt x="11413" y="1"/>
                      <a:pt x="10956" y="150"/>
                      <a:pt x="10578" y="450"/>
                    </a:cubicBezTo>
                    <a:lnTo>
                      <a:pt x="1034" y="8049"/>
                    </a:lnTo>
                    <a:cubicBezTo>
                      <a:pt x="152" y="8778"/>
                      <a:pt x="0" y="10055"/>
                      <a:pt x="699" y="10967"/>
                    </a:cubicBezTo>
                    <a:lnTo>
                      <a:pt x="2341" y="12973"/>
                    </a:lnTo>
                    <a:cubicBezTo>
                      <a:pt x="2740" y="13493"/>
                      <a:pt x="3336" y="13756"/>
                      <a:pt x="3939" y="13756"/>
                    </a:cubicBezTo>
                    <a:cubicBezTo>
                      <a:pt x="4393" y="13756"/>
                      <a:pt x="4850" y="13607"/>
                      <a:pt x="5228" y="13307"/>
                    </a:cubicBezTo>
                    <a:lnTo>
                      <a:pt x="14772" y="5708"/>
                    </a:lnTo>
                    <a:cubicBezTo>
                      <a:pt x="15654" y="4979"/>
                      <a:pt x="15806" y="3672"/>
                      <a:pt x="15076" y="2790"/>
                    </a:cubicBezTo>
                    <a:lnTo>
                      <a:pt x="13465" y="784"/>
                    </a:lnTo>
                    <a:cubicBezTo>
                      <a:pt x="13066" y="264"/>
                      <a:pt x="12470" y="1"/>
                      <a:pt x="1186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3" name="Google Shape;973;p27"/>
              <p:cNvSpPr/>
              <p:nvPr/>
            </p:nvSpPr>
            <p:spPr>
              <a:xfrm>
                <a:off x="5834921" y="3156187"/>
                <a:ext cx="44958" cy="51465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2159" extrusionOk="0">
                    <a:moveTo>
                      <a:pt x="396" y="0"/>
                    </a:moveTo>
                    <a:lnTo>
                      <a:pt x="1" y="304"/>
                    </a:lnTo>
                    <a:lnTo>
                      <a:pt x="1490" y="2158"/>
                    </a:lnTo>
                    <a:lnTo>
                      <a:pt x="1885" y="1854"/>
                    </a:lnTo>
                    <a:lnTo>
                      <a:pt x="39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4" name="Google Shape;974;p27"/>
              <p:cNvSpPr/>
              <p:nvPr/>
            </p:nvSpPr>
            <p:spPr>
              <a:xfrm>
                <a:off x="5866793" y="3130823"/>
                <a:ext cx="44242" cy="52180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2189" extrusionOk="0">
                    <a:moveTo>
                      <a:pt x="396" y="0"/>
                    </a:moveTo>
                    <a:lnTo>
                      <a:pt x="1" y="335"/>
                    </a:lnTo>
                    <a:lnTo>
                      <a:pt x="1460" y="2189"/>
                    </a:lnTo>
                    <a:lnTo>
                      <a:pt x="1855" y="1854"/>
                    </a:lnTo>
                    <a:lnTo>
                      <a:pt x="39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5" name="Google Shape;975;p27"/>
              <p:cNvSpPr/>
              <p:nvPr/>
            </p:nvSpPr>
            <p:spPr>
              <a:xfrm>
                <a:off x="5898689" y="3105459"/>
                <a:ext cx="44219" cy="51465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2159" extrusionOk="0">
                    <a:moveTo>
                      <a:pt x="396" y="1"/>
                    </a:moveTo>
                    <a:lnTo>
                      <a:pt x="0" y="304"/>
                    </a:lnTo>
                    <a:lnTo>
                      <a:pt x="1459" y="2159"/>
                    </a:lnTo>
                    <a:lnTo>
                      <a:pt x="1854" y="1855"/>
                    </a:lnTo>
                    <a:lnTo>
                      <a:pt x="39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6" name="Google Shape;976;p27"/>
              <p:cNvSpPr/>
              <p:nvPr/>
            </p:nvSpPr>
            <p:spPr>
              <a:xfrm>
                <a:off x="5930561" y="3080095"/>
                <a:ext cx="44219" cy="51465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2159" extrusionOk="0">
                    <a:moveTo>
                      <a:pt x="396" y="1"/>
                    </a:moveTo>
                    <a:lnTo>
                      <a:pt x="1" y="305"/>
                    </a:lnTo>
                    <a:lnTo>
                      <a:pt x="1460" y="2159"/>
                    </a:lnTo>
                    <a:lnTo>
                      <a:pt x="1855" y="1855"/>
                    </a:lnTo>
                    <a:lnTo>
                      <a:pt x="39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7" name="Google Shape;977;p27"/>
              <p:cNvSpPr/>
              <p:nvPr/>
            </p:nvSpPr>
            <p:spPr>
              <a:xfrm>
                <a:off x="5962457" y="3054731"/>
                <a:ext cx="44219" cy="51465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2159" extrusionOk="0">
                    <a:moveTo>
                      <a:pt x="395" y="1"/>
                    </a:moveTo>
                    <a:lnTo>
                      <a:pt x="0" y="305"/>
                    </a:lnTo>
                    <a:lnTo>
                      <a:pt x="1459" y="2159"/>
                    </a:lnTo>
                    <a:lnTo>
                      <a:pt x="1854" y="1825"/>
                    </a:lnTo>
                    <a:lnTo>
                      <a:pt x="39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8" name="Google Shape;978;p27"/>
              <p:cNvSpPr/>
              <p:nvPr/>
            </p:nvSpPr>
            <p:spPr>
              <a:xfrm>
                <a:off x="5994329" y="3029367"/>
                <a:ext cx="44219" cy="51489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2160" extrusionOk="0">
                    <a:moveTo>
                      <a:pt x="396" y="1"/>
                    </a:moveTo>
                    <a:lnTo>
                      <a:pt x="1" y="305"/>
                    </a:lnTo>
                    <a:lnTo>
                      <a:pt x="1460" y="2159"/>
                    </a:lnTo>
                    <a:lnTo>
                      <a:pt x="1855" y="1825"/>
                    </a:lnTo>
                    <a:lnTo>
                      <a:pt x="39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9" name="Google Shape;979;p27"/>
              <p:cNvSpPr/>
              <p:nvPr/>
            </p:nvSpPr>
            <p:spPr>
              <a:xfrm>
                <a:off x="6026224" y="3003288"/>
                <a:ext cx="44219" cy="52204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2190" extrusionOk="0">
                    <a:moveTo>
                      <a:pt x="395" y="1"/>
                    </a:moveTo>
                    <a:lnTo>
                      <a:pt x="0" y="335"/>
                    </a:lnTo>
                    <a:lnTo>
                      <a:pt x="1459" y="2189"/>
                    </a:lnTo>
                    <a:lnTo>
                      <a:pt x="1854" y="1855"/>
                    </a:lnTo>
                    <a:lnTo>
                      <a:pt x="39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80" name="Google Shape;980;p27"/>
            <p:cNvSpPr txBox="1"/>
            <p:nvPr/>
          </p:nvSpPr>
          <p:spPr>
            <a:xfrm>
              <a:off x="6297163" y="3380775"/>
              <a:ext cx="3138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5</a:t>
              </a:r>
              <a:endParaRPr sz="1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981" name="Google Shape;981;p27"/>
          <p:cNvGrpSpPr/>
          <p:nvPr/>
        </p:nvGrpSpPr>
        <p:grpSpPr>
          <a:xfrm>
            <a:off x="722368" y="1374900"/>
            <a:ext cx="1958119" cy="808617"/>
            <a:chOff x="722368" y="1374900"/>
            <a:chExt cx="1958119" cy="808617"/>
          </a:xfrm>
        </p:grpSpPr>
        <p:sp>
          <p:nvSpPr>
            <p:cNvPr id="982" name="Google Shape;982;p27"/>
            <p:cNvSpPr/>
            <p:nvPr/>
          </p:nvSpPr>
          <p:spPr>
            <a:xfrm>
              <a:off x="722368" y="1374900"/>
              <a:ext cx="1203107" cy="339856"/>
            </a:xfrm>
            <a:custGeom>
              <a:avLst/>
              <a:gdLst/>
              <a:ahLst/>
              <a:cxnLst/>
              <a:rect l="l" t="t" r="r" b="b"/>
              <a:pathLst>
                <a:path w="45837" h="17600" fill="none" extrusionOk="0">
                  <a:moveTo>
                    <a:pt x="40761" y="0"/>
                  </a:moveTo>
                  <a:lnTo>
                    <a:pt x="5076" y="0"/>
                  </a:lnTo>
                  <a:lnTo>
                    <a:pt x="0" y="8785"/>
                  </a:lnTo>
                  <a:lnTo>
                    <a:pt x="5076" y="17599"/>
                  </a:lnTo>
                  <a:lnTo>
                    <a:pt x="40761" y="17599"/>
                  </a:lnTo>
                  <a:lnTo>
                    <a:pt x="45837" y="8785"/>
                  </a:lnTo>
                  <a:close/>
                </a:path>
              </a:pathLst>
            </a:custGeom>
            <a:noFill/>
            <a:ln w="9875" cap="flat" cmpd="sng">
              <a:solidFill>
                <a:schemeClr val="accent4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3" name="Google Shape;983;p27"/>
            <p:cNvSpPr txBox="1"/>
            <p:nvPr/>
          </p:nvSpPr>
          <p:spPr>
            <a:xfrm>
              <a:off x="872387" y="1381775"/>
              <a:ext cx="955800" cy="33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  <a:endParaRPr sz="12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984" name="Google Shape;984;p27"/>
            <p:cNvSpPr txBox="1"/>
            <p:nvPr/>
          </p:nvSpPr>
          <p:spPr>
            <a:xfrm>
              <a:off x="872387" y="1756916"/>
              <a:ext cx="1808100" cy="42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sz="12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985" name="Google Shape;985;p27"/>
          <p:cNvGrpSpPr/>
          <p:nvPr/>
        </p:nvGrpSpPr>
        <p:grpSpPr>
          <a:xfrm>
            <a:off x="6491981" y="1375112"/>
            <a:ext cx="1931925" cy="807742"/>
            <a:chOff x="6491981" y="1375112"/>
            <a:chExt cx="1931925" cy="807742"/>
          </a:xfrm>
        </p:grpSpPr>
        <p:sp>
          <p:nvSpPr>
            <p:cNvPr id="986" name="Google Shape;986;p27"/>
            <p:cNvSpPr/>
            <p:nvPr/>
          </p:nvSpPr>
          <p:spPr>
            <a:xfrm>
              <a:off x="7220800" y="1375112"/>
              <a:ext cx="1203107" cy="339856"/>
            </a:xfrm>
            <a:custGeom>
              <a:avLst/>
              <a:gdLst/>
              <a:ahLst/>
              <a:cxnLst/>
              <a:rect l="l" t="t" r="r" b="b"/>
              <a:pathLst>
                <a:path w="45837" h="17600" fill="none" extrusionOk="0">
                  <a:moveTo>
                    <a:pt x="40761" y="0"/>
                  </a:moveTo>
                  <a:lnTo>
                    <a:pt x="5076" y="0"/>
                  </a:lnTo>
                  <a:lnTo>
                    <a:pt x="0" y="8785"/>
                  </a:lnTo>
                  <a:lnTo>
                    <a:pt x="5076" y="17599"/>
                  </a:lnTo>
                  <a:lnTo>
                    <a:pt x="40761" y="17599"/>
                  </a:lnTo>
                  <a:lnTo>
                    <a:pt x="45837" y="8785"/>
                  </a:lnTo>
                  <a:close/>
                </a:path>
              </a:pathLst>
            </a:custGeom>
            <a:noFill/>
            <a:ln w="9875" cap="flat" cmpd="sng">
              <a:solidFill>
                <a:schemeClr val="accent3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87" name="Google Shape;987;p27"/>
            <p:cNvGrpSpPr/>
            <p:nvPr/>
          </p:nvGrpSpPr>
          <p:grpSpPr>
            <a:xfrm>
              <a:off x="6491981" y="1382000"/>
              <a:ext cx="1808100" cy="800854"/>
              <a:chOff x="6625331" y="1401050"/>
              <a:chExt cx="1808100" cy="800854"/>
            </a:xfrm>
          </p:grpSpPr>
          <p:sp>
            <p:nvSpPr>
              <p:cNvPr id="988" name="Google Shape;988;p27"/>
              <p:cNvSpPr txBox="1"/>
              <p:nvPr/>
            </p:nvSpPr>
            <p:spPr>
              <a:xfrm>
                <a:off x="7389431" y="1401050"/>
                <a:ext cx="1044000" cy="339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2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989" name="Google Shape;989;p27"/>
              <p:cNvSpPr txBox="1"/>
              <p:nvPr/>
            </p:nvSpPr>
            <p:spPr>
              <a:xfrm>
                <a:off x="6625331" y="1775304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990" name="Google Shape;990;p27"/>
          <p:cNvGrpSpPr/>
          <p:nvPr/>
        </p:nvGrpSpPr>
        <p:grpSpPr>
          <a:xfrm>
            <a:off x="719987" y="3352631"/>
            <a:ext cx="1960500" cy="806236"/>
            <a:chOff x="719987" y="3352631"/>
            <a:chExt cx="1960500" cy="806236"/>
          </a:xfrm>
        </p:grpSpPr>
        <p:sp>
          <p:nvSpPr>
            <p:cNvPr id="991" name="Google Shape;991;p27"/>
            <p:cNvSpPr/>
            <p:nvPr/>
          </p:nvSpPr>
          <p:spPr>
            <a:xfrm>
              <a:off x="719987" y="3352631"/>
              <a:ext cx="1203107" cy="339856"/>
            </a:xfrm>
            <a:custGeom>
              <a:avLst/>
              <a:gdLst/>
              <a:ahLst/>
              <a:cxnLst/>
              <a:rect l="l" t="t" r="r" b="b"/>
              <a:pathLst>
                <a:path w="45837" h="17600" fill="none" extrusionOk="0">
                  <a:moveTo>
                    <a:pt x="40761" y="0"/>
                  </a:moveTo>
                  <a:lnTo>
                    <a:pt x="5076" y="0"/>
                  </a:lnTo>
                  <a:lnTo>
                    <a:pt x="0" y="8785"/>
                  </a:lnTo>
                  <a:lnTo>
                    <a:pt x="5076" y="17599"/>
                  </a:lnTo>
                  <a:lnTo>
                    <a:pt x="40761" y="17599"/>
                  </a:lnTo>
                  <a:lnTo>
                    <a:pt x="45837" y="8785"/>
                  </a:lnTo>
                  <a:close/>
                </a:path>
              </a:pathLst>
            </a:custGeom>
            <a:noFill/>
            <a:ln w="9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2" name="Google Shape;992;p27"/>
            <p:cNvSpPr txBox="1"/>
            <p:nvPr/>
          </p:nvSpPr>
          <p:spPr>
            <a:xfrm>
              <a:off x="872387" y="3359506"/>
              <a:ext cx="955800" cy="33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  <a:endParaRPr sz="12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993" name="Google Shape;993;p27"/>
            <p:cNvSpPr txBox="1"/>
            <p:nvPr/>
          </p:nvSpPr>
          <p:spPr>
            <a:xfrm>
              <a:off x="872387" y="3732266"/>
              <a:ext cx="1808100" cy="42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sz="12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994" name="Google Shape;994;p27"/>
          <p:cNvGrpSpPr/>
          <p:nvPr/>
        </p:nvGrpSpPr>
        <p:grpSpPr>
          <a:xfrm>
            <a:off x="3670675" y="4009025"/>
            <a:ext cx="1808100" cy="810998"/>
            <a:chOff x="3670675" y="4009025"/>
            <a:chExt cx="1808100" cy="810998"/>
          </a:xfrm>
        </p:grpSpPr>
        <p:sp>
          <p:nvSpPr>
            <p:cNvPr id="995" name="Google Shape;995;p27"/>
            <p:cNvSpPr/>
            <p:nvPr/>
          </p:nvSpPr>
          <p:spPr>
            <a:xfrm>
              <a:off x="3973172" y="4009025"/>
              <a:ext cx="1203107" cy="339856"/>
            </a:xfrm>
            <a:custGeom>
              <a:avLst/>
              <a:gdLst/>
              <a:ahLst/>
              <a:cxnLst/>
              <a:rect l="l" t="t" r="r" b="b"/>
              <a:pathLst>
                <a:path w="45837" h="17600" fill="none" extrusionOk="0">
                  <a:moveTo>
                    <a:pt x="40761" y="0"/>
                  </a:moveTo>
                  <a:lnTo>
                    <a:pt x="5076" y="0"/>
                  </a:lnTo>
                  <a:lnTo>
                    <a:pt x="0" y="8785"/>
                  </a:lnTo>
                  <a:lnTo>
                    <a:pt x="5076" y="17599"/>
                  </a:lnTo>
                  <a:lnTo>
                    <a:pt x="40761" y="17599"/>
                  </a:lnTo>
                  <a:lnTo>
                    <a:pt x="45837" y="8785"/>
                  </a:ln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6" name="Google Shape;996;p27"/>
            <p:cNvSpPr txBox="1"/>
            <p:nvPr/>
          </p:nvSpPr>
          <p:spPr>
            <a:xfrm>
              <a:off x="4096825" y="4018281"/>
              <a:ext cx="955800" cy="33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  <a:endParaRPr sz="12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997" name="Google Shape;997;p27"/>
            <p:cNvSpPr txBox="1"/>
            <p:nvPr/>
          </p:nvSpPr>
          <p:spPr>
            <a:xfrm>
              <a:off x="3670675" y="4393423"/>
              <a:ext cx="1808100" cy="42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sz="12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998" name="Google Shape;998;p27"/>
          <p:cNvGrpSpPr/>
          <p:nvPr/>
        </p:nvGrpSpPr>
        <p:grpSpPr>
          <a:xfrm>
            <a:off x="6491944" y="3364719"/>
            <a:ext cx="1931675" cy="793710"/>
            <a:chOff x="6491944" y="3364719"/>
            <a:chExt cx="1931675" cy="793710"/>
          </a:xfrm>
        </p:grpSpPr>
        <p:sp>
          <p:nvSpPr>
            <p:cNvPr id="999" name="Google Shape;999;p27"/>
            <p:cNvSpPr/>
            <p:nvPr/>
          </p:nvSpPr>
          <p:spPr>
            <a:xfrm>
              <a:off x="7220512" y="3368112"/>
              <a:ext cx="1203107" cy="339856"/>
            </a:xfrm>
            <a:custGeom>
              <a:avLst/>
              <a:gdLst/>
              <a:ahLst/>
              <a:cxnLst/>
              <a:rect l="l" t="t" r="r" b="b"/>
              <a:pathLst>
                <a:path w="45837" h="17600" fill="none" extrusionOk="0">
                  <a:moveTo>
                    <a:pt x="40761" y="0"/>
                  </a:moveTo>
                  <a:lnTo>
                    <a:pt x="5076" y="0"/>
                  </a:lnTo>
                  <a:lnTo>
                    <a:pt x="0" y="8785"/>
                  </a:lnTo>
                  <a:lnTo>
                    <a:pt x="5076" y="17599"/>
                  </a:lnTo>
                  <a:lnTo>
                    <a:pt x="40761" y="17599"/>
                  </a:lnTo>
                  <a:lnTo>
                    <a:pt x="45837" y="8785"/>
                  </a:lnTo>
                  <a:close/>
                </a:path>
              </a:pathLst>
            </a:custGeom>
            <a:noFill/>
            <a:ln w="9875" cap="flat" cmpd="sng">
              <a:solidFill>
                <a:schemeClr val="dk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000" name="Google Shape;1000;p27"/>
            <p:cNvGrpSpPr/>
            <p:nvPr/>
          </p:nvGrpSpPr>
          <p:grpSpPr>
            <a:xfrm>
              <a:off x="6491944" y="3364719"/>
              <a:ext cx="1808137" cy="793710"/>
              <a:chOff x="6491981" y="3364719"/>
              <a:chExt cx="1808137" cy="793710"/>
            </a:xfrm>
          </p:grpSpPr>
          <p:sp>
            <p:nvSpPr>
              <p:cNvPr id="1001" name="Google Shape;1001;p27"/>
              <p:cNvSpPr txBox="1"/>
              <p:nvPr/>
            </p:nvSpPr>
            <p:spPr>
              <a:xfrm>
                <a:off x="7256119" y="3364719"/>
                <a:ext cx="1044000" cy="32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2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002" name="Google Shape;1002;p27"/>
              <p:cNvSpPr txBox="1"/>
              <p:nvPr/>
            </p:nvSpPr>
            <p:spPr>
              <a:xfrm>
                <a:off x="6491981" y="3731829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p2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008" name="Google Shape;1008;p28"/>
          <p:cNvGrpSpPr/>
          <p:nvPr/>
        </p:nvGrpSpPr>
        <p:grpSpPr>
          <a:xfrm>
            <a:off x="929550" y="1261174"/>
            <a:ext cx="3310950" cy="1405798"/>
            <a:chOff x="929550" y="1261174"/>
            <a:chExt cx="3310950" cy="1405798"/>
          </a:xfrm>
        </p:grpSpPr>
        <p:grpSp>
          <p:nvGrpSpPr>
            <p:cNvPr id="1009" name="Google Shape;1009;p28"/>
            <p:cNvGrpSpPr/>
            <p:nvPr/>
          </p:nvGrpSpPr>
          <p:grpSpPr>
            <a:xfrm>
              <a:off x="929550" y="1261174"/>
              <a:ext cx="3310950" cy="1403326"/>
              <a:chOff x="929550" y="1261174"/>
              <a:chExt cx="3310950" cy="1403326"/>
            </a:xfrm>
          </p:grpSpPr>
          <p:sp>
            <p:nvSpPr>
              <p:cNvPr id="1010" name="Google Shape;1010;p28"/>
              <p:cNvSpPr/>
              <p:nvPr/>
            </p:nvSpPr>
            <p:spPr>
              <a:xfrm>
                <a:off x="1040100" y="1273100"/>
                <a:ext cx="3200400" cy="1391400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>
                <a:off x="939955" y="1861062"/>
                <a:ext cx="590987" cy="592532"/>
              </a:xfrm>
              <a:custGeom>
                <a:avLst/>
                <a:gdLst/>
                <a:ahLst/>
                <a:cxnLst/>
                <a:rect l="l" t="t" r="r" b="b"/>
                <a:pathLst>
                  <a:path w="12098" h="12129" extrusionOk="0">
                    <a:moveTo>
                      <a:pt x="0" y="1"/>
                    </a:moveTo>
                    <a:lnTo>
                      <a:pt x="0" y="12129"/>
                    </a:lnTo>
                    <a:lnTo>
                      <a:pt x="12098" y="12129"/>
                    </a:lnTo>
                    <a:lnTo>
                      <a:pt x="1209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>
                <a:off x="991932" y="1924910"/>
                <a:ext cx="490014" cy="32731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670" extrusionOk="0">
                    <a:moveTo>
                      <a:pt x="304" y="1"/>
                    </a:moveTo>
                    <a:cubicBezTo>
                      <a:pt x="152" y="1"/>
                      <a:pt x="0" y="153"/>
                      <a:pt x="0" y="335"/>
                    </a:cubicBezTo>
                    <a:cubicBezTo>
                      <a:pt x="0" y="518"/>
                      <a:pt x="152" y="669"/>
                      <a:pt x="304" y="669"/>
                    </a:cubicBezTo>
                    <a:lnTo>
                      <a:pt x="9696" y="669"/>
                    </a:lnTo>
                    <a:cubicBezTo>
                      <a:pt x="9879" y="669"/>
                      <a:pt x="10031" y="518"/>
                      <a:pt x="10031" y="335"/>
                    </a:cubicBezTo>
                    <a:cubicBezTo>
                      <a:pt x="10031" y="153"/>
                      <a:pt x="9879" y="1"/>
                      <a:pt x="969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>
                <a:off x="991932" y="1984312"/>
                <a:ext cx="490014" cy="31217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639" extrusionOk="0">
                    <a:moveTo>
                      <a:pt x="304" y="1"/>
                    </a:moveTo>
                    <a:cubicBezTo>
                      <a:pt x="152" y="1"/>
                      <a:pt x="0" y="122"/>
                      <a:pt x="0" y="305"/>
                    </a:cubicBezTo>
                    <a:cubicBezTo>
                      <a:pt x="0" y="487"/>
                      <a:pt x="152" y="639"/>
                      <a:pt x="304" y="639"/>
                    </a:cubicBezTo>
                    <a:lnTo>
                      <a:pt x="9696" y="639"/>
                    </a:lnTo>
                    <a:cubicBezTo>
                      <a:pt x="9879" y="639"/>
                      <a:pt x="10031" y="487"/>
                      <a:pt x="10031" y="305"/>
                    </a:cubicBezTo>
                    <a:cubicBezTo>
                      <a:pt x="10031" y="122"/>
                      <a:pt x="9879" y="1"/>
                      <a:pt x="969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>
                <a:off x="991932" y="2042249"/>
                <a:ext cx="259882" cy="31217"/>
              </a:xfrm>
              <a:custGeom>
                <a:avLst/>
                <a:gdLst/>
                <a:ahLst/>
                <a:cxnLst/>
                <a:rect l="l" t="t" r="r" b="b"/>
                <a:pathLst>
                  <a:path w="5320" h="639" extrusionOk="0">
                    <a:moveTo>
                      <a:pt x="304" y="0"/>
                    </a:moveTo>
                    <a:cubicBezTo>
                      <a:pt x="152" y="0"/>
                      <a:pt x="0" y="152"/>
                      <a:pt x="0" y="334"/>
                    </a:cubicBezTo>
                    <a:cubicBezTo>
                      <a:pt x="0" y="517"/>
                      <a:pt x="152" y="638"/>
                      <a:pt x="304" y="638"/>
                    </a:cubicBezTo>
                    <a:lnTo>
                      <a:pt x="4985" y="638"/>
                    </a:lnTo>
                    <a:cubicBezTo>
                      <a:pt x="5167" y="638"/>
                      <a:pt x="5319" y="486"/>
                      <a:pt x="5319" y="334"/>
                    </a:cubicBezTo>
                    <a:cubicBezTo>
                      <a:pt x="5319" y="152"/>
                      <a:pt x="5167" y="0"/>
                      <a:pt x="49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>
                <a:off x="939955" y="1525506"/>
                <a:ext cx="590987" cy="325211"/>
              </a:xfrm>
              <a:custGeom>
                <a:avLst/>
                <a:gdLst/>
                <a:ahLst/>
                <a:cxnLst/>
                <a:rect l="l" t="t" r="r" b="b"/>
                <a:pathLst>
                  <a:path w="12098" h="6657" extrusionOk="0">
                    <a:moveTo>
                      <a:pt x="2280" y="0"/>
                    </a:moveTo>
                    <a:lnTo>
                      <a:pt x="1398" y="1551"/>
                    </a:lnTo>
                    <a:cubicBezTo>
                      <a:pt x="517" y="3101"/>
                      <a:pt x="31" y="4864"/>
                      <a:pt x="0" y="6657"/>
                    </a:cubicBezTo>
                    <a:lnTo>
                      <a:pt x="12098" y="6657"/>
                    </a:lnTo>
                    <a:cubicBezTo>
                      <a:pt x="12098" y="4864"/>
                      <a:pt x="11611" y="3101"/>
                      <a:pt x="10730" y="1551"/>
                    </a:cubicBezTo>
                    <a:lnTo>
                      <a:pt x="984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>
                <a:off x="939955" y="2463929"/>
                <a:ext cx="592502" cy="178214"/>
              </a:xfrm>
              <a:custGeom>
                <a:avLst/>
                <a:gdLst/>
                <a:ahLst/>
                <a:cxnLst/>
                <a:rect l="l" t="t" r="r" b="b"/>
                <a:pathLst>
                  <a:path w="12129" h="3648" extrusionOk="0">
                    <a:moveTo>
                      <a:pt x="31" y="0"/>
                    </a:moveTo>
                    <a:lnTo>
                      <a:pt x="31" y="1642"/>
                    </a:lnTo>
                    <a:lnTo>
                      <a:pt x="0" y="1642"/>
                    </a:lnTo>
                    <a:cubicBezTo>
                      <a:pt x="0" y="2736"/>
                      <a:pt x="912" y="3648"/>
                      <a:pt x="2037" y="3648"/>
                    </a:cubicBezTo>
                    <a:lnTo>
                      <a:pt x="10092" y="3648"/>
                    </a:lnTo>
                    <a:cubicBezTo>
                      <a:pt x="11216" y="3648"/>
                      <a:pt x="12128" y="2736"/>
                      <a:pt x="12128" y="1642"/>
                    </a:cubicBezTo>
                    <a:lnTo>
                      <a:pt x="121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7" name="Google Shape;1017;p28"/>
              <p:cNvSpPr/>
              <p:nvPr/>
            </p:nvSpPr>
            <p:spPr>
              <a:xfrm>
                <a:off x="1006783" y="1273094"/>
                <a:ext cx="457334" cy="242064"/>
              </a:xfrm>
              <a:custGeom>
                <a:avLst/>
                <a:gdLst/>
                <a:ahLst/>
                <a:cxnLst/>
                <a:rect l="l" t="t" r="r" b="b"/>
                <a:pathLst>
                  <a:path w="9362" h="4955" extrusionOk="0">
                    <a:moveTo>
                      <a:pt x="973" y="0"/>
                    </a:moveTo>
                    <a:cubicBezTo>
                      <a:pt x="486" y="0"/>
                      <a:pt x="61" y="365"/>
                      <a:pt x="0" y="882"/>
                    </a:cubicBezTo>
                    <a:lnTo>
                      <a:pt x="0" y="973"/>
                    </a:lnTo>
                    <a:lnTo>
                      <a:pt x="0" y="4043"/>
                    </a:lnTo>
                    <a:lnTo>
                      <a:pt x="0" y="4073"/>
                    </a:lnTo>
                    <a:cubicBezTo>
                      <a:pt x="61" y="4590"/>
                      <a:pt x="456" y="4955"/>
                      <a:pt x="973" y="4955"/>
                    </a:cubicBezTo>
                    <a:lnTo>
                      <a:pt x="8420" y="4955"/>
                    </a:lnTo>
                    <a:cubicBezTo>
                      <a:pt x="8906" y="4955"/>
                      <a:pt x="9332" y="4590"/>
                      <a:pt x="9362" y="4073"/>
                    </a:cubicBezTo>
                    <a:lnTo>
                      <a:pt x="9362" y="3982"/>
                    </a:lnTo>
                    <a:lnTo>
                      <a:pt x="9362" y="882"/>
                    </a:lnTo>
                    <a:cubicBezTo>
                      <a:pt x="9332" y="365"/>
                      <a:pt x="8906" y="0"/>
                      <a:pt x="84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8" name="Google Shape;1018;p28"/>
              <p:cNvSpPr/>
              <p:nvPr/>
            </p:nvSpPr>
            <p:spPr>
              <a:xfrm>
                <a:off x="939955" y="1526971"/>
                <a:ext cx="199015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4074" h="6627" extrusionOk="0">
                    <a:moveTo>
                      <a:pt x="2280" y="1"/>
                    </a:moveTo>
                    <a:lnTo>
                      <a:pt x="1398" y="1521"/>
                    </a:lnTo>
                    <a:cubicBezTo>
                      <a:pt x="517" y="3071"/>
                      <a:pt x="31" y="4834"/>
                      <a:pt x="0" y="6627"/>
                    </a:cubicBezTo>
                    <a:lnTo>
                      <a:pt x="1854" y="6627"/>
                    </a:lnTo>
                    <a:cubicBezTo>
                      <a:pt x="1854" y="4803"/>
                      <a:pt x="2341" y="2980"/>
                      <a:pt x="3253" y="1399"/>
                    </a:cubicBezTo>
                    <a:lnTo>
                      <a:pt x="407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>
                <a:off x="1006783" y="1273094"/>
                <a:ext cx="114358" cy="242064"/>
              </a:xfrm>
              <a:custGeom>
                <a:avLst/>
                <a:gdLst/>
                <a:ahLst/>
                <a:cxnLst/>
                <a:rect l="l" t="t" r="r" b="b"/>
                <a:pathLst>
                  <a:path w="2341" h="4955" extrusionOk="0">
                    <a:moveTo>
                      <a:pt x="973" y="0"/>
                    </a:moveTo>
                    <a:cubicBezTo>
                      <a:pt x="486" y="0"/>
                      <a:pt x="61" y="365"/>
                      <a:pt x="0" y="851"/>
                    </a:cubicBezTo>
                    <a:lnTo>
                      <a:pt x="0" y="942"/>
                    </a:lnTo>
                    <a:lnTo>
                      <a:pt x="0" y="4043"/>
                    </a:lnTo>
                    <a:lnTo>
                      <a:pt x="0" y="4073"/>
                    </a:lnTo>
                    <a:cubicBezTo>
                      <a:pt x="61" y="4590"/>
                      <a:pt x="486" y="4955"/>
                      <a:pt x="973" y="4955"/>
                    </a:cubicBezTo>
                    <a:lnTo>
                      <a:pt x="2340" y="4955"/>
                    </a:lnTo>
                    <a:cubicBezTo>
                      <a:pt x="2097" y="4803"/>
                      <a:pt x="1915" y="4529"/>
                      <a:pt x="1854" y="4195"/>
                    </a:cubicBezTo>
                    <a:lnTo>
                      <a:pt x="1824" y="3982"/>
                    </a:lnTo>
                    <a:lnTo>
                      <a:pt x="1824" y="760"/>
                    </a:lnTo>
                    <a:lnTo>
                      <a:pt x="1854" y="760"/>
                    </a:lnTo>
                    <a:cubicBezTo>
                      <a:pt x="1915" y="426"/>
                      <a:pt x="2097" y="152"/>
                      <a:pt x="234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>
                <a:off x="939955" y="1861062"/>
                <a:ext cx="90617" cy="592532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12129" extrusionOk="0">
                    <a:moveTo>
                      <a:pt x="0" y="1"/>
                    </a:moveTo>
                    <a:lnTo>
                      <a:pt x="0" y="12129"/>
                    </a:lnTo>
                    <a:lnTo>
                      <a:pt x="1854" y="12129"/>
                    </a:lnTo>
                    <a:lnTo>
                      <a:pt x="1854" y="1"/>
                    </a:lnTo>
                    <a:close/>
                  </a:path>
                </a:pathLst>
              </a:custGeom>
              <a:solidFill>
                <a:srgbClr val="000000">
                  <a:alpha val="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>
                <a:off x="939955" y="2463929"/>
                <a:ext cx="152949" cy="178214"/>
              </a:xfrm>
              <a:custGeom>
                <a:avLst/>
                <a:gdLst/>
                <a:ahLst/>
                <a:cxnLst/>
                <a:rect l="l" t="t" r="r" b="b"/>
                <a:pathLst>
                  <a:path w="3131" h="3648" extrusionOk="0">
                    <a:moveTo>
                      <a:pt x="0" y="0"/>
                    </a:moveTo>
                    <a:lnTo>
                      <a:pt x="0" y="1642"/>
                    </a:lnTo>
                    <a:cubicBezTo>
                      <a:pt x="0" y="2736"/>
                      <a:pt x="912" y="3648"/>
                      <a:pt x="2037" y="3648"/>
                    </a:cubicBezTo>
                    <a:lnTo>
                      <a:pt x="3131" y="3648"/>
                    </a:lnTo>
                    <a:cubicBezTo>
                      <a:pt x="2371" y="3283"/>
                      <a:pt x="1854" y="2523"/>
                      <a:pt x="1854" y="1642"/>
                    </a:cubicBezTo>
                    <a:lnTo>
                      <a:pt x="18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>
                <a:off x="1299251" y="1526971"/>
                <a:ext cx="161938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3315" h="6627" extrusionOk="0">
                    <a:moveTo>
                      <a:pt x="1" y="1"/>
                    </a:moveTo>
                    <a:lnTo>
                      <a:pt x="822" y="1399"/>
                    </a:lnTo>
                    <a:cubicBezTo>
                      <a:pt x="1734" y="3010"/>
                      <a:pt x="2220" y="4803"/>
                      <a:pt x="2220" y="6627"/>
                    </a:cubicBezTo>
                    <a:lnTo>
                      <a:pt x="3314" y="6627"/>
                    </a:lnTo>
                    <a:cubicBezTo>
                      <a:pt x="3284" y="4803"/>
                      <a:pt x="2797" y="2980"/>
                      <a:pt x="1886" y="1399"/>
                    </a:cubicBezTo>
                    <a:lnTo>
                      <a:pt x="106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>
                <a:off x="1407650" y="1861062"/>
                <a:ext cx="53540" cy="592532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2129" extrusionOk="0">
                    <a:moveTo>
                      <a:pt x="1" y="1"/>
                    </a:moveTo>
                    <a:lnTo>
                      <a:pt x="1" y="12129"/>
                    </a:lnTo>
                    <a:lnTo>
                      <a:pt x="1095" y="12129"/>
                    </a:lnTo>
                    <a:lnTo>
                      <a:pt x="1095" y="1"/>
                    </a:ln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>
                <a:off x="1317081" y="1273094"/>
                <a:ext cx="77281" cy="242064"/>
              </a:xfrm>
              <a:custGeom>
                <a:avLst/>
                <a:gdLst/>
                <a:ahLst/>
                <a:cxnLst/>
                <a:rect l="l" t="t" r="r" b="b"/>
                <a:pathLst>
                  <a:path w="1582" h="4955" extrusionOk="0">
                    <a:moveTo>
                      <a:pt x="1" y="0"/>
                    </a:moveTo>
                    <a:cubicBezTo>
                      <a:pt x="244" y="152"/>
                      <a:pt x="426" y="426"/>
                      <a:pt x="487" y="760"/>
                    </a:cubicBezTo>
                    <a:lnTo>
                      <a:pt x="517" y="760"/>
                    </a:lnTo>
                    <a:lnTo>
                      <a:pt x="517" y="4195"/>
                    </a:lnTo>
                    <a:lnTo>
                      <a:pt x="487" y="4195"/>
                    </a:lnTo>
                    <a:cubicBezTo>
                      <a:pt x="426" y="4529"/>
                      <a:pt x="244" y="4772"/>
                      <a:pt x="1" y="4955"/>
                    </a:cubicBezTo>
                    <a:lnTo>
                      <a:pt x="1065" y="4955"/>
                    </a:lnTo>
                    <a:cubicBezTo>
                      <a:pt x="1338" y="4803"/>
                      <a:pt x="1521" y="4529"/>
                      <a:pt x="1551" y="4195"/>
                    </a:cubicBezTo>
                    <a:lnTo>
                      <a:pt x="1581" y="4195"/>
                    </a:lnTo>
                    <a:lnTo>
                      <a:pt x="1581" y="760"/>
                    </a:lnTo>
                    <a:lnTo>
                      <a:pt x="1551" y="760"/>
                    </a:lnTo>
                    <a:cubicBezTo>
                      <a:pt x="1521" y="426"/>
                      <a:pt x="1338" y="152"/>
                      <a:pt x="106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>
                <a:off x="1345317" y="2463929"/>
                <a:ext cx="115872" cy="178214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3648" extrusionOk="0">
                    <a:moveTo>
                      <a:pt x="1277" y="0"/>
                    </a:moveTo>
                    <a:lnTo>
                      <a:pt x="1277" y="1642"/>
                    </a:lnTo>
                    <a:cubicBezTo>
                      <a:pt x="1277" y="2523"/>
                      <a:pt x="760" y="3283"/>
                      <a:pt x="0" y="3648"/>
                    </a:cubicBezTo>
                    <a:lnTo>
                      <a:pt x="1094" y="3648"/>
                    </a:lnTo>
                    <a:cubicBezTo>
                      <a:pt x="1854" y="3283"/>
                      <a:pt x="2371" y="2523"/>
                      <a:pt x="2371" y="1642"/>
                    </a:cubicBezTo>
                    <a:lnTo>
                      <a:pt x="237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>
                <a:off x="1260659" y="2195152"/>
                <a:ext cx="270287" cy="258430"/>
              </a:xfrm>
              <a:custGeom>
                <a:avLst/>
                <a:gdLst/>
                <a:ahLst/>
                <a:cxnLst/>
                <a:rect l="l" t="t" r="r" b="b"/>
                <a:pathLst>
                  <a:path w="5533" h="5290" extrusionOk="0">
                    <a:moveTo>
                      <a:pt x="3496" y="1"/>
                    </a:moveTo>
                    <a:cubicBezTo>
                      <a:pt x="1581" y="1"/>
                      <a:pt x="1" y="1581"/>
                      <a:pt x="1" y="3496"/>
                    </a:cubicBezTo>
                    <a:cubicBezTo>
                      <a:pt x="1" y="4165"/>
                      <a:pt x="213" y="4773"/>
                      <a:pt x="517" y="5290"/>
                    </a:cubicBezTo>
                    <a:lnTo>
                      <a:pt x="5533" y="5290"/>
                    </a:lnTo>
                    <a:lnTo>
                      <a:pt x="5533" y="700"/>
                    </a:lnTo>
                    <a:cubicBezTo>
                      <a:pt x="4955" y="274"/>
                      <a:pt x="4256" y="1"/>
                      <a:pt x="34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>
                <a:off x="929550" y="1261174"/>
                <a:ext cx="613263" cy="1391417"/>
              </a:xfrm>
              <a:custGeom>
                <a:avLst/>
                <a:gdLst/>
                <a:ahLst/>
                <a:cxnLst/>
                <a:rect l="l" t="t" r="r" b="b"/>
                <a:pathLst>
                  <a:path w="12554" h="28482" extrusionOk="0">
                    <a:moveTo>
                      <a:pt x="9970" y="244"/>
                    </a:moveTo>
                    <a:cubicBezTo>
                      <a:pt x="10487" y="244"/>
                      <a:pt x="10913" y="609"/>
                      <a:pt x="10943" y="1126"/>
                    </a:cubicBezTo>
                    <a:lnTo>
                      <a:pt x="10943" y="4226"/>
                    </a:lnTo>
                    <a:lnTo>
                      <a:pt x="10943" y="4317"/>
                    </a:lnTo>
                    <a:cubicBezTo>
                      <a:pt x="10913" y="4834"/>
                      <a:pt x="10487" y="5199"/>
                      <a:pt x="9970" y="5199"/>
                    </a:cubicBezTo>
                    <a:lnTo>
                      <a:pt x="2554" y="5199"/>
                    </a:lnTo>
                    <a:cubicBezTo>
                      <a:pt x="2067" y="5199"/>
                      <a:pt x="1642" y="4834"/>
                      <a:pt x="1581" y="4317"/>
                    </a:cubicBezTo>
                    <a:lnTo>
                      <a:pt x="1581" y="4287"/>
                    </a:lnTo>
                    <a:lnTo>
                      <a:pt x="1581" y="1217"/>
                    </a:lnTo>
                    <a:lnTo>
                      <a:pt x="1581" y="1126"/>
                    </a:lnTo>
                    <a:cubicBezTo>
                      <a:pt x="1642" y="609"/>
                      <a:pt x="2037" y="244"/>
                      <a:pt x="2554" y="244"/>
                    </a:cubicBezTo>
                    <a:close/>
                    <a:moveTo>
                      <a:pt x="10061" y="5411"/>
                    </a:moveTo>
                    <a:lnTo>
                      <a:pt x="10943" y="6962"/>
                    </a:lnTo>
                    <a:cubicBezTo>
                      <a:pt x="11824" y="8512"/>
                      <a:pt x="12311" y="10275"/>
                      <a:pt x="12311" y="12068"/>
                    </a:cubicBezTo>
                    <a:lnTo>
                      <a:pt x="213" y="12068"/>
                    </a:lnTo>
                    <a:cubicBezTo>
                      <a:pt x="244" y="10275"/>
                      <a:pt x="730" y="8512"/>
                      <a:pt x="1611" y="6962"/>
                    </a:cubicBezTo>
                    <a:lnTo>
                      <a:pt x="2493" y="5411"/>
                    </a:lnTo>
                    <a:close/>
                    <a:moveTo>
                      <a:pt x="12311" y="12281"/>
                    </a:moveTo>
                    <a:lnTo>
                      <a:pt x="12311" y="24409"/>
                    </a:lnTo>
                    <a:lnTo>
                      <a:pt x="213" y="24409"/>
                    </a:lnTo>
                    <a:lnTo>
                      <a:pt x="213" y="12281"/>
                    </a:lnTo>
                    <a:close/>
                    <a:moveTo>
                      <a:pt x="12311" y="24621"/>
                    </a:moveTo>
                    <a:lnTo>
                      <a:pt x="12311" y="26263"/>
                    </a:lnTo>
                    <a:cubicBezTo>
                      <a:pt x="12311" y="27357"/>
                      <a:pt x="11429" y="28269"/>
                      <a:pt x="10305" y="28269"/>
                    </a:cubicBezTo>
                    <a:lnTo>
                      <a:pt x="2250" y="28269"/>
                    </a:lnTo>
                    <a:cubicBezTo>
                      <a:pt x="1125" y="28269"/>
                      <a:pt x="213" y="27357"/>
                      <a:pt x="213" y="26263"/>
                    </a:cubicBezTo>
                    <a:lnTo>
                      <a:pt x="213" y="24621"/>
                    </a:lnTo>
                    <a:close/>
                    <a:moveTo>
                      <a:pt x="2554" y="1"/>
                    </a:moveTo>
                    <a:cubicBezTo>
                      <a:pt x="1976" y="1"/>
                      <a:pt x="1490" y="426"/>
                      <a:pt x="1368" y="1004"/>
                    </a:cubicBezTo>
                    <a:lnTo>
                      <a:pt x="1368" y="4226"/>
                    </a:lnTo>
                    <a:lnTo>
                      <a:pt x="1368" y="4439"/>
                    </a:lnTo>
                    <a:cubicBezTo>
                      <a:pt x="1459" y="4925"/>
                      <a:pt x="1794" y="5290"/>
                      <a:pt x="2250" y="5381"/>
                    </a:cubicBezTo>
                    <a:lnTo>
                      <a:pt x="1399" y="6840"/>
                    </a:lnTo>
                    <a:cubicBezTo>
                      <a:pt x="517" y="8451"/>
                      <a:pt x="31" y="10244"/>
                      <a:pt x="0" y="12068"/>
                    </a:cubicBezTo>
                    <a:lnTo>
                      <a:pt x="0" y="12159"/>
                    </a:lnTo>
                    <a:lnTo>
                      <a:pt x="0" y="24652"/>
                    </a:lnTo>
                    <a:lnTo>
                      <a:pt x="0" y="26263"/>
                    </a:lnTo>
                    <a:cubicBezTo>
                      <a:pt x="0" y="27479"/>
                      <a:pt x="1004" y="28482"/>
                      <a:pt x="2250" y="28482"/>
                    </a:cubicBezTo>
                    <a:lnTo>
                      <a:pt x="10305" y="28482"/>
                    </a:lnTo>
                    <a:cubicBezTo>
                      <a:pt x="11551" y="28482"/>
                      <a:pt x="12554" y="27479"/>
                      <a:pt x="12554" y="26263"/>
                    </a:cubicBezTo>
                    <a:lnTo>
                      <a:pt x="12554" y="24621"/>
                    </a:lnTo>
                    <a:lnTo>
                      <a:pt x="12554" y="12159"/>
                    </a:lnTo>
                    <a:lnTo>
                      <a:pt x="12554" y="12068"/>
                    </a:lnTo>
                    <a:cubicBezTo>
                      <a:pt x="12523" y="10244"/>
                      <a:pt x="12037" y="8421"/>
                      <a:pt x="11125" y="6840"/>
                    </a:cubicBezTo>
                    <a:lnTo>
                      <a:pt x="10274" y="5381"/>
                    </a:lnTo>
                    <a:cubicBezTo>
                      <a:pt x="10730" y="5290"/>
                      <a:pt x="11064" y="4925"/>
                      <a:pt x="11156" y="4439"/>
                    </a:cubicBezTo>
                    <a:lnTo>
                      <a:pt x="11186" y="4439"/>
                    </a:lnTo>
                    <a:lnTo>
                      <a:pt x="11186" y="1004"/>
                    </a:lnTo>
                    <a:lnTo>
                      <a:pt x="11156" y="1004"/>
                    </a:lnTo>
                    <a:cubicBezTo>
                      <a:pt x="11064" y="426"/>
                      <a:pt x="10578" y="1"/>
                      <a:pt x="9970" y="1"/>
                    </a:cubicBezTo>
                    <a:close/>
                  </a:path>
                </a:pathLst>
              </a:custGeom>
              <a:solidFill>
                <a:srgbClr val="0038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28" name="Google Shape;1028;p28"/>
            <p:cNvGrpSpPr/>
            <p:nvPr/>
          </p:nvGrpSpPr>
          <p:grpSpPr>
            <a:xfrm>
              <a:off x="1938838" y="1351683"/>
              <a:ext cx="1929600" cy="1315290"/>
              <a:chOff x="1794625" y="1332959"/>
              <a:chExt cx="1929600" cy="1328710"/>
            </a:xfrm>
          </p:grpSpPr>
          <p:sp>
            <p:nvSpPr>
              <p:cNvPr id="1029" name="Google Shape;1029;p28"/>
              <p:cNvSpPr txBox="1"/>
              <p:nvPr/>
            </p:nvSpPr>
            <p:spPr>
              <a:xfrm>
                <a:off x="1794625" y="1614878"/>
                <a:ext cx="19296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030" name="Google Shape;1030;p28"/>
              <p:cNvSpPr txBox="1"/>
              <p:nvPr/>
            </p:nvSpPr>
            <p:spPr>
              <a:xfrm>
                <a:off x="1794625" y="1880768"/>
                <a:ext cx="19296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031" name="Google Shape;1031;p28"/>
              <p:cNvSpPr txBox="1"/>
              <p:nvPr/>
            </p:nvSpPr>
            <p:spPr>
              <a:xfrm>
                <a:off x="1794625" y="1332959"/>
                <a:ext cx="1929600" cy="34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25 %</a:t>
                </a:r>
                <a:endParaRPr sz="2000">
                  <a:solidFill>
                    <a:schemeClr val="dk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032" name="Google Shape;1032;p28"/>
          <p:cNvGrpSpPr/>
          <p:nvPr/>
        </p:nvGrpSpPr>
        <p:grpSpPr>
          <a:xfrm>
            <a:off x="929550" y="3087923"/>
            <a:ext cx="3310950" cy="1395034"/>
            <a:chOff x="929550" y="3063816"/>
            <a:chExt cx="3310950" cy="1395034"/>
          </a:xfrm>
        </p:grpSpPr>
        <p:grpSp>
          <p:nvGrpSpPr>
            <p:cNvPr id="1033" name="Google Shape;1033;p28"/>
            <p:cNvGrpSpPr/>
            <p:nvPr/>
          </p:nvGrpSpPr>
          <p:grpSpPr>
            <a:xfrm>
              <a:off x="929550" y="3063816"/>
              <a:ext cx="3310950" cy="1395034"/>
              <a:chOff x="929550" y="3063816"/>
              <a:chExt cx="3310950" cy="1395034"/>
            </a:xfrm>
          </p:grpSpPr>
          <p:sp>
            <p:nvSpPr>
              <p:cNvPr id="1034" name="Google Shape;1034;p28"/>
              <p:cNvSpPr/>
              <p:nvPr/>
            </p:nvSpPr>
            <p:spPr>
              <a:xfrm>
                <a:off x="1040100" y="3067450"/>
                <a:ext cx="3200400" cy="1391400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5" name="Google Shape;1035;p28"/>
              <p:cNvSpPr/>
              <p:nvPr/>
            </p:nvSpPr>
            <p:spPr>
              <a:xfrm>
                <a:off x="939955" y="3662189"/>
                <a:ext cx="590987" cy="593998"/>
              </a:xfrm>
              <a:custGeom>
                <a:avLst/>
                <a:gdLst/>
                <a:ahLst/>
                <a:cxnLst/>
                <a:rect l="l" t="t" r="r" b="b"/>
                <a:pathLst>
                  <a:path w="12098" h="12159" extrusionOk="0">
                    <a:moveTo>
                      <a:pt x="0" y="1"/>
                    </a:moveTo>
                    <a:lnTo>
                      <a:pt x="0" y="12159"/>
                    </a:lnTo>
                    <a:lnTo>
                      <a:pt x="12098" y="12159"/>
                    </a:lnTo>
                    <a:lnTo>
                      <a:pt x="1209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6" name="Google Shape;1036;p28"/>
              <p:cNvSpPr/>
              <p:nvPr/>
            </p:nvSpPr>
            <p:spPr>
              <a:xfrm>
                <a:off x="991932" y="3727551"/>
                <a:ext cx="490014" cy="31217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639" extrusionOk="0">
                    <a:moveTo>
                      <a:pt x="304" y="0"/>
                    </a:moveTo>
                    <a:cubicBezTo>
                      <a:pt x="152" y="0"/>
                      <a:pt x="0" y="152"/>
                      <a:pt x="0" y="334"/>
                    </a:cubicBezTo>
                    <a:cubicBezTo>
                      <a:pt x="0" y="486"/>
                      <a:pt x="152" y="638"/>
                      <a:pt x="304" y="638"/>
                    </a:cubicBezTo>
                    <a:lnTo>
                      <a:pt x="9696" y="638"/>
                    </a:lnTo>
                    <a:cubicBezTo>
                      <a:pt x="9879" y="638"/>
                      <a:pt x="10031" y="486"/>
                      <a:pt x="10031" y="334"/>
                    </a:cubicBezTo>
                    <a:cubicBezTo>
                      <a:pt x="10031" y="152"/>
                      <a:pt x="9879" y="0"/>
                      <a:pt x="96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7" name="Google Shape;1037;p28"/>
              <p:cNvSpPr/>
              <p:nvPr/>
            </p:nvSpPr>
            <p:spPr>
              <a:xfrm>
                <a:off x="991932" y="3785440"/>
                <a:ext cx="490014" cy="31217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639" extrusionOk="0">
                    <a:moveTo>
                      <a:pt x="304" y="0"/>
                    </a:moveTo>
                    <a:cubicBezTo>
                      <a:pt x="152" y="0"/>
                      <a:pt x="0" y="152"/>
                      <a:pt x="0" y="335"/>
                    </a:cubicBezTo>
                    <a:cubicBezTo>
                      <a:pt x="0" y="517"/>
                      <a:pt x="152" y="639"/>
                      <a:pt x="304" y="639"/>
                    </a:cubicBezTo>
                    <a:lnTo>
                      <a:pt x="9696" y="639"/>
                    </a:lnTo>
                    <a:cubicBezTo>
                      <a:pt x="9879" y="639"/>
                      <a:pt x="10031" y="517"/>
                      <a:pt x="10031" y="335"/>
                    </a:cubicBezTo>
                    <a:cubicBezTo>
                      <a:pt x="10031" y="152"/>
                      <a:pt x="9879" y="0"/>
                      <a:pt x="96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8" name="Google Shape;1038;p28"/>
              <p:cNvSpPr/>
              <p:nvPr/>
            </p:nvSpPr>
            <p:spPr>
              <a:xfrm>
                <a:off x="991932" y="3843328"/>
                <a:ext cx="259882" cy="32731"/>
              </a:xfrm>
              <a:custGeom>
                <a:avLst/>
                <a:gdLst/>
                <a:ahLst/>
                <a:cxnLst/>
                <a:rect l="l" t="t" r="r" b="b"/>
                <a:pathLst>
                  <a:path w="5320" h="670" extrusionOk="0">
                    <a:moveTo>
                      <a:pt x="304" y="1"/>
                    </a:moveTo>
                    <a:cubicBezTo>
                      <a:pt x="152" y="1"/>
                      <a:pt x="0" y="153"/>
                      <a:pt x="0" y="335"/>
                    </a:cubicBezTo>
                    <a:cubicBezTo>
                      <a:pt x="0" y="518"/>
                      <a:pt x="152" y="670"/>
                      <a:pt x="304" y="670"/>
                    </a:cubicBezTo>
                    <a:lnTo>
                      <a:pt x="4985" y="670"/>
                    </a:lnTo>
                    <a:cubicBezTo>
                      <a:pt x="5167" y="670"/>
                      <a:pt x="5319" y="518"/>
                      <a:pt x="5319" y="335"/>
                    </a:cubicBezTo>
                    <a:cubicBezTo>
                      <a:pt x="5319" y="153"/>
                      <a:pt x="5167" y="1"/>
                      <a:pt x="498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9" name="Google Shape;1039;p28"/>
              <p:cNvSpPr/>
              <p:nvPr/>
            </p:nvSpPr>
            <p:spPr>
              <a:xfrm>
                <a:off x="939955" y="3328099"/>
                <a:ext cx="590987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12098" h="6627" extrusionOk="0">
                    <a:moveTo>
                      <a:pt x="2280" y="1"/>
                    </a:moveTo>
                    <a:lnTo>
                      <a:pt x="1398" y="1520"/>
                    </a:lnTo>
                    <a:cubicBezTo>
                      <a:pt x="517" y="3071"/>
                      <a:pt x="31" y="4833"/>
                      <a:pt x="0" y="6627"/>
                    </a:cubicBezTo>
                    <a:lnTo>
                      <a:pt x="12098" y="6627"/>
                    </a:lnTo>
                    <a:cubicBezTo>
                      <a:pt x="12098" y="4833"/>
                      <a:pt x="11611" y="3071"/>
                      <a:pt x="10730" y="1520"/>
                    </a:cubicBezTo>
                    <a:lnTo>
                      <a:pt x="984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0" name="Google Shape;1040;p28"/>
              <p:cNvSpPr/>
              <p:nvPr/>
            </p:nvSpPr>
            <p:spPr>
              <a:xfrm>
                <a:off x="939955" y="4266522"/>
                <a:ext cx="592502" cy="176748"/>
              </a:xfrm>
              <a:custGeom>
                <a:avLst/>
                <a:gdLst/>
                <a:ahLst/>
                <a:cxnLst/>
                <a:rect l="l" t="t" r="r" b="b"/>
                <a:pathLst>
                  <a:path w="12129" h="3618" extrusionOk="0">
                    <a:moveTo>
                      <a:pt x="31" y="1"/>
                    </a:moveTo>
                    <a:lnTo>
                      <a:pt x="31" y="1612"/>
                    </a:lnTo>
                    <a:lnTo>
                      <a:pt x="0" y="1612"/>
                    </a:lnTo>
                    <a:cubicBezTo>
                      <a:pt x="0" y="2736"/>
                      <a:pt x="912" y="3618"/>
                      <a:pt x="2037" y="3618"/>
                    </a:cubicBezTo>
                    <a:lnTo>
                      <a:pt x="10092" y="3618"/>
                    </a:lnTo>
                    <a:cubicBezTo>
                      <a:pt x="11216" y="3618"/>
                      <a:pt x="12128" y="2736"/>
                      <a:pt x="12128" y="1612"/>
                    </a:cubicBezTo>
                    <a:lnTo>
                      <a:pt x="1212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1" name="Google Shape;1041;p28"/>
              <p:cNvSpPr/>
              <p:nvPr/>
            </p:nvSpPr>
            <p:spPr>
              <a:xfrm>
                <a:off x="1006783" y="3074173"/>
                <a:ext cx="457334" cy="243579"/>
              </a:xfrm>
              <a:custGeom>
                <a:avLst/>
                <a:gdLst/>
                <a:ahLst/>
                <a:cxnLst/>
                <a:rect l="l" t="t" r="r" b="b"/>
                <a:pathLst>
                  <a:path w="9362" h="4986" extrusionOk="0">
                    <a:moveTo>
                      <a:pt x="973" y="1"/>
                    </a:moveTo>
                    <a:cubicBezTo>
                      <a:pt x="486" y="1"/>
                      <a:pt x="61" y="396"/>
                      <a:pt x="0" y="882"/>
                    </a:cubicBezTo>
                    <a:lnTo>
                      <a:pt x="0" y="974"/>
                    </a:lnTo>
                    <a:lnTo>
                      <a:pt x="0" y="4074"/>
                    </a:lnTo>
                    <a:lnTo>
                      <a:pt x="0" y="4104"/>
                    </a:lnTo>
                    <a:cubicBezTo>
                      <a:pt x="61" y="4591"/>
                      <a:pt x="456" y="4986"/>
                      <a:pt x="973" y="4986"/>
                    </a:cubicBezTo>
                    <a:lnTo>
                      <a:pt x="8420" y="4986"/>
                    </a:lnTo>
                    <a:cubicBezTo>
                      <a:pt x="8906" y="4986"/>
                      <a:pt x="9332" y="4591"/>
                      <a:pt x="9362" y="4104"/>
                    </a:cubicBezTo>
                    <a:lnTo>
                      <a:pt x="9362" y="4013"/>
                    </a:lnTo>
                    <a:lnTo>
                      <a:pt x="9362" y="882"/>
                    </a:lnTo>
                    <a:cubicBezTo>
                      <a:pt x="9332" y="396"/>
                      <a:pt x="8906" y="1"/>
                      <a:pt x="842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2" name="Google Shape;1042;p28"/>
              <p:cNvSpPr/>
              <p:nvPr/>
            </p:nvSpPr>
            <p:spPr>
              <a:xfrm>
                <a:off x="939955" y="3328099"/>
                <a:ext cx="199015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4074" h="6627" extrusionOk="0">
                    <a:moveTo>
                      <a:pt x="2280" y="1"/>
                    </a:moveTo>
                    <a:lnTo>
                      <a:pt x="1398" y="1551"/>
                    </a:lnTo>
                    <a:cubicBezTo>
                      <a:pt x="517" y="3101"/>
                      <a:pt x="31" y="4833"/>
                      <a:pt x="0" y="6627"/>
                    </a:cubicBezTo>
                    <a:lnTo>
                      <a:pt x="1854" y="6627"/>
                    </a:lnTo>
                    <a:cubicBezTo>
                      <a:pt x="1854" y="4803"/>
                      <a:pt x="2341" y="3010"/>
                      <a:pt x="3253" y="1429"/>
                    </a:cubicBezTo>
                    <a:lnTo>
                      <a:pt x="407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3" name="Google Shape;1043;p28"/>
              <p:cNvSpPr/>
              <p:nvPr/>
            </p:nvSpPr>
            <p:spPr>
              <a:xfrm>
                <a:off x="1006783" y="3074173"/>
                <a:ext cx="114358" cy="243579"/>
              </a:xfrm>
              <a:custGeom>
                <a:avLst/>
                <a:gdLst/>
                <a:ahLst/>
                <a:cxnLst/>
                <a:rect l="l" t="t" r="r" b="b"/>
                <a:pathLst>
                  <a:path w="2341" h="4986" extrusionOk="0">
                    <a:moveTo>
                      <a:pt x="973" y="1"/>
                    </a:moveTo>
                    <a:cubicBezTo>
                      <a:pt x="486" y="1"/>
                      <a:pt x="61" y="366"/>
                      <a:pt x="0" y="882"/>
                    </a:cubicBezTo>
                    <a:lnTo>
                      <a:pt x="0" y="974"/>
                    </a:lnTo>
                    <a:lnTo>
                      <a:pt x="0" y="4044"/>
                    </a:lnTo>
                    <a:lnTo>
                      <a:pt x="0" y="4074"/>
                    </a:lnTo>
                    <a:cubicBezTo>
                      <a:pt x="61" y="4591"/>
                      <a:pt x="486" y="4986"/>
                      <a:pt x="973" y="4986"/>
                    </a:cubicBezTo>
                    <a:lnTo>
                      <a:pt x="2340" y="4986"/>
                    </a:lnTo>
                    <a:cubicBezTo>
                      <a:pt x="2097" y="4803"/>
                      <a:pt x="1915" y="4530"/>
                      <a:pt x="1854" y="4226"/>
                    </a:cubicBezTo>
                    <a:lnTo>
                      <a:pt x="1824" y="4013"/>
                    </a:lnTo>
                    <a:lnTo>
                      <a:pt x="1824" y="761"/>
                    </a:lnTo>
                    <a:lnTo>
                      <a:pt x="1854" y="761"/>
                    </a:lnTo>
                    <a:cubicBezTo>
                      <a:pt x="1915" y="457"/>
                      <a:pt x="2097" y="183"/>
                      <a:pt x="234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4" name="Google Shape;1044;p28"/>
              <p:cNvSpPr/>
              <p:nvPr/>
            </p:nvSpPr>
            <p:spPr>
              <a:xfrm>
                <a:off x="939955" y="3662189"/>
                <a:ext cx="90617" cy="593998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12159" extrusionOk="0">
                    <a:moveTo>
                      <a:pt x="0" y="1"/>
                    </a:moveTo>
                    <a:lnTo>
                      <a:pt x="0" y="12159"/>
                    </a:lnTo>
                    <a:lnTo>
                      <a:pt x="1854" y="12159"/>
                    </a:lnTo>
                    <a:lnTo>
                      <a:pt x="1854" y="1"/>
                    </a:lnTo>
                    <a:close/>
                  </a:path>
                </a:pathLst>
              </a:custGeom>
              <a:solidFill>
                <a:srgbClr val="000000">
                  <a:alpha val="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5" name="Google Shape;1045;p28"/>
              <p:cNvSpPr/>
              <p:nvPr/>
            </p:nvSpPr>
            <p:spPr>
              <a:xfrm>
                <a:off x="939955" y="4266522"/>
                <a:ext cx="152949" cy="176748"/>
              </a:xfrm>
              <a:custGeom>
                <a:avLst/>
                <a:gdLst/>
                <a:ahLst/>
                <a:cxnLst/>
                <a:rect l="l" t="t" r="r" b="b"/>
                <a:pathLst>
                  <a:path w="3131" h="3618" extrusionOk="0">
                    <a:moveTo>
                      <a:pt x="0" y="1"/>
                    </a:moveTo>
                    <a:lnTo>
                      <a:pt x="0" y="1612"/>
                    </a:lnTo>
                    <a:cubicBezTo>
                      <a:pt x="0" y="2736"/>
                      <a:pt x="912" y="3618"/>
                      <a:pt x="2037" y="3618"/>
                    </a:cubicBezTo>
                    <a:lnTo>
                      <a:pt x="3131" y="3618"/>
                    </a:lnTo>
                    <a:cubicBezTo>
                      <a:pt x="2371" y="3283"/>
                      <a:pt x="1854" y="2493"/>
                      <a:pt x="1854" y="1612"/>
                    </a:cubicBezTo>
                    <a:lnTo>
                      <a:pt x="185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6" name="Google Shape;1046;p28"/>
              <p:cNvSpPr/>
              <p:nvPr/>
            </p:nvSpPr>
            <p:spPr>
              <a:xfrm>
                <a:off x="1299251" y="3328099"/>
                <a:ext cx="161938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3315" h="6627" extrusionOk="0">
                    <a:moveTo>
                      <a:pt x="1" y="1"/>
                    </a:moveTo>
                    <a:lnTo>
                      <a:pt x="822" y="1429"/>
                    </a:lnTo>
                    <a:cubicBezTo>
                      <a:pt x="1734" y="3010"/>
                      <a:pt x="2220" y="4803"/>
                      <a:pt x="2220" y="6627"/>
                    </a:cubicBezTo>
                    <a:lnTo>
                      <a:pt x="3314" y="6627"/>
                    </a:lnTo>
                    <a:cubicBezTo>
                      <a:pt x="3284" y="4803"/>
                      <a:pt x="2797" y="3010"/>
                      <a:pt x="1886" y="1429"/>
                    </a:cubicBezTo>
                    <a:lnTo>
                      <a:pt x="106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7" name="Google Shape;1047;p28"/>
              <p:cNvSpPr/>
              <p:nvPr/>
            </p:nvSpPr>
            <p:spPr>
              <a:xfrm>
                <a:off x="1407650" y="3662189"/>
                <a:ext cx="53540" cy="593998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2159" extrusionOk="0">
                    <a:moveTo>
                      <a:pt x="1" y="1"/>
                    </a:moveTo>
                    <a:lnTo>
                      <a:pt x="1" y="12159"/>
                    </a:lnTo>
                    <a:lnTo>
                      <a:pt x="1095" y="12159"/>
                    </a:lnTo>
                    <a:lnTo>
                      <a:pt x="1095" y="1"/>
                    </a:ln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8" name="Google Shape;1048;p28"/>
              <p:cNvSpPr/>
              <p:nvPr/>
            </p:nvSpPr>
            <p:spPr>
              <a:xfrm>
                <a:off x="1317081" y="3074173"/>
                <a:ext cx="77281" cy="243579"/>
              </a:xfrm>
              <a:custGeom>
                <a:avLst/>
                <a:gdLst/>
                <a:ahLst/>
                <a:cxnLst/>
                <a:rect l="l" t="t" r="r" b="b"/>
                <a:pathLst>
                  <a:path w="1582" h="4986" extrusionOk="0">
                    <a:moveTo>
                      <a:pt x="1" y="1"/>
                    </a:moveTo>
                    <a:cubicBezTo>
                      <a:pt x="244" y="183"/>
                      <a:pt x="426" y="457"/>
                      <a:pt x="487" y="761"/>
                    </a:cubicBezTo>
                    <a:lnTo>
                      <a:pt x="517" y="761"/>
                    </a:lnTo>
                    <a:lnTo>
                      <a:pt x="517" y="4226"/>
                    </a:lnTo>
                    <a:lnTo>
                      <a:pt x="487" y="4226"/>
                    </a:lnTo>
                    <a:cubicBezTo>
                      <a:pt x="426" y="4530"/>
                      <a:pt x="244" y="4803"/>
                      <a:pt x="1" y="4986"/>
                    </a:cubicBezTo>
                    <a:lnTo>
                      <a:pt x="1065" y="4986"/>
                    </a:lnTo>
                    <a:cubicBezTo>
                      <a:pt x="1338" y="4803"/>
                      <a:pt x="1521" y="4530"/>
                      <a:pt x="1551" y="4226"/>
                    </a:cubicBezTo>
                    <a:lnTo>
                      <a:pt x="1581" y="4226"/>
                    </a:lnTo>
                    <a:lnTo>
                      <a:pt x="1581" y="761"/>
                    </a:lnTo>
                    <a:lnTo>
                      <a:pt x="1551" y="761"/>
                    </a:lnTo>
                    <a:cubicBezTo>
                      <a:pt x="1521" y="457"/>
                      <a:pt x="1338" y="183"/>
                      <a:pt x="10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9" name="Google Shape;1049;p28"/>
              <p:cNvSpPr/>
              <p:nvPr/>
            </p:nvSpPr>
            <p:spPr>
              <a:xfrm>
                <a:off x="1345317" y="4266522"/>
                <a:ext cx="115872" cy="176748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3618" extrusionOk="0">
                    <a:moveTo>
                      <a:pt x="1277" y="1"/>
                    </a:moveTo>
                    <a:lnTo>
                      <a:pt x="1277" y="1612"/>
                    </a:lnTo>
                    <a:cubicBezTo>
                      <a:pt x="1277" y="2493"/>
                      <a:pt x="760" y="3283"/>
                      <a:pt x="0" y="3618"/>
                    </a:cubicBezTo>
                    <a:lnTo>
                      <a:pt x="1094" y="3618"/>
                    </a:lnTo>
                    <a:cubicBezTo>
                      <a:pt x="1854" y="3283"/>
                      <a:pt x="2371" y="2493"/>
                      <a:pt x="2371" y="1612"/>
                    </a:cubicBezTo>
                    <a:lnTo>
                      <a:pt x="237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50" name="Google Shape;1050;p28"/>
              <p:cNvSpPr/>
              <p:nvPr/>
            </p:nvSpPr>
            <p:spPr>
              <a:xfrm>
                <a:off x="1260659" y="3997794"/>
                <a:ext cx="270287" cy="258381"/>
              </a:xfrm>
              <a:custGeom>
                <a:avLst/>
                <a:gdLst/>
                <a:ahLst/>
                <a:cxnLst/>
                <a:rect l="l" t="t" r="r" b="b"/>
                <a:pathLst>
                  <a:path w="5533" h="5289" extrusionOk="0">
                    <a:moveTo>
                      <a:pt x="3496" y="0"/>
                    </a:moveTo>
                    <a:cubicBezTo>
                      <a:pt x="1581" y="0"/>
                      <a:pt x="1" y="1550"/>
                      <a:pt x="1" y="3465"/>
                    </a:cubicBezTo>
                    <a:cubicBezTo>
                      <a:pt x="1" y="4134"/>
                      <a:pt x="213" y="4742"/>
                      <a:pt x="517" y="5289"/>
                    </a:cubicBezTo>
                    <a:lnTo>
                      <a:pt x="5533" y="5289"/>
                    </a:lnTo>
                    <a:lnTo>
                      <a:pt x="5533" y="669"/>
                    </a:lnTo>
                    <a:cubicBezTo>
                      <a:pt x="4955" y="243"/>
                      <a:pt x="4256" y="0"/>
                      <a:pt x="349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51" name="Google Shape;1051;p28"/>
              <p:cNvSpPr/>
              <p:nvPr/>
            </p:nvSpPr>
            <p:spPr>
              <a:xfrm>
                <a:off x="929550" y="3063816"/>
                <a:ext cx="613263" cy="1391368"/>
              </a:xfrm>
              <a:custGeom>
                <a:avLst/>
                <a:gdLst/>
                <a:ahLst/>
                <a:cxnLst/>
                <a:rect l="l" t="t" r="r" b="b"/>
                <a:pathLst>
                  <a:path w="12554" h="28481" extrusionOk="0">
                    <a:moveTo>
                      <a:pt x="9970" y="213"/>
                    </a:moveTo>
                    <a:cubicBezTo>
                      <a:pt x="10487" y="213"/>
                      <a:pt x="10913" y="608"/>
                      <a:pt x="10943" y="1094"/>
                    </a:cubicBezTo>
                    <a:lnTo>
                      <a:pt x="10943" y="4225"/>
                    </a:lnTo>
                    <a:lnTo>
                      <a:pt x="10943" y="4316"/>
                    </a:lnTo>
                    <a:cubicBezTo>
                      <a:pt x="10913" y="4803"/>
                      <a:pt x="10487" y="5198"/>
                      <a:pt x="9970" y="5198"/>
                    </a:cubicBezTo>
                    <a:lnTo>
                      <a:pt x="2554" y="5198"/>
                    </a:lnTo>
                    <a:cubicBezTo>
                      <a:pt x="2067" y="5198"/>
                      <a:pt x="1642" y="4803"/>
                      <a:pt x="1581" y="4316"/>
                    </a:cubicBezTo>
                    <a:lnTo>
                      <a:pt x="1581" y="4286"/>
                    </a:lnTo>
                    <a:lnTo>
                      <a:pt x="1581" y="1186"/>
                    </a:lnTo>
                    <a:lnTo>
                      <a:pt x="1581" y="1094"/>
                    </a:lnTo>
                    <a:cubicBezTo>
                      <a:pt x="1642" y="608"/>
                      <a:pt x="2037" y="213"/>
                      <a:pt x="2554" y="213"/>
                    </a:cubicBezTo>
                    <a:close/>
                    <a:moveTo>
                      <a:pt x="10061" y="5411"/>
                    </a:moveTo>
                    <a:lnTo>
                      <a:pt x="10943" y="6930"/>
                    </a:lnTo>
                    <a:cubicBezTo>
                      <a:pt x="11824" y="8481"/>
                      <a:pt x="12311" y="10243"/>
                      <a:pt x="12311" y="12037"/>
                    </a:cubicBezTo>
                    <a:lnTo>
                      <a:pt x="213" y="12037"/>
                    </a:lnTo>
                    <a:cubicBezTo>
                      <a:pt x="244" y="10243"/>
                      <a:pt x="730" y="8481"/>
                      <a:pt x="1611" y="6930"/>
                    </a:cubicBezTo>
                    <a:lnTo>
                      <a:pt x="2493" y="5411"/>
                    </a:lnTo>
                    <a:close/>
                    <a:moveTo>
                      <a:pt x="12311" y="12250"/>
                    </a:moveTo>
                    <a:lnTo>
                      <a:pt x="12311" y="24408"/>
                    </a:lnTo>
                    <a:lnTo>
                      <a:pt x="213" y="24408"/>
                    </a:lnTo>
                    <a:lnTo>
                      <a:pt x="213" y="12250"/>
                    </a:lnTo>
                    <a:close/>
                    <a:moveTo>
                      <a:pt x="12311" y="24621"/>
                    </a:moveTo>
                    <a:lnTo>
                      <a:pt x="12311" y="26232"/>
                    </a:lnTo>
                    <a:cubicBezTo>
                      <a:pt x="12311" y="27356"/>
                      <a:pt x="11429" y="28238"/>
                      <a:pt x="10305" y="28238"/>
                    </a:cubicBezTo>
                    <a:lnTo>
                      <a:pt x="2250" y="28238"/>
                    </a:lnTo>
                    <a:cubicBezTo>
                      <a:pt x="1125" y="28238"/>
                      <a:pt x="213" y="27356"/>
                      <a:pt x="213" y="26232"/>
                    </a:cubicBezTo>
                    <a:lnTo>
                      <a:pt x="213" y="24621"/>
                    </a:lnTo>
                    <a:close/>
                    <a:moveTo>
                      <a:pt x="2554" y="0"/>
                    </a:moveTo>
                    <a:cubicBezTo>
                      <a:pt x="1976" y="0"/>
                      <a:pt x="1490" y="426"/>
                      <a:pt x="1368" y="973"/>
                    </a:cubicBezTo>
                    <a:lnTo>
                      <a:pt x="1368" y="4225"/>
                    </a:lnTo>
                    <a:lnTo>
                      <a:pt x="1368" y="4438"/>
                    </a:lnTo>
                    <a:cubicBezTo>
                      <a:pt x="1459" y="4894"/>
                      <a:pt x="1794" y="5259"/>
                      <a:pt x="2250" y="5380"/>
                    </a:cubicBezTo>
                    <a:lnTo>
                      <a:pt x="1399" y="6839"/>
                    </a:lnTo>
                    <a:cubicBezTo>
                      <a:pt x="517" y="8420"/>
                      <a:pt x="31" y="10213"/>
                      <a:pt x="0" y="12037"/>
                    </a:cubicBezTo>
                    <a:lnTo>
                      <a:pt x="0" y="12158"/>
                    </a:lnTo>
                    <a:lnTo>
                      <a:pt x="0" y="24621"/>
                    </a:lnTo>
                    <a:lnTo>
                      <a:pt x="0" y="26232"/>
                    </a:lnTo>
                    <a:cubicBezTo>
                      <a:pt x="0" y="27478"/>
                      <a:pt x="1004" y="28481"/>
                      <a:pt x="2250" y="28481"/>
                    </a:cubicBezTo>
                    <a:lnTo>
                      <a:pt x="10305" y="28481"/>
                    </a:lnTo>
                    <a:cubicBezTo>
                      <a:pt x="11551" y="28481"/>
                      <a:pt x="12554" y="27478"/>
                      <a:pt x="12554" y="26232"/>
                    </a:cubicBezTo>
                    <a:lnTo>
                      <a:pt x="12554" y="24621"/>
                    </a:lnTo>
                    <a:lnTo>
                      <a:pt x="12554" y="12158"/>
                    </a:lnTo>
                    <a:lnTo>
                      <a:pt x="12554" y="12037"/>
                    </a:lnTo>
                    <a:cubicBezTo>
                      <a:pt x="12523" y="10213"/>
                      <a:pt x="12037" y="8420"/>
                      <a:pt x="11125" y="6839"/>
                    </a:cubicBezTo>
                    <a:lnTo>
                      <a:pt x="10274" y="5380"/>
                    </a:lnTo>
                    <a:cubicBezTo>
                      <a:pt x="10730" y="5259"/>
                      <a:pt x="11064" y="4894"/>
                      <a:pt x="11156" y="4438"/>
                    </a:cubicBezTo>
                    <a:lnTo>
                      <a:pt x="11186" y="4438"/>
                    </a:lnTo>
                    <a:lnTo>
                      <a:pt x="11186" y="973"/>
                    </a:lnTo>
                    <a:lnTo>
                      <a:pt x="11156" y="973"/>
                    </a:lnTo>
                    <a:cubicBezTo>
                      <a:pt x="11064" y="426"/>
                      <a:pt x="10578" y="0"/>
                      <a:pt x="9970" y="0"/>
                    </a:cubicBezTo>
                    <a:close/>
                  </a:path>
                </a:pathLst>
              </a:custGeom>
              <a:solidFill>
                <a:srgbClr val="0038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52" name="Google Shape;1052;p28"/>
            <p:cNvGrpSpPr/>
            <p:nvPr/>
          </p:nvGrpSpPr>
          <p:grpSpPr>
            <a:xfrm>
              <a:off x="1938838" y="3152319"/>
              <a:ext cx="1929600" cy="1303293"/>
              <a:chOff x="1889875" y="3147144"/>
              <a:chExt cx="1929600" cy="1303293"/>
            </a:xfrm>
          </p:grpSpPr>
          <p:sp>
            <p:nvSpPr>
              <p:cNvPr id="1053" name="Google Shape;1053;p28"/>
              <p:cNvSpPr txBox="1"/>
              <p:nvPr/>
            </p:nvSpPr>
            <p:spPr>
              <a:xfrm>
                <a:off x="1889875" y="3418997"/>
                <a:ext cx="19296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054" name="Google Shape;1054;p28"/>
              <p:cNvSpPr txBox="1"/>
              <p:nvPr/>
            </p:nvSpPr>
            <p:spPr>
              <a:xfrm>
                <a:off x="1889875" y="3669537"/>
                <a:ext cx="19296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055" name="Google Shape;1055;p28"/>
              <p:cNvSpPr txBox="1"/>
              <p:nvPr/>
            </p:nvSpPr>
            <p:spPr>
              <a:xfrm>
                <a:off x="1889875" y="3147144"/>
                <a:ext cx="19296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45 %</a:t>
                </a:r>
                <a:endParaRPr sz="2000">
                  <a:solidFill>
                    <a:schemeClr val="dk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056" name="Google Shape;1056;p28"/>
          <p:cNvGrpSpPr/>
          <p:nvPr/>
        </p:nvGrpSpPr>
        <p:grpSpPr>
          <a:xfrm>
            <a:off x="4776699" y="1261174"/>
            <a:ext cx="3301426" cy="1403326"/>
            <a:chOff x="4776699" y="1261174"/>
            <a:chExt cx="3301426" cy="1403326"/>
          </a:xfrm>
        </p:grpSpPr>
        <p:grpSp>
          <p:nvGrpSpPr>
            <p:cNvPr id="1057" name="Google Shape;1057;p28"/>
            <p:cNvGrpSpPr/>
            <p:nvPr/>
          </p:nvGrpSpPr>
          <p:grpSpPr>
            <a:xfrm>
              <a:off x="4776699" y="1261174"/>
              <a:ext cx="3301426" cy="1403326"/>
              <a:chOff x="4776699" y="1261174"/>
              <a:chExt cx="3301426" cy="1403326"/>
            </a:xfrm>
          </p:grpSpPr>
          <p:sp>
            <p:nvSpPr>
              <p:cNvPr id="1058" name="Google Shape;1058;p28"/>
              <p:cNvSpPr/>
              <p:nvPr/>
            </p:nvSpPr>
            <p:spPr>
              <a:xfrm>
                <a:off x="4877725" y="1273100"/>
                <a:ext cx="3200400" cy="1391400"/>
              </a:xfrm>
              <a:prstGeom prst="roundRect">
                <a:avLst>
                  <a:gd name="adj" fmla="val 16667"/>
                </a:avLst>
              </a:prstGeom>
              <a:solidFill>
                <a:srgbClr val="FFE4E4">
                  <a:alpha val="63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59" name="Google Shape;1059;p28"/>
              <p:cNvSpPr/>
              <p:nvPr/>
            </p:nvSpPr>
            <p:spPr>
              <a:xfrm>
                <a:off x="4788570" y="1861062"/>
                <a:ext cx="591036" cy="592532"/>
              </a:xfrm>
              <a:custGeom>
                <a:avLst/>
                <a:gdLst/>
                <a:ahLst/>
                <a:cxnLst/>
                <a:rect l="l" t="t" r="r" b="b"/>
                <a:pathLst>
                  <a:path w="12099" h="12129" extrusionOk="0">
                    <a:moveTo>
                      <a:pt x="1" y="1"/>
                    </a:moveTo>
                    <a:lnTo>
                      <a:pt x="1" y="12129"/>
                    </a:lnTo>
                    <a:lnTo>
                      <a:pt x="12098" y="12129"/>
                    </a:lnTo>
                    <a:lnTo>
                      <a:pt x="1209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0" name="Google Shape;1060;p28"/>
              <p:cNvSpPr/>
              <p:nvPr/>
            </p:nvSpPr>
            <p:spPr>
              <a:xfrm>
                <a:off x="4839081" y="1924910"/>
                <a:ext cx="490014" cy="32731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670" extrusionOk="0">
                    <a:moveTo>
                      <a:pt x="335" y="1"/>
                    </a:moveTo>
                    <a:cubicBezTo>
                      <a:pt x="152" y="1"/>
                      <a:pt x="0" y="153"/>
                      <a:pt x="0" y="335"/>
                    </a:cubicBezTo>
                    <a:cubicBezTo>
                      <a:pt x="0" y="518"/>
                      <a:pt x="152" y="669"/>
                      <a:pt x="335" y="669"/>
                    </a:cubicBezTo>
                    <a:lnTo>
                      <a:pt x="9727" y="669"/>
                    </a:lnTo>
                    <a:cubicBezTo>
                      <a:pt x="9879" y="669"/>
                      <a:pt x="10031" y="518"/>
                      <a:pt x="10031" y="335"/>
                    </a:cubicBezTo>
                    <a:cubicBezTo>
                      <a:pt x="10031" y="153"/>
                      <a:pt x="9909" y="1"/>
                      <a:pt x="9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1" name="Google Shape;1061;p28"/>
              <p:cNvSpPr/>
              <p:nvPr/>
            </p:nvSpPr>
            <p:spPr>
              <a:xfrm>
                <a:off x="4839081" y="1984312"/>
                <a:ext cx="490014" cy="31217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639" extrusionOk="0">
                    <a:moveTo>
                      <a:pt x="335" y="1"/>
                    </a:moveTo>
                    <a:cubicBezTo>
                      <a:pt x="152" y="1"/>
                      <a:pt x="0" y="122"/>
                      <a:pt x="0" y="305"/>
                    </a:cubicBezTo>
                    <a:cubicBezTo>
                      <a:pt x="0" y="487"/>
                      <a:pt x="152" y="639"/>
                      <a:pt x="335" y="639"/>
                    </a:cubicBezTo>
                    <a:lnTo>
                      <a:pt x="9727" y="639"/>
                    </a:lnTo>
                    <a:cubicBezTo>
                      <a:pt x="9879" y="639"/>
                      <a:pt x="10031" y="487"/>
                      <a:pt x="10031" y="305"/>
                    </a:cubicBezTo>
                    <a:cubicBezTo>
                      <a:pt x="10031" y="122"/>
                      <a:pt x="9909" y="1"/>
                      <a:pt x="9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2" name="Google Shape;1062;p28"/>
              <p:cNvSpPr/>
              <p:nvPr/>
            </p:nvSpPr>
            <p:spPr>
              <a:xfrm>
                <a:off x="4839081" y="2042249"/>
                <a:ext cx="259882" cy="31217"/>
              </a:xfrm>
              <a:custGeom>
                <a:avLst/>
                <a:gdLst/>
                <a:ahLst/>
                <a:cxnLst/>
                <a:rect l="l" t="t" r="r" b="b"/>
                <a:pathLst>
                  <a:path w="5320" h="639" extrusionOk="0">
                    <a:moveTo>
                      <a:pt x="335" y="0"/>
                    </a:moveTo>
                    <a:cubicBezTo>
                      <a:pt x="152" y="0"/>
                      <a:pt x="0" y="152"/>
                      <a:pt x="0" y="334"/>
                    </a:cubicBezTo>
                    <a:cubicBezTo>
                      <a:pt x="0" y="517"/>
                      <a:pt x="152" y="638"/>
                      <a:pt x="335" y="638"/>
                    </a:cubicBezTo>
                    <a:lnTo>
                      <a:pt x="5016" y="638"/>
                    </a:lnTo>
                    <a:cubicBezTo>
                      <a:pt x="5198" y="638"/>
                      <a:pt x="5320" y="486"/>
                      <a:pt x="5320" y="334"/>
                    </a:cubicBezTo>
                    <a:cubicBezTo>
                      <a:pt x="5320" y="152"/>
                      <a:pt x="5198" y="0"/>
                      <a:pt x="501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3" name="Google Shape;1063;p28"/>
              <p:cNvSpPr/>
              <p:nvPr/>
            </p:nvSpPr>
            <p:spPr>
              <a:xfrm>
                <a:off x="4788570" y="1525506"/>
                <a:ext cx="591036" cy="325211"/>
              </a:xfrm>
              <a:custGeom>
                <a:avLst/>
                <a:gdLst/>
                <a:ahLst/>
                <a:cxnLst/>
                <a:rect l="l" t="t" r="r" b="b"/>
                <a:pathLst>
                  <a:path w="12099" h="6657" extrusionOk="0">
                    <a:moveTo>
                      <a:pt x="2250" y="0"/>
                    </a:moveTo>
                    <a:lnTo>
                      <a:pt x="1369" y="1551"/>
                    </a:lnTo>
                    <a:cubicBezTo>
                      <a:pt x="487" y="3101"/>
                      <a:pt x="31" y="4864"/>
                      <a:pt x="1" y="6657"/>
                    </a:cubicBezTo>
                    <a:lnTo>
                      <a:pt x="12098" y="6657"/>
                    </a:lnTo>
                    <a:cubicBezTo>
                      <a:pt x="12068" y="4864"/>
                      <a:pt x="11582" y="3101"/>
                      <a:pt x="10700" y="1551"/>
                    </a:cubicBezTo>
                    <a:lnTo>
                      <a:pt x="981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4" name="Google Shape;1064;p28"/>
              <p:cNvSpPr/>
              <p:nvPr/>
            </p:nvSpPr>
            <p:spPr>
              <a:xfrm>
                <a:off x="4788570" y="2463929"/>
                <a:ext cx="591036" cy="178214"/>
              </a:xfrm>
              <a:custGeom>
                <a:avLst/>
                <a:gdLst/>
                <a:ahLst/>
                <a:cxnLst/>
                <a:rect l="l" t="t" r="r" b="b"/>
                <a:pathLst>
                  <a:path w="12099" h="3648" extrusionOk="0">
                    <a:moveTo>
                      <a:pt x="1" y="0"/>
                    </a:moveTo>
                    <a:lnTo>
                      <a:pt x="1" y="1642"/>
                    </a:lnTo>
                    <a:cubicBezTo>
                      <a:pt x="1" y="2736"/>
                      <a:pt x="913" y="3648"/>
                      <a:pt x="2007" y="3648"/>
                    </a:cubicBezTo>
                    <a:lnTo>
                      <a:pt x="10062" y="3648"/>
                    </a:lnTo>
                    <a:cubicBezTo>
                      <a:pt x="11186" y="3648"/>
                      <a:pt x="12098" y="2736"/>
                      <a:pt x="12098" y="1642"/>
                    </a:cubicBezTo>
                    <a:lnTo>
                      <a:pt x="1209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5" name="Google Shape;1065;p28"/>
              <p:cNvSpPr/>
              <p:nvPr/>
            </p:nvSpPr>
            <p:spPr>
              <a:xfrm>
                <a:off x="4855397" y="1273094"/>
                <a:ext cx="457383" cy="242064"/>
              </a:xfrm>
              <a:custGeom>
                <a:avLst/>
                <a:gdLst/>
                <a:ahLst/>
                <a:cxnLst/>
                <a:rect l="l" t="t" r="r" b="b"/>
                <a:pathLst>
                  <a:path w="9363" h="4955" extrusionOk="0">
                    <a:moveTo>
                      <a:pt x="973" y="0"/>
                    </a:moveTo>
                    <a:cubicBezTo>
                      <a:pt x="457" y="0"/>
                      <a:pt x="31" y="365"/>
                      <a:pt x="1" y="882"/>
                    </a:cubicBezTo>
                    <a:lnTo>
                      <a:pt x="1" y="973"/>
                    </a:lnTo>
                    <a:lnTo>
                      <a:pt x="1" y="4043"/>
                    </a:lnTo>
                    <a:lnTo>
                      <a:pt x="1" y="4073"/>
                    </a:lnTo>
                    <a:cubicBezTo>
                      <a:pt x="31" y="4590"/>
                      <a:pt x="457" y="4955"/>
                      <a:pt x="973" y="4955"/>
                    </a:cubicBezTo>
                    <a:lnTo>
                      <a:pt x="8390" y="4955"/>
                    </a:lnTo>
                    <a:cubicBezTo>
                      <a:pt x="8907" y="4955"/>
                      <a:pt x="9302" y="4590"/>
                      <a:pt x="9362" y="4073"/>
                    </a:cubicBezTo>
                    <a:lnTo>
                      <a:pt x="9362" y="3982"/>
                    </a:lnTo>
                    <a:lnTo>
                      <a:pt x="9362" y="882"/>
                    </a:lnTo>
                    <a:cubicBezTo>
                      <a:pt x="9302" y="365"/>
                      <a:pt x="8907" y="0"/>
                      <a:pt x="83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6" name="Google Shape;1066;p28"/>
              <p:cNvSpPr/>
              <p:nvPr/>
            </p:nvSpPr>
            <p:spPr>
              <a:xfrm>
                <a:off x="4788570" y="1526971"/>
                <a:ext cx="197549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6627" extrusionOk="0">
                    <a:moveTo>
                      <a:pt x="2250" y="1"/>
                    </a:moveTo>
                    <a:lnTo>
                      <a:pt x="1369" y="1521"/>
                    </a:lnTo>
                    <a:cubicBezTo>
                      <a:pt x="487" y="3071"/>
                      <a:pt x="31" y="4834"/>
                      <a:pt x="1" y="6627"/>
                    </a:cubicBezTo>
                    <a:lnTo>
                      <a:pt x="1825" y="6627"/>
                    </a:lnTo>
                    <a:cubicBezTo>
                      <a:pt x="1855" y="4803"/>
                      <a:pt x="2341" y="2980"/>
                      <a:pt x="3253" y="1399"/>
                    </a:cubicBezTo>
                    <a:lnTo>
                      <a:pt x="404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7" name="Google Shape;1067;p28"/>
              <p:cNvSpPr/>
              <p:nvPr/>
            </p:nvSpPr>
            <p:spPr>
              <a:xfrm>
                <a:off x="4855397" y="1273094"/>
                <a:ext cx="112892" cy="242064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4955" extrusionOk="0">
                    <a:moveTo>
                      <a:pt x="943" y="0"/>
                    </a:moveTo>
                    <a:cubicBezTo>
                      <a:pt x="457" y="0"/>
                      <a:pt x="31" y="365"/>
                      <a:pt x="1" y="851"/>
                    </a:cubicBezTo>
                    <a:lnTo>
                      <a:pt x="1" y="942"/>
                    </a:lnTo>
                    <a:lnTo>
                      <a:pt x="1" y="4043"/>
                    </a:lnTo>
                    <a:lnTo>
                      <a:pt x="1" y="4073"/>
                    </a:lnTo>
                    <a:cubicBezTo>
                      <a:pt x="31" y="4590"/>
                      <a:pt x="457" y="4955"/>
                      <a:pt x="943" y="4955"/>
                    </a:cubicBezTo>
                    <a:lnTo>
                      <a:pt x="2311" y="4955"/>
                    </a:lnTo>
                    <a:cubicBezTo>
                      <a:pt x="2068" y="4803"/>
                      <a:pt x="1885" y="4529"/>
                      <a:pt x="1824" y="4195"/>
                    </a:cubicBezTo>
                    <a:lnTo>
                      <a:pt x="1824" y="3982"/>
                    </a:lnTo>
                    <a:lnTo>
                      <a:pt x="1824" y="760"/>
                    </a:lnTo>
                    <a:cubicBezTo>
                      <a:pt x="1885" y="426"/>
                      <a:pt x="2068" y="152"/>
                      <a:pt x="23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8" name="Google Shape;1068;p28"/>
              <p:cNvSpPr/>
              <p:nvPr/>
            </p:nvSpPr>
            <p:spPr>
              <a:xfrm>
                <a:off x="4788570" y="1861062"/>
                <a:ext cx="89151" cy="592532"/>
              </a:xfrm>
              <a:custGeom>
                <a:avLst/>
                <a:gdLst/>
                <a:ahLst/>
                <a:cxnLst/>
                <a:rect l="l" t="t" r="r" b="b"/>
                <a:pathLst>
                  <a:path w="1825" h="12129" extrusionOk="0">
                    <a:moveTo>
                      <a:pt x="1" y="1"/>
                    </a:moveTo>
                    <a:lnTo>
                      <a:pt x="1" y="12129"/>
                    </a:lnTo>
                    <a:lnTo>
                      <a:pt x="1825" y="12129"/>
                    </a:lnTo>
                    <a:lnTo>
                      <a:pt x="1825" y="1"/>
                    </a:lnTo>
                    <a:close/>
                  </a:path>
                </a:pathLst>
              </a:custGeom>
              <a:solidFill>
                <a:srgbClr val="000000">
                  <a:alpha val="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9" name="Google Shape;1069;p28"/>
              <p:cNvSpPr/>
              <p:nvPr/>
            </p:nvSpPr>
            <p:spPr>
              <a:xfrm>
                <a:off x="4788570" y="2463929"/>
                <a:ext cx="151533" cy="178214"/>
              </a:xfrm>
              <a:custGeom>
                <a:avLst/>
                <a:gdLst/>
                <a:ahLst/>
                <a:cxnLst/>
                <a:rect l="l" t="t" r="r" b="b"/>
                <a:pathLst>
                  <a:path w="3102" h="3648" extrusionOk="0">
                    <a:moveTo>
                      <a:pt x="1" y="0"/>
                    </a:moveTo>
                    <a:lnTo>
                      <a:pt x="1" y="1642"/>
                    </a:lnTo>
                    <a:cubicBezTo>
                      <a:pt x="1" y="2736"/>
                      <a:pt x="913" y="3648"/>
                      <a:pt x="2007" y="3648"/>
                    </a:cubicBezTo>
                    <a:lnTo>
                      <a:pt x="3101" y="3648"/>
                    </a:lnTo>
                    <a:cubicBezTo>
                      <a:pt x="2341" y="3283"/>
                      <a:pt x="1825" y="2523"/>
                      <a:pt x="1825" y="1642"/>
                    </a:cubicBezTo>
                    <a:lnTo>
                      <a:pt x="182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70" name="Google Shape;1070;p28"/>
              <p:cNvSpPr/>
              <p:nvPr/>
            </p:nvSpPr>
            <p:spPr>
              <a:xfrm>
                <a:off x="5146448" y="1526971"/>
                <a:ext cx="161889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3314" h="6627" extrusionOk="0">
                    <a:moveTo>
                      <a:pt x="0" y="1"/>
                    </a:moveTo>
                    <a:lnTo>
                      <a:pt x="821" y="1399"/>
                    </a:lnTo>
                    <a:cubicBezTo>
                      <a:pt x="1733" y="3010"/>
                      <a:pt x="2219" y="4803"/>
                      <a:pt x="2249" y="6627"/>
                    </a:cubicBezTo>
                    <a:lnTo>
                      <a:pt x="3313" y="6627"/>
                    </a:lnTo>
                    <a:cubicBezTo>
                      <a:pt x="3313" y="4803"/>
                      <a:pt x="2827" y="2980"/>
                      <a:pt x="1915" y="1399"/>
                    </a:cubicBezTo>
                    <a:lnTo>
                      <a:pt x="109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71" name="Google Shape;1071;p28"/>
              <p:cNvSpPr/>
              <p:nvPr/>
            </p:nvSpPr>
            <p:spPr>
              <a:xfrm>
                <a:off x="5256313" y="1861062"/>
                <a:ext cx="52025" cy="592532"/>
              </a:xfrm>
              <a:custGeom>
                <a:avLst/>
                <a:gdLst/>
                <a:ahLst/>
                <a:cxnLst/>
                <a:rect l="l" t="t" r="r" b="b"/>
                <a:pathLst>
                  <a:path w="1065" h="12129" extrusionOk="0">
                    <a:moveTo>
                      <a:pt x="0" y="1"/>
                    </a:moveTo>
                    <a:lnTo>
                      <a:pt x="0" y="12129"/>
                    </a:lnTo>
                    <a:lnTo>
                      <a:pt x="1064" y="12129"/>
                    </a:lnTo>
                    <a:lnTo>
                      <a:pt x="1064" y="1"/>
                    </a:ln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72" name="Google Shape;1072;p28"/>
              <p:cNvSpPr/>
              <p:nvPr/>
            </p:nvSpPr>
            <p:spPr>
              <a:xfrm>
                <a:off x="5164230" y="1273094"/>
                <a:ext cx="77281" cy="242064"/>
              </a:xfrm>
              <a:custGeom>
                <a:avLst/>
                <a:gdLst/>
                <a:ahLst/>
                <a:cxnLst/>
                <a:rect l="l" t="t" r="r" b="b"/>
                <a:pathLst>
                  <a:path w="1582" h="4955" extrusionOk="0">
                    <a:moveTo>
                      <a:pt x="1" y="0"/>
                    </a:moveTo>
                    <a:cubicBezTo>
                      <a:pt x="274" y="152"/>
                      <a:pt x="457" y="426"/>
                      <a:pt x="487" y="760"/>
                    </a:cubicBezTo>
                    <a:lnTo>
                      <a:pt x="518" y="760"/>
                    </a:lnTo>
                    <a:lnTo>
                      <a:pt x="518" y="4195"/>
                    </a:lnTo>
                    <a:lnTo>
                      <a:pt x="487" y="4195"/>
                    </a:lnTo>
                    <a:cubicBezTo>
                      <a:pt x="426" y="4529"/>
                      <a:pt x="274" y="4772"/>
                      <a:pt x="1" y="4955"/>
                    </a:cubicBezTo>
                    <a:lnTo>
                      <a:pt x="1095" y="4955"/>
                    </a:lnTo>
                    <a:cubicBezTo>
                      <a:pt x="1338" y="4803"/>
                      <a:pt x="1521" y="4529"/>
                      <a:pt x="1581" y="4195"/>
                    </a:cubicBezTo>
                    <a:lnTo>
                      <a:pt x="1581" y="760"/>
                    </a:lnTo>
                    <a:cubicBezTo>
                      <a:pt x="1521" y="426"/>
                      <a:pt x="1338" y="152"/>
                      <a:pt x="109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73" name="Google Shape;1073;p28"/>
              <p:cNvSpPr/>
              <p:nvPr/>
            </p:nvSpPr>
            <p:spPr>
              <a:xfrm>
                <a:off x="5193931" y="2463929"/>
                <a:ext cx="114407" cy="178214"/>
              </a:xfrm>
              <a:custGeom>
                <a:avLst/>
                <a:gdLst/>
                <a:ahLst/>
                <a:cxnLst/>
                <a:rect l="l" t="t" r="r" b="b"/>
                <a:pathLst>
                  <a:path w="2342" h="3648" extrusionOk="0">
                    <a:moveTo>
                      <a:pt x="1277" y="0"/>
                    </a:moveTo>
                    <a:lnTo>
                      <a:pt x="1277" y="1642"/>
                    </a:lnTo>
                    <a:cubicBezTo>
                      <a:pt x="1277" y="2523"/>
                      <a:pt x="761" y="3283"/>
                      <a:pt x="1" y="3648"/>
                    </a:cubicBezTo>
                    <a:lnTo>
                      <a:pt x="1065" y="3648"/>
                    </a:lnTo>
                    <a:cubicBezTo>
                      <a:pt x="1825" y="3283"/>
                      <a:pt x="2341" y="2523"/>
                      <a:pt x="2341" y="1642"/>
                    </a:cubicBezTo>
                    <a:lnTo>
                      <a:pt x="234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74" name="Google Shape;1074;p28"/>
              <p:cNvSpPr/>
              <p:nvPr/>
            </p:nvSpPr>
            <p:spPr>
              <a:xfrm>
                <a:off x="5109322" y="2195152"/>
                <a:ext cx="270287" cy="258430"/>
              </a:xfrm>
              <a:custGeom>
                <a:avLst/>
                <a:gdLst/>
                <a:ahLst/>
                <a:cxnLst/>
                <a:rect l="l" t="t" r="r" b="b"/>
                <a:pathLst>
                  <a:path w="5533" h="5290" extrusionOk="0">
                    <a:moveTo>
                      <a:pt x="3465" y="1"/>
                    </a:moveTo>
                    <a:cubicBezTo>
                      <a:pt x="1550" y="1"/>
                      <a:pt x="0" y="1581"/>
                      <a:pt x="0" y="3496"/>
                    </a:cubicBezTo>
                    <a:cubicBezTo>
                      <a:pt x="0" y="4165"/>
                      <a:pt x="183" y="4773"/>
                      <a:pt x="517" y="5290"/>
                    </a:cubicBezTo>
                    <a:lnTo>
                      <a:pt x="5532" y="5290"/>
                    </a:lnTo>
                    <a:lnTo>
                      <a:pt x="5532" y="700"/>
                    </a:lnTo>
                    <a:cubicBezTo>
                      <a:pt x="4955" y="274"/>
                      <a:pt x="4256" y="1"/>
                      <a:pt x="346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75" name="Google Shape;1075;p28"/>
              <p:cNvSpPr/>
              <p:nvPr/>
            </p:nvSpPr>
            <p:spPr>
              <a:xfrm>
                <a:off x="4776699" y="1261174"/>
                <a:ext cx="613312" cy="1391417"/>
              </a:xfrm>
              <a:custGeom>
                <a:avLst/>
                <a:gdLst/>
                <a:ahLst/>
                <a:cxnLst/>
                <a:rect l="l" t="t" r="r" b="b"/>
                <a:pathLst>
                  <a:path w="12555" h="28482" extrusionOk="0">
                    <a:moveTo>
                      <a:pt x="10001" y="244"/>
                    </a:moveTo>
                    <a:cubicBezTo>
                      <a:pt x="10487" y="244"/>
                      <a:pt x="10913" y="609"/>
                      <a:pt x="10973" y="1126"/>
                    </a:cubicBezTo>
                    <a:lnTo>
                      <a:pt x="10973" y="4226"/>
                    </a:lnTo>
                    <a:lnTo>
                      <a:pt x="10973" y="4317"/>
                    </a:lnTo>
                    <a:cubicBezTo>
                      <a:pt x="10913" y="4834"/>
                      <a:pt x="10487" y="5199"/>
                      <a:pt x="10001" y="5199"/>
                    </a:cubicBezTo>
                    <a:lnTo>
                      <a:pt x="2554" y="5199"/>
                    </a:lnTo>
                    <a:cubicBezTo>
                      <a:pt x="2068" y="5199"/>
                      <a:pt x="1642" y="4834"/>
                      <a:pt x="1612" y="4317"/>
                    </a:cubicBezTo>
                    <a:lnTo>
                      <a:pt x="1612" y="4287"/>
                    </a:lnTo>
                    <a:lnTo>
                      <a:pt x="1612" y="1217"/>
                    </a:lnTo>
                    <a:lnTo>
                      <a:pt x="1612" y="1126"/>
                    </a:lnTo>
                    <a:cubicBezTo>
                      <a:pt x="1642" y="609"/>
                      <a:pt x="2068" y="244"/>
                      <a:pt x="2554" y="244"/>
                    </a:cubicBezTo>
                    <a:close/>
                    <a:moveTo>
                      <a:pt x="10062" y="5411"/>
                    </a:moveTo>
                    <a:lnTo>
                      <a:pt x="10943" y="6962"/>
                    </a:lnTo>
                    <a:cubicBezTo>
                      <a:pt x="11825" y="8512"/>
                      <a:pt x="12311" y="10275"/>
                      <a:pt x="12341" y="12068"/>
                    </a:cubicBezTo>
                    <a:lnTo>
                      <a:pt x="244" y="12068"/>
                    </a:lnTo>
                    <a:cubicBezTo>
                      <a:pt x="274" y="10275"/>
                      <a:pt x="730" y="8512"/>
                      <a:pt x="1612" y="6962"/>
                    </a:cubicBezTo>
                    <a:lnTo>
                      <a:pt x="2493" y="5411"/>
                    </a:lnTo>
                    <a:close/>
                    <a:moveTo>
                      <a:pt x="12341" y="12281"/>
                    </a:moveTo>
                    <a:lnTo>
                      <a:pt x="12341" y="24409"/>
                    </a:lnTo>
                    <a:lnTo>
                      <a:pt x="244" y="24409"/>
                    </a:lnTo>
                    <a:lnTo>
                      <a:pt x="244" y="12281"/>
                    </a:lnTo>
                    <a:close/>
                    <a:moveTo>
                      <a:pt x="12341" y="24621"/>
                    </a:moveTo>
                    <a:lnTo>
                      <a:pt x="12341" y="26263"/>
                    </a:lnTo>
                    <a:cubicBezTo>
                      <a:pt x="12341" y="27357"/>
                      <a:pt x="11429" y="28269"/>
                      <a:pt x="10305" y="28269"/>
                    </a:cubicBezTo>
                    <a:lnTo>
                      <a:pt x="2250" y="28269"/>
                    </a:lnTo>
                    <a:cubicBezTo>
                      <a:pt x="1125" y="28269"/>
                      <a:pt x="244" y="27357"/>
                      <a:pt x="244" y="26263"/>
                    </a:cubicBezTo>
                    <a:lnTo>
                      <a:pt x="244" y="24621"/>
                    </a:lnTo>
                    <a:close/>
                    <a:moveTo>
                      <a:pt x="2554" y="1"/>
                    </a:moveTo>
                    <a:cubicBezTo>
                      <a:pt x="1976" y="1"/>
                      <a:pt x="1490" y="426"/>
                      <a:pt x="1399" y="1004"/>
                    </a:cubicBezTo>
                    <a:lnTo>
                      <a:pt x="1368" y="1004"/>
                    </a:lnTo>
                    <a:lnTo>
                      <a:pt x="1368" y="4226"/>
                    </a:lnTo>
                    <a:lnTo>
                      <a:pt x="1368" y="4439"/>
                    </a:lnTo>
                    <a:lnTo>
                      <a:pt x="1399" y="4439"/>
                    </a:lnTo>
                    <a:cubicBezTo>
                      <a:pt x="1490" y="4925"/>
                      <a:pt x="1824" y="5290"/>
                      <a:pt x="2250" y="5381"/>
                    </a:cubicBezTo>
                    <a:lnTo>
                      <a:pt x="1429" y="6840"/>
                    </a:lnTo>
                    <a:cubicBezTo>
                      <a:pt x="517" y="8451"/>
                      <a:pt x="31" y="10244"/>
                      <a:pt x="1" y="12068"/>
                    </a:cubicBezTo>
                    <a:lnTo>
                      <a:pt x="1" y="12159"/>
                    </a:lnTo>
                    <a:lnTo>
                      <a:pt x="1" y="24652"/>
                    </a:lnTo>
                    <a:lnTo>
                      <a:pt x="1" y="26263"/>
                    </a:lnTo>
                    <a:cubicBezTo>
                      <a:pt x="1" y="27479"/>
                      <a:pt x="1004" y="28482"/>
                      <a:pt x="2250" y="28482"/>
                    </a:cubicBezTo>
                    <a:lnTo>
                      <a:pt x="10305" y="28482"/>
                    </a:lnTo>
                    <a:cubicBezTo>
                      <a:pt x="11551" y="28482"/>
                      <a:pt x="12554" y="27479"/>
                      <a:pt x="12554" y="26263"/>
                    </a:cubicBezTo>
                    <a:lnTo>
                      <a:pt x="12554" y="24621"/>
                    </a:lnTo>
                    <a:lnTo>
                      <a:pt x="12554" y="12159"/>
                    </a:lnTo>
                    <a:lnTo>
                      <a:pt x="12554" y="12068"/>
                    </a:lnTo>
                    <a:cubicBezTo>
                      <a:pt x="12524" y="10244"/>
                      <a:pt x="12037" y="8421"/>
                      <a:pt x="11156" y="6840"/>
                    </a:cubicBezTo>
                    <a:lnTo>
                      <a:pt x="10305" y="5381"/>
                    </a:lnTo>
                    <a:cubicBezTo>
                      <a:pt x="10730" y="5290"/>
                      <a:pt x="11095" y="4925"/>
                      <a:pt x="11156" y="4439"/>
                    </a:cubicBezTo>
                    <a:lnTo>
                      <a:pt x="11186" y="4439"/>
                    </a:lnTo>
                    <a:lnTo>
                      <a:pt x="11186" y="1004"/>
                    </a:lnTo>
                    <a:lnTo>
                      <a:pt x="11156" y="1004"/>
                    </a:lnTo>
                    <a:cubicBezTo>
                      <a:pt x="11065" y="426"/>
                      <a:pt x="10578" y="1"/>
                      <a:pt x="10001" y="1"/>
                    </a:cubicBezTo>
                    <a:close/>
                  </a:path>
                </a:pathLst>
              </a:custGeom>
              <a:solidFill>
                <a:srgbClr val="0038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76" name="Google Shape;1076;p28"/>
            <p:cNvGrpSpPr/>
            <p:nvPr/>
          </p:nvGrpSpPr>
          <p:grpSpPr>
            <a:xfrm>
              <a:off x="5763150" y="1351681"/>
              <a:ext cx="1929600" cy="1303293"/>
              <a:chOff x="5686950" y="1351681"/>
              <a:chExt cx="1929600" cy="1303293"/>
            </a:xfrm>
          </p:grpSpPr>
          <p:sp>
            <p:nvSpPr>
              <p:cNvPr id="1077" name="Google Shape;1077;p28"/>
              <p:cNvSpPr txBox="1"/>
              <p:nvPr/>
            </p:nvSpPr>
            <p:spPr>
              <a:xfrm>
                <a:off x="5686950" y="1624403"/>
                <a:ext cx="19296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078" name="Google Shape;1078;p28"/>
              <p:cNvSpPr txBox="1"/>
              <p:nvPr/>
            </p:nvSpPr>
            <p:spPr>
              <a:xfrm>
                <a:off x="5686950" y="1874074"/>
                <a:ext cx="19296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079" name="Google Shape;1079;p28"/>
              <p:cNvSpPr txBox="1"/>
              <p:nvPr/>
            </p:nvSpPr>
            <p:spPr>
              <a:xfrm>
                <a:off x="5686950" y="1351681"/>
                <a:ext cx="19296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55 %</a:t>
                </a:r>
                <a:endParaRPr sz="2000">
                  <a:solidFill>
                    <a:schemeClr val="dk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080" name="Google Shape;1080;p28"/>
          <p:cNvGrpSpPr/>
          <p:nvPr/>
        </p:nvGrpSpPr>
        <p:grpSpPr>
          <a:xfrm>
            <a:off x="4776699" y="3063816"/>
            <a:ext cx="3301426" cy="1395034"/>
            <a:chOff x="4776699" y="3063816"/>
            <a:chExt cx="3301426" cy="1395034"/>
          </a:xfrm>
        </p:grpSpPr>
        <p:grpSp>
          <p:nvGrpSpPr>
            <p:cNvPr id="1081" name="Google Shape;1081;p28"/>
            <p:cNvGrpSpPr/>
            <p:nvPr/>
          </p:nvGrpSpPr>
          <p:grpSpPr>
            <a:xfrm>
              <a:off x="4776699" y="3063816"/>
              <a:ext cx="3301426" cy="1395034"/>
              <a:chOff x="4776699" y="3063816"/>
              <a:chExt cx="3301426" cy="1395034"/>
            </a:xfrm>
          </p:grpSpPr>
          <p:sp>
            <p:nvSpPr>
              <p:cNvPr id="1082" name="Google Shape;1082;p28"/>
              <p:cNvSpPr/>
              <p:nvPr/>
            </p:nvSpPr>
            <p:spPr>
              <a:xfrm>
                <a:off x="4877725" y="3067450"/>
                <a:ext cx="3200400" cy="1391400"/>
              </a:xfrm>
              <a:prstGeom prst="roundRect">
                <a:avLst>
                  <a:gd name="adj" fmla="val 16667"/>
                </a:avLst>
              </a:prstGeom>
              <a:solidFill>
                <a:srgbClr val="C4EEEE">
                  <a:alpha val="446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83" name="Google Shape;1083;p28"/>
              <p:cNvSpPr/>
              <p:nvPr/>
            </p:nvSpPr>
            <p:spPr>
              <a:xfrm>
                <a:off x="4788570" y="3662189"/>
                <a:ext cx="591036" cy="593998"/>
              </a:xfrm>
              <a:custGeom>
                <a:avLst/>
                <a:gdLst/>
                <a:ahLst/>
                <a:cxnLst/>
                <a:rect l="l" t="t" r="r" b="b"/>
                <a:pathLst>
                  <a:path w="12099" h="12159" extrusionOk="0">
                    <a:moveTo>
                      <a:pt x="1" y="1"/>
                    </a:moveTo>
                    <a:lnTo>
                      <a:pt x="1" y="12159"/>
                    </a:lnTo>
                    <a:lnTo>
                      <a:pt x="12098" y="12159"/>
                    </a:lnTo>
                    <a:lnTo>
                      <a:pt x="1209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84" name="Google Shape;1084;p28"/>
              <p:cNvSpPr/>
              <p:nvPr/>
            </p:nvSpPr>
            <p:spPr>
              <a:xfrm>
                <a:off x="4839081" y="3727551"/>
                <a:ext cx="490014" cy="31217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639" extrusionOk="0">
                    <a:moveTo>
                      <a:pt x="335" y="0"/>
                    </a:moveTo>
                    <a:cubicBezTo>
                      <a:pt x="152" y="0"/>
                      <a:pt x="0" y="152"/>
                      <a:pt x="0" y="334"/>
                    </a:cubicBezTo>
                    <a:cubicBezTo>
                      <a:pt x="0" y="486"/>
                      <a:pt x="152" y="638"/>
                      <a:pt x="335" y="638"/>
                    </a:cubicBezTo>
                    <a:lnTo>
                      <a:pt x="9727" y="638"/>
                    </a:lnTo>
                    <a:cubicBezTo>
                      <a:pt x="9879" y="638"/>
                      <a:pt x="10031" y="486"/>
                      <a:pt x="10031" y="334"/>
                    </a:cubicBezTo>
                    <a:cubicBezTo>
                      <a:pt x="10031" y="152"/>
                      <a:pt x="9909" y="0"/>
                      <a:pt x="972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85" name="Google Shape;1085;p28"/>
              <p:cNvSpPr/>
              <p:nvPr/>
            </p:nvSpPr>
            <p:spPr>
              <a:xfrm>
                <a:off x="4839081" y="3785440"/>
                <a:ext cx="490014" cy="31217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639" extrusionOk="0">
                    <a:moveTo>
                      <a:pt x="335" y="0"/>
                    </a:moveTo>
                    <a:cubicBezTo>
                      <a:pt x="152" y="0"/>
                      <a:pt x="0" y="152"/>
                      <a:pt x="0" y="335"/>
                    </a:cubicBezTo>
                    <a:cubicBezTo>
                      <a:pt x="0" y="517"/>
                      <a:pt x="152" y="639"/>
                      <a:pt x="335" y="639"/>
                    </a:cubicBezTo>
                    <a:lnTo>
                      <a:pt x="9727" y="639"/>
                    </a:lnTo>
                    <a:cubicBezTo>
                      <a:pt x="9879" y="639"/>
                      <a:pt x="10031" y="517"/>
                      <a:pt x="10031" y="335"/>
                    </a:cubicBezTo>
                    <a:cubicBezTo>
                      <a:pt x="10031" y="152"/>
                      <a:pt x="9909" y="0"/>
                      <a:pt x="972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86" name="Google Shape;1086;p28"/>
              <p:cNvSpPr/>
              <p:nvPr/>
            </p:nvSpPr>
            <p:spPr>
              <a:xfrm>
                <a:off x="4839081" y="3843328"/>
                <a:ext cx="259882" cy="32731"/>
              </a:xfrm>
              <a:custGeom>
                <a:avLst/>
                <a:gdLst/>
                <a:ahLst/>
                <a:cxnLst/>
                <a:rect l="l" t="t" r="r" b="b"/>
                <a:pathLst>
                  <a:path w="5320" h="670" extrusionOk="0">
                    <a:moveTo>
                      <a:pt x="335" y="1"/>
                    </a:moveTo>
                    <a:cubicBezTo>
                      <a:pt x="152" y="1"/>
                      <a:pt x="0" y="153"/>
                      <a:pt x="0" y="335"/>
                    </a:cubicBezTo>
                    <a:cubicBezTo>
                      <a:pt x="0" y="518"/>
                      <a:pt x="152" y="670"/>
                      <a:pt x="335" y="670"/>
                    </a:cubicBezTo>
                    <a:lnTo>
                      <a:pt x="5016" y="670"/>
                    </a:lnTo>
                    <a:cubicBezTo>
                      <a:pt x="5198" y="670"/>
                      <a:pt x="5320" y="518"/>
                      <a:pt x="5320" y="335"/>
                    </a:cubicBezTo>
                    <a:cubicBezTo>
                      <a:pt x="5320" y="153"/>
                      <a:pt x="5198" y="1"/>
                      <a:pt x="501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87" name="Google Shape;1087;p28"/>
              <p:cNvSpPr/>
              <p:nvPr/>
            </p:nvSpPr>
            <p:spPr>
              <a:xfrm>
                <a:off x="4788570" y="3328099"/>
                <a:ext cx="591036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12099" h="6627" extrusionOk="0">
                    <a:moveTo>
                      <a:pt x="2250" y="1"/>
                    </a:moveTo>
                    <a:lnTo>
                      <a:pt x="1369" y="1520"/>
                    </a:lnTo>
                    <a:cubicBezTo>
                      <a:pt x="487" y="3071"/>
                      <a:pt x="31" y="4833"/>
                      <a:pt x="1" y="6627"/>
                    </a:cubicBezTo>
                    <a:lnTo>
                      <a:pt x="12098" y="6627"/>
                    </a:lnTo>
                    <a:cubicBezTo>
                      <a:pt x="12068" y="4833"/>
                      <a:pt x="11582" y="3071"/>
                      <a:pt x="10700" y="1520"/>
                    </a:cubicBezTo>
                    <a:lnTo>
                      <a:pt x="981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88" name="Google Shape;1088;p28"/>
              <p:cNvSpPr/>
              <p:nvPr/>
            </p:nvSpPr>
            <p:spPr>
              <a:xfrm>
                <a:off x="4788570" y="4266522"/>
                <a:ext cx="591036" cy="176748"/>
              </a:xfrm>
              <a:custGeom>
                <a:avLst/>
                <a:gdLst/>
                <a:ahLst/>
                <a:cxnLst/>
                <a:rect l="l" t="t" r="r" b="b"/>
                <a:pathLst>
                  <a:path w="12099" h="3618" extrusionOk="0">
                    <a:moveTo>
                      <a:pt x="1" y="1"/>
                    </a:moveTo>
                    <a:lnTo>
                      <a:pt x="1" y="1612"/>
                    </a:lnTo>
                    <a:cubicBezTo>
                      <a:pt x="1" y="2736"/>
                      <a:pt x="913" y="3618"/>
                      <a:pt x="2007" y="3618"/>
                    </a:cubicBezTo>
                    <a:lnTo>
                      <a:pt x="10062" y="3618"/>
                    </a:lnTo>
                    <a:cubicBezTo>
                      <a:pt x="11186" y="3618"/>
                      <a:pt x="12098" y="2736"/>
                      <a:pt x="12098" y="1612"/>
                    </a:cubicBezTo>
                    <a:lnTo>
                      <a:pt x="1209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89" name="Google Shape;1089;p28"/>
              <p:cNvSpPr/>
              <p:nvPr/>
            </p:nvSpPr>
            <p:spPr>
              <a:xfrm>
                <a:off x="4855397" y="3074173"/>
                <a:ext cx="457383" cy="243579"/>
              </a:xfrm>
              <a:custGeom>
                <a:avLst/>
                <a:gdLst/>
                <a:ahLst/>
                <a:cxnLst/>
                <a:rect l="l" t="t" r="r" b="b"/>
                <a:pathLst>
                  <a:path w="9363" h="4986" extrusionOk="0">
                    <a:moveTo>
                      <a:pt x="973" y="1"/>
                    </a:moveTo>
                    <a:cubicBezTo>
                      <a:pt x="457" y="1"/>
                      <a:pt x="31" y="396"/>
                      <a:pt x="1" y="882"/>
                    </a:cubicBezTo>
                    <a:lnTo>
                      <a:pt x="1" y="974"/>
                    </a:lnTo>
                    <a:lnTo>
                      <a:pt x="1" y="4074"/>
                    </a:lnTo>
                    <a:lnTo>
                      <a:pt x="1" y="4104"/>
                    </a:lnTo>
                    <a:cubicBezTo>
                      <a:pt x="31" y="4591"/>
                      <a:pt x="457" y="4986"/>
                      <a:pt x="973" y="4986"/>
                    </a:cubicBezTo>
                    <a:lnTo>
                      <a:pt x="8390" y="4986"/>
                    </a:lnTo>
                    <a:cubicBezTo>
                      <a:pt x="8907" y="4986"/>
                      <a:pt x="9302" y="4591"/>
                      <a:pt x="9362" y="4104"/>
                    </a:cubicBezTo>
                    <a:lnTo>
                      <a:pt x="9362" y="4013"/>
                    </a:lnTo>
                    <a:lnTo>
                      <a:pt x="9362" y="882"/>
                    </a:lnTo>
                    <a:cubicBezTo>
                      <a:pt x="9302" y="396"/>
                      <a:pt x="8907" y="1"/>
                      <a:pt x="839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0" name="Google Shape;1090;p28"/>
              <p:cNvSpPr/>
              <p:nvPr/>
            </p:nvSpPr>
            <p:spPr>
              <a:xfrm>
                <a:off x="4788570" y="3328099"/>
                <a:ext cx="197549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6627" extrusionOk="0">
                    <a:moveTo>
                      <a:pt x="2250" y="1"/>
                    </a:moveTo>
                    <a:lnTo>
                      <a:pt x="1369" y="1551"/>
                    </a:lnTo>
                    <a:cubicBezTo>
                      <a:pt x="487" y="3101"/>
                      <a:pt x="31" y="4833"/>
                      <a:pt x="1" y="6627"/>
                    </a:cubicBezTo>
                    <a:lnTo>
                      <a:pt x="1825" y="6627"/>
                    </a:lnTo>
                    <a:cubicBezTo>
                      <a:pt x="1855" y="4803"/>
                      <a:pt x="2341" y="3010"/>
                      <a:pt x="3253" y="1429"/>
                    </a:cubicBezTo>
                    <a:lnTo>
                      <a:pt x="4043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1" name="Google Shape;1091;p28"/>
              <p:cNvSpPr/>
              <p:nvPr/>
            </p:nvSpPr>
            <p:spPr>
              <a:xfrm>
                <a:off x="4855397" y="3074173"/>
                <a:ext cx="112892" cy="243579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4986" extrusionOk="0">
                    <a:moveTo>
                      <a:pt x="943" y="1"/>
                    </a:moveTo>
                    <a:cubicBezTo>
                      <a:pt x="457" y="1"/>
                      <a:pt x="31" y="366"/>
                      <a:pt x="1" y="882"/>
                    </a:cubicBezTo>
                    <a:lnTo>
                      <a:pt x="1" y="974"/>
                    </a:lnTo>
                    <a:lnTo>
                      <a:pt x="1" y="4044"/>
                    </a:lnTo>
                    <a:lnTo>
                      <a:pt x="1" y="4074"/>
                    </a:lnTo>
                    <a:cubicBezTo>
                      <a:pt x="31" y="4591"/>
                      <a:pt x="457" y="4986"/>
                      <a:pt x="943" y="4986"/>
                    </a:cubicBezTo>
                    <a:lnTo>
                      <a:pt x="2311" y="4986"/>
                    </a:lnTo>
                    <a:cubicBezTo>
                      <a:pt x="2068" y="4803"/>
                      <a:pt x="1885" y="4530"/>
                      <a:pt x="1824" y="4226"/>
                    </a:cubicBezTo>
                    <a:lnTo>
                      <a:pt x="1824" y="4013"/>
                    </a:lnTo>
                    <a:lnTo>
                      <a:pt x="1824" y="761"/>
                    </a:lnTo>
                    <a:cubicBezTo>
                      <a:pt x="1885" y="457"/>
                      <a:pt x="2068" y="183"/>
                      <a:pt x="23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2" name="Google Shape;1092;p28"/>
              <p:cNvSpPr/>
              <p:nvPr/>
            </p:nvSpPr>
            <p:spPr>
              <a:xfrm>
                <a:off x="4788570" y="3662189"/>
                <a:ext cx="89151" cy="593998"/>
              </a:xfrm>
              <a:custGeom>
                <a:avLst/>
                <a:gdLst/>
                <a:ahLst/>
                <a:cxnLst/>
                <a:rect l="l" t="t" r="r" b="b"/>
                <a:pathLst>
                  <a:path w="1825" h="12159" extrusionOk="0">
                    <a:moveTo>
                      <a:pt x="1" y="1"/>
                    </a:moveTo>
                    <a:lnTo>
                      <a:pt x="1" y="12159"/>
                    </a:lnTo>
                    <a:lnTo>
                      <a:pt x="1825" y="12159"/>
                    </a:lnTo>
                    <a:lnTo>
                      <a:pt x="1825" y="1"/>
                    </a:lnTo>
                    <a:close/>
                  </a:path>
                </a:pathLst>
              </a:custGeom>
              <a:solidFill>
                <a:srgbClr val="000000">
                  <a:alpha val="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3" name="Google Shape;1093;p28"/>
              <p:cNvSpPr/>
              <p:nvPr/>
            </p:nvSpPr>
            <p:spPr>
              <a:xfrm>
                <a:off x="4788570" y="4266522"/>
                <a:ext cx="151533" cy="176748"/>
              </a:xfrm>
              <a:custGeom>
                <a:avLst/>
                <a:gdLst/>
                <a:ahLst/>
                <a:cxnLst/>
                <a:rect l="l" t="t" r="r" b="b"/>
                <a:pathLst>
                  <a:path w="3102" h="3618" extrusionOk="0">
                    <a:moveTo>
                      <a:pt x="1" y="1"/>
                    </a:moveTo>
                    <a:lnTo>
                      <a:pt x="1" y="1612"/>
                    </a:lnTo>
                    <a:cubicBezTo>
                      <a:pt x="1" y="2736"/>
                      <a:pt x="913" y="3618"/>
                      <a:pt x="2007" y="3618"/>
                    </a:cubicBezTo>
                    <a:lnTo>
                      <a:pt x="3101" y="3618"/>
                    </a:lnTo>
                    <a:cubicBezTo>
                      <a:pt x="2341" y="3283"/>
                      <a:pt x="1825" y="2493"/>
                      <a:pt x="1825" y="1612"/>
                    </a:cubicBezTo>
                    <a:lnTo>
                      <a:pt x="182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4" name="Google Shape;1094;p28"/>
              <p:cNvSpPr/>
              <p:nvPr/>
            </p:nvSpPr>
            <p:spPr>
              <a:xfrm>
                <a:off x="5146448" y="3328099"/>
                <a:ext cx="161889" cy="323746"/>
              </a:xfrm>
              <a:custGeom>
                <a:avLst/>
                <a:gdLst/>
                <a:ahLst/>
                <a:cxnLst/>
                <a:rect l="l" t="t" r="r" b="b"/>
                <a:pathLst>
                  <a:path w="3314" h="6627" extrusionOk="0">
                    <a:moveTo>
                      <a:pt x="0" y="1"/>
                    </a:moveTo>
                    <a:lnTo>
                      <a:pt x="821" y="1429"/>
                    </a:lnTo>
                    <a:cubicBezTo>
                      <a:pt x="1733" y="3010"/>
                      <a:pt x="2219" y="4803"/>
                      <a:pt x="2249" y="6627"/>
                    </a:cubicBezTo>
                    <a:lnTo>
                      <a:pt x="3313" y="6627"/>
                    </a:lnTo>
                    <a:cubicBezTo>
                      <a:pt x="3313" y="4803"/>
                      <a:pt x="2827" y="3010"/>
                      <a:pt x="1915" y="1429"/>
                    </a:cubicBezTo>
                    <a:lnTo>
                      <a:pt x="1094" y="1"/>
                    </a:ln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5" name="Google Shape;1095;p28"/>
              <p:cNvSpPr/>
              <p:nvPr/>
            </p:nvSpPr>
            <p:spPr>
              <a:xfrm>
                <a:off x="5256313" y="3662189"/>
                <a:ext cx="52025" cy="593998"/>
              </a:xfrm>
              <a:custGeom>
                <a:avLst/>
                <a:gdLst/>
                <a:ahLst/>
                <a:cxnLst/>
                <a:rect l="l" t="t" r="r" b="b"/>
                <a:pathLst>
                  <a:path w="1065" h="12159" extrusionOk="0">
                    <a:moveTo>
                      <a:pt x="0" y="1"/>
                    </a:moveTo>
                    <a:lnTo>
                      <a:pt x="0" y="12159"/>
                    </a:lnTo>
                    <a:lnTo>
                      <a:pt x="1064" y="12159"/>
                    </a:lnTo>
                    <a:lnTo>
                      <a:pt x="1064" y="1"/>
                    </a:ln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6" name="Google Shape;1096;p28"/>
              <p:cNvSpPr/>
              <p:nvPr/>
            </p:nvSpPr>
            <p:spPr>
              <a:xfrm>
                <a:off x="5164230" y="3074173"/>
                <a:ext cx="77281" cy="243579"/>
              </a:xfrm>
              <a:custGeom>
                <a:avLst/>
                <a:gdLst/>
                <a:ahLst/>
                <a:cxnLst/>
                <a:rect l="l" t="t" r="r" b="b"/>
                <a:pathLst>
                  <a:path w="1582" h="4986" extrusionOk="0">
                    <a:moveTo>
                      <a:pt x="1" y="1"/>
                    </a:moveTo>
                    <a:cubicBezTo>
                      <a:pt x="274" y="183"/>
                      <a:pt x="457" y="457"/>
                      <a:pt x="487" y="761"/>
                    </a:cubicBezTo>
                    <a:lnTo>
                      <a:pt x="518" y="761"/>
                    </a:lnTo>
                    <a:lnTo>
                      <a:pt x="518" y="4226"/>
                    </a:lnTo>
                    <a:lnTo>
                      <a:pt x="487" y="4226"/>
                    </a:lnTo>
                    <a:cubicBezTo>
                      <a:pt x="426" y="4530"/>
                      <a:pt x="274" y="4803"/>
                      <a:pt x="1" y="4986"/>
                    </a:cubicBezTo>
                    <a:lnTo>
                      <a:pt x="1095" y="4986"/>
                    </a:lnTo>
                    <a:cubicBezTo>
                      <a:pt x="1338" y="4803"/>
                      <a:pt x="1521" y="4530"/>
                      <a:pt x="1581" y="4226"/>
                    </a:cubicBezTo>
                    <a:lnTo>
                      <a:pt x="1581" y="761"/>
                    </a:lnTo>
                    <a:cubicBezTo>
                      <a:pt x="1521" y="457"/>
                      <a:pt x="1338" y="183"/>
                      <a:pt x="1095" y="1"/>
                    </a:cubicBez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7" name="Google Shape;1097;p28"/>
              <p:cNvSpPr/>
              <p:nvPr/>
            </p:nvSpPr>
            <p:spPr>
              <a:xfrm>
                <a:off x="5193931" y="4266522"/>
                <a:ext cx="114407" cy="176748"/>
              </a:xfrm>
              <a:custGeom>
                <a:avLst/>
                <a:gdLst/>
                <a:ahLst/>
                <a:cxnLst/>
                <a:rect l="l" t="t" r="r" b="b"/>
                <a:pathLst>
                  <a:path w="2342" h="3618" extrusionOk="0">
                    <a:moveTo>
                      <a:pt x="1277" y="1"/>
                    </a:moveTo>
                    <a:lnTo>
                      <a:pt x="1277" y="1612"/>
                    </a:lnTo>
                    <a:cubicBezTo>
                      <a:pt x="1277" y="2493"/>
                      <a:pt x="761" y="3283"/>
                      <a:pt x="1" y="3618"/>
                    </a:cubicBezTo>
                    <a:lnTo>
                      <a:pt x="1065" y="3618"/>
                    </a:lnTo>
                    <a:cubicBezTo>
                      <a:pt x="1825" y="3283"/>
                      <a:pt x="2341" y="2493"/>
                      <a:pt x="2341" y="1612"/>
                    </a:cubicBezTo>
                    <a:lnTo>
                      <a:pt x="2341" y="1"/>
                    </a:ln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8" name="Google Shape;1098;p28"/>
              <p:cNvSpPr/>
              <p:nvPr/>
            </p:nvSpPr>
            <p:spPr>
              <a:xfrm>
                <a:off x="4776699" y="3063816"/>
                <a:ext cx="613312" cy="1391368"/>
              </a:xfrm>
              <a:custGeom>
                <a:avLst/>
                <a:gdLst/>
                <a:ahLst/>
                <a:cxnLst/>
                <a:rect l="l" t="t" r="r" b="b"/>
                <a:pathLst>
                  <a:path w="12555" h="28481" extrusionOk="0">
                    <a:moveTo>
                      <a:pt x="10001" y="213"/>
                    </a:moveTo>
                    <a:cubicBezTo>
                      <a:pt x="10487" y="213"/>
                      <a:pt x="10913" y="608"/>
                      <a:pt x="10973" y="1094"/>
                    </a:cubicBezTo>
                    <a:lnTo>
                      <a:pt x="10973" y="4225"/>
                    </a:lnTo>
                    <a:lnTo>
                      <a:pt x="10973" y="4316"/>
                    </a:lnTo>
                    <a:cubicBezTo>
                      <a:pt x="10913" y="4803"/>
                      <a:pt x="10487" y="5198"/>
                      <a:pt x="10001" y="5198"/>
                    </a:cubicBezTo>
                    <a:lnTo>
                      <a:pt x="2554" y="5198"/>
                    </a:lnTo>
                    <a:cubicBezTo>
                      <a:pt x="2068" y="5198"/>
                      <a:pt x="1642" y="4803"/>
                      <a:pt x="1612" y="4316"/>
                    </a:cubicBezTo>
                    <a:lnTo>
                      <a:pt x="1612" y="4286"/>
                    </a:lnTo>
                    <a:lnTo>
                      <a:pt x="1612" y="1186"/>
                    </a:lnTo>
                    <a:lnTo>
                      <a:pt x="1612" y="1094"/>
                    </a:lnTo>
                    <a:cubicBezTo>
                      <a:pt x="1642" y="608"/>
                      <a:pt x="2068" y="213"/>
                      <a:pt x="2554" y="213"/>
                    </a:cubicBezTo>
                    <a:close/>
                    <a:moveTo>
                      <a:pt x="10062" y="5411"/>
                    </a:moveTo>
                    <a:lnTo>
                      <a:pt x="10943" y="6930"/>
                    </a:lnTo>
                    <a:cubicBezTo>
                      <a:pt x="11825" y="8481"/>
                      <a:pt x="12311" y="10243"/>
                      <a:pt x="12341" y="12037"/>
                    </a:cubicBezTo>
                    <a:lnTo>
                      <a:pt x="244" y="12037"/>
                    </a:lnTo>
                    <a:cubicBezTo>
                      <a:pt x="274" y="10243"/>
                      <a:pt x="730" y="8481"/>
                      <a:pt x="1612" y="6930"/>
                    </a:cubicBezTo>
                    <a:lnTo>
                      <a:pt x="2493" y="5411"/>
                    </a:lnTo>
                    <a:close/>
                    <a:moveTo>
                      <a:pt x="12341" y="12250"/>
                    </a:moveTo>
                    <a:lnTo>
                      <a:pt x="12341" y="24408"/>
                    </a:lnTo>
                    <a:lnTo>
                      <a:pt x="244" y="24408"/>
                    </a:lnTo>
                    <a:lnTo>
                      <a:pt x="244" y="12250"/>
                    </a:lnTo>
                    <a:close/>
                    <a:moveTo>
                      <a:pt x="12341" y="24621"/>
                    </a:moveTo>
                    <a:lnTo>
                      <a:pt x="12341" y="26232"/>
                    </a:lnTo>
                    <a:cubicBezTo>
                      <a:pt x="12341" y="27356"/>
                      <a:pt x="11429" y="28238"/>
                      <a:pt x="10305" y="28238"/>
                    </a:cubicBezTo>
                    <a:lnTo>
                      <a:pt x="2250" y="28238"/>
                    </a:lnTo>
                    <a:cubicBezTo>
                      <a:pt x="1125" y="28238"/>
                      <a:pt x="244" y="27356"/>
                      <a:pt x="244" y="26232"/>
                    </a:cubicBezTo>
                    <a:lnTo>
                      <a:pt x="244" y="24621"/>
                    </a:lnTo>
                    <a:close/>
                    <a:moveTo>
                      <a:pt x="2554" y="0"/>
                    </a:moveTo>
                    <a:cubicBezTo>
                      <a:pt x="1976" y="0"/>
                      <a:pt x="1490" y="426"/>
                      <a:pt x="1399" y="973"/>
                    </a:cubicBezTo>
                    <a:lnTo>
                      <a:pt x="1368" y="973"/>
                    </a:lnTo>
                    <a:lnTo>
                      <a:pt x="1368" y="4225"/>
                    </a:lnTo>
                    <a:lnTo>
                      <a:pt x="1368" y="4438"/>
                    </a:lnTo>
                    <a:lnTo>
                      <a:pt x="1399" y="4438"/>
                    </a:lnTo>
                    <a:cubicBezTo>
                      <a:pt x="1490" y="4894"/>
                      <a:pt x="1824" y="5259"/>
                      <a:pt x="2250" y="5380"/>
                    </a:cubicBezTo>
                    <a:lnTo>
                      <a:pt x="1429" y="6839"/>
                    </a:lnTo>
                    <a:cubicBezTo>
                      <a:pt x="517" y="8420"/>
                      <a:pt x="31" y="10213"/>
                      <a:pt x="1" y="12037"/>
                    </a:cubicBezTo>
                    <a:lnTo>
                      <a:pt x="1" y="12158"/>
                    </a:lnTo>
                    <a:lnTo>
                      <a:pt x="1" y="24621"/>
                    </a:lnTo>
                    <a:lnTo>
                      <a:pt x="1" y="26232"/>
                    </a:lnTo>
                    <a:cubicBezTo>
                      <a:pt x="1" y="27478"/>
                      <a:pt x="1004" y="28481"/>
                      <a:pt x="2250" y="28481"/>
                    </a:cubicBezTo>
                    <a:lnTo>
                      <a:pt x="10305" y="28481"/>
                    </a:lnTo>
                    <a:cubicBezTo>
                      <a:pt x="11551" y="28481"/>
                      <a:pt x="12554" y="27478"/>
                      <a:pt x="12554" y="26232"/>
                    </a:cubicBezTo>
                    <a:lnTo>
                      <a:pt x="12554" y="24621"/>
                    </a:lnTo>
                    <a:lnTo>
                      <a:pt x="12554" y="12158"/>
                    </a:lnTo>
                    <a:lnTo>
                      <a:pt x="12554" y="12037"/>
                    </a:lnTo>
                    <a:cubicBezTo>
                      <a:pt x="12524" y="10213"/>
                      <a:pt x="12037" y="8420"/>
                      <a:pt x="11156" y="6839"/>
                    </a:cubicBezTo>
                    <a:lnTo>
                      <a:pt x="10305" y="5380"/>
                    </a:lnTo>
                    <a:cubicBezTo>
                      <a:pt x="10730" y="5259"/>
                      <a:pt x="11095" y="4894"/>
                      <a:pt x="11156" y="4438"/>
                    </a:cubicBezTo>
                    <a:lnTo>
                      <a:pt x="11186" y="4438"/>
                    </a:lnTo>
                    <a:lnTo>
                      <a:pt x="11186" y="973"/>
                    </a:lnTo>
                    <a:lnTo>
                      <a:pt x="11156" y="973"/>
                    </a:lnTo>
                    <a:cubicBezTo>
                      <a:pt x="11065" y="426"/>
                      <a:pt x="10578" y="0"/>
                      <a:pt x="10001" y="0"/>
                    </a:cubicBezTo>
                    <a:close/>
                  </a:path>
                </a:pathLst>
              </a:custGeom>
              <a:solidFill>
                <a:srgbClr val="0038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99" name="Google Shape;1099;p28"/>
              <p:cNvSpPr/>
              <p:nvPr/>
            </p:nvSpPr>
            <p:spPr>
              <a:xfrm>
                <a:off x="5109322" y="3997794"/>
                <a:ext cx="270287" cy="258381"/>
              </a:xfrm>
              <a:custGeom>
                <a:avLst/>
                <a:gdLst/>
                <a:ahLst/>
                <a:cxnLst/>
                <a:rect l="l" t="t" r="r" b="b"/>
                <a:pathLst>
                  <a:path w="5533" h="5289" extrusionOk="0">
                    <a:moveTo>
                      <a:pt x="3465" y="0"/>
                    </a:moveTo>
                    <a:cubicBezTo>
                      <a:pt x="1550" y="0"/>
                      <a:pt x="0" y="1550"/>
                      <a:pt x="0" y="3465"/>
                    </a:cubicBezTo>
                    <a:cubicBezTo>
                      <a:pt x="0" y="4134"/>
                      <a:pt x="183" y="4742"/>
                      <a:pt x="517" y="5289"/>
                    </a:cubicBezTo>
                    <a:lnTo>
                      <a:pt x="5532" y="5289"/>
                    </a:lnTo>
                    <a:lnTo>
                      <a:pt x="5532" y="669"/>
                    </a:lnTo>
                    <a:cubicBezTo>
                      <a:pt x="4955" y="243"/>
                      <a:pt x="4256" y="0"/>
                      <a:pt x="34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100" name="Google Shape;1100;p28"/>
            <p:cNvGrpSpPr/>
            <p:nvPr/>
          </p:nvGrpSpPr>
          <p:grpSpPr>
            <a:xfrm>
              <a:off x="5763150" y="3148413"/>
              <a:ext cx="1929600" cy="1303293"/>
              <a:chOff x="5846825" y="3148413"/>
              <a:chExt cx="1929600" cy="1303293"/>
            </a:xfrm>
          </p:grpSpPr>
          <p:sp>
            <p:nvSpPr>
              <p:cNvPr id="1101" name="Google Shape;1101;p28"/>
              <p:cNvSpPr txBox="1"/>
              <p:nvPr/>
            </p:nvSpPr>
            <p:spPr>
              <a:xfrm>
                <a:off x="5846825" y="3420266"/>
                <a:ext cx="19296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102" name="Google Shape;1102;p28"/>
              <p:cNvSpPr txBox="1"/>
              <p:nvPr/>
            </p:nvSpPr>
            <p:spPr>
              <a:xfrm>
                <a:off x="5846825" y="3670806"/>
                <a:ext cx="19296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103" name="Google Shape;1103;p28"/>
              <p:cNvSpPr txBox="1"/>
              <p:nvPr/>
            </p:nvSpPr>
            <p:spPr>
              <a:xfrm>
                <a:off x="5846825" y="3148413"/>
                <a:ext cx="19296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65 %</a:t>
                </a:r>
                <a:endParaRPr sz="2000">
                  <a:solidFill>
                    <a:schemeClr val="dk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8" name="Google Shape;1108;p29"/>
          <p:cNvGrpSpPr/>
          <p:nvPr/>
        </p:nvGrpSpPr>
        <p:grpSpPr>
          <a:xfrm>
            <a:off x="518649" y="1399896"/>
            <a:ext cx="3686075" cy="1372800"/>
            <a:chOff x="518649" y="1399896"/>
            <a:chExt cx="3686075" cy="1372800"/>
          </a:xfrm>
        </p:grpSpPr>
        <p:sp>
          <p:nvSpPr>
            <p:cNvPr id="1109" name="Google Shape;1109;p29"/>
            <p:cNvSpPr/>
            <p:nvPr/>
          </p:nvSpPr>
          <p:spPr>
            <a:xfrm>
              <a:off x="1449824" y="1399896"/>
              <a:ext cx="2754900" cy="13728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110" name="Google Shape;1110;p29"/>
            <p:cNvGrpSpPr/>
            <p:nvPr/>
          </p:nvGrpSpPr>
          <p:grpSpPr>
            <a:xfrm>
              <a:off x="518649" y="1615675"/>
              <a:ext cx="2983012" cy="940701"/>
              <a:chOff x="518649" y="1615675"/>
              <a:chExt cx="2983012" cy="940701"/>
            </a:xfrm>
          </p:grpSpPr>
          <p:sp>
            <p:nvSpPr>
              <p:cNvPr id="1111" name="Google Shape;1111;p29"/>
              <p:cNvSpPr/>
              <p:nvPr/>
            </p:nvSpPr>
            <p:spPr>
              <a:xfrm rot="10800000" flipH="1">
                <a:off x="518649" y="1704207"/>
                <a:ext cx="780000" cy="773700"/>
              </a:xfrm>
              <a:prstGeom prst="blockArc">
                <a:avLst>
                  <a:gd name="adj1" fmla="val 10778352"/>
                  <a:gd name="adj2" fmla="val 636"/>
                  <a:gd name="adj3" fmla="val 11534"/>
                </a:avLst>
              </a:prstGeom>
              <a:solidFill>
                <a:srgbClr val="000000">
                  <a:alpha val="31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112" name="Google Shape;1112;p29"/>
              <p:cNvGrpSpPr/>
              <p:nvPr/>
            </p:nvGrpSpPr>
            <p:grpSpPr>
              <a:xfrm>
                <a:off x="1777400" y="1615675"/>
                <a:ext cx="1724261" cy="940701"/>
                <a:chOff x="1627927" y="1571607"/>
                <a:chExt cx="1747502" cy="953381"/>
              </a:xfrm>
            </p:grpSpPr>
            <p:sp>
              <p:nvSpPr>
                <p:cNvPr id="1113" name="Google Shape;1113;p29"/>
                <p:cNvSpPr txBox="1"/>
                <p:nvPr/>
              </p:nvSpPr>
              <p:spPr>
                <a:xfrm>
                  <a:off x="1627930" y="1571607"/>
                  <a:ext cx="1747500" cy="322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20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 در اینجا</a:t>
                  </a:r>
                  <a:endParaRPr sz="2000" dirty="0">
                    <a:solidFill>
                      <a:srgbClr val="000000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  <p:sp>
              <p:nvSpPr>
                <p:cNvPr id="1114" name="Google Shape;1114;p29"/>
                <p:cNvSpPr txBox="1"/>
                <p:nvPr/>
              </p:nvSpPr>
              <p:spPr>
                <a:xfrm>
                  <a:off x="1627927" y="1885088"/>
                  <a:ext cx="1747500" cy="6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13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3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115" name="Google Shape;1115;p29"/>
              <p:cNvSpPr/>
              <p:nvPr/>
            </p:nvSpPr>
            <p:spPr>
              <a:xfrm>
                <a:off x="519429" y="1701811"/>
                <a:ext cx="780000" cy="773700"/>
              </a:xfrm>
              <a:prstGeom prst="blockArc">
                <a:avLst>
                  <a:gd name="adj1" fmla="val 10821378"/>
                  <a:gd name="adj2" fmla="val 12349"/>
                  <a:gd name="adj3" fmla="val 11482"/>
                </a:avLst>
              </a:prstGeom>
              <a:solidFill>
                <a:schemeClr val="accent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16" name="Google Shape;1116;p29"/>
              <p:cNvSpPr txBox="1"/>
              <p:nvPr/>
            </p:nvSpPr>
            <p:spPr>
              <a:xfrm>
                <a:off x="617757" y="1907681"/>
                <a:ext cx="595200" cy="365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50 %</a:t>
                </a:r>
                <a:endParaRPr sz="16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117" name="Google Shape;1117;p29"/>
          <p:cNvGrpSpPr/>
          <p:nvPr/>
        </p:nvGrpSpPr>
        <p:grpSpPr>
          <a:xfrm>
            <a:off x="516925" y="3029743"/>
            <a:ext cx="3673393" cy="1372800"/>
            <a:chOff x="516925" y="3029743"/>
            <a:chExt cx="3673393" cy="1372800"/>
          </a:xfrm>
        </p:grpSpPr>
        <p:sp>
          <p:nvSpPr>
            <p:cNvPr id="1118" name="Google Shape;1118;p29"/>
            <p:cNvSpPr/>
            <p:nvPr/>
          </p:nvSpPr>
          <p:spPr>
            <a:xfrm>
              <a:off x="1435418" y="3029743"/>
              <a:ext cx="2754900" cy="13728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119" name="Google Shape;1119;p29"/>
            <p:cNvGrpSpPr/>
            <p:nvPr/>
          </p:nvGrpSpPr>
          <p:grpSpPr>
            <a:xfrm>
              <a:off x="516925" y="3245525"/>
              <a:ext cx="2984735" cy="940698"/>
              <a:chOff x="516925" y="3245525"/>
              <a:chExt cx="2984735" cy="940698"/>
            </a:xfrm>
          </p:grpSpPr>
          <p:grpSp>
            <p:nvGrpSpPr>
              <p:cNvPr id="1120" name="Google Shape;1120;p29"/>
              <p:cNvGrpSpPr/>
              <p:nvPr/>
            </p:nvGrpSpPr>
            <p:grpSpPr>
              <a:xfrm>
                <a:off x="1777400" y="3245525"/>
                <a:ext cx="1724261" cy="940698"/>
                <a:chOff x="1627927" y="1571610"/>
                <a:chExt cx="1747502" cy="953378"/>
              </a:xfrm>
            </p:grpSpPr>
            <p:sp>
              <p:nvSpPr>
                <p:cNvPr id="1121" name="Google Shape;1121;p29"/>
                <p:cNvSpPr txBox="1"/>
                <p:nvPr/>
              </p:nvSpPr>
              <p:spPr>
                <a:xfrm>
                  <a:off x="1627930" y="1571610"/>
                  <a:ext cx="1747500" cy="322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20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 در اینجا</a:t>
                  </a:r>
                  <a:endParaRPr sz="2000" dirty="0">
                    <a:solidFill>
                      <a:srgbClr val="000000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  <p:sp>
              <p:nvSpPr>
                <p:cNvPr id="1122" name="Google Shape;1122;p29"/>
                <p:cNvSpPr txBox="1"/>
                <p:nvPr/>
              </p:nvSpPr>
              <p:spPr>
                <a:xfrm>
                  <a:off x="1627927" y="1885089"/>
                  <a:ext cx="1747500" cy="6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13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3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123" name="Google Shape;1123;p29"/>
              <p:cNvSpPr/>
              <p:nvPr/>
            </p:nvSpPr>
            <p:spPr>
              <a:xfrm rot="10800000" flipH="1">
                <a:off x="518495" y="3315291"/>
                <a:ext cx="780000" cy="773700"/>
              </a:xfrm>
              <a:prstGeom prst="blockArc">
                <a:avLst>
                  <a:gd name="adj1" fmla="val 10322715"/>
                  <a:gd name="adj2" fmla="val 5515948"/>
                  <a:gd name="adj3" fmla="val 12110"/>
                </a:avLst>
              </a:prstGeom>
              <a:solidFill>
                <a:srgbClr val="000000">
                  <a:alpha val="31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24" name="Google Shape;1124;p29"/>
              <p:cNvSpPr/>
              <p:nvPr/>
            </p:nvSpPr>
            <p:spPr>
              <a:xfrm>
                <a:off x="516925" y="3314069"/>
                <a:ext cx="780000" cy="773700"/>
              </a:xfrm>
              <a:prstGeom prst="blockArc">
                <a:avLst>
                  <a:gd name="adj1" fmla="val 10804646"/>
                  <a:gd name="adj2" fmla="val 16184328"/>
                  <a:gd name="adj3" fmla="val 12278"/>
                </a:avLst>
              </a:prstGeom>
              <a:solidFill>
                <a:schemeClr val="accent4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25" name="Google Shape;1125;p29"/>
              <p:cNvSpPr txBox="1"/>
              <p:nvPr/>
            </p:nvSpPr>
            <p:spPr>
              <a:xfrm>
                <a:off x="608704" y="3523147"/>
                <a:ext cx="595200" cy="365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25 %</a:t>
                </a:r>
                <a:endParaRPr sz="16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sp>
        <p:nvSpPr>
          <p:cNvPr id="1126" name="Google Shape;1126;p29"/>
          <p:cNvSpPr/>
          <p:nvPr/>
        </p:nvSpPr>
        <p:spPr>
          <a:xfrm>
            <a:off x="3742896" y="3572468"/>
            <a:ext cx="8789" cy="17577"/>
          </a:xfrm>
          <a:custGeom>
            <a:avLst/>
            <a:gdLst/>
            <a:ahLst/>
            <a:cxnLst/>
            <a:rect l="l" t="t" r="r" b="b"/>
            <a:pathLst>
              <a:path w="183" h="366" extrusionOk="0">
                <a:moveTo>
                  <a:pt x="0" y="0"/>
                </a:moveTo>
                <a:cubicBezTo>
                  <a:pt x="61" y="122"/>
                  <a:pt x="122" y="244"/>
                  <a:pt x="183" y="365"/>
                </a:cubicBezTo>
                <a:cubicBezTo>
                  <a:pt x="122" y="244"/>
                  <a:pt x="61" y="122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27" name="Google Shape;1127;p29"/>
          <p:cNvSpPr/>
          <p:nvPr/>
        </p:nvSpPr>
        <p:spPr>
          <a:xfrm>
            <a:off x="3753125" y="3594368"/>
            <a:ext cx="7348" cy="13159"/>
          </a:xfrm>
          <a:custGeom>
            <a:avLst/>
            <a:gdLst/>
            <a:ahLst/>
            <a:cxnLst/>
            <a:rect l="l" t="t" r="r" b="b"/>
            <a:pathLst>
              <a:path w="153" h="274" extrusionOk="0">
                <a:moveTo>
                  <a:pt x="0" y="0"/>
                </a:moveTo>
                <a:cubicBezTo>
                  <a:pt x="61" y="92"/>
                  <a:pt x="91" y="183"/>
                  <a:pt x="152" y="274"/>
                </a:cubicBezTo>
                <a:cubicBezTo>
                  <a:pt x="122" y="183"/>
                  <a:pt x="61" y="92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28" name="Google Shape;1128;p29"/>
          <p:cNvSpPr/>
          <p:nvPr/>
        </p:nvSpPr>
        <p:spPr>
          <a:xfrm>
            <a:off x="3775025" y="3630867"/>
            <a:ext cx="10229" cy="16088"/>
          </a:xfrm>
          <a:custGeom>
            <a:avLst/>
            <a:gdLst/>
            <a:ahLst/>
            <a:cxnLst/>
            <a:rect l="l" t="t" r="r" b="b"/>
            <a:pathLst>
              <a:path w="213" h="335" extrusionOk="0">
                <a:moveTo>
                  <a:pt x="0" y="0"/>
                </a:moveTo>
                <a:cubicBezTo>
                  <a:pt x="61" y="91"/>
                  <a:pt x="152" y="213"/>
                  <a:pt x="213" y="335"/>
                </a:cubicBezTo>
                <a:cubicBezTo>
                  <a:pt x="152" y="213"/>
                  <a:pt x="61" y="91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29" name="Google Shape;1129;p29"/>
          <p:cNvSpPr/>
          <p:nvPr/>
        </p:nvSpPr>
        <p:spPr>
          <a:xfrm>
            <a:off x="3763307" y="3613338"/>
            <a:ext cx="8837" cy="13207"/>
          </a:xfrm>
          <a:custGeom>
            <a:avLst/>
            <a:gdLst/>
            <a:ahLst/>
            <a:cxnLst/>
            <a:rect l="l" t="t" r="r" b="b"/>
            <a:pathLst>
              <a:path w="184" h="275" extrusionOk="0">
                <a:moveTo>
                  <a:pt x="1" y="1"/>
                </a:moveTo>
                <a:lnTo>
                  <a:pt x="183" y="274"/>
                </a:ln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0" name="Google Shape;1130;p29"/>
          <p:cNvSpPr/>
          <p:nvPr/>
        </p:nvSpPr>
        <p:spPr>
          <a:xfrm>
            <a:off x="3737037" y="3553498"/>
            <a:ext cx="4466" cy="14648"/>
          </a:xfrm>
          <a:custGeom>
            <a:avLst/>
            <a:gdLst/>
            <a:ahLst/>
            <a:cxnLst/>
            <a:rect l="l" t="t" r="r" b="b"/>
            <a:pathLst>
              <a:path w="93" h="305" extrusionOk="0">
                <a:moveTo>
                  <a:pt x="1" y="0"/>
                </a:moveTo>
                <a:lnTo>
                  <a:pt x="1" y="0"/>
                </a:lnTo>
                <a:cubicBezTo>
                  <a:pt x="31" y="122"/>
                  <a:pt x="62" y="213"/>
                  <a:pt x="92" y="304"/>
                </a:cubicBezTo>
                <a:lnTo>
                  <a:pt x="1" y="0"/>
                </a:ln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1" name="Google Shape;1131;p29"/>
          <p:cNvSpPr/>
          <p:nvPr/>
        </p:nvSpPr>
        <p:spPr>
          <a:xfrm>
            <a:off x="3716626" y="3439629"/>
            <a:ext cx="1489" cy="21947"/>
          </a:xfrm>
          <a:custGeom>
            <a:avLst/>
            <a:gdLst/>
            <a:ahLst/>
            <a:cxnLst/>
            <a:rect l="l" t="t" r="r" b="b"/>
            <a:pathLst>
              <a:path w="31" h="457" extrusionOk="0">
                <a:moveTo>
                  <a:pt x="0" y="0"/>
                </a:moveTo>
                <a:cubicBezTo>
                  <a:pt x="0" y="152"/>
                  <a:pt x="0" y="304"/>
                  <a:pt x="31" y="456"/>
                </a:cubicBezTo>
                <a:cubicBezTo>
                  <a:pt x="0" y="304"/>
                  <a:pt x="0" y="152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2" name="Google Shape;1132;p29"/>
          <p:cNvSpPr/>
          <p:nvPr/>
        </p:nvSpPr>
        <p:spPr>
          <a:xfrm>
            <a:off x="3729737" y="3533039"/>
            <a:ext cx="4466" cy="14648"/>
          </a:xfrm>
          <a:custGeom>
            <a:avLst/>
            <a:gdLst/>
            <a:ahLst/>
            <a:cxnLst/>
            <a:rect l="l" t="t" r="r" b="b"/>
            <a:pathLst>
              <a:path w="93" h="305" extrusionOk="0">
                <a:moveTo>
                  <a:pt x="92" y="305"/>
                </a:moveTo>
                <a:lnTo>
                  <a:pt x="1" y="1"/>
                </a:ln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3" name="Google Shape;1133;p29"/>
          <p:cNvSpPr/>
          <p:nvPr/>
        </p:nvSpPr>
        <p:spPr>
          <a:xfrm>
            <a:off x="3849464" y="3711166"/>
            <a:ext cx="11718" cy="8789"/>
          </a:xfrm>
          <a:custGeom>
            <a:avLst/>
            <a:gdLst/>
            <a:ahLst/>
            <a:cxnLst/>
            <a:rect l="l" t="t" r="r" b="b"/>
            <a:pathLst>
              <a:path w="244" h="183" extrusionOk="0">
                <a:moveTo>
                  <a:pt x="0" y="0"/>
                </a:moveTo>
                <a:cubicBezTo>
                  <a:pt x="61" y="61"/>
                  <a:pt x="152" y="122"/>
                  <a:pt x="243" y="182"/>
                </a:cubicBezTo>
                <a:cubicBezTo>
                  <a:pt x="152" y="122"/>
                  <a:pt x="61" y="61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4" name="Google Shape;1134;p29"/>
          <p:cNvSpPr/>
          <p:nvPr/>
        </p:nvSpPr>
        <p:spPr>
          <a:xfrm>
            <a:off x="3788136" y="3649837"/>
            <a:ext cx="10277" cy="11718"/>
          </a:xfrm>
          <a:custGeom>
            <a:avLst/>
            <a:gdLst/>
            <a:ahLst/>
            <a:cxnLst/>
            <a:rect l="l" t="t" r="r" b="b"/>
            <a:pathLst>
              <a:path w="214" h="244" extrusionOk="0">
                <a:moveTo>
                  <a:pt x="1" y="0"/>
                </a:moveTo>
                <a:cubicBezTo>
                  <a:pt x="61" y="61"/>
                  <a:pt x="122" y="152"/>
                  <a:pt x="213" y="244"/>
                </a:cubicBezTo>
                <a:cubicBezTo>
                  <a:pt x="122" y="152"/>
                  <a:pt x="61" y="61"/>
                  <a:pt x="1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5" name="Google Shape;1135;p29"/>
          <p:cNvSpPr/>
          <p:nvPr/>
        </p:nvSpPr>
        <p:spPr>
          <a:xfrm>
            <a:off x="3865505" y="3722836"/>
            <a:ext cx="14648" cy="10229"/>
          </a:xfrm>
          <a:custGeom>
            <a:avLst/>
            <a:gdLst/>
            <a:ahLst/>
            <a:cxnLst/>
            <a:rect l="l" t="t" r="r" b="b"/>
            <a:pathLst>
              <a:path w="305" h="213" extrusionOk="0">
                <a:moveTo>
                  <a:pt x="1" y="0"/>
                </a:moveTo>
                <a:cubicBezTo>
                  <a:pt x="92" y="61"/>
                  <a:pt x="213" y="152"/>
                  <a:pt x="305" y="213"/>
                </a:cubicBezTo>
                <a:cubicBezTo>
                  <a:pt x="213" y="152"/>
                  <a:pt x="92" y="61"/>
                  <a:pt x="1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6" name="Google Shape;1136;p29"/>
          <p:cNvSpPr/>
          <p:nvPr/>
        </p:nvSpPr>
        <p:spPr>
          <a:xfrm>
            <a:off x="3830494" y="3695078"/>
            <a:ext cx="14648" cy="11718"/>
          </a:xfrm>
          <a:custGeom>
            <a:avLst/>
            <a:gdLst/>
            <a:ahLst/>
            <a:cxnLst/>
            <a:rect l="l" t="t" r="r" b="b"/>
            <a:pathLst>
              <a:path w="305" h="244" extrusionOk="0">
                <a:moveTo>
                  <a:pt x="0" y="1"/>
                </a:moveTo>
                <a:cubicBezTo>
                  <a:pt x="91" y="92"/>
                  <a:pt x="183" y="183"/>
                  <a:pt x="304" y="244"/>
                </a:cubicBezTo>
                <a:cubicBezTo>
                  <a:pt x="183" y="183"/>
                  <a:pt x="91" y="92"/>
                  <a:pt x="0" y="1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7" name="Google Shape;1137;p29"/>
          <p:cNvSpPr/>
          <p:nvPr/>
        </p:nvSpPr>
        <p:spPr>
          <a:xfrm>
            <a:off x="3815894" y="3680478"/>
            <a:ext cx="13159" cy="14648"/>
          </a:xfrm>
          <a:custGeom>
            <a:avLst/>
            <a:gdLst/>
            <a:ahLst/>
            <a:cxnLst/>
            <a:rect l="l" t="t" r="r" b="b"/>
            <a:pathLst>
              <a:path w="274" h="305" extrusionOk="0">
                <a:moveTo>
                  <a:pt x="0" y="1"/>
                </a:moveTo>
                <a:cubicBezTo>
                  <a:pt x="91" y="122"/>
                  <a:pt x="183" y="213"/>
                  <a:pt x="274" y="305"/>
                </a:cubicBezTo>
                <a:cubicBezTo>
                  <a:pt x="183" y="213"/>
                  <a:pt x="91" y="122"/>
                  <a:pt x="0" y="1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8" name="Google Shape;1138;p29"/>
          <p:cNvSpPr/>
          <p:nvPr/>
        </p:nvSpPr>
        <p:spPr>
          <a:xfrm>
            <a:off x="3802735" y="3665878"/>
            <a:ext cx="8837" cy="11718"/>
          </a:xfrm>
          <a:custGeom>
            <a:avLst/>
            <a:gdLst/>
            <a:ahLst/>
            <a:cxnLst/>
            <a:rect l="l" t="t" r="r" b="b"/>
            <a:pathLst>
              <a:path w="184" h="244" extrusionOk="0">
                <a:moveTo>
                  <a:pt x="1" y="1"/>
                </a:moveTo>
                <a:cubicBezTo>
                  <a:pt x="61" y="92"/>
                  <a:pt x="122" y="153"/>
                  <a:pt x="183" y="244"/>
                </a:cubicBezTo>
                <a:cubicBezTo>
                  <a:pt x="122" y="153"/>
                  <a:pt x="61" y="92"/>
                  <a:pt x="1" y="1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39" name="Google Shape;1139;p29"/>
          <p:cNvSpPr/>
          <p:nvPr/>
        </p:nvSpPr>
        <p:spPr>
          <a:xfrm>
            <a:off x="3989602" y="3776817"/>
            <a:ext cx="20459" cy="2978"/>
          </a:xfrm>
          <a:custGeom>
            <a:avLst/>
            <a:gdLst/>
            <a:ahLst/>
            <a:cxnLst/>
            <a:rect l="l" t="t" r="r" b="b"/>
            <a:pathLst>
              <a:path w="426" h="62" extrusionOk="0">
                <a:moveTo>
                  <a:pt x="426" y="62"/>
                </a:moveTo>
                <a:cubicBezTo>
                  <a:pt x="304" y="62"/>
                  <a:pt x="152" y="31"/>
                  <a:pt x="0" y="1"/>
                </a:cubicBezTo>
                <a:cubicBezTo>
                  <a:pt x="152" y="31"/>
                  <a:pt x="304" y="62"/>
                  <a:pt x="426" y="62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40" name="Google Shape;1140;p29"/>
          <p:cNvSpPr/>
          <p:nvPr/>
        </p:nvSpPr>
        <p:spPr>
          <a:xfrm>
            <a:off x="3969143" y="3771006"/>
            <a:ext cx="16136" cy="4418"/>
          </a:xfrm>
          <a:custGeom>
            <a:avLst/>
            <a:gdLst/>
            <a:ahLst/>
            <a:cxnLst/>
            <a:rect l="l" t="t" r="r" b="b"/>
            <a:pathLst>
              <a:path w="336" h="92" extrusionOk="0">
                <a:moveTo>
                  <a:pt x="335" y="91"/>
                </a:moveTo>
                <a:cubicBezTo>
                  <a:pt x="214" y="61"/>
                  <a:pt x="122" y="31"/>
                  <a:pt x="1" y="0"/>
                </a:cubicBezTo>
                <a:cubicBezTo>
                  <a:pt x="122" y="31"/>
                  <a:pt x="214" y="61"/>
                  <a:pt x="335" y="91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41" name="Google Shape;1141;p29"/>
          <p:cNvSpPr/>
          <p:nvPr/>
        </p:nvSpPr>
        <p:spPr>
          <a:xfrm>
            <a:off x="4015872" y="3781236"/>
            <a:ext cx="16088" cy="1489"/>
          </a:xfrm>
          <a:custGeom>
            <a:avLst/>
            <a:gdLst/>
            <a:ahLst/>
            <a:cxnLst/>
            <a:rect l="l" t="t" r="r" b="b"/>
            <a:pathLst>
              <a:path w="335" h="31" extrusionOk="0">
                <a:moveTo>
                  <a:pt x="1" y="0"/>
                </a:moveTo>
                <a:cubicBezTo>
                  <a:pt x="122" y="0"/>
                  <a:pt x="213" y="30"/>
                  <a:pt x="335" y="30"/>
                </a:cubicBezTo>
                <a:cubicBezTo>
                  <a:pt x="244" y="30"/>
                  <a:pt x="122" y="0"/>
                  <a:pt x="1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142" name="Google Shape;1142;p29"/>
          <p:cNvGrpSpPr/>
          <p:nvPr/>
        </p:nvGrpSpPr>
        <p:grpSpPr>
          <a:xfrm>
            <a:off x="4985725" y="3029444"/>
            <a:ext cx="3660037" cy="1372800"/>
            <a:chOff x="4985725" y="3029444"/>
            <a:chExt cx="3660037" cy="1372800"/>
          </a:xfrm>
        </p:grpSpPr>
        <p:sp>
          <p:nvSpPr>
            <p:cNvPr id="1143" name="Google Shape;1143;p29"/>
            <p:cNvSpPr/>
            <p:nvPr/>
          </p:nvSpPr>
          <p:spPr>
            <a:xfrm>
              <a:off x="4985725" y="3029444"/>
              <a:ext cx="2742900" cy="13728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144" name="Google Shape;1144;p29"/>
            <p:cNvGrpSpPr/>
            <p:nvPr/>
          </p:nvGrpSpPr>
          <p:grpSpPr>
            <a:xfrm>
              <a:off x="5665900" y="3168525"/>
              <a:ext cx="2979862" cy="940702"/>
              <a:chOff x="5665900" y="3168525"/>
              <a:chExt cx="2979862" cy="940702"/>
            </a:xfrm>
          </p:grpSpPr>
          <p:sp>
            <p:nvSpPr>
              <p:cNvPr id="1145" name="Google Shape;1145;p29"/>
              <p:cNvSpPr/>
              <p:nvPr/>
            </p:nvSpPr>
            <p:spPr>
              <a:xfrm flipH="1">
                <a:off x="7865762" y="3310566"/>
                <a:ext cx="780000" cy="773700"/>
              </a:xfrm>
              <a:prstGeom prst="blockArc">
                <a:avLst>
                  <a:gd name="adj1" fmla="val 10778352"/>
                  <a:gd name="adj2" fmla="val 636"/>
                  <a:gd name="adj3" fmla="val 11534"/>
                </a:avLst>
              </a:prstGeom>
              <a:solidFill>
                <a:srgbClr val="000000">
                  <a:alpha val="31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46" name="Google Shape;1146;p29"/>
              <p:cNvSpPr/>
              <p:nvPr/>
            </p:nvSpPr>
            <p:spPr>
              <a:xfrm rot="10800000">
                <a:off x="7864981" y="3312962"/>
                <a:ext cx="780000" cy="773700"/>
              </a:xfrm>
              <a:prstGeom prst="blockArc">
                <a:avLst>
                  <a:gd name="adj1" fmla="val 10821378"/>
                  <a:gd name="adj2" fmla="val 12349"/>
                  <a:gd name="adj3" fmla="val 11482"/>
                </a:avLst>
              </a:prstGeom>
              <a:solidFill>
                <a:schemeClr val="accen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147" name="Google Shape;1147;p29"/>
              <p:cNvGrpSpPr/>
              <p:nvPr/>
            </p:nvGrpSpPr>
            <p:grpSpPr>
              <a:xfrm>
                <a:off x="5665900" y="3168525"/>
                <a:ext cx="1724287" cy="940702"/>
                <a:chOff x="1766359" y="1571604"/>
                <a:chExt cx="1747530" cy="953382"/>
              </a:xfrm>
            </p:grpSpPr>
            <p:sp>
              <p:nvSpPr>
                <p:cNvPr id="1148" name="Google Shape;1148;p29"/>
                <p:cNvSpPr txBox="1"/>
                <p:nvPr/>
              </p:nvSpPr>
              <p:spPr>
                <a:xfrm>
                  <a:off x="1766359" y="1571604"/>
                  <a:ext cx="1747500" cy="322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20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 در اینجا</a:t>
                  </a:r>
                  <a:endParaRPr sz="2000" dirty="0">
                    <a:solidFill>
                      <a:srgbClr val="000000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  <p:sp>
              <p:nvSpPr>
                <p:cNvPr id="1149" name="Google Shape;1149;p29"/>
                <p:cNvSpPr txBox="1"/>
                <p:nvPr/>
              </p:nvSpPr>
              <p:spPr>
                <a:xfrm>
                  <a:off x="1766389" y="1885087"/>
                  <a:ext cx="1747500" cy="6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13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3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150" name="Google Shape;1150;p29"/>
              <p:cNvSpPr txBox="1"/>
              <p:nvPr/>
            </p:nvSpPr>
            <p:spPr>
              <a:xfrm>
                <a:off x="7948063" y="3516116"/>
                <a:ext cx="595200" cy="365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50 %</a:t>
                </a:r>
                <a:endParaRPr sz="16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151" name="Google Shape;1151;p29"/>
          <p:cNvGrpSpPr/>
          <p:nvPr/>
        </p:nvGrpSpPr>
        <p:grpSpPr>
          <a:xfrm>
            <a:off x="4973555" y="1399600"/>
            <a:ext cx="3675152" cy="1372800"/>
            <a:chOff x="4973555" y="1399600"/>
            <a:chExt cx="3675152" cy="1372800"/>
          </a:xfrm>
        </p:grpSpPr>
        <p:sp>
          <p:nvSpPr>
            <p:cNvPr id="1152" name="Google Shape;1152;p29"/>
            <p:cNvSpPr/>
            <p:nvPr/>
          </p:nvSpPr>
          <p:spPr>
            <a:xfrm>
              <a:off x="4973555" y="1399600"/>
              <a:ext cx="2742900" cy="13728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153" name="Google Shape;1153;p29"/>
            <p:cNvGrpSpPr/>
            <p:nvPr/>
          </p:nvGrpSpPr>
          <p:grpSpPr>
            <a:xfrm>
              <a:off x="5666074" y="1615675"/>
              <a:ext cx="2982633" cy="940701"/>
              <a:chOff x="5666074" y="1615675"/>
              <a:chExt cx="2982633" cy="940701"/>
            </a:xfrm>
          </p:grpSpPr>
          <p:grpSp>
            <p:nvGrpSpPr>
              <p:cNvPr id="1154" name="Google Shape;1154;p29"/>
              <p:cNvGrpSpPr/>
              <p:nvPr/>
            </p:nvGrpSpPr>
            <p:grpSpPr>
              <a:xfrm>
                <a:off x="5666074" y="1615675"/>
                <a:ext cx="1724275" cy="940701"/>
                <a:chOff x="1766536" y="1571607"/>
                <a:chExt cx="1747517" cy="953381"/>
              </a:xfrm>
            </p:grpSpPr>
            <p:sp>
              <p:nvSpPr>
                <p:cNvPr id="1155" name="Google Shape;1155;p29"/>
                <p:cNvSpPr txBox="1"/>
                <p:nvPr/>
              </p:nvSpPr>
              <p:spPr>
                <a:xfrm>
                  <a:off x="1766553" y="1571607"/>
                  <a:ext cx="1747500" cy="322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20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 در اینجا</a:t>
                  </a:r>
                  <a:endParaRPr sz="2000" dirty="0">
                    <a:solidFill>
                      <a:srgbClr val="000000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  <p:sp>
              <p:nvSpPr>
                <p:cNvPr id="1156" name="Google Shape;1156;p29"/>
                <p:cNvSpPr txBox="1"/>
                <p:nvPr/>
              </p:nvSpPr>
              <p:spPr>
                <a:xfrm>
                  <a:off x="1766536" y="1885088"/>
                  <a:ext cx="1747500" cy="6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13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3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157" name="Google Shape;1157;p29"/>
              <p:cNvSpPr/>
              <p:nvPr/>
            </p:nvSpPr>
            <p:spPr>
              <a:xfrm rot="10800000" flipH="1">
                <a:off x="7868707" y="1697170"/>
                <a:ext cx="780000" cy="773700"/>
              </a:xfrm>
              <a:prstGeom prst="blockArc">
                <a:avLst>
                  <a:gd name="adj1" fmla="val 10799237"/>
                  <a:gd name="adj2" fmla="val 16334146"/>
                  <a:gd name="adj3" fmla="val 11573"/>
                </a:avLst>
              </a:prstGeom>
              <a:solidFill>
                <a:srgbClr val="000000">
                  <a:alpha val="31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58" name="Google Shape;1158;p29"/>
              <p:cNvSpPr/>
              <p:nvPr/>
            </p:nvSpPr>
            <p:spPr>
              <a:xfrm>
                <a:off x="7868312" y="1697124"/>
                <a:ext cx="780000" cy="773700"/>
              </a:xfrm>
              <a:prstGeom prst="blockArc">
                <a:avLst>
                  <a:gd name="adj1" fmla="val 10759701"/>
                  <a:gd name="adj2" fmla="val 5409628"/>
                  <a:gd name="adj3" fmla="val 11606"/>
                </a:avLst>
              </a:prstGeom>
              <a:solidFill>
                <a:schemeClr val="dk2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59" name="Google Shape;1159;p29"/>
              <p:cNvSpPr txBox="1"/>
              <p:nvPr/>
            </p:nvSpPr>
            <p:spPr>
              <a:xfrm>
                <a:off x="7960668" y="1901514"/>
                <a:ext cx="595200" cy="365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75 %</a:t>
                </a:r>
                <a:endParaRPr sz="16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sp>
        <p:nvSpPr>
          <p:cNvPr id="1160" name="Google Shape;1160;p29"/>
          <p:cNvSpPr/>
          <p:nvPr/>
        </p:nvSpPr>
        <p:spPr>
          <a:xfrm>
            <a:off x="3723926" y="3508257"/>
            <a:ext cx="4418" cy="20459"/>
          </a:xfrm>
          <a:custGeom>
            <a:avLst/>
            <a:gdLst/>
            <a:ahLst/>
            <a:cxnLst/>
            <a:rect l="l" t="t" r="r" b="b"/>
            <a:pathLst>
              <a:path w="92" h="426" extrusionOk="0">
                <a:moveTo>
                  <a:pt x="0" y="0"/>
                </a:moveTo>
                <a:cubicBezTo>
                  <a:pt x="31" y="152"/>
                  <a:pt x="61" y="274"/>
                  <a:pt x="91" y="426"/>
                </a:cubicBezTo>
                <a:cubicBezTo>
                  <a:pt x="61" y="274"/>
                  <a:pt x="31" y="152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1" name="Google Shape;1161;p29"/>
          <p:cNvSpPr/>
          <p:nvPr/>
        </p:nvSpPr>
        <p:spPr>
          <a:xfrm>
            <a:off x="3945803" y="3763706"/>
            <a:ext cx="17577" cy="5859"/>
          </a:xfrm>
          <a:custGeom>
            <a:avLst/>
            <a:gdLst/>
            <a:ahLst/>
            <a:cxnLst/>
            <a:rect l="l" t="t" r="r" b="b"/>
            <a:pathLst>
              <a:path w="366" h="122" extrusionOk="0">
                <a:moveTo>
                  <a:pt x="365" y="122"/>
                </a:moveTo>
                <a:cubicBezTo>
                  <a:pt x="244" y="91"/>
                  <a:pt x="122" y="61"/>
                  <a:pt x="0" y="0"/>
                </a:cubicBezTo>
                <a:cubicBezTo>
                  <a:pt x="122" y="61"/>
                  <a:pt x="244" y="91"/>
                  <a:pt x="365" y="122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2" name="Google Shape;1162;p29"/>
          <p:cNvSpPr/>
          <p:nvPr/>
        </p:nvSpPr>
        <p:spPr>
          <a:xfrm>
            <a:off x="4080082" y="3782676"/>
            <a:ext cx="5907" cy="48"/>
          </a:xfrm>
          <a:custGeom>
            <a:avLst/>
            <a:gdLst/>
            <a:ahLst/>
            <a:cxnLst/>
            <a:rect l="l" t="t" r="r" b="b"/>
            <a:pathLst>
              <a:path w="123" h="1" extrusionOk="0">
                <a:moveTo>
                  <a:pt x="1" y="0"/>
                </a:moveTo>
                <a:cubicBezTo>
                  <a:pt x="31" y="0"/>
                  <a:pt x="92" y="0"/>
                  <a:pt x="122" y="0"/>
                </a:cubicBezTo>
                <a:cubicBezTo>
                  <a:pt x="92" y="0"/>
                  <a:pt x="31" y="0"/>
                  <a:pt x="1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3" name="Google Shape;1163;p29"/>
          <p:cNvSpPr/>
          <p:nvPr/>
        </p:nvSpPr>
        <p:spPr>
          <a:xfrm>
            <a:off x="4100540" y="3781236"/>
            <a:ext cx="4418" cy="48"/>
          </a:xfrm>
          <a:custGeom>
            <a:avLst/>
            <a:gdLst/>
            <a:ahLst/>
            <a:cxnLst/>
            <a:rect l="l" t="t" r="r" b="b"/>
            <a:pathLst>
              <a:path w="92" h="1" extrusionOk="0">
                <a:moveTo>
                  <a:pt x="0" y="0"/>
                </a:moveTo>
                <a:lnTo>
                  <a:pt x="92" y="0"/>
                </a:ln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4" name="Google Shape;1164;p29"/>
          <p:cNvSpPr/>
          <p:nvPr/>
        </p:nvSpPr>
        <p:spPr>
          <a:xfrm>
            <a:off x="4122440" y="3778306"/>
            <a:ext cx="1489" cy="48"/>
          </a:xfrm>
          <a:custGeom>
            <a:avLst/>
            <a:gdLst/>
            <a:ahLst/>
            <a:cxnLst/>
            <a:rect l="l" t="t" r="r" b="b"/>
            <a:pathLst>
              <a:path w="31" h="1" extrusionOk="0">
                <a:moveTo>
                  <a:pt x="0" y="0"/>
                </a:moveTo>
                <a:cubicBezTo>
                  <a:pt x="0" y="0"/>
                  <a:pt x="31" y="0"/>
                  <a:pt x="31" y="0"/>
                </a:cubicBezTo>
                <a:cubicBezTo>
                  <a:pt x="31" y="0"/>
                  <a:pt x="0" y="0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5" name="Google Shape;1165;p29"/>
          <p:cNvSpPr/>
          <p:nvPr/>
        </p:nvSpPr>
        <p:spPr>
          <a:xfrm>
            <a:off x="3881593" y="3734507"/>
            <a:ext cx="17529" cy="8789"/>
          </a:xfrm>
          <a:custGeom>
            <a:avLst/>
            <a:gdLst/>
            <a:ahLst/>
            <a:cxnLst/>
            <a:rect l="l" t="t" r="r" b="b"/>
            <a:pathLst>
              <a:path w="365" h="183" extrusionOk="0">
                <a:moveTo>
                  <a:pt x="0" y="0"/>
                </a:moveTo>
                <a:cubicBezTo>
                  <a:pt x="122" y="61"/>
                  <a:pt x="243" y="122"/>
                  <a:pt x="365" y="183"/>
                </a:cubicBezTo>
                <a:cubicBezTo>
                  <a:pt x="243" y="122"/>
                  <a:pt x="122" y="61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6" name="Google Shape;1166;p29"/>
          <p:cNvSpPr/>
          <p:nvPr/>
        </p:nvSpPr>
        <p:spPr>
          <a:xfrm>
            <a:off x="3923903" y="3754918"/>
            <a:ext cx="19018" cy="8837"/>
          </a:xfrm>
          <a:custGeom>
            <a:avLst/>
            <a:gdLst/>
            <a:ahLst/>
            <a:cxnLst/>
            <a:rect l="l" t="t" r="r" b="b"/>
            <a:pathLst>
              <a:path w="396" h="184" extrusionOk="0">
                <a:moveTo>
                  <a:pt x="1" y="1"/>
                </a:moveTo>
                <a:cubicBezTo>
                  <a:pt x="122" y="62"/>
                  <a:pt x="274" y="122"/>
                  <a:pt x="396" y="183"/>
                </a:cubicBezTo>
                <a:cubicBezTo>
                  <a:pt x="274" y="122"/>
                  <a:pt x="152" y="62"/>
                  <a:pt x="1" y="1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7" name="Google Shape;1167;p29"/>
          <p:cNvSpPr/>
          <p:nvPr/>
        </p:nvSpPr>
        <p:spPr>
          <a:xfrm>
            <a:off x="3718067" y="3467340"/>
            <a:ext cx="1537" cy="14648"/>
          </a:xfrm>
          <a:custGeom>
            <a:avLst/>
            <a:gdLst/>
            <a:ahLst/>
            <a:cxnLst/>
            <a:rect l="l" t="t" r="r" b="b"/>
            <a:pathLst>
              <a:path w="32" h="305" extrusionOk="0">
                <a:moveTo>
                  <a:pt x="31" y="305"/>
                </a:moveTo>
                <a:cubicBezTo>
                  <a:pt x="31" y="214"/>
                  <a:pt x="1" y="92"/>
                  <a:pt x="1" y="1"/>
                </a:cubicBezTo>
                <a:cubicBezTo>
                  <a:pt x="1" y="92"/>
                  <a:pt x="31" y="214"/>
                  <a:pt x="31" y="305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8" name="Google Shape;1168;p29"/>
          <p:cNvSpPr/>
          <p:nvPr/>
        </p:nvSpPr>
        <p:spPr>
          <a:xfrm>
            <a:off x="3720996" y="3487799"/>
            <a:ext cx="2978" cy="17577"/>
          </a:xfrm>
          <a:custGeom>
            <a:avLst/>
            <a:gdLst/>
            <a:ahLst/>
            <a:cxnLst/>
            <a:rect l="l" t="t" r="r" b="b"/>
            <a:pathLst>
              <a:path w="62" h="366" extrusionOk="0">
                <a:moveTo>
                  <a:pt x="61" y="365"/>
                </a:moveTo>
                <a:cubicBezTo>
                  <a:pt x="31" y="244"/>
                  <a:pt x="0" y="122"/>
                  <a:pt x="0" y="1"/>
                </a:cubicBezTo>
                <a:cubicBezTo>
                  <a:pt x="0" y="122"/>
                  <a:pt x="31" y="244"/>
                  <a:pt x="61" y="365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9" name="Google Shape;1169;p29"/>
          <p:cNvSpPr/>
          <p:nvPr/>
        </p:nvSpPr>
        <p:spPr>
          <a:xfrm>
            <a:off x="4039212" y="3782676"/>
            <a:ext cx="21947" cy="1489"/>
          </a:xfrm>
          <a:custGeom>
            <a:avLst/>
            <a:gdLst/>
            <a:ahLst/>
            <a:cxnLst/>
            <a:rect l="l" t="t" r="r" b="b"/>
            <a:pathLst>
              <a:path w="457" h="31" extrusionOk="0">
                <a:moveTo>
                  <a:pt x="1" y="0"/>
                </a:moveTo>
                <a:cubicBezTo>
                  <a:pt x="153" y="31"/>
                  <a:pt x="274" y="31"/>
                  <a:pt x="457" y="31"/>
                </a:cubicBezTo>
                <a:cubicBezTo>
                  <a:pt x="305" y="31"/>
                  <a:pt x="153" y="31"/>
                  <a:pt x="1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0" name="Google Shape;1170;p29"/>
          <p:cNvSpPr/>
          <p:nvPr/>
        </p:nvSpPr>
        <p:spPr>
          <a:xfrm>
            <a:off x="3904933" y="3746177"/>
            <a:ext cx="14648" cy="7348"/>
          </a:xfrm>
          <a:custGeom>
            <a:avLst/>
            <a:gdLst/>
            <a:ahLst/>
            <a:cxnLst/>
            <a:rect l="l" t="t" r="r" b="b"/>
            <a:pathLst>
              <a:path w="305" h="153" extrusionOk="0">
                <a:moveTo>
                  <a:pt x="0" y="1"/>
                </a:moveTo>
                <a:cubicBezTo>
                  <a:pt x="92" y="61"/>
                  <a:pt x="183" y="92"/>
                  <a:pt x="304" y="153"/>
                </a:cubicBezTo>
                <a:cubicBezTo>
                  <a:pt x="213" y="92"/>
                  <a:pt x="92" y="61"/>
                  <a:pt x="0" y="1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1" name="Google Shape;1171;p29"/>
          <p:cNvSpPr/>
          <p:nvPr/>
        </p:nvSpPr>
        <p:spPr>
          <a:xfrm>
            <a:off x="4999289" y="3776509"/>
            <a:ext cx="20459" cy="2978"/>
          </a:xfrm>
          <a:custGeom>
            <a:avLst/>
            <a:gdLst/>
            <a:ahLst/>
            <a:cxnLst/>
            <a:rect l="l" t="t" r="r" b="b"/>
            <a:pathLst>
              <a:path w="426" h="62" extrusionOk="0">
                <a:moveTo>
                  <a:pt x="426" y="62"/>
                </a:moveTo>
                <a:cubicBezTo>
                  <a:pt x="274" y="62"/>
                  <a:pt x="122" y="31"/>
                  <a:pt x="0" y="1"/>
                </a:cubicBezTo>
                <a:cubicBezTo>
                  <a:pt x="122" y="31"/>
                  <a:pt x="274" y="62"/>
                  <a:pt x="426" y="62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2" name="Google Shape;1172;p29"/>
          <p:cNvSpPr/>
          <p:nvPr/>
        </p:nvSpPr>
        <p:spPr>
          <a:xfrm>
            <a:off x="4978830" y="3770698"/>
            <a:ext cx="16088" cy="4418"/>
          </a:xfrm>
          <a:custGeom>
            <a:avLst/>
            <a:gdLst/>
            <a:ahLst/>
            <a:cxnLst/>
            <a:rect l="l" t="t" r="r" b="b"/>
            <a:pathLst>
              <a:path w="335" h="92" extrusionOk="0">
                <a:moveTo>
                  <a:pt x="335" y="91"/>
                </a:moveTo>
                <a:cubicBezTo>
                  <a:pt x="213" y="61"/>
                  <a:pt x="92" y="31"/>
                  <a:pt x="0" y="0"/>
                </a:cubicBezTo>
                <a:cubicBezTo>
                  <a:pt x="92" y="31"/>
                  <a:pt x="213" y="61"/>
                  <a:pt x="335" y="91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3" name="Google Shape;1173;p29"/>
          <p:cNvSpPr/>
          <p:nvPr/>
        </p:nvSpPr>
        <p:spPr>
          <a:xfrm>
            <a:off x="5025558" y="3780927"/>
            <a:ext cx="16088" cy="1489"/>
          </a:xfrm>
          <a:custGeom>
            <a:avLst/>
            <a:gdLst/>
            <a:ahLst/>
            <a:cxnLst/>
            <a:rect l="l" t="t" r="r" b="b"/>
            <a:pathLst>
              <a:path w="335" h="31" extrusionOk="0">
                <a:moveTo>
                  <a:pt x="335" y="30"/>
                </a:moveTo>
                <a:cubicBezTo>
                  <a:pt x="213" y="30"/>
                  <a:pt x="91" y="0"/>
                  <a:pt x="0" y="0"/>
                </a:cubicBezTo>
                <a:cubicBezTo>
                  <a:pt x="91" y="0"/>
                  <a:pt x="213" y="30"/>
                  <a:pt x="335" y="3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4" name="Google Shape;1174;p29"/>
          <p:cNvSpPr/>
          <p:nvPr/>
        </p:nvSpPr>
        <p:spPr>
          <a:xfrm>
            <a:off x="4955489" y="3763398"/>
            <a:ext cx="17529" cy="5859"/>
          </a:xfrm>
          <a:custGeom>
            <a:avLst/>
            <a:gdLst/>
            <a:ahLst/>
            <a:cxnLst/>
            <a:rect l="l" t="t" r="r" b="b"/>
            <a:pathLst>
              <a:path w="365" h="122" extrusionOk="0">
                <a:moveTo>
                  <a:pt x="365" y="122"/>
                </a:moveTo>
                <a:cubicBezTo>
                  <a:pt x="243" y="91"/>
                  <a:pt x="122" y="61"/>
                  <a:pt x="0" y="0"/>
                </a:cubicBezTo>
                <a:cubicBezTo>
                  <a:pt x="122" y="61"/>
                  <a:pt x="243" y="91"/>
                  <a:pt x="365" y="122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5" name="Google Shape;1175;p29"/>
          <p:cNvSpPr/>
          <p:nvPr/>
        </p:nvSpPr>
        <p:spPr>
          <a:xfrm>
            <a:off x="5089768" y="3782368"/>
            <a:ext cx="4418" cy="48"/>
          </a:xfrm>
          <a:custGeom>
            <a:avLst/>
            <a:gdLst/>
            <a:ahLst/>
            <a:cxnLst/>
            <a:rect l="l" t="t" r="r" b="b"/>
            <a:pathLst>
              <a:path w="92" h="1" extrusionOk="0">
                <a:moveTo>
                  <a:pt x="1" y="0"/>
                </a:moveTo>
                <a:cubicBezTo>
                  <a:pt x="31" y="0"/>
                  <a:pt x="61" y="0"/>
                  <a:pt x="92" y="0"/>
                </a:cubicBezTo>
                <a:cubicBezTo>
                  <a:pt x="61" y="0"/>
                  <a:pt x="31" y="0"/>
                  <a:pt x="1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6" name="Google Shape;1176;p29"/>
          <p:cNvSpPr/>
          <p:nvPr/>
        </p:nvSpPr>
        <p:spPr>
          <a:xfrm>
            <a:off x="5110227" y="3780927"/>
            <a:ext cx="4418" cy="48"/>
          </a:xfrm>
          <a:custGeom>
            <a:avLst/>
            <a:gdLst/>
            <a:ahLst/>
            <a:cxnLst/>
            <a:rect l="l" t="t" r="r" b="b"/>
            <a:pathLst>
              <a:path w="92" h="1" extrusionOk="0">
                <a:moveTo>
                  <a:pt x="0" y="0"/>
                </a:moveTo>
                <a:lnTo>
                  <a:pt x="91" y="0"/>
                </a:ln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7" name="Google Shape;1177;p29"/>
          <p:cNvSpPr/>
          <p:nvPr/>
        </p:nvSpPr>
        <p:spPr>
          <a:xfrm>
            <a:off x="5130638" y="3777998"/>
            <a:ext cx="2978" cy="48"/>
          </a:xfrm>
          <a:custGeom>
            <a:avLst/>
            <a:gdLst/>
            <a:ahLst/>
            <a:cxnLst/>
            <a:rect l="l" t="t" r="r" b="b"/>
            <a:pathLst>
              <a:path w="62" h="1" extrusionOk="0">
                <a:moveTo>
                  <a:pt x="1" y="0"/>
                </a:moveTo>
                <a:cubicBezTo>
                  <a:pt x="31" y="0"/>
                  <a:pt x="31" y="0"/>
                  <a:pt x="61" y="0"/>
                </a:cubicBezTo>
                <a:cubicBezTo>
                  <a:pt x="31" y="0"/>
                  <a:pt x="31" y="0"/>
                  <a:pt x="1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78" name="Google Shape;1178;p29"/>
          <p:cNvSpPr/>
          <p:nvPr/>
        </p:nvSpPr>
        <p:spPr>
          <a:xfrm>
            <a:off x="5047458" y="3782368"/>
            <a:ext cx="21947" cy="1489"/>
          </a:xfrm>
          <a:custGeom>
            <a:avLst/>
            <a:gdLst/>
            <a:ahLst/>
            <a:cxnLst/>
            <a:rect l="l" t="t" r="r" b="b"/>
            <a:pathLst>
              <a:path w="457" h="31" extrusionOk="0">
                <a:moveTo>
                  <a:pt x="456" y="31"/>
                </a:moveTo>
                <a:cubicBezTo>
                  <a:pt x="304" y="31"/>
                  <a:pt x="152" y="31"/>
                  <a:pt x="0" y="0"/>
                </a:cubicBezTo>
                <a:cubicBezTo>
                  <a:pt x="152" y="31"/>
                  <a:pt x="304" y="31"/>
                  <a:pt x="456" y="31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179" name="Google Shape;1179;p29"/>
          <p:cNvGrpSpPr/>
          <p:nvPr/>
        </p:nvGrpSpPr>
        <p:grpSpPr>
          <a:xfrm>
            <a:off x="3437791" y="2017471"/>
            <a:ext cx="2278275" cy="1766668"/>
            <a:chOff x="3437791" y="2017471"/>
            <a:chExt cx="2278275" cy="1766668"/>
          </a:xfrm>
        </p:grpSpPr>
        <p:sp>
          <p:nvSpPr>
            <p:cNvPr id="1180" name="Google Shape;1180;p29"/>
            <p:cNvSpPr/>
            <p:nvPr/>
          </p:nvSpPr>
          <p:spPr>
            <a:xfrm>
              <a:off x="4740864" y="2030630"/>
              <a:ext cx="659864" cy="872998"/>
            </a:xfrm>
            <a:custGeom>
              <a:avLst/>
              <a:gdLst/>
              <a:ahLst/>
              <a:cxnLst/>
              <a:rect l="l" t="t" r="r" b="b"/>
              <a:pathLst>
                <a:path w="13740" h="18178" extrusionOk="0">
                  <a:moveTo>
                    <a:pt x="6870" y="1"/>
                  </a:moveTo>
                  <a:cubicBezTo>
                    <a:pt x="3071" y="1"/>
                    <a:pt x="1" y="3071"/>
                    <a:pt x="1" y="6870"/>
                  </a:cubicBezTo>
                  <a:lnTo>
                    <a:pt x="1" y="18177"/>
                  </a:lnTo>
                  <a:lnTo>
                    <a:pt x="13709" y="18177"/>
                  </a:lnTo>
                  <a:lnTo>
                    <a:pt x="13740" y="6870"/>
                  </a:lnTo>
                  <a:cubicBezTo>
                    <a:pt x="13740" y="4469"/>
                    <a:pt x="12494" y="2280"/>
                    <a:pt x="10427" y="1004"/>
                  </a:cubicBezTo>
                  <a:cubicBezTo>
                    <a:pt x="9363" y="365"/>
                    <a:pt x="8117" y="1"/>
                    <a:pt x="68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181" name="Google Shape;1181;p29"/>
            <p:cNvGrpSpPr/>
            <p:nvPr/>
          </p:nvGrpSpPr>
          <p:grpSpPr>
            <a:xfrm>
              <a:off x="3437791" y="2017471"/>
              <a:ext cx="2278275" cy="1766668"/>
              <a:chOff x="3437791" y="2017471"/>
              <a:chExt cx="2278275" cy="1766668"/>
            </a:xfrm>
          </p:grpSpPr>
          <p:sp>
            <p:nvSpPr>
              <p:cNvPr id="1182" name="Google Shape;1182;p29"/>
              <p:cNvSpPr/>
              <p:nvPr/>
            </p:nvSpPr>
            <p:spPr>
              <a:xfrm>
                <a:off x="3731226" y="2931613"/>
                <a:ext cx="659864" cy="837940"/>
              </a:xfrm>
              <a:custGeom>
                <a:avLst/>
                <a:gdLst/>
                <a:ahLst/>
                <a:cxnLst/>
                <a:rect l="l" t="t" r="r" b="b"/>
                <a:pathLst>
                  <a:path w="13740" h="17448" extrusionOk="0">
                    <a:moveTo>
                      <a:pt x="0" y="1"/>
                    </a:moveTo>
                    <a:lnTo>
                      <a:pt x="0" y="10578"/>
                    </a:lnTo>
                    <a:cubicBezTo>
                      <a:pt x="0" y="13010"/>
                      <a:pt x="1216" y="15199"/>
                      <a:pt x="3283" y="16445"/>
                    </a:cubicBezTo>
                    <a:cubicBezTo>
                      <a:pt x="4347" y="17114"/>
                      <a:pt x="5593" y="17448"/>
                      <a:pt x="6870" y="17448"/>
                    </a:cubicBezTo>
                    <a:cubicBezTo>
                      <a:pt x="10639" y="17448"/>
                      <a:pt x="13739" y="14378"/>
                      <a:pt x="13739" y="10578"/>
                    </a:cubicBezTo>
                    <a:lnTo>
                      <a:pt x="1373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83" name="Google Shape;1183;p29"/>
              <p:cNvSpPr/>
              <p:nvPr/>
            </p:nvSpPr>
            <p:spPr>
              <a:xfrm>
                <a:off x="3731226" y="2030938"/>
                <a:ext cx="659864" cy="872998"/>
              </a:xfrm>
              <a:custGeom>
                <a:avLst/>
                <a:gdLst/>
                <a:ahLst/>
                <a:cxnLst/>
                <a:rect l="l" t="t" r="r" b="b"/>
                <a:pathLst>
                  <a:path w="13740" h="18178" extrusionOk="0">
                    <a:moveTo>
                      <a:pt x="6870" y="1"/>
                    </a:moveTo>
                    <a:cubicBezTo>
                      <a:pt x="3101" y="1"/>
                      <a:pt x="0" y="3071"/>
                      <a:pt x="0" y="6870"/>
                    </a:cubicBezTo>
                    <a:lnTo>
                      <a:pt x="0" y="18177"/>
                    </a:lnTo>
                    <a:lnTo>
                      <a:pt x="13739" y="18177"/>
                    </a:lnTo>
                    <a:lnTo>
                      <a:pt x="13739" y="6870"/>
                    </a:lnTo>
                    <a:cubicBezTo>
                      <a:pt x="13739" y="4469"/>
                      <a:pt x="12523" y="2280"/>
                      <a:pt x="10456" y="1004"/>
                    </a:cubicBezTo>
                    <a:cubicBezTo>
                      <a:pt x="9362" y="365"/>
                      <a:pt x="8146" y="1"/>
                      <a:pt x="687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84" name="Google Shape;1184;p29"/>
              <p:cNvSpPr/>
              <p:nvPr/>
            </p:nvSpPr>
            <p:spPr>
              <a:xfrm>
                <a:off x="4202738" y="2272556"/>
                <a:ext cx="108056" cy="631385"/>
              </a:xfrm>
              <a:custGeom>
                <a:avLst/>
                <a:gdLst/>
                <a:ahLst/>
                <a:cxnLst/>
                <a:rect l="l" t="t" r="r" b="b"/>
                <a:pathLst>
                  <a:path w="2250" h="13147" extrusionOk="0">
                    <a:moveTo>
                      <a:pt x="1024" y="0"/>
                    </a:moveTo>
                    <a:cubicBezTo>
                      <a:pt x="513" y="0"/>
                      <a:pt x="0" y="342"/>
                      <a:pt x="0" y="1018"/>
                    </a:cubicBezTo>
                    <a:cubicBezTo>
                      <a:pt x="122" y="5973"/>
                      <a:pt x="213" y="9955"/>
                      <a:pt x="243" y="13146"/>
                    </a:cubicBezTo>
                    <a:lnTo>
                      <a:pt x="2249" y="13146"/>
                    </a:lnTo>
                    <a:lnTo>
                      <a:pt x="2037" y="988"/>
                    </a:lnTo>
                    <a:cubicBezTo>
                      <a:pt x="2022" y="327"/>
                      <a:pt x="1524" y="0"/>
                      <a:pt x="1024" y="0"/>
                    </a:cubicBez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85" name="Google Shape;1185;p29"/>
              <p:cNvSpPr/>
              <p:nvPr/>
            </p:nvSpPr>
            <p:spPr>
              <a:xfrm>
                <a:off x="4211863" y="2931613"/>
                <a:ext cx="109161" cy="594213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12373" extrusionOk="0">
                    <a:moveTo>
                      <a:pt x="53" y="1"/>
                    </a:moveTo>
                    <a:cubicBezTo>
                      <a:pt x="202" y="11554"/>
                      <a:pt x="1" y="12373"/>
                      <a:pt x="1193" y="12373"/>
                    </a:cubicBezTo>
                    <a:cubicBezTo>
                      <a:pt x="1218" y="12373"/>
                      <a:pt x="1243" y="12372"/>
                      <a:pt x="1269" y="12372"/>
                    </a:cubicBezTo>
                    <a:cubicBezTo>
                      <a:pt x="1816" y="12372"/>
                      <a:pt x="2272" y="11916"/>
                      <a:pt x="2272" y="11338"/>
                    </a:cubicBezTo>
                    <a:lnTo>
                      <a:pt x="2059" y="1"/>
                    </a:ln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86" name="Google Shape;1186;p29"/>
              <p:cNvSpPr/>
              <p:nvPr/>
            </p:nvSpPr>
            <p:spPr>
              <a:xfrm>
                <a:off x="3731226" y="2931613"/>
                <a:ext cx="459839" cy="837940"/>
              </a:xfrm>
              <a:custGeom>
                <a:avLst/>
                <a:gdLst/>
                <a:ahLst/>
                <a:cxnLst/>
                <a:rect l="l" t="t" r="r" b="b"/>
                <a:pathLst>
                  <a:path w="9575" h="17448" extrusionOk="0">
                    <a:moveTo>
                      <a:pt x="0" y="1"/>
                    </a:moveTo>
                    <a:lnTo>
                      <a:pt x="0" y="10578"/>
                    </a:lnTo>
                    <a:cubicBezTo>
                      <a:pt x="0" y="13010"/>
                      <a:pt x="1216" y="15199"/>
                      <a:pt x="3283" y="16445"/>
                    </a:cubicBezTo>
                    <a:cubicBezTo>
                      <a:pt x="4347" y="17114"/>
                      <a:pt x="5593" y="17448"/>
                      <a:pt x="6870" y="17448"/>
                    </a:cubicBezTo>
                    <a:cubicBezTo>
                      <a:pt x="7812" y="17448"/>
                      <a:pt x="8724" y="17265"/>
                      <a:pt x="9575" y="16901"/>
                    </a:cubicBezTo>
                    <a:cubicBezTo>
                      <a:pt x="5958" y="16536"/>
                      <a:pt x="3161" y="13496"/>
                      <a:pt x="3161" y="9788"/>
                    </a:cubicBezTo>
                    <a:lnTo>
                      <a:pt x="316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87" name="Google Shape;1187;p29"/>
              <p:cNvSpPr/>
              <p:nvPr/>
            </p:nvSpPr>
            <p:spPr>
              <a:xfrm>
                <a:off x="3716626" y="2017779"/>
                <a:ext cx="689063" cy="1766359"/>
              </a:xfrm>
              <a:custGeom>
                <a:avLst/>
                <a:gdLst/>
                <a:ahLst/>
                <a:cxnLst/>
                <a:rect l="l" t="t" r="r" b="b"/>
                <a:pathLst>
                  <a:path w="14348" h="36780" extrusionOk="0">
                    <a:moveTo>
                      <a:pt x="7174" y="275"/>
                    </a:moveTo>
                    <a:cubicBezTo>
                      <a:pt x="8450" y="275"/>
                      <a:pt x="9666" y="639"/>
                      <a:pt x="10760" y="1278"/>
                    </a:cubicBezTo>
                    <a:cubicBezTo>
                      <a:pt x="12827" y="2554"/>
                      <a:pt x="14043" y="4743"/>
                      <a:pt x="14043" y="7144"/>
                    </a:cubicBezTo>
                    <a:lnTo>
                      <a:pt x="14043" y="18451"/>
                    </a:lnTo>
                    <a:lnTo>
                      <a:pt x="304" y="18451"/>
                    </a:lnTo>
                    <a:lnTo>
                      <a:pt x="304" y="7144"/>
                    </a:lnTo>
                    <a:cubicBezTo>
                      <a:pt x="304" y="3345"/>
                      <a:pt x="3405" y="275"/>
                      <a:pt x="7174" y="275"/>
                    </a:cubicBezTo>
                    <a:close/>
                    <a:moveTo>
                      <a:pt x="14043" y="19029"/>
                    </a:moveTo>
                    <a:lnTo>
                      <a:pt x="14043" y="29637"/>
                    </a:lnTo>
                    <a:cubicBezTo>
                      <a:pt x="14043" y="33406"/>
                      <a:pt x="10943" y="36476"/>
                      <a:pt x="7174" y="36476"/>
                    </a:cubicBezTo>
                    <a:cubicBezTo>
                      <a:pt x="5897" y="36476"/>
                      <a:pt x="4651" y="36142"/>
                      <a:pt x="3587" y="35473"/>
                    </a:cubicBezTo>
                    <a:cubicBezTo>
                      <a:pt x="1520" y="34227"/>
                      <a:pt x="304" y="32038"/>
                      <a:pt x="304" y="29606"/>
                    </a:cubicBezTo>
                    <a:lnTo>
                      <a:pt x="304" y="19029"/>
                    </a:lnTo>
                    <a:close/>
                    <a:moveTo>
                      <a:pt x="7118" y="1"/>
                    </a:moveTo>
                    <a:cubicBezTo>
                      <a:pt x="3192" y="1"/>
                      <a:pt x="31" y="3211"/>
                      <a:pt x="31" y="7144"/>
                    </a:cubicBezTo>
                    <a:lnTo>
                      <a:pt x="0" y="18725"/>
                    </a:lnTo>
                    <a:lnTo>
                      <a:pt x="0" y="29606"/>
                    </a:lnTo>
                    <a:cubicBezTo>
                      <a:pt x="0" y="32190"/>
                      <a:pt x="1368" y="34470"/>
                      <a:pt x="3435" y="35716"/>
                    </a:cubicBezTo>
                    <a:cubicBezTo>
                      <a:pt x="4529" y="36385"/>
                      <a:pt x="5806" y="36780"/>
                      <a:pt x="7174" y="36780"/>
                    </a:cubicBezTo>
                    <a:cubicBezTo>
                      <a:pt x="11125" y="36780"/>
                      <a:pt x="14317" y="33588"/>
                      <a:pt x="14317" y="29606"/>
                    </a:cubicBezTo>
                    <a:lnTo>
                      <a:pt x="14317" y="18755"/>
                    </a:lnTo>
                    <a:lnTo>
                      <a:pt x="14347" y="7144"/>
                    </a:lnTo>
                    <a:cubicBezTo>
                      <a:pt x="14347" y="4560"/>
                      <a:pt x="12949" y="2281"/>
                      <a:pt x="10912" y="1035"/>
                    </a:cubicBezTo>
                    <a:cubicBezTo>
                      <a:pt x="9818" y="366"/>
                      <a:pt x="8542" y="1"/>
                      <a:pt x="7174" y="1"/>
                    </a:cubicBezTo>
                    <a:cubicBezTo>
                      <a:pt x="7155" y="1"/>
                      <a:pt x="7137" y="1"/>
                      <a:pt x="711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88" name="Google Shape;1188;p29"/>
              <p:cNvSpPr/>
              <p:nvPr/>
            </p:nvSpPr>
            <p:spPr>
              <a:xfrm>
                <a:off x="4739423" y="2931304"/>
                <a:ext cx="659864" cy="837940"/>
              </a:xfrm>
              <a:custGeom>
                <a:avLst/>
                <a:gdLst/>
                <a:ahLst/>
                <a:cxnLst/>
                <a:rect l="l" t="t" r="r" b="b"/>
                <a:pathLst>
                  <a:path w="13740" h="17448" extrusionOk="0">
                    <a:moveTo>
                      <a:pt x="31" y="1"/>
                    </a:moveTo>
                    <a:lnTo>
                      <a:pt x="1" y="10578"/>
                    </a:lnTo>
                    <a:cubicBezTo>
                      <a:pt x="1" y="13010"/>
                      <a:pt x="1247" y="15199"/>
                      <a:pt x="3314" y="16445"/>
                    </a:cubicBezTo>
                    <a:cubicBezTo>
                      <a:pt x="4378" y="17114"/>
                      <a:pt x="5624" y="17448"/>
                      <a:pt x="6870" y="17448"/>
                    </a:cubicBezTo>
                    <a:cubicBezTo>
                      <a:pt x="10669" y="17448"/>
                      <a:pt x="13739" y="14378"/>
                      <a:pt x="13739" y="10578"/>
                    </a:cubicBezTo>
                    <a:lnTo>
                      <a:pt x="1373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89" name="Google Shape;1189;p29"/>
              <p:cNvSpPr/>
              <p:nvPr/>
            </p:nvSpPr>
            <p:spPr>
              <a:xfrm>
                <a:off x="5211657" y="2272247"/>
                <a:ext cx="107336" cy="631385"/>
              </a:xfrm>
              <a:custGeom>
                <a:avLst/>
                <a:gdLst/>
                <a:ahLst/>
                <a:cxnLst/>
                <a:rect l="l" t="t" r="r" b="b"/>
                <a:pathLst>
                  <a:path w="2235" h="13147" extrusionOk="0">
                    <a:moveTo>
                      <a:pt x="1029" y="0"/>
                    </a:moveTo>
                    <a:cubicBezTo>
                      <a:pt x="514" y="0"/>
                      <a:pt x="0" y="342"/>
                      <a:pt x="16" y="1018"/>
                    </a:cubicBezTo>
                    <a:cubicBezTo>
                      <a:pt x="137" y="5973"/>
                      <a:pt x="198" y="9955"/>
                      <a:pt x="229" y="13146"/>
                    </a:cubicBezTo>
                    <a:lnTo>
                      <a:pt x="2235" y="13146"/>
                    </a:lnTo>
                    <a:lnTo>
                      <a:pt x="2052" y="988"/>
                    </a:lnTo>
                    <a:cubicBezTo>
                      <a:pt x="2037" y="327"/>
                      <a:pt x="1532" y="0"/>
                      <a:pt x="1029" y="0"/>
                    </a:cubicBez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0" name="Google Shape;1190;p29"/>
              <p:cNvSpPr/>
              <p:nvPr/>
            </p:nvSpPr>
            <p:spPr>
              <a:xfrm>
                <a:off x="5221502" y="2931304"/>
                <a:ext cx="107720" cy="594213"/>
              </a:xfrm>
              <a:custGeom>
                <a:avLst/>
                <a:gdLst/>
                <a:ahLst/>
                <a:cxnLst/>
                <a:rect l="l" t="t" r="r" b="b"/>
                <a:pathLst>
                  <a:path w="2243" h="12373" extrusionOk="0">
                    <a:moveTo>
                      <a:pt x="54" y="1"/>
                    </a:moveTo>
                    <a:cubicBezTo>
                      <a:pt x="173" y="11554"/>
                      <a:pt x="0" y="12373"/>
                      <a:pt x="1165" y="12373"/>
                    </a:cubicBezTo>
                    <a:cubicBezTo>
                      <a:pt x="1189" y="12373"/>
                      <a:pt x="1214" y="12372"/>
                      <a:pt x="1239" y="12372"/>
                    </a:cubicBezTo>
                    <a:cubicBezTo>
                      <a:pt x="1817" y="12372"/>
                      <a:pt x="2242" y="11916"/>
                      <a:pt x="2242" y="11338"/>
                    </a:cubicBezTo>
                    <a:lnTo>
                      <a:pt x="2060" y="1"/>
                    </a:lnTo>
                    <a:close/>
                  </a:path>
                </a:pathLst>
              </a:custGeom>
              <a:solidFill>
                <a:srgbClr val="FFFE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1" name="Google Shape;1191;p29"/>
              <p:cNvSpPr/>
              <p:nvPr/>
            </p:nvSpPr>
            <p:spPr>
              <a:xfrm>
                <a:off x="4740864" y="2030630"/>
                <a:ext cx="312451" cy="872998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8178" extrusionOk="0">
                    <a:moveTo>
                      <a:pt x="6506" y="1"/>
                    </a:moveTo>
                    <a:lnTo>
                      <a:pt x="6506" y="1"/>
                    </a:lnTo>
                    <a:cubicBezTo>
                      <a:pt x="2889" y="183"/>
                      <a:pt x="1" y="3192"/>
                      <a:pt x="1" y="6870"/>
                    </a:cubicBezTo>
                    <a:lnTo>
                      <a:pt x="1" y="18177"/>
                    </a:lnTo>
                    <a:lnTo>
                      <a:pt x="3162" y="18177"/>
                    </a:lnTo>
                    <a:lnTo>
                      <a:pt x="3162" y="17661"/>
                    </a:lnTo>
                    <a:lnTo>
                      <a:pt x="3162" y="6080"/>
                    </a:lnTo>
                    <a:cubicBezTo>
                      <a:pt x="3162" y="3496"/>
                      <a:pt x="4500" y="1277"/>
                      <a:pt x="65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2" name="Google Shape;1192;p29"/>
              <p:cNvSpPr/>
              <p:nvPr/>
            </p:nvSpPr>
            <p:spPr>
              <a:xfrm>
                <a:off x="4726313" y="2017471"/>
                <a:ext cx="687574" cy="1766360"/>
              </a:xfrm>
              <a:custGeom>
                <a:avLst/>
                <a:gdLst/>
                <a:ahLst/>
                <a:cxnLst/>
                <a:rect l="l" t="t" r="r" b="b"/>
                <a:pathLst>
                  <a:path w="14317" h="36780" extrusionOk="0">
                    <a:moveTo>
                      <a:pt x="7173" y="275"/>
                    </a:moveTo>
                    <a:cubicBezTo>
                      <a:pt x="8420" y="275"/>
                      <a:pt x="9666" y="639"/>
                      <a:pt x="10730" y="1278"/>
                    </a:cubicBezTo>
                    <a:cubicBezTo>
                      <a:pt x="12797" y="2554"/>
                      <a:pt x="14043" y="4743"/>
                      <a:pt x="14043" y="7144"/>
                    </a:cubicBezTo>
                    <a:lnTo>
                      <a:pt x="14012" y="18451"/>
                    </a:lnTo>
                    <a:lnTo>
                      <a:pt x="304" y="18451"/>
                    </a:lnTo>
                    <a:lnTo>
                      <a:pt x="304" y="7144"/>
                    </a:lnTo>
                    <a:cubicBezTo>
                      <a:pt x="304" y="3345"/>
                      <a:pt x="3374" y="275"/>
                      <a:pt x="7173" y="275"/>
                    </a:cubicBezTo>
                    <a:close/>
                    <a:moveTo>
                      <a:pt x="14012" y="19029"/>
                    </a:moveTo>
                    <a:lnTo>
                      <a:pt x="14012" y="29606"/>
                    </a:lnTo>
                    <a:cubicBezTo>
                      <a:pt x="14012" y="33406"/>
                      <a:pt x="10942" y="36476"/>
                      <a:pt x="7143" y="36476"/>
                    </a:cubicBezTo>
                    <a:cubicBezTo>
                      <a:pt x="5897" y="36476"/>
                      <a:pt x="4651" y="36142"/>
                      <a:pt x="3587" y="35473"/>
                    </a:cubicBezTo>
                    <a:cubicBezTo>
                      <a:pt x="1520" y="34227"/>
                      <a:pt x="274" y="32038"/>
                      <a:pt x="274" y="29606"/>
                    </a:cubicBezTo>
                    <a:lnTo>
                      <a:pt x="304" y="19029"/>
                    </a:lnTo>
                    <a:close/>
                    <a:moveTo>
                      <a:pt x="7118" y="1"/>
                    </a:moveTo>
                    <a:cubicBezTo>
                      <a:pt x="3192" y="1"/>
                      <a:pt x="0" y="3211"/>
                      <a:pt x="0" y="7144"/>
                    </a:cubicBezTo>
                    <a:lnTo>
                      <a:pt x="0" y="18725"/>
                    </a:lnTo>
                    <a:lnTo>
                      <a:pt x="0" y="29606"/>
                    </a:lnTo>
                    <a:cubicBezTo>
                      <a:pt x="0" y="32190"/>
                      <a:pt x="1368" y="34470"/>
                      <a:pt x="3435" y="35716"/>
                    </a:cubicBezTo>
                    <a:cubicBezTo>
                      <a:pt x="4499" y="36385"/>
                      <a:pt x="5775" y="36780"/>
                      <a:pt x="7143" y="36780"/>
                    </a:cubicBezTo>
                    <a:cubicBezTo>
                      <a:pt x="11094" y="36780"/>
                      <a:pt x="14316" y="33588"/>
                      <a:pt x="14316" y="29606"/>
                    </a:cubicBezTo>
                    <a:lnTo>
                      <a:pt x="14316" y="18755"/>
                    </a:lnTo>
                    <a:lnTo>
                      <a:pt x="14316" y="7144"/>
                    </a:lnTo>
                    <a:cubicBezTo>
                      <a:pt x="14316" y="4560"/>
                      <a:pt x="12949" y="2281"/>
                      <a:pt x="10882" y="1035"/>
                    </a:cubicBezTo>
                    <a:cubicBezTo>
                      <a:pt x="9818" y="366"/>
                      <a:pt x="8541" y="1"/>
                      <a:pt x="7173" y="1"/>
                    </a:cubicBezTo>
                    <a:cubicBezTo>
                      <a:pt x="7155" y="1"/>
                      <a:pt x="7136" y="1"/>
                      <a:pt x="711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3" name="Google Shape;1193;p29"/>
              <p:cNvSpPr/>
              <p:nvPr/>
            </p:nvSpPr>
            <p:spPr>
              <a:xfrm>
                <a:off x="3437791" y="2441126"/>
                <a:ext cx="131444" cy="131444"/>
              </a:xfrm>
              <a:custGeom>
                <a:avLst/>
                <a:gdLst/>
                <a:ahLst/>
                <a:cxnLst/>
                <a:rect l="l" t="t" r="r" b="b"/>
                <a:pathLst>
                  <a:path w="2737" h="2737" extrusionOk="0">
                    <a:moveTo>
                      <a:pt x="2736" y="1"/>
                    </a:moveTo>
                    <a:lnTo>
                      <a:pt x="1" y="1369"/>
                    </a:lnTo>
                    <a:lnTo>
                      <a:pt x="2736" y="2736"/>
                    </a:lnTo>
                    <a:lnTo>
                      <a:pt x="2736" y="1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4" name="Google Shape;1194;p29"/>
              <p:cNvSpPr/>
              <p:nvPr/>
            </p:nvSpPr>
            <p:spPr>
              <a:xfrm>
                <a:off x="5584621" y="2440818"/>
                <a:ext cx="131444" cy="131444"/>
              </a:xfrm>
              <a:custGeom>
                <a:avLst/>
                <a:gdLst/>
                <a:ahLst/>
                <a:cxnLst/>
                <a:rect l="l" t="t" r="r" b="b"/>
                <a:pathLst>
                  <a:path w="2737" h="2737" extrusionOk="0">
                    <a:moveTo>
                      <a:pt x="1" y="1"/>
                    </a:moveTo>
                    <a:lnTo>
                      <a:pt x="1" y="2736"/>
                    </a:lnTo>
                    <a:lnTo>
                      <a:pt x="2736" y="1369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5" name="Google Shape;1195;p29"/>
              <p:cNvSpPr/>
              <p:nvPr/>
            </p:nvSpPr>
            <p:spPr>
              <a:xfrm>
                <a:off x="3437791" y="3241090"/>
                <a:ext cx="131444" cy="131444"/>
              </a:xfrm>
              <a:custGeom>
                <a:avLst/>
                <a:gdLst/>
                <a:ahLst/>
                <a:cxnLst/>
                <a:rect l="l" t="t" r="r" b="b"/>
                <a:pathLst>
                  <a:path w="2737" h="2737" extrusionOk="0">
                    <a:moveTo>
                      <a:pt x="2736" y="1"/>
                    </a:moveTo>
                    <a:lnTo>
                      <a:pt x="1" y="1368"/>
                    </a:lnTo>
                    <a:lnTo>
                      <a:pt x="2736" y="2736"/>
                    </a:lnTo>
                    <a:lnTo>
                      <a:pt x="2736" y="1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6" name="Google Shape;1196;p29"/>
              <p:cNvSpPr/>
              <p:nvPr/>
            </p:nvSpPr>
            <p:spPr>
              <a:xfrm>
                <a:off x="5584621" y="3240782"/>
                <a:ext cx="131444" cy="131444"/>
              </a:xfrm>
              <a:custGeom>
                <a:avLst/>
                <a:gdLst/>
                <a:ahLst/>
                <a:cxnLst/>
                <a:rect l="l" t="t" r="r" b="b"/>
                <a:pathLst>
                  <a:path w="2737" h="2737" extrusionOk="0">
                    <a:moveTo>
                      <a:pt x="1" y="1"/>
                    </a:moveTo>
                    <a:lnTo>
                      <a:pt x="1" y="2736"/>
                    </a:lnTo>
                    <a:lnTo>
                      <a:pt x="2736" y="136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1197" name="Google Shape;1197;p2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98" name="Google Shape;1198;p29"/>
          <p:cNvSpPr/>
          <p:nvPr/>
        </p:nvSpPr>
        <p:spPr>
          <a:xfrm>
            <a:off x="4754501" y="3711166"/>
            <a:ext cx="11718" cy="8789"/>
          </a:xfrm>
          <a:custGeom>
            <a:avLst/>
            <a:gdLst/>
            <a:ahLst/>
            <a:cxnLst/>
            <a:rect l="l" t="t" r="r" b="b"/>
            <a:pathLst>
              <a:path w="244" h="183" extrusionOk="0">
                <a:moveTo>
                  <a:pt x="1" y="0"/>
                </a:moveTo>
                <a:cubicBezTo>
                  <a:pt x="92" y="61"/>
                  <a:pt x="183" y="122"/>
                  <a:pt x="244" y="182"/>
                </a:cubicBezTo>
                <a:cubicBezTo>
                  <a:pt x="183" y="122"/>
                  <a:pt x="92" y="61"/>
                  <a:pt x="1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99" name="Google Shape;1199;p29"/>
          <p:cNvSpPr/>
          <p:nvPr/>
        </p:nvSpPr>
        <p:spPr>
          <a:xfrm>
            <a:off x="4772031" y="3722836"/>
            <a:ext cx="14648" cy="10229"/>
          </a:xfrm>
          <a:custGeom>
            <a:avLst/>
            <a:gdLst/>
            <a:ahLst/>
            <a:cxnLst/>
            <a:rect l="l" t="t" r="r" b="b"/>
            <a:pathLst>
              <a:path w="305" h="213" extrusionOk="0">
                <a:moveTo>
                  <a:pt x="0" y="0"/>
                </a:moveTo>
                <a:cubicBezTo>
                  <a:pt x="92" y="61"/>
                  <a:pt x="183" y="152"/>
                  <a:pt x="304" y="213"/>
                </a:cubicBezTo>
                <a:cubicBezTo>
                  <a:pt x="183" y="152"/>
                  <a:pt x="92" y="61"/>
                  <a:pt x="0" y="0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200" name="Google Shape;1200;p29"/>
          <p:cNvSpPr/>
          <p:nvPr/>
        </p:nvSpPr>
        <p:spPr>
          <a:xfrm>
            <a:off x="4624593" y="3467340"/>
            <a:ext cx="1489" cy="14648"/>
          </a:xfrm>
          <a:custGeom>
            <a:avLst/>
            <a:gdLst/>
            <a:ahLst/>
            <a:cxnLst/>
            <a:rect l="l" t="t" r="r" b="b"/>
            <a:pathLst>
              <a:path w="31" h="305" extrusionOk="0">
                <a:moveTo>
                  <a:pt x="31" y="305"/>
                </a:moveTo>
                <a:cubicBezTo>
                  <a:pt x="0" y="214"/>
                  <a:pt x="0" y="92"/>
                  <a:pt x="0" y="1"/>
                </a:cubicBezTo>
                <a:cubicBezTo>
                  <a:pt x="0" y="92"/>
                  <a:pt x="0" y="214"/>
                  <a:pt x="31" y="305"/>
                </a:cubicBezTo>
                <a:close/>
              </a:path>
            </a:pathLst>
          </a:custGeom>
          <a:solidFill>
            <a:srgbClr val="E0AD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Google Shape;1205;p3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06" name="Google Shape;1206;p30"/>
          <p:cNvSpPr/>
          <p:nvPr/>
        </p:nvSpPr>
        <p:spPr>
          <a:xfrm>
            <a:off x="729525" y="1302800"/>
            <a:ext cx="7703917" cy="2113460"/>
          </a:xfrm>
          <a:custGeom>
            <a:avLst/>
            <a:gdLst/>
            <a:ahLst/>
            <a:cxnLst/>
            <a:rect l="l" t="t" r="r" b="b"/>
            <a:pathLst>
              <a:path w="86629" h="34014" extrusionOk="0">
                <a:moveTo>
                  <a:pt x="1" y="1"/>
                </a:moveTo>
                <a:lnTo>
                  <a:pt x="1" y="34013"/>
                </a:lnTo>
                <a:lnTo>
                  <a:pt x="86628" y="34013"/>
                </a:lnTo>
                <a:lnTo>
                  <a:pt x="86628" y="1"/>
                </a:lnTo>
                <a:close/>
              </a:path>
            </a:pathLst>
          </a:custGeom>
          <a:solidFill>
            <a:srgbClr val="000000">
              <a:alpha val="80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207" name="Google Shape;1207;p30"/>
          <p:cNvGrpSpPr/>
          <p:nvPr/>
        </p:nvGrpSpPr>
        <p:grpSpPr>
          <a:xfrm>
            <a:off x="2834468" y="1412351"/>
            <a:ext cx="1343104" cy="3190451"/>
            <a:chOff x="2834468" y="1412351"/>
            <a:chExt cx="1343104" cy="3190451"/>
          </a:xfrm>
        </p:grpSpPr>
        <p:grpSp>
          <p:nvGrpSpPr>
            <p:cNvPr id="1208" name="Google Shape;1208;p30"/>
            <p:cNvGrpSpPr/>
            <p:nvPr/>
          </p:nvGrpSpPr>
          <p:grpSpPr>
            <a:xfrm>
              <a:off x="3081050" y="1412351"/>
              <a:ext cx="849945" cy="2003900"/>
              <a:chOff x="3426100" y="1564751"/>
              <a:chExt cx="849945" cy="2003900"/>
            </a:xfrm>
          </p:grpSpPr>
          <p:sp>
            <p:nvSpPr>
              <p:cNvPr id="1209" name="Google Shape;1209;p30"/>
              <p:cNvSpPr/>
              <p:nvPr/>
            </p:nvSpPr>
            <p:spPr>
              <a:xfrm>
                <a:off x="3426100" y="1564751"/>
                <a:ext cx="849945" cy="2003900"/>
              </a:xfrm>
              <a:custGeom>
                <a:avLst/>
                <a:gdLst/>
                <a:ahLst/>
                <a:cxnLst/>
                <a:rect l="l" t="t" r="r" b="b"/>
                <a:pathLst>
                  <a:path w="13679" h="30488" extrusionOk="0">
                    <a:moveTo>
                      <a:pt x="1" y="1"/>
                    </a:moveTo>
                    <a:lnTo>
                      <a:pt x="1" y="30487"/>
                    </a:lnTo>
                    <a:lnTo>
                      <a:pt x="13679" y="30487"/>
                    </a:lnTo>
                    <a:lnTo>
                      <a:pt x="13679" y="1"/>
                    </a:lnTo>
                    <a:close/>
                  </a:path>
                </a:pathLst>
              </a:custGeom>
              <a:solidFill>
                <a:srgbClr val="FFFFFF">
                  <a:alpha val="7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10" name="Google Shape;1210;p30"/>
              <p:cNvSpPr/>
              <p:nvPr/>
            </p:nvSpPr>
            <p:spPr>
              <a:xfrm>
                <a:off x="3641385" y="1685589"/>
                <a:ext cx="419349" cy="1652667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26598" extrusionOk="0">
                    <a:moveTo>
                      <a:pt x="2615" y="1"/>
                    </a:moveTo>
                    <a:cubicBezTo>
                      <a:pt x="2068" y="1"/>
                      <a:pt x="1642" y="426"/>
                      <a:pt x="1642" y="974"/>
                    </a:cubicBezTo>
                    <a:lnTo>
                      <a:pt x="1642" y="6354"/>
                    </a:lnTo>
                    <a:cubicBezTo>
                      <a:pt x="1642" y="6658"/>
                      <a:pt x="1764" y="6931"/>
                      <a:pt x="2007" y="7113"/>
                    </a:cubicBezTo>
                    <a:lnTo>
                      <a:pt x="2007" y="7843"/>
                    </a:lnTo>
                    <a:lnTo>
                      <a:pt x="1" y="10852"/>
                    </a:lnTo>
                    <a:lnTo>
                      <a:pt x="1" y="25746"/>
                    </a:lnTo>
                    <a:cubicBezTo>
                      <a:pt x="1" y="26232"/>
                      <a:pt x="1521" y="26597"/>
                      <a:pt x="3375" y="26597"/>
                    </a:cubicBezTo>
                    <a:cubicBezTo>
                      <a:pt x="5229" y="26597"/>
                      <a:pt x="6749" y="26232"/>
                      <a:pt x="6749" y="25746"/>
                    </a:cubicBezTo>
                    <a:lnTo>
                      <a:pt x="6749" y="10852"/>
                    </a:lnTo>
                    <a:lnTo>
                      <a:pt x="4773" y="7843"/>
                    </a:lnTo>
                    <a:lnTo>
                      <a:pt x="4773" y="7113"/>
                    </a:lnTo>
                    <a:cubicBezTo>
                      <a:pt x="4986" y="6931"/>
                      <a:pt x="5138" y="6688"/>
                      <a:pt x="5138" y="6354"/>
                    </a:cubicBezTo>
                    <a:lnTo>
                      <a:pt x="5138" y="974"/>
                    </a:lnTo>
                    <a:cubicBezTo>
                      <a:pt x="5138" y="426"/>
                      <a:pt x="4682" y="1"/>
                      <a:pt x="413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11" name="Google Shape;1211;p30"/>
              <p:cNvSpPr/>
              <p:nvPr/>
            </p:nvSpPr>
            <p:spPr>
              <a:xfrm>
                <a:off x="3641385" y="2490151"/>
                <a:ext cx="419349" cy="631478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10163" extrusionOk="0">
                    <a:moveTo>
                      <a:pt x="1" y="0"/>
                    </a:moveTo>
                    <a:lnTo>
                      <a:pt x="1" y="9757"/>
                    </a:lnTo>
                    <a:cubicBezTo>
                      <a:pt x="1" y="9757"/>
                      <a:pt x="1473" y="10163"/>
                      <a:pt x="3473" y="10163"/>
                    </a:cubicBezTo>
                    <a:cubicBezTo>
                      <a:pt x="4472" y="10163"/>
                      <a:pt x="5604" y="10061"/>
                      <a:pt x="6749" y="9757"/>
                    </a:cubicBezTo>
                    <a:lnTo>
                      <a:pt x="6749" y="0"/>
                    </a:lnTo>
                    <a:cubicBezTo>
                      <a:pt x="5482" y="385"/>
                      <a:pt x="4310" y="514"/>
                      <a:pt x="3311" y="514"/>
                    </a:cubicBezTo>
                    <a:cubicBezTo>
                      <a:pt x="1311" y="51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12" name="Google Shape;1212;p30"/>
              <p:cNvSpPr/>
              <p:nvPr/>
            </p:nvSpPr>
            <p:spPr>
              <a:xfrm>
                <a:off x="3631860" y="1685589"/>
                <a:ext cx="245620" cy="1652667"/>
              </a:xfrm>
              <a:custGeom>
                <a:avLst/>
                <a:gdLst/>
                <a:ahLst/>
                <a:cxnLst/>
                <a:rect l="l" t="t" r="r" b="b"/>
                <a:pathLst>
                  <a:path w="3953" h="26598" extrusionOk="0">
                    <a:moveTo>
                      <a:pt x="2615" y="1"/>
                    </a:moveTo>
                    <a:cubicBezTo>
                      <a:pt x="2068" y="1"/>
                      <a:pt x="1642" y="426"/>
                      <a:pt x="1642" y="974"/>
                    </a:cubicBezTo>
                    <a:lnTo>
                      <a:pt x="1642" y="6384"/>
                    </a:lnTo>
                    <a:cubicBezTo>
                      <a:pt x="1642" y="6688"/>
                      <a:pt x="1794" y="6931"/>
                      <a:pt x="2007" y="7113"/>
                    </a:cubicBezTo>
                    <a:lnTo>
                      <a:pt x="2007" y="7843"/>
                    </a:lnTo>
                    <a:lnTo>
                      <a:pt x="1" y="10852"/>
                    </a:lnTo>
                    <a:lnTo>
                      <a:pt x="1" y="25746"/>
                    </a:lnTo>
                    <a:cubicBezTo>
                      <a:pt x="1" y="26232"/>
                      <a:pt x="1521" y="26597"/>
                      <a:pt x="3375" y="26597"/>
                    </a:cubicBezTo>
                    <a:lnTo>
                      <a:pt x="3952" y="26597"/>
                    </a:lnTo>
                    <a:cubicBezTo>
                      <a:pt x="2372" y="26536"/>
                      <a:pt x="1156" y="26172"/>
                      <a:pt x="1156" y="25746"/>
                    </a:cubicBezTo>
                    <a:lnTo>
                      <a:pt x="1156" y="10852"/>
                    </a:lnTo>
                    <a:lnTo>
                      <a:pt x="3162" y="7843"/>
                    </a:lnTo>
                    <a:lnTo>
                      <a:pt x="3162" y="7113"/>
                    </a:lnTo>
                    <a:cubicBezTo>
                      <a:pt x="2919" y="6931"/>
                      <a:pt x="2797" y="6688"/>
                      <a:pt x="2797" y="6384"/>
                    </a:cubicBezTo>
                    <a:lnTo>
                      <a:pt x="2797" y="974"/>
                    </a:lnTo>
                    <a:cubicBezTo>
                      <a:pt x="2797" y="426"/>
                      <a:pt x="3223" y="1"/>
                      <a:pt x="377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13" name="Google Shape;1213;p30"/>
              <p:cNvSpPr/>
              <p:nvPr/>
            </p:nvSpPr>
            <p:spPr>
              <a:xfrm>
                <a:off x="3979452" y="2382474"/>
                <a:ext cx="22741" cy="865106"/>
              </a:xfrm>
              <a:custGeom>
                <a:avLst/>
                <a:gdLst/>
                <a:ahLst/>
                <a:cxnLst/>
                <a:rect l="l" t="t" r="r" b="b"/>
                <a:pathLst>
                  <a:path w="366" h="13923" extrusionOk="0">
                    <a:moveTo>
                      <a:pt x="183" y="1"/>
                    </a:moveTo>
                    <a:cubicBezTo>
                      <a:pt x="92" y="1"/>
                      <a:pt x="1" y="92"/>
                      <a:pt x="1" y="183"/>
                    </a:cubicBezTo>
                    <a:lnTo>
                      <a:pt x="1" y="13709"/>
                    </a:lnTo>
                    <a:cubicBezTo>
                      <a:pt x="1" y="13831"/>
                      <a:pt x="92" y="13922"/>
                      <a:pt x="183" y="13922"/>
                    </a:cubicBezTo>
                    <a:cubicBezTo>
                      <a:pt x="305" y="13922"/>
                      <a:pt x="365" y="13831"/>
                      <a:pt x="365" y="13709"/>
                    </a:cubicBezTo>
                    <a:lnTo>
                      <a:pt x="365" y="183"/>
                    </a:lnTo>
                    <a:cubicBezTo>
                      <a:pt x="365" y="92"/>
                      <a:pt x="274" y="1"/>
                      <a:pt x="1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14" name="Google Shape;1214;p30"/>
              <p:cNvSpPr/>
              <p:nvPr/>
            </p:nvSpPr>
            <p:spPr>
              <a:xfrm>
                <a:off x="3900170" y="1742255"/>
                <a:ext cx="24605" cy="330558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320" extrusionOk="0">
                    <a:moveTo>
                      <a:pt x="182" y="1"/>
                    </a:moveTo>
                    <a:cubicBezTo>
                      <a:pt x="91" y="1"/>
                      <a:pt x="0" y="92"/>
                      <a:pt x="0" y="183"/>
                    </a:cubicBezTo>
                    <a:lnTo>
                      <a:pt x="0" y="5138"/>
                    </a:lnTo>
                    <a:cubicBezTo>
                      <a:pt x="0" y="5229"/>
                      <a:pt x="91" y="5320"/>
                      <a:pt x="182" y="5320"/>
                    </a:cubicBezTo>
                    <a:cubicBezTo>
                      <a:pt x="304" y="5320"/>
                      <a:pt x="395" y="5229"/>
                      <a:pt x="395" y="5138"/>
                    </a:cubicBezTo>
                    <a:lnTo>
                      <a:pt x="395" y="183"/>
                    </a:lnTo>
                    <a:cubicBezTo>
                      <a:pt x="395" y="92"/>
                      <a:pt x="304" y="1"/>
                      <a:pt x="1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215" name="Google Shape;1215;p30"/>
            <p:cNvGrpSpPr/>
            <p:nvPr/>
          </p:nvGrpSpPr>
          <p:grpSpPr>
            <a:xfrm>
              <a:off x="2834468" y="3568499"/>
              <a:ext cx="1343104" cy="1034303"/>
              <a:chOff x="3036453" y="3593171"/>
              <a:chExt cx="1133708" cy="1104081"/>
            </a:xfrm>
          </p:grpSpPr>
          <p:sp>
            <p:nvSpPr>
              <p:cNvPr id="1216" name="Google Shape;1216;p30"/>
              <p:cNvSpPr txBox="1"/>
              <p:nvPr/>
            </p:nvSpPr>
            <p:spPr>
              <a:xfrm>
                <a:off x="3036461" y="3593171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217" name="Google Shape;1217;p30"/>
              <p:cNvSpPr txBox="1"/>
              <p:nvPr/>
            </p:nvSpPr>
            <p:spPr>
              <a:xfrm>
                <a:off x="3036453" y="3908252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218" name="Google Shape;1218;p30"/>
          <p:cNvGrpSpPr/>
          <p:nvPr/>
        </p:nvGrpSpPr>
        <p:grpSpPr>
          <a:xfrm>
            <a:off x="900327" y="1412350"/>
            <a:ext cx="1343104" cy="3190445"/>
            <a:chOff x="900327" y="1412350"/>
            <a:chExt cx="1343104" cy="3190445"/>
          </a:xfrm>
        </p:grpSpPr>
        <p:grpSp>
          <p:nvGrpSpPr>
            <p:cNvPr id="1219" name="Google Shape;1219;p30"/>
            <p:cNvGrpSpPr/>
            <p:nvPr/>
          </p:nvGrpSpPr>
          <p:grpSpPr>
            <a:xfrm>
              <a:off x="1146900" y="1412350"/>
              <a:ext cx="849945" cy="2003900"/>
              <a:chOff x="1137375" y="1564750"/>
              <a:chExt cx="849945" cy="2003900"/>
            </a:xfrm>
          </p:grpSpPr>
          <p:sp>
            <p:nvSpPr>
              <p:cNvPr id="1220" name="Google Shape;1220;p30"/>
              <p:cNvSpPr/>
              <p:nvPr/>
            </p:nvSpPr>
            <p:spPr>
              <a:xfrm>
                <a:off x="1137375" y="1564750"/>
                <a:ext cx="849945" cy="2003900"/>
              </a:xfrm>
              <a:custGeom>
                <a:avLst/>
                <a:gdLst/>
                <a:ahLst/>
                <a:cxnLst/>
                <a:rect l="l" t="t" r="r" b="b"/>
                <a:pathLst>
                  <a:path w="13679" h="30488" extrusionOk="0">
                    <a:moveTo>
                      <a:pt x="1" y="1"/>
                    </a:moveTo>
                    <a:lnTo>
                      <a:pt x="1" y="30487"/>
                    </a:lnTo>
                    <a:lnTo>
                      <a:pt x="13679" y="30487"/>
                    </a:lnTo>
                    <a:lnTo>
                      <a:pt x="13679" y="1"/>
                    </a:lnTo>
                    <a:close/>
                  </a:path>
                </a:pathLst>
              </a:custGeom>
              <a:solidFill>
                <a:srgbClr val="FFFFFF">
                  <a:alpha val="7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21" name="Google Shape;1221;p30"/>
              <p:cNvSpPr/>
              <p:nvPr/>
            </p:nvSpPr>
            <p:spPr>
              <a:xfrm>
                <a:off x="1354592" y="1685589"/>
                <a:ext cx="419349" cy="1652667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26598" extrusionOk="0">
                    <a:moveTo>
                      <a:pt x="2614" y="1"/>
                    </a:moveTo>
                    <a:cubicBezTo>
                      <a:pt x="2067" y="1"/>
                      <a:pt x="1642" y="426"/>
                      <a:pt x="1642" y="974"/>
                    </a:cubicBezTo>
                    <a:lnTo>
                      <a:pt x="1642" y="6354"/>
                    </a:lnTo>
                    <a:cubicBezTo>
                      <a:pt x="1642" y="6658"/>
                      <a:pt x="1763" y="6931"/>
                      <a:pt x="2006" y="7113"/>
                    </a:cubicBezTo>
                    <a:lnTo>
                      <a:pt x="2006" y="7843"/>
                    </a:lnTo>
                    <a:lnTo>
                      <a:pt x="0" y="10852"/>
                    </a:lnTo>
                    <a:lnTo>
                      <a:pt x="0" y="25746"/>
                    </a:lnTo>
                    <a:cubicBezTo>
                      <a:pt x="0" y="26232"/>
                      <a:pt x="1520" y="26597"/>
                      <a:pt x="3374" y="26597"/>
                    </a:cubicBezTo>
                    <a:cubicBezTo>
                      <a:pt x="5228" y="26597"/>
                      <a:pt x="6748" y="26232"/>
                      <a:pt x="6748" y="25746"/>
                    </a:cubicBezTo>
                    <a:lnTo>
                      <a:pt x="6748" y="10852"/>
                    </a:lnTo>
                    <a:lnTo>
                      <a:pt x="4772" y="7843"/>
                    </a:lnTo>
                    <a:lnTo>
                      <a:pt x="4772" y="7113"/>
                    </a:lnTo>
                    <a:cubicBezTo>
                      <a:pt x="4985" y="6931"/>
                      <a:pt x="5137" y="6688"/>
                      <a:pt x="5137" y="6354"/>
                    </a:cubicBezTo>
                    <a:lnTo>
                      <a:pt x="5137" y="974"/>
                    </a:lnTo>
                    <a:cubicBezTo>
                      <a:pt x="5137" y="426"/>
                      <a:pt x="4681" y="1"/>
                      <a:pt x="41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22" name="Google Shape;1222;p30"/>
              <p:cNvSpPr/>
              <p:nvPr/>
            </p:nvSpPr>
            <p:spPr>
              <a:xfrm>
                <a:off x="1354592" y="2490151"/>
                <a:ext cx="419349" cy="631478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10163" extrusionOk="0">
                    <a:moveTo>
                      <a:pt x="0" y="0"/>
                    </a:moveTo>
                    <a:lnTo>
                      <a:pt x="0" y="9757"/>
                    </a:lnTo>
                    <a:cubicBezTo>
                      <a:pt x="0" y="9757"/>
                      <a:pt x="1473" y="10163"/>
                      <a:pt x="3472" y="10163"/>
                    </a:cubicBezTo>
                    <a:cubicBezTo>
                      <a:pt x="4472" y="10163"/>
                      <a:pt x="5603" y="10061"/>
                      <a:pt x="6748" y="9757"/>
                    </a:cubicBezTo>
                    <a:lnTo>
                      <a:pt x="6748" y="0"/>
                    </a:lnTo>
                    <a:cubicBezTo>
                      <a:pt x="5482" y="385"/>
                      <a:pt x="4310" y="514"/>
                      <a:pt x="3310" y="514"/>
                    </a:cubicBezTo>
                    <a:cubicBezTo>
                      <a:pt x="1311" y="51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23" name="Google Shape;1223;p30"/>
              <p:cNvSpPr/>
              <p:nvPr/>
            </p:nvSpPr>
            <p:spPr>
              <a:xfrm>
                <a:off x="1613315" y="1742255"/>
                <a:ext cx="24605" cy="330558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320" extrusionOk="0">
                    <a:moveTo>
                      <a:pt x="183" y="1"/>
                    </a:moveTo>
                    <a:cubicBezTo>
                      <a:pt x="92" y="1"/>
                      <a:pt x="1" y="92"/>
                      <a:pt x="1" y="183"/>
                    </a:cubicBezTo>
                    <a:lnTo>
                      <a:pt x="1" y="5138"/>
                    </a:lnTo>
                    <a:cubicBezTo>
                      <a:pt x="1" y="5229"/>
                      <a:pt x="92" y="5320"/>
                      <a:pt x="183" y="5320"/>
                    </a:cubicBezTo>
                    <a:cubicBezTo>
                      <a:pt x="305" y="5320"/>
                      <a:pt x="396" y="5229"/>
                      <a:pt x="396" y="5138"/>
                    </a:cubicBezTo>
                    <a:lnTo>
                      <a:pt x="396" y="183"/>
                    </a:lnTo>
                    <a:cubicBezTo>
                      <a:pt x="396" y="92"/>
                      <a:pt x="305" y="1"/>
                      <a:pt x="18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24" name="Google Shape;1224;p30"/>
              <p:cNvSpPr/>
              <p:nvPr/>
            </p:nvSpPr>
            <p:spPr>
              <a:xfrm>
                <a:off x="1692659" y="2382474"/>
                <a:ext cx="22679" cy="865106"/>
              </a:xfrm>
              <a:custGeom>
                <a:avLst/>
                <a:gdLst/>
                <a:ahLst/>
                <a:cxnLst/>
                <a:rect l="l" t="t" r="r" b="b"/>
                <a:pathLst>
                  <a:path w="365" h="13923" extrusionOk="0">
                    <a:moveTo>
                      <a:pt x="183" y="1"/>
                    </a:moveTo>
                    <a:cubicBezTo>
                      <a:pt x="91" y="1"/>
                      <a:pt x="0" y="92"/>
                      <a:pt x="0" y="183"/>
                    </a:cubicBezTo>
                    <a:lnTo>
                      <a:pt x="0" y="13709"/>
                    </a:lnTo>
                    <a:cubicBezTo>
                      <a:pt x="0" y="13831"/>
                      <a:pt x="91" y="13922"/>
                      <a:pt x="183" y="13922"/>
                    </a:cubicBezTo>
                    <a:cubicBezTo>
                      <a:pt x="304" y="13922"/>
                      <a:pt x="365" y="13831"/>
                      <a:pt x="365" y="13709"/>
                    </a:cubicBezTo>
                    <a:lnTo>
                      <a:pt x="365" y="183"/>
                    </a:lnTo>
                    <a:cubicBezTo>
                      <a:pt x="365" y="92"/>
                      <a:pt x="274" y="1"/>
                      <a:pt x="18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25" name="Google Shape;1225;p30"/>
              <p:cNvSpPr/>
              <p:nvPr/>
            </p:nvSpPr>
            <p:spPr>
              <a:xfrm>
                <a:off x="1354592" y="1685589"/>
                <a:ext cx="245558" cy="1652667"/>
              </a:xfrm>
              <a:custGeom>
                <a:avLst/>
                <a:gdLst/>
                <a:ahLst/>
                <a:cxnLst/>
                <a:rect l="l" t="t" r="r" b="b"/>
                <a:pathLst>
                  <a:path w="3952" h="26598" extrusionOk="0">
                    <a:moveTo>
                      <a:pt x="2645" y="1"/>
                    </a:moveTo>
                    <a:cubicBezTo>
                      <a:pt x="2098" y="1"/>
                      <a:pt x="1642" y="426"/>
                      <a:pt x="1642" y="974"/>
                    </a:cubicBezTo>
                    <a:lnTo>
                      <a:pt x="1642" y="6384"/>
                    </a:lnTo>
                    <a:cubicBezTo>
                      <a:pt x="1642" y="6688"/>
                      <a:pt x="1794" y="6931"/>
                      <a:pt x="2006" y="7113"/>
                    </a:cubicBezTo>
                    <a:lnTo>
                      <a:pt x="2006" y="7843"/>
                    </a:lnTo>
                    <a:lnTo>
                      <a:pt x="0" y="10852"/>
                    </a:lnTo>
                    <a:lnTo>
                      <a:pt x="0" y="25746"/>
                    </a:lnTo>
                    <a:cubicBezTo>
                      <a:pt x="0" y="26232"/>
                      <a:pt x="1520" y="26597"/>
                      <a:pt x="3374" y="26597"/>
                    </a:cubicBezTo>
                    <a:lnTo>
                      <a:pt x="3952" y="26597"/>
                    </a:lnTo>
                    <a:cubicBezTo>
                      <a:pt x="2371" y="26536"/>
                      <a:pt x="1155" y="26172"/>
                      <a:pt x="1155" y="25746"/>
                    </a:cubicBezTo>
                    <a:lnTo>
                      <a:pt x="1155" y="10852"/>
                    </a:lnTo>
                    <a:lnTo>
                      <a:pt x="3161" y="7843"/>
                    </a:lnTo>
                    <a:lnTo>
                      <a:pt x="3161" y="7113"/>
                    </a:lnTo>
                    <a:cubicBezTo>
                      <a:pt x="2949" y="6931"/>
                      <a:pt x="2797" y="6688"/>
                      <a:pt x="2797" y="6384"/>
                    </a:cubicBezTo>
                    <a:lnTo>
                      <a:pt x="2797" y="974"/>
                    </a:lnTo>
                    <a:cubicBezTo>
                      <a:pt x="2797" y="426"/>
                      <a:pt x="3222" y="1"/>
                      <a:pt x="37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226" name="Google Shape;1226;p30"/>
            <p:cNvGrpSpPr/>
            <p:nvPr/>
          </p:nvGrpSpPr>
          <p:grpSpPr>
            <a:xfrm>
              <a:off x="900327" y="3568492"/>
              <a:ext cx="1343104" cy="1034303"/>
              <a:chOff x="1403853" y="3750708"/>
              <a:chExt cx="1133708" cy="1104081"/>
            </a:xfrm>
          </p:grpSpPr>
          <p:sp>
            <p:nvSpPr>
              <p:cNvPr id="1227" name="Google Shape;1227;p30"/>
              <p:cNvSpPr txBox="1"/>
              <p:nvPr/>
            </p:nvSpPr>
            <p:spPr>
              <a:xfrm>
                <a:off x="1403861" y="3750708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228" name="Google Shape;1228;p30"/>
              <p:cNvSpPr txBox="1"/>
              <p:nvPr/>
            </p:nvSpPr>
            <p:spPr>
              <a:xfrm>
                <a:off x="1403853" y="4065790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229" name="Google Shape;1229;p30"/>
          <p:cNvGrpSpPr/>
          <p:nvPr/>
        </p:nvGrpSpPr>
        <p:grpSpPr>
          <a:xfrm>
            <a:off x="4768630" y="1412350"/>
            <a:ext cx="1343104" cy="3190447"/>
            <a:chOff x="4768630" y="1412350"/>
            <a:chExt cx="1343104" cy="3190447"/>
          </a:xfrm>
        </p:grpSpPr>
        <p:grpSp>
          <p:nvGrpSpPr>
            <p:cNvPr id="1230" name="Google Shape;1230;p30"/>
            <p:cNvGrpSpPr/>
            <p:nvPr/>
          </p:nvGrpSpPr>
          <p:grpSpPr>
            <a:xfrm>
              <a:off x="5015200" y="1412350"/>
              <a:ext cx="849945" cy="2003900"/>
              <a:chOff x="4865216" y="1564750"/>
              <a:chExt cx="849945" cy="2003900"/>
            </a:xfrm>
          </p:grpSpPr>
          <p:sp>
            <p:nvSpPr>
              <p:cNvPr id="1231" name="Google Shape;1231;p30"/>
              <p:cNvSpPr/>
              <p:nvPr/>
            </p:nvSpPr>
            <p:spPr>
              <a:xfrm>
                <a:off x="4865216" y="1564750"/>
                <a:ext cx="849945" cy="2003900"/>
              </a:xfrm>
              <a:custGeom>
                <a:avLst/>
                <a:gdLst/>
                <a:ahLst/>
                <a:cxnLst/>
                <a:rect l="l" t="t" r="r" b="b"/>
                <a:pathLst>
                  <a:path w="13679" h="30488" extrusionOk="0">
                    <a:moveTo>
                      <a:pt x="0" y="1"/>
                    </a:moveTo>
                    <a:lnTo>
                      <a:pt x="0" y="30487"/>
                    </a:lnTo>
                    <a:lnTo>
                      <a:pt x="13678" y="30487"/>
                    </a:lnTo>
                    <a:lnTo>
                      <a:pt x="13678" y="1"/>
                    </a:lnTo>
                    <a:close/>
                  </a:path>
                </a:pathLst>
              </a:custGeom>
              <a:solidFill>
                <a:srgbClr val="FFFFFF">
                  <a:alpha val="7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32" name="Google Shape;1232;p30"/>
              <p:cNvSpPr/>
              <p:nvPr/>
            </p:nvSpPr>
            <p:spPr>
              <a:xfrm>
                <a:off x="5080515" y="1685589"/>
                <a:ext cx="419349" cy="1652667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26598" extrusionOk="0">
                    <a:moveTo>
                      <a:pt x="2614" y="1"/>
                    </a:moveTo>
                    <a:cubicBezTo>
                      <a:pt x="2067" y="1"/>
                      <a:pt x="1642" y="426"/>
                      <a:pt x="1642" y="974"/>
                    </a:cubicBezTo>
                    <a:lnTo>
                      <a:pt x="1642" y="6354"/>
                    </a:lnTo>
                    <a:cubicBezTo>
                      <a:pt x="1642" y="6658"/>
                      <a:pt x="1794" y="6931"/>
                      <a:pt x="2007" y="7113"/>
                    </a:cubicBezTo>
                    <a:lnTo>
                      <a:pt x="2007" y="7843"/>
                    </a:lnTo>
                    <a:lnTo>
                      <a:pt x="0" y="10852"/>
                    </a:lnTo>
                    <a:lnTo>
                      <a:pt x="0" y="25746"/>
                    </a:lnTo>
                    <a:cubicBezTo>
                      <a:pt x="0" y="26232"/>
                      <a:pt x="1520" y="26597"/>
                      <a:pt x="3374" y="26597"/>
                    </a:cubicBezTo>
                    <a:cubicBezTo>
                      <a:pt x="5228" y="26597"/>
                      <a:pt x="6748" y="26232"/>
                      <a:pt x="6748" y="25746"/>
                    </a:cubicBezTo>
                    <a:lnTo>
                      <a:pt x="6748" y="10852"/>
                    </a:lnTo>
                    <a:lnTo>
                      <a:pt x="4773" y="7843"/>
                    </a:lnTo>
                    <a:lnTo>
                      <a:pt x="4773" y="7113"/>
                    </a:lnTo>
                    <a:cubicBezTo>
                      <a:pt x="4985" y="6931"/>
                      <a:pt x="5137" y="6688"/>
                      <a:pt x="5137" y="6354"/>
                    </a:cubicBezTo>
                    <a:lnTo>
                      <a:pt x="5137" y="974"/>
                    </a:lnTo>
                    <a:cubicBezTo>
                      <a:pt x="5137" y="426"/>
                      <a:pt x="4681" y="1"/>
                      <a:pt x="413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33" name="Google Shape;1233;p30"/>
              <p:cNvSpPr/>
              <p:nvPr/>
            </p:nvSpPr>
            <p:spPr>
              <a:xfrm>
                <a:off x="5082379" y="2490151"/>
                <a:ext cx="417485" cy="631478"/>
              </a:xfrm>
              <a:custGeom>
                <a:avLst/>
                <a:gdLst/>
                <a:ahLst/>
                <a:cxnLst/>
                <a:rect l="l" t="t" r="r" b="b"/>
                <a:pathLst>
                  <a:path w="6719" h="10163" extrusionOk="0">
                    <a:moveTo>
                      <a:pt x="1" y="0"/>
                    </a:moveTo>
                    <a:lnTo>
                      <a:pt x="1" y="9757"/>
                    </a:lnTo>
                    <a:cubicBezTo>
                      <a:pt x="1" y="9757"/>
                      <a:pt x="1473" y="10163"/>
                      <a:pt x="3464" y="10163"/>
                    </a:cubicBezTo>
                    <a:cubicBezTo>
                      <a:pt x="4459" y="10163"/>
                      <a:pt x="5583" y="10061"/>
                      <a:pt x="6718" y="9757"/>
                    </a:cubicBezTo>
                    <a:lnTo>
                      <a:pt x="6718" y="0"/>
                    </a:lnTo>
                    <a:cubicBezTo>
                      <a:pt x="5452" y="385"/>
                      <a:pt x="4283" y="514"/>
                      <a:pt x="3288" y="514"/>
                    </a:cubicBezTo>
                    <a:cubicBezTo>
                      <a:pt x="1298" y="51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34" name="Google Shape;1234;p30"/>
              <p:cNvSpPr/>
              <p:nvPr/>
            </p:nvSpPr>
            <p:spPr>
              <a:xfrm>
                <a:off x="5082379" y="1685589"/>
                <a:ext cx="243693" cy="1652667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26598" extrusionOk="0">
                    <a:moveTo>
                      <a:pt x="2615" y="1"/>
                    </a:moveTo>
                    <a:cubicBezTo>
                      <a:pt x="2068" y="1"/>
                      <a:pt x="1612" y="426"/>
                      <a:pt x="1612" y="974"/>
                    </a:cubicBezTo>
                    <a:lnTo>
                      <a:pt x="1612" y="6384"/>
                    </a:lnTo>
                    <a:cubicBezTo>
                      <a:pt x="1612" y="6688"/>
                      <a:pt x="1764" y="6931"/>
                      <a:pt x="1977" y="7113"/>
                    </a:cubicBezTo>
                    <a:lnTo>
                      <a:pt x="1977" y="7843"/>
                    </a:lnTo>
                    <a:lnTo>
                      <a:pt x="1" y="10852"/>
                    </a:lnTo>
                    <a:lnTo>
                      <a:pt x="1" y="25746"/>
                    </a:lnTo>
                    <a:cubicBezTo>
                      <a:pt x="1" y="26232"/>
                      <a:pt x="1490" y="26597"/>
                      <a:pt x="3344" y="26597"/>
                    </a:cubicBezTo>
                    <a:lnTo>
                      <a:pt x="3922" y="26597"/>
                    </a:lnTo>
                    <a:cubicBezTo>
                      <a:pt x="2341" y="26536"/>
                      <a:pt x="1125" y="26172"/>
                      <a:pt x="1125" y="25746"/>
                    </a:cubicBezTo>
                    <a:lnTo>
                      <a:pt x="1125" y="10852"/>
                    </a:lnTo>
                    <a:lnTo>
                      <a:pt x="3132" y="7843"/>
                    </a:lnTo>
                    <a:lnTo>
                      <a:pt x="3132" y="7113"/>
                    </a:lnTo>
                    <a:cubicBezTo>
                      <a:pt x="2919" y="6931"/>
                      <a:pt x="2767" y="6688"/>
                      <a:pt x="2767" y="6384"/>
                    </a:cubicBezTo>
                    <a:lnTo>
                      <a:pt x="2767" y="974"/>
                    </a:lnTo>
                    <a:cubicBezTo>
                      <a:pt x="2767" y="426"/>
                      <a:pt x="3192" y="1"/>
                      <a:pt x="373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35" name="Google Shape;1235;p30"/>
              <p:cNvSpPr/>
              <p:nvPr/>
            </p:nvSpPr>
            <p:spPr>
              <a:xfrm>
                <a:off x="5339238" y="1742255"/>
                <a:ext cx="24605" cy="330558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320" extrusionOk="0">
                    <a:moveTo>
                      <a:pt x="183" y="1"/>
                    </a:moveTo>
                    <a:cubicBezTo>
                      <a:pt x="92" y="1"/>
                      <a:pt x="1" y="92"/>
                      <a:pt x="1" y="183"/>
                    </a:cubicBezTo>
                    <a:lnTo>
                      <a:pt x="1" y="5138"/>
                    </a:lnTo>
                    <a:cubicBezTo>
                      <a:pt x="1" y="5229"/>
                      <a:pt x="92" y="5320"/>
                      <a:pt x="183" y="5320"/>
                    </a:cubicBezTo>
                    <a:cubicBezTo>
                      <a:pt x="305" y="5320"/>
                      <a:pt x="396" y="5229"/>
                      <a:pt x="396" y="5138"/>
                    </a:cubicBezTo>
                    <a:lnTo>
                      <a:pt x="396" y="183"/>
                    </a:lnTo>
                    <a:cubicBezTo>
                      <a:pt x="396" y="92"/>
                      <a:pt x="305" y="1"/>
                      <a:pt x="18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36" name="Google Shape;1236;p30"/>
              <p:cNvSpPr/>
              <p:nvPr/>
            </p:nvSpPr>
            <p:spPr>
              <a:xfrm>
                <a:off x="5418582" y="2382474"/>
                <a:ext cx="22679" cy="865106"/>
              </a:xfrm>
              <a:custGeom>
                <a:avLst/>
                <a:gdLst/>
                <a:ahLst/>
                <a:cxnLst/>
                <a:rect l="l" t="t" r="r" b="b"/>
                <a:pathLst>
                  <a:path w="365" h="13923" extrusionOk="0">
                    <a:moveTo>
                      <a:pt x="183" y="1"/>
                    </a:moveTo>
                    <a:cubicBezTo>
                      <a:pt x="91" y="1"/>
                      <a:pt x="0" y="92"/>
                      <a:pt x="0" y="183"/>
                    </a:cubicBezTo>
                    <a:lnTo>
                      <a:pt x="0" y="13709"/>
                    </a:lnTo>
                    <a:cubicBezTo>
                      <a:pt x="0" y="13831"/>
                      <a:pt x="91" y="13922"/>
                      <a:pt x="183" y="13922"/>
                    </a:cubicBezTo>
                    <a:cubicBezTo>
                      <a:pt x="304" y="13922"/>
                      <a:pt x="365" y="13831"/>
                      <a:pt x="365" y="13709"/>
                    </a:cubicBezTo>
                    <a:lnTo>
                      <a:pt x="365" y="183"/>
                    </a:lnTo>
                    <a:cubicBezTo>
                      <a:pt x="365" y="92"/>
                      <a:pt x="304" y="1"/>
                      <a:pt x="18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237" name="Google Shape;1237;p30"/>
            <p:cNvGrpSpPr/>
            <p:nvPr/>
          </p:nvGrpSpPr>
          <p:grpSpPr>
            <a:xfrm>
              <a:off x="4768630" y="3568494"/>
              <a:ext cx="1343104" cy="1034303"/>
              <a:chOff x="4669070" y="3700146"/>
              <a:chExt cx="1133708" cy="1104081"/>
            </a:xfrm>
          </p:grpSpPr>
          <p:sp>
            <p:nvSpPr>
              <p:cNvPr id="1238" name="Google Shape;1238;p30"/>
              <p:cNvSpPr txBox="1"/>
              <p:nvPr/>
            </p:nvSpPr>
            <p:spPr>
              <a:xfrm>
                <a:off x="4669078" y="3700146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239" name="Google Shape;1239;p30"/>
              <p:cNvSpPr txBox="1"/>
              <p:nvPr/>
            </p:nvSpPr>
            <p:spPr>
              <a:xfrm>
                <a:off x="4669070" y="4015227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240" name="Google Shape;1240;p30"/>
          <p:cNvGrpSpPr/>
          <p:nvPr/>
        </p:nvGrpSpPr>
        <p:grpSpPr>
          <a:xfrm>
            <a:off x="6702780" y="1412350"/>
            <a:ext cx="1343104" cy="3190447"/>
            <a:chOff x="6702780" y="1412350"/>
            <a:chExt cx="1343104" cy="3190447"/>
          </a:xfrm>
        </p:grpSpPr>
        <p:grpSp>
          <p:nvGrpSpPr>
            <p:cNvPr id="1241" name="Google Shape;1241;p30"/>
            <p:cNvGrpSpPr/>
            <p:nvPr/>
          </p:nvGrpSpPr>
          <p:grpSpPr>
            <a:xfrm>
              <a:off x="6949350" y="1412350"/>
              <a:ext cx="849945" cy="2003900"/>
              <a:chOff x="6306209" y="1564750"/>
              <a:chExt cx="849945" cy="2003900"/>
            </a:xfrm>
          </p:grpSpPr>
          <p:sp>
            <p:nvSpPr>
              <p:cNvPr id="1242" name="Google Shape;1242;p30"/>
              <p:cNvSpPr/>
              <p:nvPr/>
            </p:nvSpPr>
            <p:spPr>
              <a:xfrm>
                <a:off x="6306209" y="1564750"/>
                <a:ext cx="849945" cy="2003900"/>
              </a:xfrm>
              <a:custGeom>
                <a:avLst/>
                <a:gdLst/>
                <a:ahLst/>
                <a:cxnLst/>
                <a:rect l="l" t="t" r="r" b="b"/>
                <a:pathLst>
                  <a:path w="13679" h="30488" extrusionOk="0">
                    <a:moveTo>
                      <a:pt x="0" y="1"/>
                    </a:moveTo>
                    <a:lnTo>
                      <a:pt x="0" y="30487"/>
                    </a:lnTo>
                    <a:lnTo>
                      <a:pt x="13678" y="30487"/>
                    </a:lnTo>
                    <a:lnTo>
                      <a:pt x="13678" y="1"/>
                    </a:lnTo>
                    <a:close/>
                  </a:path>
                </a:pathLst>
              </a:custGeom>
              <a:solidFill>
                <a:srgbClr val="FFFFFF">
                  <a:alpha val="7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43" name="Google Shape;1243;p30"/>
              <p:cNvSpPr/>
              <p:nvPr/>
            </p:nvSpPr>
            <p:spPr>
              <a:xfrm>
                <a:off x="6521509" y="1685589"/>
                <a:ext cx="419349" cy="1652667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26598" extrusionOk="0">
                    <a:moveTo>
                      <a:pt x="2614" y="1"/>
                    </a:moveTo>
                    <a:cubicBezTo>
                      <a:pt x="2067" y="1"/>
                      <a:pt x="1611" y="426"/>
                      <a:pt x="1611" y="974"/>
                    </a:cubicBezTo>
                    <a:lnTo>
                      <a:pt x="1611" y="6354"/>
                    </a:lnTo>
                    <a:cubicBezTo>
                      <a:pt x="1611" y="6658"/>
                      <a:pt x="1763" y="6931"/>
                      <a:pt x="1976" y="7113"/>
                    </a:cubicBezTo>
                    <a:lnTo>
                      <a:pt x="1976" y="7843"/>
                    </a:lnTo>
                    <a:lnTo>
                      <a:pt x="0" y="10852"/>
                    </a:lnTo>
                    <a:lnTo>
                      <a:pt x="0" y="25746"/>
                    </a:lnTo>
                    <a:cubicBezTo>
                      <a:pt x="0" y="26232"/>
                      <a:pt x="1490" y="26597"/>
                      <a:pt x="3374" y="26597"/>
                    </a:cubicBezTo>
                    <a:cubicBezTo>
                      <a:pt x="5228" y="26597"/>
                      <a:pt x="6748" y="26232"/>
                      <a:pt x="6748" y="25746"/>
                    </a:cubicBezTo>
                    <a:lnTo>
                      <a:pt x="6748" y="10852"/>
                    </a:lnTo>
                    <a:lnTo>
                      <a:pt x="4742" y="7843"/>
                    </a:lnTo>
                    <a:lnTo>
                      <a:pt x="4742" y="7113"/>
                    </a:lnTo>
                    <a:cubicBezTo>
                      <a:pt x="4985" y="6931"/>
                      <a:pt x="5107" y="6688"/>
                      <a:pt x="5107" y="6354"/>
                    </a:cubicBezTo>
                    <a:lnTo>
                      <a:pt x="5107" y="974"/>
                    </a:lnTo>
                    <a:cubicBezTo>
                      <a:pt x="5107" y="426"/>
                      <a:pt x="4681" y="1"/>
                      <a:pt x="413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44" name="Google Shape;1244;p30"/>
              <p:cNvSpPr/>
              <p:nvPr/>
            </p:nvSpPr>
            <p:spPr>
              <a:xfrm>
                <a:off x="6521509" y="2490151"/>
                <a:ext cx="419349" cy="631478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10163" extrusionOk="0">
                    <a:moveTo>
                      <a:pt x="0" y="0"/>
                    </a:moveTo>
                    <a:lnTo>
                      <a:pt x="0" y="9757"/>
                    </a:lnTo>
                    <a:cubicBezTo>
                      <a:pt x="0" y="9757"/>
                      <a:pt x="1473" y="10163"/>
                      <a:pt x="3472" y="10163"/>
                    </a:cubicBezTo>
                    <a:cubicBezTo>
                      <a:pt x="4472" y="10163"/>
                      <a:pt x="5603" y="10061"/>
                      <a:pt x="6748" y="9757"/>
                    </a:cubicBezTo>
                    <a:lnTo>
                      <a:pt x="6748" y="0"/>
                    </a:lnTo>
                    <a:cubicBezTo>
                      <a:pt x="5482" y="385"/>
                      <a:pt x="4310" y="514"/>
                      <a:pt x="3310" y="514"/>
                    </a:cubicBezTo>
                    <a:cubicBezTo>
                      <a:pt x="1311" y="51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45" name="Google Shape;1245;p30"/>
              <p:cNvSpPr/>
              <p:nvPr/>
            </p:nvSpPr>
            <p:spPr>
              <a:xfrm>
                <a:off x="6516747" y="1685589"/>
                <a:ext cx="245558" cy="1652667"/>
              </a:xfrm>
              <a:custGeom>
                <a:avLst/>
                <a:gdLst/>
                <a:ahLst/>
                <a:cxnLst/>
                <a:rect l="l" t="t" r="r" b="b"/>
                <a:pathLst>
                  <a:path w="3952" h="26598" extrusionOk="0">
                    <a:moveTo>
                      <a:pt x="2614" y="1"/>
                    </a:moveTo>
                    <a:cubicBezTo>
                      <a:pt x="2067" y="1"/>
                      <a:pt x="1642" y="426"/>
                      <a:pt x="1642" y="974"/>
                    </a:cubicBezTo>
                    <a:lnTo>
                      <a:pt x="1642" y="6384"/>
                    </a:lnTo>
                    <a:cubicBezTo>
                      <a:pt x="1642" y="6688"/>
                      <a:pt x="1763" y="6931"/>
                      <a:pt x="1976" y="7113"/>
                    </a:cubicBezTo>
                    <a:lnTo>
                      <a:pt x="1976" y="7843"/>
                    </a:lnTo>
                    <a:lnTo>
                      <a:pt x="0" y="10852"/>
                    </a:lnTo>
                    <a:lnTo>
                      <a:pt x="0" y="25746"/>
                    </a:lnTo>
                    <a:cubicBezTo>
                      <a:pt x="0" y="26232"/>
                      <a:pt x="1520" y="26597"/>
                      <a:pt x="3374" y="26597"/>
                    </a:cubicBezTo>
                    <a:lnTo>
                      <a:pt x="3952" y="26597"/>
                    </a:lnTo>
                    <a:cubicBezTo>
                      <a:pt x="2371" y="26536"/>
                      <a:pt x="1155" y="26172"/>
                      <a:pt x="1155" y="25746"/>
                    </a:cubicBezTo>
                    <a:lnTo>
                      <a:pt x="1155" y="10852"/>
                    </a:lnTo>
                    <a:lnTo>
                      <a:pt x="3131" y="7843"/>
                    </a:lnTo>
                    <a:lnTo>
                      <a:pt x="3131" y="7113"/>
                    </a:lnTo>
                    <a:cubicBezTo>
                      <a:pt x="2918" y="6931"/>
                      <a:pt x="2766" y="6688"/>
                      <a:pt x="2766" y="6384"/>
                    </a:cubicBezTo>
                    <a:lnTo>
                      <a:pt x="2766" y="974"/>
                    </a:lnTo>
                    <a:cubicBezTo>
                      <a:pt x="2766" y="426"/>
                      <a:pt x="3222" y="1"/>
                      <a:pt x="376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46" name="Google Shape;1246;p30"/>
              <p:cNvSpPr/>
              <p:nvPr/>
            </p:nvSpPr>
            <p:spPr>
              <a:xfrm>
                <a:off x="6780232" y="1742255"/>
                <a:ext cx="22741" cy="330558"/>
              </a:xfrm>
              <a:custGeom>
                <a:avLst/>
                <a:gdLst/>
                <a:ahLst/>
                <a:cxnLst/>
                <a:rect l="l" t="t" r="r" b="b"/>
                <a:pathLst>
                  <a:path w="366" h="5320" extrusionOk="0">
                    <a:moveTo>
                      <a:pt x="183" y="1"/>
                    </a:moveTo>
                    <a:cubicBezTo>
                      <a:pt x="61" y="1"/>
                      <a:pt x="1" y="92"/>
                      <a:pt x="1" y="183"/>
                    </a:cubicBezTo>
                    <a:lnTo>
                      <a:pt x="1" y="5138"/>
                    </a:lnTo>
                    <a:cubicBezTo>
                      <a:pt x="1" y="5229"/>
                      <a:pt x="61" y="5320"/>
                      <a:pt x="183" y="5320"/>
                    </a:cubicBezTo>
                    <a:cubicBezTo>
                      <a:pt x="274" y="5320"/>
                      <a:pt x="365" y="5229"/>
                      <a:pt x="365" y="5138"/>
                    </a:cubicBezTo>
                    <a:lnTo>
                      <a:pt x="365" y="183"/>
                    </a:lnTo>
                    <a:cubicBezTo>
                      <a:pt x="365" y="92"/>
                      <a:pt x="274" y="1"/>
                      <a:pt x="18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47" name="Google Shape;1247;p30"/>
              <p:cNvSpPr/>
              <p:nvPr/>
            </p:nvSpPr>
            <p:spPr>
              <a:xfrm>
                <a:off x="6857650" y="2382474"/>
                <a:ext cx="24605" cy="865106"/>
              </a:xfrm>
              <a:custGeom>
                <a:avLst/>
                <a:gdLst/>
                <a:ahLst/>
                <a:cxnLst/>
                <a:rect l="l" t="t" r="r" b="b"/>
                <a:pathLst>
                  <a:path w="396" h="13923" extrusionOk="0">
                    <a:moveTo>
                      <a:pt x="214" y="1"/>
                    </a:moveTo>
                    <a:cubicBezTo>
                      <a:pt x="92" y="1"/>
                      <a:pt x="1" y="92"/>
                      <a:pt x="1" y="183"/>
                    </a:cubicBezTo>
                    <a:lnTo>
                      <a:pt x="1" y="13709"/>
                    </a:lnTo>
                    <a:cubicBezTo>
                      <a:pt x="1" y="13831"/>
                      <a:pt x="92" y="13922"/>
                      <a:pt x="214" y="13922"/>
                    </a:cubicBezTo>
                    <a:cubicBezTo>
                      <a:pt x="305" y="13922"/>
                      <a:pt x="396" y="13831"/>
                      <a:pt x="396" y="13709"/>
                    </a:cubicBezTo>
                    <a:lnTo>
                      <a:pt x="396" y="183"/>
                    </a:lnTo>
                    <a:cubicBezTo>
                      <a:pt x="396" y="92"/>
                      <a:pt x="305" y="1"/>
                      <a:pt x="2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248" name="Google Shape;1248;p30"/>
            <p:cNvGrpSpPr/>
            <p:nvPr/>
          </p:nvGrpSpPr>
          <p:grpSpPr>
            <a:xfrm>
              <a:off x="6702780" y="3568494"/>
              <a:ext cx="1343104" cy="1034303"/>
              <a:chOff x="6301678" y="3700146"/>
              <a:chExt cx="1133708" cy="1104081"/>
            </a:xfrm>
          </p:grpSpPr>
          <p:sp>
            <p:nvSpPr>
              <p:cNvPr id="1249" name="Google Shape;1249;p30"/>
              <p:cNvSpPr txBox="1"/>
              <p:nvPr/>
            </p:nvSpPr>
            <p:spPr>
              <a:xfrm>
                <a:off x="6301686" y="3700146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250" name="Google Shape;1250;p30"/>
              <p:cNvSpPr txBox="1"/>
              <p:nvPr/>
            </p:nvSpPr>
            <p:spPr>
              <a:xfrm>
                <a:off x="6301678" y="4015227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" name="Google Shape;1255;p3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56" name="Google Shape;1256;p31"/>
          <p:cNvSpPr/>
          <p:nvPr/>
        </p:nvSpPr>
        <p:spPr>
          <a:xfrm rot="-5400000">
            <a:off x="3991636" y="-361954"/>
            <a:ext cx="1158679" cy="6739459"/>
          </a:xfrm>
          <a:custGeom>
            <a:avLst/>
            <a:gdLst/>
            <a:ahLst/>
            <a:cxnLst/>
            <a:rect l="l" t="t" r="r" b="b"/>
            <a:pathLst>
              <a:path w="29789" h="173258" extrusionOk="0">
                <a:moveTo>
                  <a:pt x="15111" y="87463"/>
                </a:moveTo>
                <a:lnTo>
                  <a:pt x="15111" y="87463"/>
                </a:lnTo>
                <a:cubicBezTo>
                  <a:pt x="18980" y="87330"/>
                  <a:pt x="22616" y="85795"/>
                  <a:pt x="25352" y="83027"/>
                </a:cubicBezTo>
                <a:cubicBezTo>
                  <a:pt x="28220" y="80191"/>
                  <a:pt x="29788" y="76389"/>
                  <a:pt x="29788" y="72319"/>
                </a:cubicBezTo>
                <a:cubicBezTo>
                  <a:pt x="29788" y="64147"/>
                  <a:pt x="23250" y="57442"/>
                  <a:pt x="15111" y="57208"/>
                </a:cubicBezTo>
                <a:lnTo>
                  <a:pt x="15111" y="57208"/>
                </a:lnTo>
                <a:cubicBezTo>
                  <a:pt x="11542" y="57208"/>
                  <a:pt x="8139" y="55807"/>
                  <a:pt x="5604" y="53272"/>
                </a:cubicBezTo>
                <a:cubicBezTo>
                  <a:pt x="3069" y="50704"/>
                  <a:pt x="1668" y="47334"/>
                  <a:pt x="1668" y="43732"/>
                </a:cubicBezTo>
                <a:cubicBezTo>
                  <a:pt x="1668" y="40129"/>
                  <a:pt x="3069" y="36760"/>
                  <a:pt x="5604" y="34225"/>
                </a:cubicBezTo>
                <a:cubicBezTo>
                  <a:pt x="8139" y="31690"/>
                  <a:pt x="11542" y="30289"/>
                  <a:pt x="15111" y="30289"/>
                </a:cubicBezTo>
                <a:lnTo>
                  <a:pt x="15111" y="30256"/>
                </a:lnTo>
                <a:cubicBezTo>
                  <a:pt x="18980" y="30156"/>
                  <a:pt x="22616" y="28588"/>
                  <a:pt x="25352" y="25852"/>
                </a:cubicBezTo>
                <a:cubicBezTo>
                  <a:pt x="28220" y="22984"/>
                  <a:pt x="29788" y="19181"/>
                  <a:pt x="29788" y="15145"/>
                </a:cubicBezTo>
                <a:cubicBezTo>
                  <a:pt x="29788" y="6805"/>
                  <a:pt x="23017" y="1"/>
                  <a:pt x="14677" y="1"/>
                </a:cubicBezTo>
                <a:lnTo>
                  <a:pt x="14677" y="1668"/>
                </a:lnTo>
                <a:cubicBezTo>
                  <a:pt x="22083" y="1668"/>
                  <a:pt x="28120" y="7706"/>
                  <a:pt x="28120" y="15145"/>
                </a:cubicBezTo>
                <a:cubicBezTo>
                  <a:pt x="28120" y="18747"/>
                  <a:pt x="26719" y="22116"/>
                  <a:pt x="24184" y="24652"/>
                </a:cubicBezTo>
                <a:cubicBezTo>
                  <a:pt x="21649" y="27220"/>
                  <a:pt x="18247" y="28621"/>
                  <a:pt x="14677" y="28621"/>
                </a:cubicBezTo>
                <a:lnTo>
                  <a:pt x="14677" y="28621"/>
                </a:lnTo>
                <a:lnTo>
                  <a:pt x="14677" y="28621"/>
                </a:lnTo>
                <a:cubicBezTo>
                  <a:pt x="10808" y="28721"/>
                  <a:pt x="7172" y="30289"/>
                  <a:pt x="4437" y="33024"/>
                </a:cubicBezTo>
                <a:cubicBezTo>
                  <a:pt x="1568" y="35893"/>
                  <a:pt x="0" y="39696"/>
                  <a:pt x="0" y="43732"/>
                </a:cubicBezTo>
                <a:cubicBezTo>
                  <a:pt x="0" y="47768"/>
                  <a:pt x="1568" y="51571"/>
                  <a:pt x="4437" y="54440"/>
                </a:cubicBezTo>
                <a:cubicBezTo>
                  <a:pt x="7172" y="57175"/>
                  <a:pt x="10808" y="58743"/>
                  <a:pt x="14677" y="58843"/>
                </a:cubicBezTo>
                <a:lnTo>
                  <a:pt x="14677" y="58876"/>
                </a:lnTo>
                <a:cubicBezTo>
                  <a:pt x="22083" y="58876"/>
                  <a:pt x="28120" y="64914"/>
                  <a:pt x="28120" y="72319"/>
                </a:cubicBezTo>
                <a:cubicBezTo>
                  <a:pt x="28120" y="75922"/>
                  <a:pt x="26719" y="79291"/>
                  <a:pt x="24184" y="81859"/>
                </a:cubicBezTo>
                <a:cubicBezTo>
                  <a:pt x="21649" y="84394"/>
                  <a:pt x="18247" y="85795"/>
                  <a:pt x="14677" y="85795"/>
                </a:cubicBezTo>
                <a:lnTo>
                  <a:pt x="14677" y="85795"/>
                </a:lnTo>
                <a:lnTo>
                  <a:pt x="14677" y="85795"/>
                </a:lnTo>
                <a:cubicBezTo>
                  <a:pt x="10808" y="85929"/>
                  <a:pt x="7172" y="87463"/>
                  <a:pt x="4437" y="90232"/>
                </a:cubicBezTo>
                <a:cubicBezTo>
                  <a:pt x="1568" y="93101"/>
                  <a:pt x="0" y="96903"/>
                  <a:pt x="0" y="100940"/>
                </a:cubicBezTo>
                <a:cubicBezTo>
                  <a:pt x="0" y="104976"/>
                  <a:pt x="1568" y="108778"/>
                  <a:pt x="4437" y="111614"/>
                </a:cubicBezTo>
                <a:cubicBezTo>
                  <a:pt x="7172" y="114382"/>
                  <a:pt x="10808" y="115950"/>
                  <a:pt x="14677" y="116050"/>
                </a:cubicBezTo>
                <a:lnTo>
                  <a:pt x="14677" y="116050"/>
                </a:lnTo>
                <a:cubicBezTo>
                  <a:pt x="22083" y="116050"/>
                  <a:pt x="28120" y="122088"/>
                  <a:pt x="28120" y="129527"/>
                </a:cubicBezTo>
                <a:cubicBezTo>
                  <a:pt x="28120" y="133129"/>
                  <a:pt x="26719" y="136498"/>
                  <a:pt x="24184" y="139033"/>
                </a:cubicBezTo>
                <a:cubicBezTo>
                  <a:pt x="21649" y="141602"/>
                  <a:pt x="18247" y="143003"/>
                  <a:pt x="14677" y="143003"/>
                </a:cubicBezTo>
                <a:lnTo>
                  <a:pt x="14677" y="143003"/>
                </a:lnTo>
                <a:lnTo>
                  <a:pt x="14677" y="143003"/>
                </a:lnTo>
                <a:cubicBezTo>
                  <a:pt x="10808" y="143103"/>
                  <a:pt x="7172" y="144671"/>
                  <a:pt x="4437" y="147406"/>
                </a:cubicBezTo>
                <a:cubicBezTo>
                  <a:pt x="1568" y="150275"/>
                  <a:pt x="0" y="154078"/>
                  <a:pt x="0" y="158114"/>
                </a:cubicBezTo>
                <a:cubicBezTo>
                  <a:pt x="0" y="162150"/>
                  <a:pt x="1568" y="165953"/>
                  <a:pt x="4437" y="168821"/>
                </a:cubicBezTo>
                <a:cubicBezTo>
                  <a:pt x="7272" y="171690"/>
                  <a:pt x="11075" y="173258"/>
                  <a:pt x="15111" y="173258"/>
                </a:cubicBezTo>
                <a:lnTo>
                  <a:pt x="15111" y="171590"/>
                </a:lnTo>
                <a:cubicBezTo>
                  <a:pt x="11542" y="171590"/>
                  <a:pt x="8139" y="170189"/>
                  <a:pt x="5604" y="167654"/>
                </a:cubicBezTo>
                <a:cubicBezTo>
                  <a:pt x="3069" y="165085"/>
                  <a:pt x="1668" y="161716"/>
                  <a:pt x="1668" y="158114"/>
                </a:cubicBezTo>
                <a:cubicBezTo>
                  <a:pt x="1668" y="154511"/>
                  <a:pt x="3069" y="151142"/>
                  <a:pt x="5604" y="148607"/>
                </a:cubicBezTo>
                <a:cubicBezTo>
                  <a:pt x="8139" y="146072"/>
                  <a:pt x="11542" y="144671"/>
                  <a:pt x="15111" y="144671"/>
                </a:cubicBezTo>
                <a:lnTo>
                  <a:pt x="15111" y="144637"/>
                </a:lnTo>
                <a:cubicBezTo>
                  <a:pt x="18980" y="144537"/>
                  <a:pt x="22616" y="142970"/>
                  <a:pt x="25352" y="140234"/>
                </a:cubicBezTo>
                <a:cubicBezTo>
                  <a:pt x="28220" y="137366"/>
                  <a:pt x="29788" y="133563"/>
                  <a:pt x="29788" y="129527"/>
                </a:cubicBezTo>
                <a:cubicBezTo>
                  <a:pt x="29788" y="121321"/>
                  <a:pt x="23250" y="114649"/>
                  <a:pt x="15111" y="114416"/>
                </a:cubicBezTo>
                <a:lnTo>
                  <a:pt x="15111" y="114382"/>
                </a:lnTo>
                <a:cubicBezTo>
                  <a:pt x="11542" y="114382"/>
                  <a:pt x="8139" y="112981"/>
                  <a:pt x="5604" y="110446"/>
                </a:cubicBezTo>
                <a:cubicBezTo>
                  <a:pt x="3069" y="107911"/>
                  <a:pt x="1668" y="104509"/>
                  <a:pt x="1668" y="100940"/>
                </a:cubicBezTo>
                <a:cubicBezTo>
                  <a:pt x="1668" y="97337"/>
                  <a:pt x="3069" y="93968"/>
                  <a:pt x="5604" y="91399"/>
                </a:cubicBezTo>
                <a:cubicBezTo>
                  <a:pt x="8139" y="88864"/>
                  <a:pt x="11542" y="87463"/>
                  <a:pt x="15111" y="8746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257" name="Google Shape;1257;p31"/>
          <p:cNvGrpSpPr/>
          <p:nvPr/>
        </p:nvGrpSpPr>
        <p:grpSpPr>
          <a:xfrm>
            <a:off x="879800" y="1191300"/>
            <a:ext cx="1808100" cy="2247924"/>
            <a:chOff x="879800" y="1191300"/>
            <a:chExt cx="1808100" cy="2247924"/>
          </a:xfrm>
        </p:grpSpPr>
        <p:sp>
          <p:nvSpPr>
            <p:cNvPr id="1258" name="Google Shape;1258;p31"/>
            <p:cNvSpPr/>
            <p:nvPr/>
          </p:nvSpPr>
          <p:spPr>
            <a:xfrm rot="-5400000">
              <a:off x="1383568" y="2623022"/>
              <a:ext cx="800600" cy="730590"/>
            </a:xfrm>
            <a:custGeom>
              <a:avLst/>
              <a:gdLst/>
              <a:ahLst/>
              <a:cxnLst/>
              <a:rect l="l" t="t" r="r" b="b"/>
              <a:pathLst>
                <a:path w="20583" h="18782" extrusionOk="0">
                  <a:moveTo>
                    <a:pt x="10296" y="1"/>
                  </a:moveTo>
                  <a:cubicBezTo>
                    <a:pt x="7890" y="1"/>
                    <a:pt x="5488" y="918"/>
                    <a:pt x="3670" y="2753"/>
                  </a:cubicBezTo>
                  <a:cubicBezTo>
                    <a:pt x="1" y="6422"/>
                    <a:pt x="1" y="12360"/>
                    <a:pt x="3670" y="16029"/>
                  </a:cubicBezTo>
                  <a:cubicBezTo>
                    <a:pt x="5505" y="17864"/>
                    <a:pt x="7906" y="18781"/>
                    <a:pt x="10308" y="18781"/>
                  </a:cubicBezTo>
                  <a:cubicBezTo>
                    <a:pt x="12710" y="18781"/>
                    <a:pt x="15112" y="17864"/>
                    <a:pt x="16946" y="16029"/>
                  </a:cubicBezTo>
                  <a:cubicBezTo>
                    <a:pt x="20582" y="12360"/>
                    <a:pt x="20582" y="6422"/>
                    <a:pt x="16946" y="2753"/>
                  </a:cubicBezTo>
                  <a:cubicBezTo>
                    <a:pt x="15112" y="918"/>
                    <a:pt x="12702" y="1"/>
                    <a:pt x="1029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9" name="Google Shape;1259;p31"/>
            <p:cNvSpPr/>
            <p:nvPr/>
          </p:nvSpPr>
          <p:spPr>
            <a:xfrm rot="-5400000">
              <a:off x="1382926" y="2672987"/>
              <a:ext cx="801884" cy="730590"/>
            </a:xfrm>
            <a:custGeom>
              <a:avLst/>
              <a:gdLst/>
              <a:ahLst/>
              <a:cxnLst/>
              <a:rect l="l" t="t" r="r" b="b"/>
              <a:pathLst>
                <a:path w="20616" h="18782" extrusionOk="0">
                  <a:moveTo>
                    <a:pt x="10308" y="1"/>
                  </a:moveTo>
                  <a:cubicBezTo>
                    <a:pt x="7907" y="1"/>
                    <a:pt x="5505" y="918"/>
                    <a:pt x="3670" y="2753"/>
                  </a:cubicBezTo>
                  <a:cubicBezTo>
                    <a:pt x="1" y="6422"/>
                    <a:pt x="1" y="12360"/>
                    <a:pt x="3670" y="16029"/>
                  </a:cubicBezTo>
                  <a:cubicBezTo>
                    <a:pt x="5505" y="17864"/>
                    <a:pt x="7907" y="18781"/>
                    <a:pt x="10308" y="18781"/>
                  </a:cubicBezTo>
                  <a:cubicBezTo>
                    <a:pt x="12710" y="18781"/>
                    <a:pt x="15112" y="17864"/>
                    <a:pt x="16946" y="16029"/>
                  </a:cubicBezTo>
                  <a:cubicBezTo>
                    <a:pt x="20616" y="12360"/>
                    <a:pt x="20616" y="6422"/>
                    <a:pt x="16946" y="2753"/>
                  </a:cubicBezTo>
                  <a:cubicBezTo>
                    <a:pt x="15112" y="918"/>
                    <a:pt x="12710" y="1"/>
                    <a:pt x="103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0" name="Google Shape;1260;p31"/>
            <p:cNvSpPr/>
            <p:nvPr/>
          </p:nvSpPr>
          <p:spPr>
            <a:xfrm rot="-5400000">
              <a:off x="1554207" y="2812799"/>
              <a:ext cx="459325" cy="450910"/>
            </a:xfrm>
            <a:custGeom>
              <a:avLst/>
              <a:gdLst/>
              <a:ahLst/>
              <a:cxnLst/>
              <a:rect l="l" t="t" r="r" b="b"/>
              <a:pathLst>
                <a:path w="11809" h="11592" extrusionOk="0">
                  <a:moveTo>
                    <a:pt x="1172" y="0"/>
                  </a:moveTo>
                  <a:cubicBezTo>
                    <a:pt x="901" y="0"/>
                    <a:pt x="634" y="109"/>
                    <a:pt x="434" y="325"/>
                  </a:cubicBezTo>
                  <a:cubicBezTo>
                    <a:pt x="0" y="726"/>
                    <a:pt x="0" y="1393"/>
                    <a:pt x="434" y="1826"/>
                  </a:cubicBezTo>
                  <a:lnTo>
                    <a:pt x="9874" y="11267"/>
                  </a:lnTo>
                  <a:cubicBezTo>
                    <a:pt x="10091" y="11483"/>
                    <a:pt x="10366" y="11592"/>
                    <a:pt x="10637" y="11592"/>
                  </a:cubicBezTo>
                  <a:cubicBezTo>
                    <a:pt x="10908" y="11592"/>
                    <a:pt x="11175" y="11483"/>
                    <a:pt x="11375" y="11267"/>
                  </a:cubicBezTo>
                  <a:cubicBezTo>
                    <a:pt x="11808" y="10866"/>
                    <a:pt x="11808" y="10166"/>
                    <a:pt x="11375" y="9766"/>
                  </a:cubicBezTo>
                  <a:lnTo>
                    <a:pt x="1935" y="325"/>
                  </a:lnTo>
                  <a:cubicBezTo>
                    <a:pt x="1718" y="109"/>
                    <a:pt x="1443" y="0"/>
                    <a:pt x="11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1" name="Google Shape;1261;p31"/>
            <p:cNvSpPr/>
            <p:nvPr/>
          </p:nvSpPr>
          <p:spPr>
            <a:xfrm rot="-5400000">
              <a:off x="1591160" y="1941177"/>
              <a:ext cx="385411" cy="386719"/>
            </a:xfrm>
            <a:custGeom>
              <a:avLst/>
              <a:gdLst/>
              <a:ahLst/>
              <a:cxnLst/>
              <a:rect l="l" t="t" r="r" b="b"/>
              <a:pathLst>
                <a:path w="9909" h="9942" extrusionOk="0">
                  <a:moveTo>
                    <a:pt x="4938" y="1"/>
                  </a:moveTo>
                  <a:cubicBezTo>
                    <a:pt x="2203" y="1"/>
                    <a:pt x="1" y="2236"/>
                    <a:pt x="1" y="4971"/>
                  </a:cubicBezTo>
                  <a:cubicBezTo>
                    <a:pt x="1" y="7706"/>
                    <a:pt x="2203" y="9941"/>
                    <a:pt x="4938" y="9941"/>
                  </a:cubicBezTo>
                  <a:cubicBezTo>
                    <a:pt x="7673" y="9941"/>
                    <a:pt x="9908" y="7706"/>
                    <a:pt x="9908" y="4971"/>
                  </a:cubicBezTo>
                  <a:cubicBezTo>
                    <a:pt x="9908" y="2236"/>
                    <a:pt x="7673" y="1"/>
                    <a:pt x="49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262" name="Google Shape;1262;p31"/>
            <p:cNvGrpSpPr/>
            <p:nvPr/>
          </p:nvGrpSpPr>
          <p:grpSpPr>
            <a:xfrm>
              <a:off x="879800" y="1191300"/>
              <a:ext cx="1808100" cy="699348"/>
              <a:chOff x="442687" y="947150"/>
              <a:chExt cx="1808100" cy="699348"/>
            </a:xfrm>
          </p:grpSpPr>
          <p:sp>
            <p:nvSpPr>
              <p:cNvPr id="1263" name="Google Shape;1263;p31"/>
              <p:cNvSpPr txBox="1"/>
              <p:nvPr/>
            </p:nvSpPr>
            <p:spPr>
              <a:xfrm>
                <a:off x="868837" y="947150"/>
                <a:ext cx="955800" cy="339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</a:t>
                </a:r>
              </a:p>
            </p:txBody>
          </p:sp>
          <p:sp>
            <p:nvSpPr>
              <p:cNvPr id="1264" name="Google Shape;1264;p31"/>
              <p:cNvSpPr txBox="1"/>
              <p:nvPr/>
            </p:nvSpPr>
            <p:spPr>
              <a:xfrm>
                <a:off x="442687" y="1219898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265" name="Google Shape;1265;p31"/>
            <p:cNvSpPr txBox="1"/>
            <p:nvPr/>
          </p:nvSpPr>
          <p:spPr>
            <a:xfrm>
              <a:off x="1600200" y="1941750"/>
              <a:ext cx="377100" cy="38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8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1</a:t>
              </a:r>
              <a:endParaRPr sz="1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1266" name="Google Shape;1266;p31"/>
          <p:cNvGrpSpPr/>
          <p:nvPr/>
        </p:nvGrpSpPr>
        <p:grpSpPr>
          <a:xfrm>
            <a:off x="1987262" y="2576348"/>
            <a:ext cx="1808100" cy="2186287"/>
            <a:chOff x="1987262" y="2576348"/>
            <a:chExt cx="1808100" cy="2186287"/>
          </a:xfrm>
        </p:grpSpPr>
        <p:sp>
          <p:nvSpPr>
            <p:cNvPr id="1267" name="Google Shape;1267;p31"/>
            <p:cNvSpPr/>
            <p:nvPr/>
          </p:nvSpPr>
          <p:spPr>
            <a:xfrm rot="-5400000">
              <a:off x="2526081" y="2661977"/>
              <a:ext cx="730509" cy="730551"/>
            </a:xfrm>
            <a:custGeom>
              <a:avLst/>
              <a:gdLst/>
              <a:ahLst/>
              <a:cxnLst/>
              <a:rect l="l" t="t" r="r" b="b"/>
              <a:pathLst>
                <a:path w="18781" h="18781" extrusionOk="0">
                  <a:moveTo>
                    <a:pt x="9374" y="0"/>
                  </a:moveTo>
                  <a:cubicBezTo>
                    <a:pt x="4204" y="0"/>
                    <a:pt x="1" y="4203"/>
                    <a:pt x="1" y="9407"/>
                  </a:cubicBezTo>
                  <a:cubicBezTo>
                    <a:pt x="1" y="14577"/>
                    <a:pt x="4204" y="18780"/>
                    <a:pt x="9374" y="18780"/>
                  </a:cubicBezTo>
                  <a:cubicBezTo>
                    <a:pt x="14578" y="18780"/>
                    <a:pt x="18781" y="14577"/>
                    <a:pt x="18781" y="9407"/>
                  </a:cubicBezTo>
                  <a:cubicBezTo>
                    <a:pt x="18781" y="4203"/>
                    <a:pt x="14578" y="0"/>
                    <a:pt x="93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8" name="Google Shape;1268;p31"/>
            <p:cNvSpPr/>
            <p:nvPr/>
          </p:nvSpPr>
          <p:spPr>
            <a:xfrm rot="-5400000">
              <a:off x="2491055" y="2612014"/>
              <a:ext cx="801884" cy="730551"/>
            </a:xfrm>
            <a:custGeom>
              <a:avLst/>
              <a:gdLst/>
              <a:ahLst/>
              <a:cxnLst/>
              <a:rect l="l" t="t" r="r" b="b"/>
              <a:pathLst>
                <a:path w="20616" h="18781" extrusionOk="0">
                  <a:moveTo>
                    <a:pt x="10308" y="0"/>
                  </a:moveTo>
                  <a:cubicBezTo>
                    <a:pt x="7906" y="0"/>
                    <a:pt x="5505" y="917"/>
                    <a:pt x="3670" y="2752"/>
                  </a:cubicBezTo>
                  <a:cubicBezTo>
                    <a:pt x="1" y="6421"/>
                    <a:pt x="1" y="12359"/>
                    <a:pt x="3670" y="16028"/>
                  </a:cubicBezTo>
                  <a:cubicBezTo>
                    <a:pt x="5505" y="17863"/>
                    <a:pt x="7906" y="18780"/>
                    <a:pt x="10308" y="18780"/>
                  </a:cubicBezTo>
                  <a:cubicBezTo>
                    <a:pt x="12710" y="18780"/>
                    <a:pt x="15111" y="17863"/>
                    <a:pt x="16946" y="16028"/>
                  </a:cubicBezTo>
                  <a:cubicBezTo>
                    <a:pt x="20615" y="12359"/>
                    <a:pt x="20615" y="6421"/>
                    <a:pt x="16946" y="2752"/>
                  </a:cubicBezTo>
                  <a:cubicBezTo>
                    <a:pt x="15111" y="917"/>
                    <a:pt x="12710" y="0"/>
                    <a:pt x="103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9" name="Google Shape;1269;p31"/>
            <p:cNvSpPr/>
            <p:nvPr/>
          </p:nvSpPr>
          <p:spPr>
            <a:xfrm rot="-5400000">
              <a:off x="2662121" y="2751651"/>
              <a:ext cx="459364" cy="451260"/>
            </a:xfrm>
            <a:custGeom>
              <a:avLst/>
              <a:gdLst/>
              <a:ahLst/>
              <a:cxnLst/>
              <a:rect l="l" t="t" r="r" b="b"/>
              <a:pathLst>
                <a:path w="11810" h="11601" extrusionOk="0">
                  <a:moveTo>
                    <a:pt x="10638" y="1"/>
                  </a:moveTo>
                  <a:cubicBezTo>
                    <a:pt x="10367" y="1"/>
                    <a:pt x="10091" y="101"/>
                    <a:pt x="9875" y="301"/>
                  </a:cubicBezTo>
                  <a:lnTo>
                    <a:pt x="434" y="9775"/>
                  </a:lnTo>
                  <a:cubicBezTo>
                    <a:pt x="1" y="10175"/>
                    <a:pt x="1" y="10875"/>
                    <a:pt x="434" y="11276"/>
                  </a:cubicBezTo>
                  <a:cubicBezTo>
                    <a:pt x="635" y="11492"/>
                    <a:pt x="910" y="11601"/>
                    <a:pt x="1185" y="11601"/>
                  </a:cubicBezTo>
                  <a:cubicBezTo>
                    <a:pt x="1460" y="11601"/>
                    <a:pt x="1735" y="11492"/>
                    <a:pt x="1936" y="11276"/>
                  </a:cubicBezTo>
                  <a:lnTo>
                    <a:pt x="11376" y="1836"/>
                  </a:lnTo>
                  <a:cubicBezTo>
                    <a:pt x="11809" y="1402"/>
                    <a:pt x="11809" y="735"/>
                    <a:pt x="11376" y="301"/>
                  </a:cubicBezTo>
                  <a:cubicBezTo>
                    <a:pt x="11175" y="101"/>
                    <a:pt x="10909" y="1"/>
                    <a:pt x="106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270" name="Google Shape;1270;p31"/>
            <p:cNvGrpSpPr/>
            <p:nvPr/>
          </p:nvGrpSpPr>
          <p:grpSpPr>
            <a:xfrm>
              <a:off x="1987262" y="3692138"/>
              <a:ext cx="1808100" cy="1070498"/>
              <a:chOff x="1987262" y="3692138"/>
              <a:chExt cx="1808100" cy="1070498"/>
            </a:xfrm>
          </p:grpSpPr>
          <p:sp>
            <p:nvSpPr>
              <p:cNvPr id="1271" name="Google Shape;1271;p31"/>
              <p:cNvSpPr/>
              <p:nvPr/>
            </p:nvSpPr>
            <p:spPr>
              <a:xfrm rot="-5400000">
                <a:off x="2698627" y="3692198"/>
                <a:ext cx="385372" cy="385396"/>
              </a:xfrm>
              <a:custGeom>
                <a:avLst/>
                <a:gdLst/>
                <a:ahLst/>
                <a:cxnLst/>
                <a:rect l="l" t="t" r="r" b="b"/>
                <a:pathLst>
                  <a:path w="9908" h="9908" extrusionOk="0">
                    <a:moveTo>
                      <a:pt x="4970" y="1"/>
                    </a:moveTo>
                    <a:cubicBezTo>
                      <a:pt x="2235" y="1"/>
                      <a:pt x="0" y="2236"/>
                      <a:pt x="0" y="4971"/>
                    </a:cubicBezTo>
                    <a:cubicBezTo>
                      <a:pt x="0" y="7706"/>
                      <a:pt x="2235" y="9908"/>
                      <a:pt x="4970" y="9908"/>
                    </a:cubicBezTo>
                    <a:cubicBezTo>
                      <a:pt x="7706" y="9908"/>
                      <a:pt x="9907" y="7706"/>
                      <a:pt x="9907" y="4971"/>
                    </a:cubicBezTo>
                    <a:cubicBezTo>
                      <a:pt x="9907" y="2236"/>
                      <a:pt x="7706" y="1"/>
                      <a:pt x="49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272" name="Google Shape;1272;p31"/>
              <p:cNvGrpSpPr/>
              <p:nvPr/>
            </p:nvGrpSpPr>
            <p:grpSpPr>
              <a:xfrm>
                <a:off x="1987262" y="4065669"/>
                <a:ext cx="1808100" cy="696966"/>
                <a:chOff x="442687" y="963819"/>
                <a:chExt cx="1808100" cy="696966"/>
              </a:xfrm>
            </p:grpSpPr>
            <p:sp>
              <p:nvSpPr>
                <p:cNvPr id="1273" name="Google Shape;1273;p31"/>
                <p:cNvSpPr txBox="1"/>
                <p:nvPr/>
              </p:nvSpPr>
              <p:spPr>
                <a:xfrm>
                  <a:off x="868837" y="963819"/>
                  <a:ext cx="955800" cy="3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8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</a:t>
                  </a:r>
                </a:p>
              </p:txBody>
            </p:sp>
            <p:sp>
              <p:nvSpPr>
                <p:cNvPr id="1274" name="Google Shape;1274;p31"/>
                <p:cNvSpPr txBox="1"/>
                <p:nvPr/>
              </p:nvSpPr>
              <p:spPr>
                <a:xfrm>
                  <a:off x="442687" y="1234185"/>
                  <a:ext cx="1808100" cy="426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2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2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275" name="Google Shape;1275;p31"/>
              <p:cNvSpPr txBox="1"/>
              <p:nvPr/>
            </p:nvSpPr>
            <p:spPr>
              <a:xfrm>
                <a:off x="2702763" y="3692138"/>
                <a:ext cx="377100" cy="38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</a:t>
                </a:r>
                <a:endParaRPr sz="18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276" name="Google Shape;1276;p31"/>
          <p:cNvGrpSpPr/>
          <p:nvPr/>
        </p:nvGrpSpPr>
        <p:grpSpPr>
          <a:xfrm>
            <a:off x="3109012" y="1191300"/>
            <a:ext cx="1808100" cy="2247924"/>
            <a:chOff x="3109012" y="1191300"/>
            <a:chExt cx="1808100" cy="2247924"/>
          </a:xfrm>
        </p:grpSpPr>
        <p:sp>
          <p:nvSpPr>
            <p:cNvPr id="1277" name="Google Shape;1277;p31"/>
            <p:cNvSpPr/>
            <p:nvPr/>
          </p:nvSpPr>
          <p:spPr>
            <a:xfrm rot="-5400000">
              <a:off x="3612759" y="2623042"/>
              <a:ext cx="800600" cy="730551"/>
            </a:xfrm>
            <a:custGeom>
              <a:avLst/>
              <a:gdLst/>
              <a:ahLst/>
              <a:cxnLst/>
              <a:rect l="l" t="t" r="r" b="b"/>
              <a:pathLst>
                <a:path w="20583" h="18781" extrusionOk="0">
                  <a:moveTo>
                    <a:pt x="10296" y="1"/>
                  </a:moveTo>
                  <a:cubicBezTo>
                    <a:pt x="7890" y="1"/>
                    <a:pt x="5488" y="918"/>
                    <a:pt x="3670" y="2753"/>
                  </a:cubicBezTo>
                  <a:cubicBezTo>
                    <a:pt x="1" y="6422"/>
                    <a:pt x="1" y="12359"/>
                    <a:pt x="3670" y="16029"/>
                  </a:cubicBezTo>
                  <a:cubicBezTo>
                    <a:pt x="5505" y="17863"/>
                    <a:pt x="7906" y="18781"/>
                    <a:pt x="10308" y="18781"/>
                  </a:cubicBezTo>
                  <a:cubicBezTo>
                    <a:pt x="12710" y="18781"/>
                    <a:pt x="15112" y="17863"/>
                    <a:pt x="16946" y="16029"/>
                  </a:cubicBezTo>
                  <a:cubicBezTo>
                    <a:pt x="20582" y="12359"/>
                    <a:pt x="20582" y="6422"/>
                    <a:pt x="16946" y="2753"/>
                  </a:cubicBezTo>
                  <a:cubicBezTo>
                    <a:pt x="15112" y="918"/>
                    <a:pt x="12702" y="1"/>
                    <a:pt x="1029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8" name="Google Shape;1278;p31"/>
            <p:cNvSpPr/>
            <p:nvPr/>
          </p:nvSpPr>
          <p:spPr>
            <a:xfrm rot="-5400000">
              <a:off x="3612117" y="2673007"/>
              <a:ext cx="801884" cy="730551"/>
            </a:xfrm>
            <a:custGeom>
              <a:avLst/>
              <a:gdLst/>
              <a:ahLst/>
              <a:cxnLst/>
              <a:rect l="l" t="t" r="r" b="b"/>
              <a:pathLst>
                <a:path w="20616" h="18781" extrusionOk="0">
                  <a:moveTo>
                    <a:pt x="10308" y="1"/>
                  </a:moveTo>
                  <a:cubicBezTo>
                    <a:pt x="7907" y="1"/>
                    <a:pt x="5505" y="918"/>
                    <a:pt x="3670" y="2753"/>
                  </a:cubicBezTo>
                  <a:cubicBezTo>
                    <a:pt x="1" y="6422"/>
                    <a:pt x="1" y="12359"/>
                    <a:pt x="3670" y="16029"/>
                  </a:cubicBezTo>
                  <a:cubicBezTo>
                    <a:pt x="5505" y="17863"/>
                    <a:pt x="7907" y="18781"/>
                    <a:pt x="10308" y="18781"/>
                  </a:cubicBezTo>
                  <a:cubicBezTo>
                    <a:pt x="12710" y="18781"/>
                    <a:pt x="15112" y="17863"/>
                    <a:pt x="16946" y="16029"/>
                  </a:cubicBezTo>
                  <a:cubicBezTo>
                    <a:pt x="20616" y="12359"/>
                    <a:pt x="20616" y="6422"/>
                    <a:pt x="16946" y="2753"/>
                  </a:cubicBezTo>
                  <a:cubicBezTo>
                    <a:pt x="15112" y="918"/>
                    <a:pt x="12710" y="1"/>
                    <a:pt x="103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9" name="Google Shape;1279;p31"/>
            <p:cNvSpPr/>
            <p:nvPr/>
          </p:nvSpPr>
          <p:spPr>
            <a:xfrm rot="-5400000">
              <a:off x="3783398" y="2812779"/>
              <a:ext cx="459325" cy="450949"/>
            </a:xfrm>
            <a:custGeom>
              <a:avLst/>
              <a:gdLst/>
              <a:ahLst/>
              <a:cxnLst/>
              <a:rect l="l" t="t" r="r" b="b"/>
              <a:pathLst>
                <a:path w="11809" h="11593" extrusionOk="0">
                  <a:moveTo>
                    <a:pt x="1172" y="1"/>
                  </a:moveTo>
                  <a:cubicBezTo>
                    <a:pt x="901" y="1"/>
                    <a:pt x="634" y="109"/>
                    <a:pt x="434" y="326"/>
                  </a:cubicBezTo>
                  <a:cubicBezTo>
                    <a:pt x="0" y="726"/>
                    <a:pt x="0" y="1427"/>
                    <a:pt x="434" y="1827"/>
                  </a:cubicBezTo>
                  <a:lnTo>
                    <a:pt x="9874" y="11267"/>
                  </a:lnTo>
                  <a:cubicBezTo>
                    <a:pt x="10091" y="11484"/>
                    <a:pt x="10366" y="11593"/>
                    <a:pt x="10637" y="11593"/>
                  </a:cubicBezTo>
                  <a:cubicBezTo>
                    <a:pt x="10908" y="11593"/>
                    <a:pt x="11175" y="11484"/>
                    <a:pt x="11375" y="11267"/>
                  </a:cubicBezTo>
                  <a:cubicBezTo>
                    <a:pt x="11808" y="10867"/>
                    <a:pt x="11808" y="10200"/>
                    <a:pt x="11375" y="9766"/>
                  </a:cubicBezTo>
                  <a:lnTo>
                    <a:pt x="1935" y="326"/>
                  </a:lnTo>
                  <a:cubicBezTo>
                    <a:pt x="1718" y="109"/>
                    <a:pt x="1443" y="1"/>
                    <a:pt x="1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280" name="Google Shape;1280;p31"/>
            <p:cNvGrpSpPr/>
            <p:nvPr/>
          </p:nvGrpSpPr>
          <p:grpSpPr>
            <a:xfrm>
              <a:off x="3109012" y="1191300"/>
              <a:ext cx="1808100" cy="1135975"/>
              <a:chOff x="3109012" y="1191300"/>
              <a:chExt cx="1808100" cy="1135975"/>
            </a:xfrm>
          </p:grpSpPr>
          <p:sp>
            <p:nvSpPr>
              <p:cNvPr id="1281" name="Google Shape;1281;p31"/>
              <p:cNvSpPr/>
              <p:nvPr/>
            </p:nvSpPr>
            <p:spPr>
              <a:xfrm rot="-5400000">
                <a:off x="3820351" y="1941196"/>
                <a:ext cx="385411" cy="386680"/>
              </a:xfrm>
              <a:custGeom>
                <a:avLst/>
                <a:gdLst/>
                <a:ahLst/>
                <a:cxnLst/>
                <a:rect l="l" t="t" r="r" b="b"/>
                <a:pathLst>
                  <a:path w="9909" h="9941" extrusionOk="0">
                    <a:moveTo>
                      <a:pt x="4938" y="0"/>
                    </a:moveTo>
                    <a:cubicBezTo>
                      <a:pt x="2203" y="0"/>
                      <a:pt x="1" y="2235"/>
                      <a:pt x="1" y="4971"/>
                    </a:cubicBezTo>
                    <a:cubicBezTo>
                      <a:pt x="1" y="7706"/>
                      <a:pt x="2203" y="9941"/>
                      <a:pt x="4938" y="9941"/>
                    </a:cubicBezTo>
                    <a:cubicBezTo>
                      <a:pt x="7673" y="9941"/>
                      <a:pt x="9908" y="7706"/>
                      <a:pt x="9908" y="4971"/>
                    </a:cubicBezTo>
                    <a:cubicBezTo>
                      <a:pt x="9908" y="2235"/>
                      <a:pt x="7673" y="0"/>
                      <a:pt x="49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282" name="Google Shape;1282;p31"/>
              <p:cNvGrpSpPr/>
              <p:nvPr/>
            </p:nvGrpSpPr>
            <p:grpSpPr>
              <a:xfrm>
                <a:off x="3109012" y="1191300"/>
                <a:ext cx="1808100" cy="699348"/>
                <a:chOff x="583487" y="1019850"/>
                <a:chExt cx="1808100" cy="699348"/>
              </a:xfrm>
            </p:grpSpPr>
            <p:sp>
              <p:nvSpPr>
                <p:cNvPr id="1283" name="Google Shape;1283;p31"/>
                <p:cNvSpPr txBox="1"/>
                <p:nvPr/>
              </p:nvSpPr>
              <p:spPr>
                <a:xfrm>
                  <a:off x="1009637" y="1019850"/>
                  <a:ext cx="955800" cy="3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8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</a:t>
                  </a:r>
                </a:p>
              </p:txBody>
            </p:sp>
            <p:sp>
              <p:nvSpPr>
                <p:cNvPr id="1284" name="Google Shape;1284;p31"/>
                <p:cNvSpPr txBox="1"/>
                <p:nvPr/>
              </p:nvSpPr>
              <p:spPr>
                <a:xfrm>
                  <a:off x="583487" y="1292598"/>
                  <a:ext cx="1808100" cy="426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2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2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285" name="Google Shape;1285;p31"/>
              <p:cNvSpPr txBox="1"/>
              <p:nvPr/>
            </p:nvSpPr>
            <p:spPr>
              <a:xfrm>
                <a:off x="3821913" y="1941775"/>
                <a:ext cx="377100" cy="38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3</a:t>
                </a:r>
                <a:endParaRPr sz="18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286" name="Google Shape;1286;p31"/>
          <p:cNvGrpSpPr/>
          <p:nvPr/>
        </p:nvGrpSpPr>
        <p:grpSpPr>
          <a:xfrm>
            <a:off x="4221687" y="2576348"/>
            <a:ext cx="1808100" cy="2186287"/>
            <a:chOff x="4221687" y="2576348"/>
            <a:chExt cx="1808100" cy="2186287"/>
          </a:xfrm>
        </p:grpSpPr>
        <p:sp>
          <p:nvSpPr>
            <p:cNvPr id="1287" name="Google Shape;1287;p31"/>
            <p:cNvSpPr/>
            <p:nvPr/>
          </p:nvSpPr>
          <p:spPr>
            <a:xfrm rot="-5400000">
              <a:off x="4731273" y="2661959"/>
              <a:ext cx="800561" cy="730551"/>
            </a:xfrm>
            <a:custGeom>
              <a:avLst/>
              <a:gdLst/>
              <a:ahLst/>
              <a:cxnLst/>
              <a:rect l="l" t="t" r="r" b="b"/>
              <a:pathLst>
                <a:path w="20582" h="18781" extrusionOk="0">
                  <a:moveTo>
                    <a:pt x="10303" y="1"/>
                  </a:moveTo>
                  <a:cubicBezTo>
                    <a:pt x="7906" y="1"/>
                    <a:pt x="5504" y="918"/>
                    <a:pt x="3669" y="2753"/>
                  </a:cubicBezTo>
                  <a:cubicBezTo>
                    <a:pt x="0" y="6422"/>
                    <a:pt x="0" y="12359"/>
                    <a:pt x="3669" y="16029"/>
                  </a:cubicBezTo>
                  <a:cubicBezTo>
                    <a:pt x="5504" y="17863"/>
                    <a:pt x="7906" y="18781"/>
                    <a:pt x="10303" y="18781"/>
                  </a:cubicBezTo>
                  <a:cubicBezTo>
                    <a:pt x="12701" y="18781"/>
                    <a:pt x="15094" y="17863"/>
                    <a:pt x="16912" y="16029"/>
                  </a:cubicBezTo>
                  <a:cubicBezTo>
                    <a:pt x="20581" y="12359"/>
                    <a:pt x="20581" y="6422"/>
                    <a:pt x="16912" y="2753"/>
                  </a:cubicBezTo>
                  <a:cubicBezTo>
                    <a:pt x="15094" y="918"/>
                    <a:pt x="12701" y="1"/>
                    <a:pt x="103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8" name="Google Shape;1288;p31"/>
            <p:cNvSpPr/>
            <p:nvPr/>
          </p:nvSpPr>
          <p:spPr>
            <a:xfrm rot="-5400000">
              <a:off x="4730612" y="2612014"/>
              <a:ext cx="801884" cy="730551"/>
            </a:xfrm>
            <a:custGeom>
              <a:avLst/>
              <a:gdLst/>
              <a:ahLst/>
              <a:cxnLst/>
              <a:rect l="l" t="t" r="r" b="b"/>
              <a:pathLst>
                <a:path w="20616" h="18781" extrusionOk="0">
                  <a:moveTo>
                    <a:pt x="10308" y="1"/>
                  </a:moveTo>
                  <a:cubicBezTo>
                    <a:pt x="7906" y="1"/>
                    <a:pt x="5505" y="918"/>
                    <a:pt x="3670" y="2753"/>
                  </a:cubicBezTo>
                  <a:cubicBezTo>
                    <a:pt x="1" y="6422"/>
                    <a:pt x="1" y="12359"/>
                    <a:pt x="3670" y="16029"/>
                  </a:cubicBezTo>
                  <a:cubicBezTo>
                    <a:pt x="5505" y="17863"/>
                    <a:pt x="7906" y="18781"/>
                    <a:pt x="10308" y="18781"/>
                  </a:cubicBezTo>
                  <a:cubicBezTo>
                    <a:pt x="12710" y="18781"/>
                    <a:pt x="15111" y="17863"/>
                    <a:pt x="16946" y="16029"/>
                  </a:cubicBezTo>
                  <a:cubicBezTo>
                    <a:pt x="20615" y="12359"/>
                    <a:pt x="20615" y="6422"/>
                    <a:pt x="16946" y="2753"/>
                  </a:cubicBezTo>
                  <a:cubicBezTo>
                    <a:pt x="15111" y="918"/>
                    <a:pt x="12710" y="1"/>
                    <a:pt x="1030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9" name="Google Shape;1289;p31"/>
            <p:cNvSpPr/>
            <p:nvPr/>
          </p:nvSpPr>
          <p:spPr>
            <a:xfrm rot="-5400000">
              <a:off x="4901717" y="2751651"/>
              <a:ext cx="459364" cy="451260"/>
            </a:xfrm>
            <a:custGeom>
              <a:avLst/>
              <a:gdLst/>
              <a:ahLst/>
              <a:cxnLst/>
              <a:rect l="l" t="t" r="r" b="b"/>
              <a:pathLst>
                <a:path w="11810" h="11601" extrusionOk="0">
                  <a:moveTo>
                    <a:pt x="10638" y="0"/>
                  </a:moveTo>
                  <a:cubicBezTo>
                    <a:pt x="10367" y="0"/>
                    <a:pt x="10091" y="101"/>
                    <a:pt x="9875" y="301"/>
                  </a:cubicBezTo>
                  <a:lnTo>
                    <a:pt x="434" y="9774"/>
                  </a:lnTo>
                  <a:cubicBezTo>
                    <a:pt x="1" y="10174"/>
                    <a:pt x="1" y="10875"/>
                    <a:pt x="434" y="11275"/>
                  </a:cubicBezTo>
                  <a:cubicBezTo>
                    <a:pt x="635" y="11492"/>
                    <a:pt x="910" y="11600"/>
                    <a:pt x="1185" y="11600"/>
                  </a:cubicBezTo>
                  <a:cubicBezTo>
                    <a:pt x="1460" y="11600"/>
                    <a:pt x="1735" y="11492"/>
                    <a:pt x="1936" y="11275"/>
                  </a:cubicBezTo>
                  <a:lnTo>
                    <a:pt x="11376" y="1835"/>
                  </a:lnTo>
                  <a:cubicBezTo>
                    <a:pt x="11809" y="1401"/>
                    <a:pt x="11809" y="734"/>
                    <a:pt x="11376" y="301"/>
                  </a:cubicBezTo>
                  <a:cubicBezTo>
                    <a:pt x="11175" y="101"/>
                    <a:pt x="10909" y="0"/>
                    <a:pt x="106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290" name="Google Shape;1290;p31"/>
            <p:cNvGrpSpPr/>
            <p:nvPr/>
          </p:nvGrpSpPr>
          <p:grpSpPr>
            <a:xfrm>
              <a:off x="4221687" y="3692150"/>
              <a:ext cx="1808100" cy="1070485"/>
              <a:chOff x="4221687" y="3692150"/>
              <a:chExt cx="1808100" cy="1070485"/>
            </a:xfrm>
          </p:grpSpPr>
          <p:sp>
            <p:nvSpPr>
              <p:cNvPr id="1291" name="Google Shape;1291;p31"/>
              <p:cNvSpPr/>
              <p:nvPr/>
            </p:nvSpPr>
            <p:spPr>
              <a:xfrm rot="-5400000">
                <a:off x="4938223" y="3692198"/>
                <a:ext cx="385372" cy="385396"/>
              </a:xfrm>
              <a:custGeom>
                <a:avLst/>
                <a:gdLst/>
                <a:ahLst/>
                <a:cxnLst/>
                <a:rect l="l" t="t" r="r" b="b"/>
                <a:pathLst>
                  <a:path w="9908" h="9908" extrusionOk="0">
                    <a:moveTo>
                      <a:pt x="4970" y="0"/>
                    </a:moveTo>
                    <a:cubicBezTo>
                      <a:pt x="2235" y="0"/>
                      <a:pt x="0" y="2235"/>
                      <a:pt x="0" y="4971"/>
                    </a:cubicBezTo>
                    <a:cubicBezTo>
                      <a:pt x="0" y="7706"/>
                      <a:pt x="2235" y="9907"/>
                      <a:pt x="4970" y="9907"/>
                    </a:cubicBezTo>
                    <a:cubicBezTo>
                      <a:pt x="7706" y="9907"/>
                      <a:pt x="9907" y="7706"/>
                      <a:pt x="9907" y="4971"/>
                    </a:cubicBezTo>
                    <a:cubicBezTo>
                      <a:pt x="9907" y="2235"/>
                      <a:pt x="7706" y="0"/>
                      <a:pt x="497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292" name="Google Shape;1292;p31"/>
              <p:cNvGrpSpPr/>
              <p:nvPr/>
            </p:nvGrpSpPr>
            <p:grpSpPr>
              <a:xfrm>
                <a:off x="4221687" y="4065669"/>
                <a:ext cx="1808100" cy="696966"/>
                <a:chOff x="578312" y="1036519"/>
                <a:chExt cx="1808100" cy="696966"/>
              </a:xfrm>
            </p:grpSpPr>
            <p:sp>
              <p:nvSpPr>
                <p:cNvPr id="1293" name="Google Shape;1293;p31"/>
                <p:cNvSpPr txBox="1"/>
                <p:nvPr/>
              </p:nvSpPr>
              <p:spPr>
                <a:xfrm>
                  <a:off x="1004462" y="1036519"/>
                  <a:ext cx="955800" cy="3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8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</a:t>
                  </a:r>
                </a:p>
              </p:txBody>
            </p:sp>
            <p:sp>
              <p:nvSpPr>
                <p:cNvPr id="1294" name="Google Shape;1294;p31"/>
                <p:cNvSpPr txBox="1"/>
                <p:nvPr/>
              </p:nvSpPr>
              <p:spPr>
                <a:xfrm>
                  <a:off x="578312" y="1306885"/>
                  <a:ext cx="1808100" cy="426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2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2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295" name="Google Shape;1295;p31"/>
              <p:cNvSpPr txBox="1"/>
              <p:nvPr/>
            </p:nvSpPr>
            <p:spPr>
              <a:xfrm>
                <a:off x="4942363" y="3692150"/>
                <a:ext cx="377100" cy="38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4</a:t>
                </a:r>
                <a:endParaRPr sz="18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296" name="Google Shape;1296;p31"/>
          <p:cNvGrpSpPr/>
          <p:nvPr/>
        </p:nvGrpSpPr>
        <p:grpSpPr>
          <a:xfrm>
            <a:off x="5338250" y="1191300"/>
            <a:ext cx="1808100" cy="2247924"/>
            <a:chOff x="5338250" y="1191300"/>
            <a:chExt cx="1808100" cy="2247924"/>
          </a:xfrm>
        </p:grpSpPr>
        <p:sp>
          <p:nvSpPr>
            <p:cNvPr id="1297" name="Google Shape;1297;p31"/>
            <p:cNvSpPr/>
            <p:nvPr/>
          </p:nvSpPr>
          <p:spPr>
            <a:xfrm rot="-5400000">
              <a:off x="5836115" y="2623684"/>
              <a:ext cx="800600" cy="729267"/>
            </a:xfrm>
            <a:custGeom>
              <a:avLst/>
              <a:gdLst/>
              <a:ahLst/>
              <a:cxnLst/>
              <a:rect l="l" t="t" r="r" b="b"/>
              <a:pathLst>
                <a:path w="20583" h="18748" extrusionOk="0">
                  <a:moveTo>
                    <a:pt x="10296" y="1"/>
                  </a:moveTo>
                  <a:cubicBezTo>
                    <a:pt x="7890" y="1"/>
                    <a:pt x="5488" y="918"/>
                    <a:pt x="3670" y="2753"/>
                  </a:cubicBezTo>
                  <a:cubicBezTo>
                    <a:pt x="1" y="6389"/>
                    <a:pt x="1" y="12326"/>
                    <a:pt x="3670" y="15996"/>
                  </a:cubicBezTo>
                  <a:cubicBezTo>
                    <a:pt x="5505" y="17830"/>
                    <a:pt x="7906" y="18748"/>
                    <a:pt x="10308" y="18748"/>
                  </a:cubicBezTo>
                  <a:cubicBezTo>
                    <a:pt x="12710" y="18748"/>
                    <a:pt x="15112" y="17830"/>
                    <a:pt x="16946" y="15996"/>
                  </a:cubicBezTo>
                  <a:cubicBezTo>
                    <a:pt x="20582" y="12360"/>
                    <a:pt x="20582" y="6389"/>
                    <a:pt x="16946" y="2753"/>
                  </a:cubicBezTo>
                  <a:cubicBezTo>
                    <a:pt x="15112" y="918"/>
                    <a:pt x="12702" y="1"/>
                    <a:pt x="102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8" name="Google Shape;1298;p31"/>
            <p:cNvSpPr/>
            <p:nvPr/>
          </p:nvSpPr>
          <p:spPr>
            <a:xfrm rot="-5400000">
              <a:off x="5835473" y="2673648"/>
              <a:ext cx="801884" cy="729267"/>
            </a:xfrm>
            <a:custGeom>
              <a:avLst/>
              <a:gdLst/>
              <a:ahLst/>
              <a:cxnLst/>
              <a:rect l="l" t="t" r="r" b="b"/>
              <a:pathLst>
                <a:path w="20616" h="18748" extrusionOk="0">
                  <a:moveTo>
                    <a:pt x="10308" y="1"/>
                  </a:moveTo>
                  <a:cubicBezTo>
                    <a:pt x="7907" y="1"/>
                    <a:pt x="5505" y="918"/>
                    <a:pt x="3670" y="2753"/>
                  </a:cubicBezTo>
                  <a:cubicBezTo>
                    <a:pt x="1" y="6389"/>
                    <a:pt x="1" y="12326"/>
                    <a:pt x="3670" y="15996"/>
                  </a:cubicBezTo>
                  <a:cubicBezTo>
                    <a:pt x="5505" y="17830"/>
                    <a:pt x="7907" y="18748"/>
                    <a:pt x="10308" y="18748"/>
                  </a:cubicBezTo>
                  <a:cubicBezTo>
                    <a:pt x="12710" y="18748"/>
                    <a:pt x="15112" y="17830"/>
                    <a:pt x="16946" y="15996"/>
                  </a:cubicBezTo>
                  <a:cubicBezTo>
                    <a:pt x="20616" y="12360"/>
                    <a:pt x="20616" y="6389"/>
                    <a:pt x="16946" y="2753"/>
                  </a:cubicBezTo>
                  <a:cubicBezTo>
                    <a:pt x="15112" y="918"/>
                    <a:pt x="12710" y="1"/>
                    <a:pt x="103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9" name="Google Shape;1299;p31"/>
            <p:cNvSpPr/>
            <p:nvPr/>
          </p:nvSpPr>
          <p:spPr>
            <a:xfrm rot="-5400000">
              <a:off x="6006753" y="2813110"/>
              <a:ext cx="459325" cy="450288"/>
            </a:xfrm>
            <a:custGeom>
              <a:avLst/>
              <a:gdLst/>
              <a:ahLst/>
              <a:cxnLst/>
              <a:rect l="l" t="t" r="r" b="b"/>
              <a:pathLst>
                <a:path w="11809" h="11576" extrusionOk="0">
                  <a:moveTo>
                    <a:pt x="1172" y="1"/>
                  </a:moveTo>
                  <a:cubicBezTo>
                    <a:pt x="901" y="1"/>
                    <a:pt x="634" y="101"/>
                    <a:pt x="434" y="301"/>
                  </a:cubicBezTo>
                  <a:cubicBezTo>
                    <a:pt x="0" y="735"/>
                    <a:pt x="0" y="1402"/>
                    <a:pt x="434" y="1835"/>
                  </a:cubicBezTo>
                  <a:lnTo>
                    <a:pt x="9874" y="11276"/>
                  </a:lnTo>
                  <a:cubicBezTo>
                    <a:pt x="10091" y="11476"/>
                    <a:pt x="10366" y="11576"/>
                    <a:pt x="10637" y="11576"/>
                  </a:cubicBezTo>
                  <a:cubicBezTo>
                    <a:pt x="10908" y="11576"/>
                    <a:pt x="11175" y="11476"/>
                    <a:pt x="11375" y="11276"/>
                  </a:cubicBezTo>
                  <a:cubicBezTo>
                    <a:pt x="11808" y="10842"/>
                    <a:pt x="11808" y="10175"/>
                    <a:pt x="11375" y="9774"/>
                  </a:cubicBezTo>
                  <a:lnTo>
                    <a:pt x="1935" y="301"/>
                  </a:lnTo>
                  <a:cubicBezTo>
                    <a:pt x="1718" y="101"/>
                    <a:pt x="1443" y="1"/>
                    <a:pt x="11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300" name="Google Shape;1300;p31"/>
            <p:cNvGrpSpPr/>
            <p:nvPr/>
          </p:nvGrpSpPr>
          <p:grpSpPr>
            <a:xfrm>
              <a:off x="5338250" y="1191300"/>
              <a:ext cx="1808100" cy="1135988"/>
              <a:chOff x="5338250" y="1191300"/>
              <a:chExt cx="1808100" cy="1135988"/>
            </a:xfrm>
          </p:grpSpPr>
          <p:sp>
            <p:nvSpPr>
              <p:cNvPr id="1301" name="Google Shape;1301;p31"/>
              <p:cNvSpPr/>
              <p:nvPr/>
            </p:nvSpPr>
            <p:spPr>
              <a:xfrm rot="-5400000">
                <a:off x="6043707" y="1941838"/>
                <a:ext cx="385411" cy="385396"/>
              </a:xfrm>
              <a:custGeom>
                <a:avLst/>
                <a:gdLst/>
                <a:ahLst/>
                <a:cxnLst/>
                <a:rect l="l" t="t" r="r" b="b"/>
                <a:pathLst>
                  <a:path w="9909" h="9908" extrusionOk="0">
                    <a:moveTo>
                      <a:pt x="4938" y="1"/>
                    </a:moveTo>
                    <a:cubicBezTo>
                      <a:pt x="2203" y="1"/>
                      <a:pt x="1" y="2202"/>
                      <a:pt x="1" y="4938"/>
                    </a:cubicBezTo>
                    <a:cubicBezTo>
                      <a:pt x="1" y="7706"/>
                      <a:pt x="2203" y="9908"/>
                      <a:pt x="4938" y="9908"/>
                    </a:cubicBezTo>
                    <a:cubicBezTo>
                      <a:pt x="7673" y="9908"/>
                      <a:pt x="9908" y="7706"/>
                      <a:pt x="9908" y="4938"/>
                    </a:cubicBezTo>
                    <a:cubicBezTo>
                      <a:pt x="9908" y="2202"/>
                      <a:pt x="7673" y="1"/>
                      <a:pt x="493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302" name="Google Shape;1302;p31"/>
              <p:cNvGrpSpPr/>
              <p:nvPr/>
            </p:nvGrpSpPr>
            <p:grpSpPr>
              <a:xfrm>
                <a:off x="5338250" y="1191300"/>
                <a:ext cx="1808100" cy="699348"/>
                <a:chOff x="286175" y="1019850"/>
                <a:chExt cx="1808100" cy="699348"/>
              </a:xfrm>
            </p:grpSpPr>
            <p:sp>
              <p:nvSpPr>
                <p:cNvPr id="1303" name="Google Shape;1303;p31"/>
                <p:cNvSpPr txBox="1"/>
                <p:nvPr/>
              </p:nvSpPr>
              <p:spPr>
                <a:xfrm>
                  <a:off x="712325" y="1019850"/>
                  <a:ext cx="955800" cy="3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8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</a:t>
                  </a:r>
                  <a:endParaRPr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  <p:sp>
              <p:nvSpPr>
                <p:cNvPr id="1304" name="Google Shape;1304;p31"/>
                <p:cNvSpPr txBox="1"/>
                <p:nvPr/>
              </p:nvSpPr>
              <p:spPr>
                <a:xfrm>
                  <a:off x="286175" y="1292598"/>
                  <a:ext cx="1808100" cy="426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2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2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305" name="Google Shape;1305;p31"/>
              <p:cNvSpPr txBox="1"/>
              <p:nvPr/>
            </p:nvSpPr>
            <p:spPr>
              <a:xfrm>
                <a:off x="6048813" y="1941788"/>
                <a:ext cx="377100" cy="38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5</a:t>
                </a:r>
                <a:endParaRPr sz="18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306" name="Google Shape;1306;p31"/>
          <p:cNvGrpSpPr/>
          <p:nvPr/>
        </p:nvGrpSpPr>
        <p:grpSpPr>
          <a:xfrm>
            <a:off x="6456100" y="2576348"/>
            <a:ext cx="1808100" cy="2188669"/>
            <a:chOff x="6456100" y="2576348"/>
            <a:chExt cx="1808100" cy="2188669"/>
          </a:xfrm>
        </p:grpSpPr>
        <p:sp>
          <p:nvSpPr>
            <p:cNvPr id="1307" name="Google Shape;1307;p31"/>
            <p:cNvSpPr/>
            <p:nvPr/>
          </p:nvSpPr>
          <p:spPr>
            <a:xfrm rot="-5400000">
              <a:off x="6981214" y="2662619"/>
              <a:ext cx="730509" cy="729267"/>
            </a:xfrm>
            <a:custGeom>
              <a:avLst/>
              <a:gdLst/>
              <a:ahLst/>
              <a:cxnLst/>
              <a:rect l="l" t="t" r="r" b="b"/>
              <a:pathLst>
                <a:path w="18781" h="18748" extrusionOk="0">
                  <a:moveTo>
                    <a:pt x="9374" y="1"/>
                  </a:moveTo>
                  <a:cubicBezTo>
                    <a:pt x="4204" y="1"/>
                    <a:pt x="1" y="4204"/>
                    <a:pt x="1" y="9374"/>
                  </a:cubicBezTo>
                  <a:cubicBezTo>
                    <a:pt x="1" y="14545"/>
                    <a:pt x="4204" y="18748"/>
                    <a:pt x="9374" y="18748"/>
                  </a:cubicBezTo>
                  <a:cubicBezTo>
                    <a:pt x="14578" y="18748"/>
                    <a:pt x="18781" y="14545"/>
                    <a:pt x="18781" y="9374"/>
                  </a:cubicBezTo>
                  <a:cubicBezTo>
                    <a:pt x="18781" y="4204"/>
                    <a:pt x="14578" y="1"/>
                    <a:pt x="9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8" name="Google Shape;1308;p31"/>
            <p:cNvSpPr/>
            <p:nvPr/>
          </p:nvSpPr>
          <p:spPr>
            <a:xfrm rot="-5400000">
              <a:off x="6945546" y="2612014"/>
              <a:ext cx="801884" cy="730551"/>
            </a:xfrm>
            <a:custGeom>
              <a:avLst/>
              <a:gdLst/>
              <a:ahLst/>
              <a:cxnLst/>
              <a:rect l="l" t="t" r="r" b="b"/>
              <a:pathLst>
                <a:path w="20616" h="18781" extrusionOk="0">
                  <a:moveTo>
                    <a:pt x="10308" y="0"/>
                  </a:moveTo>
                  <a:cubicBezTo>
                    <a:pt x="7906" y="0"/>
                    <a:pt x="5505" y="918"/>
                    <a:pt x="3670" y="2752"/>
                  </a:cubicBezTo>
                  <a:cubicBezTo>
                    <a:pt x="1" y="6422"/>
                    <a:pt x="1" y="12359"/>
                    <a:pt x="3670" y="16028"/>
                  </a:cubicBezTo>
                  <a:cubicBezTo>
                    <a:pt x="5505" y="17863"/>
                    <a:pt x="7906" y="18780"/>
                    <a:pt x="10308" y="18780"/>
                  </a:cubicBezTo>
                  <a:cubicBezTo>
                    <a:pt x="12710" y="18780"/>
                    <a:pt x="15111" y="17863"/>
                    <a:pt x="16946" y="16028"/>
                  </a:cubicBezTo>
                  <a:cubicBezTo>
                    <a:pt x="20615" y="12359"/>
                    <a:pt x="20615" y="6422"/>
                    <a:pt x="16946" y="2752"/>
                  </a:cubicBezTo>
                  <a:cubicBezTo>
                    <a:pt x="15111" y="918"/>
                    <a:pt x="12710" y="0"/>
                    <a:pt x="103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9" name="Google Shape;1309;p31"/>
            <p:cNvSpPr/>
            <p:nvPr/>
          </p:nvSpPr>
          <p:spPr>
            <a:xfrm rot="-5400000">
              <a:off x="7116807" y="2751806"/>
              <a:ext cx="459364" cy="450949"/>
            </a:xfrm>
            <a:custGeom>
              <a:avLst/>
              <a:gdLst/>
              <a:ahLst/>
              <a:cxnLst/>
              <a:rect l="l" t="t" r="r" b="b"/>
              <a:pathLst>
                <a:path w="11810" h="11593" extrusionOk="0">
                  <a:moveTo>
                    <a:pt x="10638" y="1"/>
                  </a:moveTo>
                  <a:cubicBezTo>
                    <a:pt x="10367" y="1"/>
                    <a:pt x="10091" y="109"/>
                    <a:pt x="9875" y="326"/>
                  </a:cubicBezTo>
                  <a:lnTo>
                    <a:pt x="434" y="9766"/>
                  </a:lnTo>
                  <a:cubicBezTo>
                    <a:pt x="1" y="10200"/>
                    <a:pt x="1" y="10867"/>
                    <a:pt x="434" y="11267"/>
                  </a:cubicBezTo>
                  <a:cubicBezTo>
                    <a:pt x="635" y="11484"/>
                    <a:pt x="910" y="11592"/>
                    <a:pt x="1185" y="11592"/>
                  </a:cubicBezTo>
                  <a:cubicBezTo>
                    <a:pt x="1460" y="11592"/>
                    <a:pt x="1735" y="11484"/>
                    <a:pt x="1936" y="11267"/>
                  </a:cubicBezTo>
                  <a:lnTo>
                    <a:pt x="11376" y="1827"/>
                  </a:lnTo>
                  <a:cubicBezTo>
                    <a:pt x="11809" y="1427"/>
                    <a:pt x="11809" y="726"/>
                    <a:pt x="11376" y="326"/>
                  </a:cubicBezTo>
                  <a:cubicBezTo>
                    <a:pt x="11175" y="109"/>
                    <a:pt x="10909" y="1"/>
                    <a:pt x="106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310" name="Google Shape;1310;p31"/>
            <p:cNvGrpSpPr/>
            <p:nvPr/>
          </p:nvGrpSpPr>
          <p:grpSpPr>
            <a:xfrm>
              <a:off x="6456100" y="3692125"/>
              <a:ext cx="1808100" cy="1072891"/>
              <a:chOff x="6456100" y="3692125"/>
              <a:chExt cx="1808100" cy="1072891"/>
            </a:xfrm>
          </p:grpSpPr>
          <p:sp>
            <p:nvSpPr>
              <p:cNvPr id="1311" name="Google Shape;1311;p31"/>
              <p:cNvSpPr/>
              <p:nvPr/>
            </p:nvSpPr>
            <p:spPr>
              <a:xfrm rot="-5400000">
                <a:off x="7153799" y="3691556"/>
                <a:ext cx="385372" cy="386680"/>
              </a:xfrm>
              <a:custGeom>
                <a:avLst/>
                <a:gdLst/>
                <a:ahLst/>
                <a:cxnLst/>
                <a:rect l="l" t="t" r="r" b="b"/>
                <a:pathLst>
                  <a:path w="9908" h="9941" extrusionOk="0">
                    <a:moveTo>
                      <a:pt x="4970" y="0"/>
                    </a:moveTo>
                    <a:cubicBezTo>
                      <a:pt x="2235" y="0"/>
                      <a:pt x="0" y="2235"/>
                      <a:pt x="0" y="4970"/>
                    </a:cubicBezTo>
                    <a:cubicBezTo>
                      <a:pt x="0" y="7706"/>
                      <a:pt x="2235" y="9941"/>
                      <a:pt x="4970" y="9941"/>
                    </a:cubicBezTo>
                    <a:cubicBezTo>
                      <a:pt x="7706" y="9941"/>
                      <a:pt x="9907" y="7706"/>
                      <a:pt x="9907" y="4970"/>
                    </a:cubicBezTo>
                    <a:cubicBezTo>
                      <a:pt x="9907" y="2235"/>
                      <a:pt x="7706" y="0"/>
                      <a:pt x="49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312" name="Google Shape;1312;p31"/>
              <p:cNvGrpSpPr/>
              <p:nvPr/>
            </p:nvGrpSpPr>
            <p:grpSpPr>
              <a:xfrm>
                <a:off x="6456100" y="4065669"/>
                <a:ext cx="1808100" cy="699348"/>
                <a:chOff x="286175" y="1036519"/>
                <a:chExt cx="1808100" cy="699348"/>
              </a:xfrm>
            </p:grpSpPr>
            <p:sp>
              <p:nvSpPr>
                <p:cNvPr id="1313" name="Google Shape;1313;p31"/>
                <p:cNvSpPr txBox="1"/>
                <p:nvPr/>
              </p:nvSpPr>
              <p:spPr>
                <a:xfrm>
                  <a:off x="712325" y="1036519"/>
                  <a:ext cx="955800" cy="339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8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</a:t>
                  </a:r>
                </a:p>
              </p:txBody>
            </p:sp>
            <p:sp>
              <p:nvSpPr>
                <p:cNvPr id="1314" name="Google Shape;1314;p31"/>
                <p:cNvSpPr txBox="1"/>
                <p:nvPr/>
              </p:nvSpPr>
              <p:spPr>
                <a:xfrm>
                  <a:off x="286175" y="1309266"/>
                  <a:ext cx="1808100" cy="426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ctr"/>
                  <a:r>
                    <a:rPr lang="fa-IR" sz="1200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sz="1200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315" name="Google Shape;1315;p31"/>
              <p:cNvSpPr txBox="1"/>
              <p:nvPr/>
            </p:nvSpPr>
            <p:spPr>
              <a:xfrm>
                <a:off x="7157925" y="3692125"/>
                <a:ext cx="377100" cy="38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6</a:t>
                </a:r>
                <a:endParaRPr sz="18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p3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321" name="Google Shape;1321;p32"/>
          <p:cNvSpPr/>
          <p:nvPr/>
        </p:nvSpPr>
        <p:spPr>
          <a:xfrm>
            <a:off x="6719607" y="3002299"/>
            <a:ext cx="49066" cy="49066"/>
          </a:xfrm>
          <a:custGeom>
            <a:avLst/>
            <a:gdLst/>
            <a:ahLst/>
            <a:cxnLst/>
            <a:rect l="l" t="t" r="r" b="b"/>
            <a:pathLst>
              <a:path w="868" h="868" extrusionOk="0">
                <a:moveTo>
                  <a:pt x="434" y="1"/>
                </a:moveTo>
                <a:cubicBezTo>
                  <a:pt x="201" y="1"/>
                  <a:pt x="1" y="201"/>
                  <a:pt x="1" y="434"/>
                </a:cubicBezTo>
                <a:cubicBezTo>
                  <a:pt x="1" y="668"/>
                  <a:pt x="201" y="868"/>
                  <a:pt x="434" y="868"/>
                </a:cubicBezTo>
                <a:cubicBezTo>
                  <a:pt x="668" y="868"/>
                  <a:pt x="868" y="668"/>
                  <a:pt x="868" y="434"/>
                </a:cubicBezTo>
                <a:cubicBezTo>
                  <a:pt x="868" y="201"/>
                  <a:pt x="668" y="1"/>
                  <a:pt x="4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322" name="Google Shape;1322;p32"/>
          <p:cNvGrpSpPr/>
          <p:nvPr/>
        </p:nvGrpSpPr>
        <p:grpSpPr>
          <a:xfrm>
            <a:off x="1849238" y="3620755"/>
            <a:ext cx="5387090" cy="1199287"/>
            <a:chOff x="1849238" y="3620755"/>
            <a:chExt cx="5387090" cy="1199287"/>
          </a:xfrm>
        </p:grpSpPr>
        <p:sp>
          <p:nvSpPr>
            <p:cNvPr id="1323" name="Google Shape;1323;p32"/>
            <p:cNvSpPr/>
            <p:nvPr/>
          </p:nvSpPr>
          <p:spPr>
            <a:xfrm>
              <a:off x="3246400" y="4112875"/>
              <a:ext cx="49122" cy="50988"/>
            </a:xfrm>
            <a:custGeom>
              <a:avLst/>
              <a:gdLst/>
              <a:ahLst/>
              <a:cxnLst/>
              <a:rect l="l" t="t" r="r" b="b"/>
              <a:pathLst>
                <a:path w="869" h="902" extrusionOk="0">
                  <a:moveTo>
                    <a:pt x="434" y="1"/>
                  </a:moveTo>
                  <a:cubicBezTo>
                    <a:pt x="201" y="1"/>
                    <a:pt x="1" y="201"/>
                    <a:pt x="1" y="435"/>
                  </a:cubicBezTo>
                  <a:cubicBezTo>
                    <a:pt x="1" y="701"/>
                    <a:pt x="201" y="902"/>
                    <a:pt x="434" y="902"/>
                  </a:cubicBezTo>
                  <a:cubicBezTo>
                    <a:pt x="668" y="902"/>
                    <a:pt x="868" y="701"/>
                    <a:pt x="868" y="435"/>
                  </a:cubicBezTo>
                  <a:cubicBezTo>
                    <a:pt x="868" y="201"/>
                    <a:pt x="668" y="1"/>
                    <a:pt x="4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4" name="Google Shape;1324;p32"/>
            <p:cNvSpPr/>
            <p:nvPr/>
          </p:nvSpPr>
          <p:spPr>
            <a:xfrm>
              <a:off x="5805123" y="4112875"/>
              <a:ext cx="50988" cy="49122"/>
            </a:xfrm>
            <a:custGeom>
              <a:avLst/>
              <a:gdLst/>
              <a:ahLst/>
              <a:cxnLst/>
              <a:rect l="l" t="t" r="r" b="b"/>
              <a:pathLst>
                <a:path w="902" h="869" extrusionOk="0">
                  <a:moveTo>
                    <a:pt x="434" y="1"/>
                  </a:moveTo>
                  <a:cubicBezTo>
                    <a:pt x="201" y="1"/>
                    <a:pt x="0" y="201"/>
                    <a:pt x="0" y="435"/>
                  </a:cubicBezTo>
                  <a:cubicBezTo>
                    <a:pt x="0" y="701"/>
                    <a:pt x="201" y="868"/>
                    <a:pt x="434" y="868"/>
                  </a:cubicBezTo>
                  <a:cubicBezTo>
                    <a:pt x="701" y="868"/>
                    <a:pt x="901" y="701"/>
                    <a:pt x="901" y="435"/>
                  </a:cubicBezTo>
                  <a:cubicBezTo>
                    <a:pt x="901" y="201"/>
                    <a:pt x="701" y="1"/>
                    <a:pt x="4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5" name="Google Shape;1325;p32"/>
            <p:cNvSpPr/>
            <p:nvPr/>
          </p:nvSpPr>
          <p:spPr>
            <a:xfrm>
              <a:off x="6299107" y="3986595"/>
              <a:ext cx="269749" cy="467652"/>
            </a:xfrm>
            <a:custGeom>
              <a:avLst/>
              <a:gdLst/>
              <a:ahLst/>
              <a:cxnLst/>
              <a:rect l="l" t="t" r="r" b="b"/>
              <a:pathLst>
                <a:path w="4772" h="8273" extrusionOk="0">
                  <a:moveTo>
                    <a:pt x="1" y="0"/>
                  </a:moveTo>
                  <a:lnTo>
                    <a:pt x="1" y="8273"/>
                  </a:lnTo>
                  <a:lnTo>
                    <a:pt x="3670" y="7072"/>
                  </a:lnTo>
                  <a:cubicBezTo>
                    <a:pt x="4304" y="6872"/>
                    <a:pt x="4771" y="6238"/>
                    <a:pt x="4771" y="5537"/>
                  </a:cubicBezTo>
                  <a:lnTo>
                    <a:pt x="4771" y="4136"/>
                  </a:lnTo>
                  <a:lnTo>
                    <a:pt x="4771" y="2735"/>
                  </a:lnTo>
                  <a:cubicBezTo>
                    <a:pt x="4771" y="2035"/>
                    <a:pt x="4304" y="1401"/>
                    <a:pt x="3670" y="120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6" name="Google Shape;1326;p32"/>
            <p:cNvSpPr/>
            <p:nvPr/>
          </p:nvSpPr>
          <p:spPr>
            <a:xfrm>
              <a:off x="6568794" y="4184550"/>
              <a:ext cx="667533" cy="71733"/>
            </a:xfrm>
            <a:custGeom>
              <a:avLst/>
              <a:gdLst/>
              <a:ahLst/>
              <a:cxnLst/>
              <a:rect l="l" t="t" r="r" b="b"/>
              <a:pathLst>
                <a:path w="11809" h="1269" extrusionOk="0">
                  <a:moveTo>
                    <a:pt x="0" y="1"/>
                  </a:moveTo>
                  <a:lnTo>
                    <a:pt x="0" y="1268"/>
                  </a:lnTo>
                  <a:lnTo>
                    <a:pt x="11809" y="1268"/>
                  </a:lnTo>
                  <a:lnTo>
                    <a:pt x="9907" y="1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7" name="Google Shape;1327;p32"/>
            <p:cNvSpPr/>
            <p:nvPr/>
          </p:nvSpPr>
          <p:spPr>
            <a:xfrm>
              <a:off x="1954829" y="4046908"/>
              <a:ext cx="526101" cy="347022"/>
            </a:xfrm>
            <a:custGeom>
              <a:avLst/>
              <a:gdLst/>
              <a:ahLst/>
              <a:cxnLst/>
              <a:rect l="l" t="t" r="r" b="b"/>
              <a:pathLst>
                <a:path w="9307" h="6139" extrusionOk="0">
                  <a:moveTo>
                    <a:pt x="0" y="0"/>
                  </a:moveTo>
                  <a:lnTo>
                    <a:pt x="0" y="6138"/>
                  </a:lnTo>
                  <a:lnTo>
                    <a:pt x="9307" y="6138"/>
                  </a:lnTo>
                  <a:lnTo>
                    <a:pt x="9307" y="0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8" name="Google Shape;1328;p32"/>
            <p:cNvSpPr/>
            <p:nvPr/>
          </p:nvSpPr>
          <p:spPr>
            <a:xfrm>
              <a:off x="1849238" y="3816846"/>
              <a:ext cx="105650" cy="807100"/>
            </a:xfrm>
            <a:custGeom>
              <a:avLst/>
              <a:gdLst/>
              <a:ahLst/>
              <a:cxnLst/>
              <a:rect l="l" t="t" r="r" b="b"/>
              <a:pathLst>
                <a:path w="1869" h="14278" extrusionOk="0">
                  <a:moveTo>
                    <a:pt x="0" y="1"/>
                  </a:moveTo>
                  <a:lnTo>
                    <a:pt x="0" y="14278"/>
                  </a:lnTo>
                  <a:lnTo>
                    <a:pt x="1868" y="14278"/>
                  </a:lnTo>
                  <a:lnTo>
                    <a:pt x="1868" y="1"/>
                  </a:lnTo>
                  <a:close/>
                </a:path>
              </a:pathLst>
            </a:custGeom>
            <a:solidFill>
              <a:srgbClr val="000000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9" name="Google Shape;1329;p32"/>
            <p:cNvSpPr/>
            <p:nvPr/>
          </p:nvSpPr>
          <p:spPr>
            <a:xfrm>
              <a:off x="2586455" y="3877216"/>
              <a:ext cx="3722223" cy="686413"/>
            </a:xfrm>
            <a:custGeom>
              <a:avLst/>
              <a:gdLst/>
              <a:ahLst/>
              <a:cxnLst/>
              <a:rect l="l" t="t" r="r" b="b"/>
              <a:pathLst>
                <a:path w="65848" h="12143" extrusionOk="0">
                  <a:moveTo>
                    <a:pt x="1" y="0"/>
                  </a:moveTo>
                  <a:lnTo>
                    <a:pt x="1" y="12142"/>
                  </a:lnTo>
                  <a:lnTo>
                    <a:pt x="64714" y="12142"/>
                  </a:lnTo>
                  <a:cubicBezTo>
                    <a:pt x="65314" y="12142"/>
                    <a:pt x="65848" y="11642"/>
                    <a:pt x="65848" y="11008"/>
                  </a:cubicBezTo>
                  <a:lnTo>
                    <a:pt x="65848" y="6071"/>
                  </a:lnTo>
                  <a:lnTo>
                    <a:pt x="65848" y="1134"/>
                  </a:lnTo>
                  <a:cubicBezTo>
                    <a:pt x="65848" y="501"/>
                    <a:pt x="65314" y="0"/>
                    <a:pt x="64714" y="0"/>
                  </a:cubicBezTo>
                  <a:close/>
                </a:path>
              </a:pathLst>
            </a:custGeom>
            <a:solidFill>
              <a:srgbClr val="000000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0" name="Google Shape;1330;p32"/>
            <p:cNvSpPr/>
            <p:nvPr/>
          </p:nvSpPr>
          <p:spPr>
            <a:xfrm>
              <a:off x="2656205" y="3946975"/>
              <a:ext cx="1157794" cy="546904"/>
            </a:xfrm>
            <a:custGeom>
              <a:avLst/>
              <a:gdLst/>
              <a:ahLst/>
              <a:cxnLst/>
              <a:rect l="l" t="t" r="r" b="b"/>
              <a:pathLst>
                <a:path w="63380" h="9675" extrusionOk="0">
                  <a:moveTo>
                    <a:pt x="1" y="1"/>
                  </a:moveTo>
                  <a:lnTo>
                    <a:pt x="1" y="9674"/>
                  </a:lnTo>
                  <a:lnTo>
                    <a:pt x="63380" y="9674"/>
                  </a:lnTo>
                  <a:lnTo>
                    <a:pt x="633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1" name="Google Shape;1331;p32"/>
            <p:cNvSpPr/>
            <p:nvPr/>
          </p:nvSpPr>
          <p:spPr>
            <a:xfrm>
              <a:off x="3813980" y="3946975"/>
              <a:ext cx="526144" cy="546904"/>
            </a:xfrm>
            <a:custGeom>
              <a:avLst/>
              <a:gdLst/>
              <a:ahLst/>
              <a:cxnLst/>
              <a:rect l="l" t="t" r="r" b="b"/>
              <a:pathLst>
                <a:path w="42898" h="9675" extrusionOk="0">
                  <a:moveTo>
                    <a:pt x="0" y="1"/>
                  </a:moveTo>
                  <a:lnTo>
                    <a:pt x="0" y="9674"/>
                  </a:lnTo>
                  <a:lnTo>
                    <a:pt x="42898" y="9674"/>
                  </a:lnTo>
                  <a:lnTo>
                    <a:pt x="4289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2" name="Google Shape;1332;p32"/>
            <p:cNvSpPr/>
            <p:nvPr/>
          </p:nvSpPr>
          <p:spPr>
            <a:xfrm>
              <a:off x="4294795" y="3946969"/>
              <a:ext cx="1944094" cy="546904"/>
            </a:xfrm>
            <a:custGeom>
              <a:avLst/>
              <a:gdLst/>
              <a:ahLst/>
              <a:cxnLst/>
              <a:rect l="l" t="t" r="r" b="b"/>
              <a:pathLst>
                <a:path w="34392" h="9675" extrusionOk="0">
                  <a:moveTo>
                    <a:pt x="0" y="1"/>
                  </a:moveTo>
                  <a:lnTo>
                    <a:pt x="0" y="9674"/>
                  </a:lnTo>
                  <a:lnTo>
                    <a:pt x="34392" y="9674"/>
                  </a:lnTo>
                  <a:lnTo>
                    <a:pt x="34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3" name="Google Shape;1333;p32"/>
            <p:cNvSpPr/>
            <p:nvPr/>
          </p:nvSpPr>
          <p:spPr>
            <a:xfrm>
              <a:off x="4702067" y="3946969"/>
              <a:ext cx="1536813" cy="546904"/>
            </a:xfrm>
            <a:custGeom>
              <a:avLst/>
              <a:gdLst/>
              <a:ahLst/>
              <a:cxnLst/>
              <a:rect l="l" t="t" r="r" b="b"/>
              <a:pathLst>
                <a:path w="27187" h="9675" extrusionOk="0">
                  <a:moveTo>
                    <a:pt x="0" y="1"/>
                  </a:moveTo>
                  <a:lnTo>
                    <a:pt x="0" y="9674"/>
                  </a:lnTo>
                  <a:lnTo>
                    <a:pt x="27187" y="9674"/>
                  </a:lnTo>
                  <a:lnTo>
                    <a:pt x="271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4" name="Google Shape;1334;p32"/>
            <p:cNvSpPr/>
            <p:nvPr/>
          </p:nvSpPr>
          <p:spPr>
            <a:xfrm>
              <a:off x="5422326" y="3946969"/>
              <a:ext cx="816540" cy="546904"/>
            </a:xfrm>
            <a:custGeom>
              <a:avLst/>
              <a:gdLst/>
              <a:ahLst/>
              <a:cxnLst/>
              <a:rect l="l" t="t" r="r" b="b"/>
              <a:pathLst>
                <a:path w="14445" h="9675" extrusionOk="0">
                  <a:moveTo>
                    <a:pt x="1" y="1"/>
                  </a:moveTo>
                  <a:lnTo>
                    <a:pt x="1" y="9674"/>
                  </a:lnTo>
                  <a:lnTo>
                    <a:pt x="14445" y="9674"/>
                  </a:lnTo>
                  <a:lnTo>
                    <a:pt x="144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5" name="Google Shape;1335;p32"/>
            <p:cNvSpPr/>
            <p:nvPr/>
          </p:nvSpPr>
          <p:spPr>
            <a:xfrm>
              <a:off x="2480863" y="3620755"/>
              <a:ext cx="105650" cy="1199287"/>
            </a:xfrm>
            <a:custGeom>
              <a:avLst/>
              <a:gdLst/>
              <a:ahLst/>
              <a:cxnLst/>
              <a:rect l="l" t="t" r="r" b="b"/>
              <a:pathLst>
                <a:path w="1869" h="21216" extrusionOk="0">
                  <a:moveTo>
                    <a:pt x="935" y="1"/>
                  </a:moveTo>
                  <a:cubicBezTo>
                    <a:pt x="434" y="1"/>
                    <a:pt x="1" y="434"/>
                    <a:pt x="1" y="935"/>
                  </a:cubicBezTo>
                  <a:lnTo>
                    <a:pt x="1" y="20282"/>
                  </a:lnTo>
                  <a:cubicBezTo>
                    <a:pt x="1" y="20782"/>
                    <a:pt x="434" y="21216"/>
                    <a:pt x="935" y="21216"/>
                  </a:cubicBezTo>
                  <a:cubicBezTo>
                    <a:pt x="1435" y="21216"/>
                    <a:pt x="1869" y="20782"/>
                    <a:pt x="1869" y="20282"/>
                  </a:cubicBezTo>
                  <a:lnTo>
                    <a:pt x="1869" y="935"/>
                  </a:lnTo>
                  <a:cubicBezTo>
                    <a:pt x="1869" y="434"/>
                    <a:pt x="1435" y="1"/>
                    <a:pt x="935" y="1"/>
                  </a:cubicBezTo>
                  <a:close/>
                </a:path>
              </a:pathLst>
            </a:custGeom>
            <a:solidFill>
              <a:srgbClr val="000000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6" name="Google Shape;1336;p32"/>
            <p:cNvSpPr/>
            <p:nvPr/>
          </p:nvSpPr>
          <p:spPr>
            <a:xfrm>
              <a:off x="2829688" y="4163805"/>
              <a:ext cx="50988" cy="367768"/>
            </a:xfrm>
            <a:custGeom>
              <a:avLst/>
              <a:gdLst/>
              <a:ahLst/>
              <a:cxnLst/>
              <a:rect l="l" t="t" r="r" b="b"/>
              <a:pathLst>
                <a:path w="902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901" y="6505"/>
                  </a:lnTo>
                  <a:lnTo>
                    <a:pt x="9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7" name="Google Shape;1337;p32"/>
            <p:cNvSpPr/>
            <p:nvPr/>
          </p:nvSpPr>
          <p:spPr>
            <a:xfrm>
              <a:off x="3063537" y="4346725"/>
              <a:ext cx="50931" cy="184845"/>
            </a:xfrm>
            <a:custGeom>
              <a:avLst/>
              <a:gdLst/>
              <a:ahLst/>
              <a:cxnLst/>
              <a:rect l="l" t="t" r="r" b="b"/>
              <a:pathLst>
                <a:path w="901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8" name="Google Shape;1338;p32"/>
            <p:cNvSpPr/>
            <p:nvPr/>
          </p:nvSpPr>
          <p:spPr>
            <a:xfrm>
              <a:off x="3299196" y="4346725"/>
              <a:ext cx="50988" cy="184845"/>
            </a:xfrm>
            <a:custGeom>
              <a:avLst/>
              <a:gdLst/>
              <a:ahLst/>
              <a:cxnLst/>
              <a:rect l="l" t="t" r="r" b="b"/>
              <a:pathLst>
                <a:path w="902" h="3270" extrusionOk="0">
                  <a:moveTo>
                    <a:pt x="1" y="0"/>
                  </a:moveTo>
                  <a:lnTo>
                    <a:pt x="1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9" name="Google Shape;1339;p32"/>
            <p:cNvSpPr/>
            <p:nvPr/>
          </p:nvSpPr>
          <p:spPr>
            <a:xfrm>
              <a:off x="3533045" y="4346725"/>
              <a:ext cx="50931" cy="184845"/>
            </a:xfrm>
            <a:custGeom>
              <a:avLst/>
              <a:gdLst/>
              <a:ahLst/>
              <a:cxnLst/>
              <a:rect l="l" t="t" r="r" b="b"/>
              <a:pathLst>
                <a:path w="901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0" name="Google Shape;1340;p32"/>
            <p:cNvSpPr/>
            <p:nvPr/>
          </p:nvSpPr>
          <p:spPr>
            <a:xfrm>
              <a:off x="3766838" y="4346725"/>
              <a:ext cx="50931" cy="184845"/>
            </a:xfrm>
            <a:custGeom>
              <a:avLst/>
              <a:gdLst/>
              <a:ahLst/>
              <a:cxnLst/>
              <a:rect l="l" t="t" r="r" b="b"/>
              <a:pathLst>
                <a:path w="901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1" name="Google Shape;1341;p32"/>
            <p:cNvSpPr/>
            <p:nvPr/>
          </p:nvSpPr>
          <p:spPr>
            <a:xfrm>
              <a:off x="4002497" y="4163805"/>
              <a:ext cx="50988" cy="367768"/>
            </a:xfrm>
            <a:custGeom>
              <a:avLst/>
              <a:gdLst/>
              <a:ahLst/>
              <a:cxnLst/>
              <a:rect l="l" t="t" r="r" b="b"/>
              <a:pathLst>
                <a:path w="902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902" y="6505"/>
                  </a:lnTo>
                  <a:lnTo>
                    <a:pt x="9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2" name="Google Shape;1342;p32"/>
            <p:cNvSpPr/>
            <p:nvPr/>
          </p:nvSpPr>
          <p:spPr>
            <a:xfrm>
              <a:off x="4236346" y="4346725"/>
              <a:ext cx="50931" cy="184845"/>
            </a:xfrm>
            <a:custGeom>
              <a:avLst/>
              <a:gdLst/>
              <a:ahLst/>
              <a:cxnLst/>
              <a:rect l="l" t="t" r="r" b="b"/>
              <a:pathLst>
                <a:path w="901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3" name="Google Shape;1343;p32"/>
            <p:cNvSpPr/>
            <p:nvPr/>
          </p:nvSpPr>
          <p:spPr>
            <a:xfrm>
              <a:off x="4470139" y="4346725"/>
              <a:ext cx="50988" cy="184845"/>
            </a:xfrm>
            <a:custGeom>
              <a:avLst/>
              <a:gdLst/>
              <a:ahLst/>
              <a:cxnLst/>
              <a:rect l="l" t="t" r="r" b="b"/>
              <a:pathLst>
                <a:path w="902" h="3270" extrusionOk="0">
                  <a:moveTo>
                    <a:pt x="1" y="0"/>
                  </a:moveTo>
                  <a:lnTo>
                    <a:pt x="1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4" name="Google Shape;1344;p32"/>
            <p:cNvSpPr/>
            <p:nvPr/>
          </p:nvSpPr>
          <p:spPr>
            <a:xfrm>
              <a:off x="4705854" y="4346725"/>
              <a:ext cx="50931" cy="184845"/>
            </a:xfrm>
            <a:custGeom>
              <a:avLst/>
              <a:gdLst/>
              <a:ahLst/>
              <a:cxnLst/>
              <a:rect l="l" t="t" r="r" b="b"/>
              <a:pathLst>
                <a:path w="901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5" name="Google Shape;1345;p32"/>
            <p:cNvSpPr/>
            <p:nvPr/>
          </p:nvSpPr>
          <p:spPr>
            <a:xfrm>
              <a:off x="4939648" y="4346725"/>
              <a:ext cx="50988" cy="184845"/>
            </a:xfrm>
            <a:custGeom>
              <a:avLst/>
              <a:gdLst/>
              <a:ahLst/>
              <a:cxnLst/>
              <a:rect l="l" t="t" r="r" b="b"/>
              <a:pathLst>
                <a:path w="902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6" name="Google Shape;1346;p32"/>
            <p:cNvSpPr/>
            <p:nvPr/>
          </p:nvSpPr>
          <p:spPr>
            <a:xfrm>
              <a:off x="5173441" y="4163805"/>
              <a:ext cx="52853" cy="367768"/>
            </a:xfrm>
            <a:custGeom>
              <a:avLst/>
              <a:gdLst/>
              <a:ahLst/>
              <a:cxnLst/>
              <a:rect l="l" t="t" r="r" b="b"/>
              <a:pathLst>
                <a:path w="935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935" y="6505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7" name="Google Shape;1347;p32"/>
            <p:cNvSpPr/>
            <p:nvPr/>
          </p:nvSpPr>
          <p:spPr>
            <a:xfrm>
              <a:off x="5409156" y="4346725"/>
              <a:ext cx="50988" cy="184845"/>
            </a:xfrm>
            <a:custGeom>
              <a:avLst/>
              <a:gdLst/>
              <a:ahLst/>
              <a:cxnLst/>
              <a:rect l="l" t="t" r="r" b="b"/>
              <a:pathLst>
                <a:path w="902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8" name="Google Shape;1348;p32"/>
            <p:cNvSpPr/>
            <p:nvPr/>
          </p:nvSpPr>
          <p:spPr>
            <a:xfrm>
              <a:off x="5642949" y="4346725"/>
              <a:ext cx="50988" cy="184845"/>
            </a:xfrm>
            <a:custGeom>
              <a:avLst/>
              <a:gdLst/>
              <a:ahLst/>
              <a:cxnLst/>
              <a:rect l="l" t="t" r="r" b="b"/>
              <a:pathLst>
                <a:path w="902" h="3270" extrusionOk="0">
                  <a:moveTo>
                    <a:pt x="1" y="0"/>
                  </a:moveTo>
                  <a:lnTo>
                    <a:pt x="1" y="3269"/>
                  </a:lnTo>
                  <a:lnTo>
                    <a:pt x="901" y="3269"/>
                  </a:lnTo>
                  <a:lnTo>
                    <a:pt x="9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9" name="Google Shape;1349;p32"/>
            <p:cNvSpPr/>
            <p:nvPr/>
          </p:nvSpPr>
          <p:spPr>
            <a:xfrm>
              <a:off x="5876742" y="4346725"/>
              <a:ext cx="50988" cy="184845"/>
            </a:xfrm>
            <a:custGeom>
              <a:avLst/>
              <a:gdLst/>
              <a:ahLst/>
              <a:cxnLst/>
              <a:rect l="l" t="t" r="r" b="b"/>
              <a:pathLst>
                <a:path w="902" h="3270" extrusionOk="0">
                  <a:moveTo>
                    <a:pt x="1" y="0"/>
                  </a:moveTo>
                  <a:lnTo>
                    <a:pt x="1" y="3269"/>
                  </a:lnTo>
                  <a:lnTo>
                    <a:pt x="902" y="3269"/>
                  </a:lnTo>
                  <a:lnTo>
                    <a:pt x="9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350" name="Google Shape;1350;p32"/>
          <p:cNvSpPr/>
          <p:nvPr/>
        </p:nvSpPr>
        <p:spPr>
          <a:xfrm>
            <a:off x="5618473" y="3026831"/>
            <a:ext cx="49066" cy="49066"/>
          </a:xfrm>
          <a:custGeom>
            <a:avLst/>
            <a:gdLst/>
            <a:ahLst/>
            <a:cxnLst/>
            <a:rect l="l" t="t" r="r" b="b"/>
            <a:pathLst>
              <a:path w="868" h="868" extrusionOk="0">
                <a:moveTo>
                  <a:pt x="434" y="0"/>
                </a:moveTo>
                <a:cubicBezTo>
                  <a:pt x="200" y="0"/>
                  <a:pt x="0" y="200"/>
                  <a:pt x="0" y="434"/>
                </a:cubicBezTo>
                <a:cubicBezTo>
                  <a:pt x="0" y="701"/>
                  <a:pt x="200" y="868"/>
                  <a:pt x="434" y="868"/>
                </a:cubicBezTo>
                <a:cubicBezTo>
                  <a:pt x="667" y="868"/>
                  <a:pt x="867" y="701"/>
                  <a:pt x="867" y="434"/>
                </a:cubicBezTo>
                <a:cubicBezTo>
                  <a:pt x="867" y="200"/>
                  <a:pt x="667" y="0"/>
                  <a:pt x="43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351" name="Google Shape;1351;p32"/>
          <p:cNvSpPr/>
          <p:nvPr/>
        </p:nvSpPr>
        <p:spPr>
          <a:xfrm>
            <a:off x="4517282" y="3026831"/>
            <a:ext cx="50988" cy="49066"/>
          </a:xfrm>
          <a:custGeom>
            <a:avLst/>
            <a:gdLst/>
            <a:ahLst/>
            <a:cxnLst/>
            <a:rect l="l" t="t" r="r" b="b"/>
            <a:pathLst>
              <a:path w="902" h="868" extrusionOk="0">
                <a:moveTo>
                  <a:pt x="467" y="0"/>
                </a:moveTo>
                <a:cubicBezTo>
                  <a:pt x="201" y="0"/>
                  <a:pt x="0" y="200"/>
                  <a:pt x="0" y="434"/>
                </a:cubicBezTo>
                <a:cubicBezTo>
                  <a:pt x="0" y="701"/>
                  <a:pt x="201" y="868"/>
                  <a:pt x="467" y="868"/>
                </a:cubicBezTo>
                <a:cubicBezTo>
                  <a:pt x="701" y="868"/>
                  <a:pt x="901" y="701"/>
                  <a:pt x="901" y="434"/>
                </a:cubicBezTo>
                <a:cubicBezTo>
                  <a:pt x="901" y="200"/>
                  <a:pt x="701" y="0"/>
                  <a:pt x="4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352" name="Google Shape;1352;p32"/>
          <p:cNvGrpSpPr/>
          <p:nvPr/>
        </p:nvGrpSpPr>
        <p:grpSpPr>
          <a:xfrm>
            <a:off x="1254845" y="1212900"/>
            <a:ext cx="2016162" cy="2926449"/>
            <a:chOff x="1254845" y="1212900"/>
            <a:chExt cx="2016162" cy="2926449"/>
          </a:xfrm>
        </p:grpSpPr>
        <p:sp>
          <p:nvSpPr>
            <p:cNvPr id="1353" name="Google Shape;1353;p32"/>
            <p:cNvSpPr/>
            <p:nvPr/>
          </p:nvSpPr>
          <p:spPr>
            <a:xfrm>
              <a:off x="1257288" y="1212900"/>
              <a:ext cx="1211335" cy="1912043"/>
            </a:xfrm>
            <a:custGeom>
              <a:avLst/>
              <a:gdLst/>
              <a:ahLst/>
              <a:cxnLst/>
              <a:rect l="l" t="t" r="r" b="b"/>
              <a:pathLst>
                <a:path w="17413" h="33825" extrusionOk="0">
                  <a:moveTo>
                    <a:pt x="0" y="1"/>
                  </a:moveTo>
                  <a:lnTo>
                    <a:pt x="0" y="33825"/>
                  </a:lnTo>
                  <a:lnTo>
                    <a:pt x="17413" y="33825"/>
                  </a:lnTo>
                  <a:lnTo>
                    <a:pt x="17413" y="1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4" name="Google Shape;1354;p32"/>
            <p:cNvSpPr/>
            <p:nvPr/>
          </p:nvSpPr>
          <p:spPr>
            <a:xfrm>
              <a:off x="2337569" y="3026831"/>
              <a:ext cx="933439" cy="1112518"/>
            </a:xfrm>
            <a:custGeom>
              <a:avLst/>
              <a:gdLst/>
              <a:ahLst/>
              <a:cxnLst/>
              <a:rect l="l" t="t" r="r" b="b"/>
              <a:pathLst>
                <a:path w="16513" h="19681" fill="none" extrusionOk="0">
                  <a:moveTo>
                    <a:pt x="1" y="0"/>
                  </a:moveTo>
                  <a:lnTo>
                    <a:pt x="1" y="9007"/>
                  </a:lnTo>
                  <a:lnTo>
                    <a:pt x="16512" y="9007"/>
                  </a:lnTo>
                  <a:lnTo>
                    <a:pt x="16512" y="19681"/>
                  </a:lnTo>
                </a:path>
              </a:pathLst>
            </a:custGeom>
            <a:noFill/>
            <a:ln w="10000" cap="flat" cmpd="sng">
              <a:solidFill>
                <a:schemeClr val="accent3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5" name="Google Shape;1355;p32"/>
            <p:cNvSpPr/>
            <p:nvPr/>
          </p:nvSpPr>
          <p:spPr>
            <a:xfrm>
              <a:off x="2313036" y="3002299"/>
              <a:ext cx="50988" cy="49066"/>
            </a:xfrm>
            <a:custGeom>
              <a:avLst/>
              <a:gdLst/>
              <a:ahLst/>
              <a:cxnLst/>
              <a:rect l="l" t="t" r="r" b="b"/>
              <a:pathLst>
                <a:path w="902" h="868" extrusionOk="0">
                  <a:moveTo>
                    <a:pt x="435" y="1"/>
                  </a:moveTo>
                  <a:cubicBezTo>
                    <a:pt x="201" y="1"/>
                    <a:pt x="1" y="201"/>
                    <a:pt x="1" y="434"/>
                  </a:cubicBezTo>
                  <a:cubicBezTo>
                    <a:pt x="1" y="668"/>
                    <a:pt x="201" y="868"/>
                    <a:pt x="435" y="868"/>
                  </a:cubicBezTo>
                  <a:cubicBezTo>
                    <a:pt x="701" y="868"/>
                    <a:pt x="902" y="668"/>
                    <a:pt x="902" y="434"/>
                  </a:cubicBezTo>
                  <a:cubicBezTo>
                    <a:pt x="902" y="201"/>
                    <a:pt x="701" y="1"/>
                    <a:pt x="435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356" name="Google Shape;1356;p32"/>
            <p:cNvGrpSpPr/>
            <p:nvPr/>
          </p:nvGrpSpPr>
          <p:grpSpPr>
            <a:xfrm>
              <a:off x="1254845" y="1410762"/>
              <a:ext cx="1211400" cy="1408163"/>
              <a:chOff x="1110633" y="1326082"/>
              <a:chExt cx="1211400" cy="1422530"/>
            </a:xfrm>
          </p:grpSpPr>
          <p:sp>
            <p:nvSpPr>
              <p:cNvPr id="1357" name="Google Shape;1357;p32"/>
              <p:cNvSpPr txBox="1"/>
              <p:nvPr/>
            </p:nvSpPr>
            <p:spPr>
              <a:xfrm>
                <a:off x="1110633" y="1670548"/>
                <a:ext cx="12114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358" name="Google Shape;1358;p32"/>
              <p:cNvSpPr txBox="1"/>
              <p:nvPr/>
            </p:nvSpPr>
            <p:spPr>
              <a:xfrm>
                <a:off x="1110633" y="1967712"/>
                <a:ext cx="12114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359" name="Google Shape;1359;p32"/>
              <p:cNvSpPr txBox="1"/>
              <p:nvPr/>
            </p:nvSpPr>
            <p:spPr>
              <a:xfrm>
                <a:off x="1110633" y="1326082"/>
                <a:ext cx="1211400" cy="34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accent3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30 %</a:t>
                </a:r>
                <a:endParaRPr sz="20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360" name="Google Shape;1360;p32"/>
          <p:cNvGrpSpPr/>
          <p:nvPr/>
        </p:nvGrpSpPr>
        <p:grpSpPr>
          <a:xfrm>
            <a:off x="2611158" y="1212900"/>
            <a:ext cx="1453643" cy="2877440"/>
            <a:chOff x="2611158" y="1212900"/>
            <a:chExt cx="1453643" cy="2877440"/>
          </a:xfrm>
        </p:grpSpPr>
        <p:sp>
          <p:nvSpPr>
            <p:cNvPr id="1361" name="Google Shape;1361;p32"/>
            <p:cNvSpPr/>
            <p:nvPr/>
          </p:nvSpPr>
          <p:spPr>
            <a:xfrm>
              <a:off x="2612347" y="1212900"/>
              <a:ext cx="1209040" cy="1912043"/>
            </a:xfrm>
            <a:custGeom>
              <a:avLst/>
              <a:gdLst/>
              <a:ahLst/>
              <a:cxnLst/>
              <a:rect l="l" t="t" r="r" b="b"/>
              <a:pathLst>
                <a:path w="17380" h="33825" extrusionOk="0">
                  <a:moveTo>
                    <a:pt x="1" y="1"/>
                  </a:moveTo>
                  <a:lnTo>
                    <a:pt x="1" y="33825"/>
                  </a:lnTo>
                  <a:lnTo>
                    <a:pt x="17380" y="33825"/>
                  </a:lnTo>
                  <a:lnTo>
                    <a:pt x="17380" y="1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2" name="Google Shape;1362;p32"/>
            <p:cNvSpPr/>
            <p:nvPr/>
          </p:nvSpPr>
          <p:spPr>
            <a:xfrm>
              <a:off x="3442490" y="3026831"/>
              <a:ext cx="622311" cy="1063508"/>
            </a:xfrm>
            <a:custGeom>
              <a:avLst/>
              <a:gdLst/>
              <a:ahLst/>
              <a:cxnLst/>
              <a:rect l="l" t="t" r="r" b="b"/>
              <a:pathLst>
                <a:path w="11009" h="18814" fill="none" extrusionOk="0">
                  <a:moveTo>
                    <a:pt x="11009" y="18814"/>
                  </a:moveTo>
                  <a:lnTo>
                    <a:pt x="11009" y="9107"/>
                  </a:lnTo>
                  <a:lnTo>
                    <a:pt x="1" y="9107"/>
                  </a:lnTo>
                  <a:lnTo>
                    <a:pt x="1" y="0"/>
                  </a:lnTo>
                </a:path>
              </a:pathLst>
            </a:custGeom>
            <a:noFill/>
            <a:ln w="10000" cap="flat" cmpd="sng">
              <a:solidFill>
                <a:schemeClr val="accent4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3" name="Google Shape;1363;p32"/>
            <p:cNvSpPr/>
            <p:nvPr/>
          </p:nvSpPr>
          <p:spPr>
            <a:xfrm>
              <a:off x="3418014" y="3002299"/>
              <a:ext cx="49066" cy="49066"/>
            </a:xfrm>
            <a:custGeom>
              <a:avLst/>
              <a:gdLst/>
              <a:ahLst/>
              <a:cxnLst/>
              <a:rect l="l" t="t" r="r" b="b"/>
              <a:pathLst>
                <a:path w="868" h="868" extrusionOk="0">
                  <a:moveTo>
                    <a:pt x="434" y="1"/>
                  </a:moveTo>
                  <a:cubicBezTo>
                    <a:pt x="200" y="1"/>
                    <a:pt x="0" y="201"/>
                    <a:pt x="0" y="434"/>
                  </a:cubicBezTo>
                  <a:cubicBezTo>
                    <a:pt x="0" y="668"/>
                    <a:pt x="200" y="868"/>
                    <a:pt x="434" y="868"/>
                  </a:cubicBezTo>
                  <a:cubicBezTo>
                    <a:pt x="667" y="868"/>
                    <a:pt x="868" y="668"/>
                    <a:pt x="868" y="434"/>
                  </a:cubicBezTo>
                  <a:cubicBezTo>
                    <a:pt x="868" y="201"/>
                    <a:pt x="667" y="1"/>
                    <a:pt x="4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364" name="Google Shape;1364;p32"/>
            <p:cNvGrpSpPr/>
            <p:nvPr/>
          </p:nvGrpSpPr>
          <p:grpSpPr>
            <a:xfrm>
              <a:off x="2611158" y="1413144"/>
              <a:ext cx="1211400" cy="1405781"/>
              <a:chOff x="1110633" y="1328487"/>
              <a:chExt cx="1211400" cy="1420125"/>
            </a:xfrm>
          </p:grpSpPr>
          <p:sp>
            <p:nvSpPr>
              <p:cNvPr id="1365" name="Google Shape;1365;p32"/>
              <p:cNvSpPr txBox="1"/>
              <p:nvPr/>
            </p:nvSpPr>
            <p:spPr>
              <a:xfrm>
                <a:off x="1110633" y="1670548"/>
                <a:ext cx="12114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366" name="Google Shape;1366;p32"/>
              <p:cNvSpPr txBox="1"/>
              <p:nvPr/>
            </p:nvSpPr>
            <p:spPr>
              <a:xfrm>
                <a:off x="1110633" y="1967712"/>
                <a:ext cx="12114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367" name="Google Shape;1367;p32"/>
              <p:cNvSpPr txBox="1"/>
              <p:nvPr/>
            </p:nvSpPr>
            <p:spPr>
              <a:xfrm>
                <a:off x="1110633" y="1328487"/>
                <a:ext cx="1211400" cy="34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accent4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15 %</a:t>
                </a:r>
                <a:endParaRPr sz="20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368" name="Google Shape;1368;p32"/>
          <p:cNvGrpSpPr/>
          <p:nvPr/>
        </p:nvGrpSpPr>
        <p:grpSpPr>
          <a:xfrm>
            <a:off x="3966833" y="1212900"/>
            <a:ext cx="1211400" cy="2905759"/>
            <a:chOff x="3966833" y="1212900"/>
            <a:chExt cx="1211400" cy="2905759"/>
          </a:xfrm>
        </p:grpSpPr>
        <p:sp>
          <p:nvSpPr>
            <p:cNvPr id="1369" name="Google Shape;1369;p32"/>
            <p:cNvSpPr/>
            <p:nvPr/>
          </p:nvSpPr>
          <p:spPr>
            <a:xfrm>
              <a:off x="3967476" y="1212900"/>
              <a:ext cx="1209040" cy="1912043"/>
            </a:xfrm>
            <a:custGeom>
              <a:avLst/>
              <a:gdLst/>
              <a:ahLst/>
              <a:cxnLst/>
              <a:rect l="l" t="t" r="r" b="b"/>
              <a:pathLst>
                <a:path w="17380" h="33825" extrusionOk="0">
                  <a:moveTo>
                    <a:pt x="0" y="1"/>
                  </a:moveTo>
                  <a:lnTo>
                    <a:pt x="0" y="33825"/>
                  </a:lnTo>
                  <a:lnTo>
                    <a:pt x="17379" y="33825"/>
                  </a:lnTo>
                  <a:lnTo>
                    <a:pt x="17379" y="1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0" name="Google Shape;1370;p32"/>
            <p:cNvSpPr/>
            <p:nvPr/>
          </p:nvSpPr>
          <p:spPr>
            <a:xfrm>
              <a:off x="4496537" y="3051307"/>
              <a:ext cx="47200" cy="1067352"/>
            </a:xfrm>
            <a:custGeom>
              <a:avLst/>
              <a:gdLst/>
              <a:ahLst/>
              <a:cxnLst/>
              <a:rect l="l" t="t" r="r" b="b"/>
              <a:pathLst>
                <a:path w="835" h="18882" fill="none" extrusionOk="0">
                  <a:moveTo>
                    <a:pt x="1" y="18881"/>
                  </a:moveTo>
                  <a:lnTo>
                    <a:pt x="1" y="8674"/>
                  </a:lnTo>
                  <a:lnTo>
                    <a:pt x="834" y="8674"/>
                  </a:lnTo>
                  <a:lnTo>
                    <a:pt x="834" y="1"/>
                  </a:lnTo>
                </a:path>
              </a:pathLst>
            </a:custGeom>
            <a:solidFill>
              <a:schemeClr val="accent1"/>
            </a:solidFill>
            <a:ln w="10000" cap="flat" cmpd="sng">
              <a:solidFill>
                <a:schemeClr val="accent1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371" name="Google Shape;1371;p32"/>
            <p:cNvGrpSpPr/>
            <p:nvPr/>
          </p:nvGrpSpPr>
          <p:grpSpPr>
            <a:xfrm>
              <a:off x="3966833" y="1415525"/>
              <a:ext cx="1211400" cy="1405781"/>
              <a:chOff x="1094470" y="1330893"/>
              <a:chExt cx="1211400" cy="1420125"/>
            </a:xfrm>
          </p:grpSpPr>
          <p:sp>
            <p:nvSpPr>
              <p:cNvPr id="1372" name="Google Shape;1372;p32"/>
              <p:cNvSpPr txBox="1"/>
              <p:nvPr/>
            </p:nvSpPr>
            <p:spPr>
              <a:xfrm>
                <a:off x="1094470" y="1670548"/>
                <a:ext cx="12114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373" name="Google Shape;1373;p32"/>
              <p:cNvSpPr txBox="1"/>
              <p:nvPr/>
            </p:nvSpPr>
            <p:spPr>
              <a:xfrm>
                <a:off x="1094470" y="1970117"/>
                <a:ext cx="12114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374" name="Google Shape;1374;p32"/>
              <p:cNvSpPr txBox="1"/>
              <p:nvPr/>
            </p:nvSpPr>
            <p:spPr>
              <a:xfrm>
                <a:off x="1094470" y="1330893"/>
                <a:ext cx="1211400" cy="34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accent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10 %</a:t>
                </a:r>
                <a:endParaRPr sz="20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375" name="Google Shape;1375;p32"/>
          <p:cNvGrpSpPr/>
          <p:nvPr/>
        </p:nvGrpSpPr>
        <p:grpSpPr>
          <a:xfrm>
            <a:off x="5062197" y="1212900"/>
            <a:ext cx="1474224" cy="3007566"/>
            <a:chOff x="5062197" y="1212900"/>
            <a:chExt cx="1474224" cy="3007566"/>
          </a:xfrm>
        </p:grpSpPr>
        <p:sp>
          <p:nvSpPr>
            <p:cNvPr id="1376" name="Google Shape;1376;p32"/>
            <p:cNvSpPr/>
            <p:nvPr/>
          </p:nvSpPr>
          <p:spPr>
            <a:xfrm>
              <a:off x="5322536" y="1212900"/>
              <a:ext cx="1209040" cy="1912043"/>
            </a:xfrm>
            <a:custGeom>
              <a:avLst/>
              <a:gdLst/>
              <a:ahLst/>
              <a:cxnLst/>
              <a:rect l="l" t="t" r="r" b="b"/>
              <a:pathLst>
                <a:path w="17380" h="33825" extrusionOk="0">
                  <a:moveTo>
                    <a:pt x="1" y="1"/>
                  </a:moveTo>
                  <a:lnTo>
                    <a:pt x="1" y="33825"/>
                  </a:lnTo>
                  <a:lnTo>
                    <a:pt x="17380" y="33825"/>
                  </a:lnTo>
                  <a:lnTo>
                    <a:pt x="17380" y="1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7" name="Google Shape;1377;p32"/>
            <p:cNvSpPr/>
            <p:nvPr/>
          </p:nvSpPr>
          <p:spPr>
            <a:xfrm>
              <a:off x="5062197" y="3051307"/>
              <a:ext cx="580820" cy="1169158"/>
            </a:xfrm>
            <a:custGeom>
              <a:avLst/>
              <a:gdLst/>
              <a:ahLst/>
              <a:cxnLst/>
              <a:rect l="l" t="t" r="r" b="b"/>
              <a:pathLst>
                <a:path w="10275" h="20683" fill="none" extrusionOk="0">
                  <a:moveTo>
                    <a:pt x="1" y="20682"/>
                  </a:moveTo>
                  <a:lnTo>
                    <a:pt x="1" y="8607"/>
                  </a:lnTo>
                  <a:lnTo>
                    <a:pt x="10275" y="8607"/>
                  </a:lnTo>
                  <a:lnTo>
                    <a:pt x="10275" y="1"/>
                  </a:lnTo>
                </a:path>
              </a:pathLst>
            </a:custGeom>
            <a:noFill/>
            <a:ln w="10000" cap="flat" cmpd="sng">
              <a:solidFill>
                <a:schemeClr val="lt2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378" name="Google Shape;1378;p32"/>
            <p:cNvGrpSpPr/>
            <p:nvPr/>
          </p:nvGrpSpPr>
          <p:grpSpPr>
            <a:xfrm>
              <a:off x="5325020" y="1413144"/>
              <a:ext cx="1211400" cy="1405781"/>
              <a:chOff x="1096345" y="1328487"/>
              <a:chExt cx="1211400" cy="1420125"/>
            </a:xfrm>
          </p:grpSpPr>
          <p:sp>
            <p:nvSpPr>
              <p:cNvPr id="1379" name="Google Shape;1379;p32"/>
              <p:cNvSpPr txBox="1"/>
              <p:nvPr/>
            </p:nvSpPr>
            <p:spPr>
              <a:xfrm>
                <a:off x="1096345" y="1670548"/>
                <a:ext cx="12114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380" name="Google Shape;1380;p32"/>
              <p:cNvSpPr txBox="1"/>
              <p:nvPr/>
            </p:nvSpPr>
            <p:spPr>
              <a:xfrm>
                <a:off x="1096345" y="1967712"/>
                <a:ext cx="12114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381" name="Google Shape;1381;p32"/>
              <p:cNvSpPr txBox="1"/>
              <p:nvPr/>
            </p:nvSpPr>
            <p:spPr>
              <a:xfrm>
                <a:off x="1096345" y="1328487"/>
                <a:ext cx="1211400" cy="34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lt2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25 %</a:t>
                </a:r>
                <a:endParaRPr sz="2000">
                  <a:solidFill>
                    <a:schemeClr val="lt2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382" name="Google Shape;1382;p32"/>
          <p:cNvGrpSpPr/>
          <p:nvPr/>
        </p:nvGrpSpPr>
        <p:grpSpPr>
          <a:xfrm>
            <a:off x="5829655" y="1212900"/>
            <a:ext cx="2064978" cy="2926449"/>
            <a:chOff x="5829655" y="1212900"/>
            <a:chExt cx="2064978" cy="2926449"/>
          </a:xfrm>
        </p:grpSpPr>
        <p:sp>
          <p:nvSpPr>
            <p:cNvPr id="1383" name="Google Shape;1383;p32"/>
            <p:cNvSpPr/>
            <p:nvPr/>
          </p:nvSpPr>
          <p:spPr>
            <a:xfrm>
              <a:off x="6677665" y="1212900"/>
              <a:ext cx="1209040" cy="1912043"/>
            </a:xfrm>
            <a:custGeom>
              <a:avLst/>
              <a:gdLst/>
              <a:ahLst/>
              <a:cxnLst/>
              <a:rect l="l" t="t" r="r" b="b"/>
              <a:pathLst>
                <a:path w="17380" h="33825" extrusionOk="0">
                  <a:moveTo>
                    <a:pt x="0" y="1"/>
                  </a:moveTo>
                  <a:lnTo>
                    <a:pt x="0" y="33825"/>
                  </a:lnTo>
                  <a:lnTo>
                    <a:pt x="17380" y="33825"/>
                  </a:lnTo>
                  <a:lnTo>
                    <a:pt x="17380" y="1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4" name="Google Shape;1384;p32"/>
            <p:cNvSpPr/>
            <p:nvPr/>
          </p:nvSpPr>
          <p:spPr>
            <a:xfrm>
              <a:off x="5829655" y="3026831"/>
              <a:ext cx="914558" cy="1112518"/>
            </a:xfrm>
            <a:custGeom>
              <a:avLst/>
              <a:gdLst/>
              <a:ahLst/>
              <a:cxnLst/>
              <a:rect l="l" t="t" r="r" b="b"/>
              <a:pathLst>
                <a:path w="16179" h="19681" fill="none" extrusionOk="0">
                  <a:moveTo>
                    <a:pt x="16178" y="0"/>
                  </a:moveTo>
                  <a:lnTo>
                    <a:pt x="16178" y="9007"/>
                  </a:lnTo>
                  <a:lnTo>
                    <a:pt x="0" y="9007"/>
                  </a:lnTo>
                  <a:lnTo>
                    <a:pt x="0" y="19681"/>
                  </a:lnTo>
                </a:path>
              </a:pathLst>
            </a:custGeom>
            <a:noFill/>
            <a:ln w="10000" cap="flat" cmpd="sng">
              <a:solidFill>
                <a:schemeClr val="dk2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385" name="Google Shape;1385;p32"/>
            <p:cNvGrpSpPr/>
            <p:nvPr/>
          </p:nvGrpSpPr>
          <p:grpSpPr>
            <a:xfrm>
              <a:off x="6683233" y="1410762"/>
              <a:ext cx="1211400" cy="1408163"/>
              <a:chOff x="1098258" y="1326082"/>
              <a:chExt cx="1211400" cy="1422530"/>
            </a:xfrm>
          </p:grpSpPr>
          <p:sp>
            <p:nvSpPr>
              <p:cNvPr id="1386" name="Google Shape;1386;p32"/>
              <p:cNvSpPr txBox="1"/>
              <p:nvPr/>
            </p:nvSpPr>
            <p:spPr>
              <a:xfrm>
                <a:off x="1098258" y="1670548"/>
                <a:ext cx="1211400" cy="3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387" name="Google Shape;1387;p32"/>
              <p:cNvSpPr txBox="1"/>
              <p:nvPr/>
            </p:nvSpPr>
            <p:spPr>
              <a:xfrm>
                <a:off x="1098258" y="1967712"/>
                <a:ext cx="1211400" cy="78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388" name="Google Shape;1388;p32"/>
              <p:cNvSpPr txBox="1"/>
              <p:nvPr/>
            </p:nvSpPr>
            <p:spPr>
              <a:xfrm>
                <a:off x="1098258" y="1326082"/>
                <a:ext cx="1211400" cy="34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solidFill>
                      <a:schemeClr val="dk2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30 %</a:t>
                </a:r>
                <a:endParaRPr sz="2000">
                  <a:solidFill>
                    <a:schemeClr val="dk2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" name="Google Shape;1393;p3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394" name="Google Shape;1394;p33"/>
          <p:cNvGrpSpPr/>
          <p:nvPr/>
        </p:nvGrpSpPr>
        <p:grpSpPr>
          <a:xfrm>
            <a:off x="4223077" y="1349989"/>
            <a:ext cx="726385" cy="3226089"/>
            <a:chOff x="4223077" y="1349989"/>
            <a:chExt cx="726385" cy="3226089"/>
          </a:xfrm>
        </p:grpSpPr>
        <p:sp>
          <p:nvSpPr>
            <p:cNvPr id="1395" name="Google Shape;1395;p33"/>
            <p:cNvSpPr/>
            <p:nvPr/>
          </p:nvSpPr>
          <p:spPr>
            <a:xfrm>
              <a:off x="4559191" y="3850650"/>
              <a:ext cx="38952" cy="725428"/>
            </a:xfrm>
            <a:custGeom>
              <a:avLst/>
              <a:gdLst/>
              <a:ahLst/>
              <a:cxnLst/>
              <a:rect l="l" t="t" r="r" b="b"/>
              <a:pathLst>
                <a:path w="1490" h="27749" extrusionOk="0">
                  <a:moveTo>
                    <a:pt x="1" y="1"/>
                  </a:moveTo>
                  <a:lnTo>
                    <a:pt x="700" y="27448"/>
                  </a:lnTo>
                  <a:cubicBezTo>
                    <a:pt x="700" y="27650"/>
                    <a:pt x="842" y="27748"/>
                    <a:pt x="986" y="27748"/>
                  </a:cubicBezTo>
                  <a:cubicBezTo>
                    <a:pt x="1123" y="27748"/>
                    <a:pt x="1262" y="27657"/>
                    <a:pt x="1277" y="27478"/>
                  </a:cubicBezTo>
                  <a:lnTo>
                    <a:pt x="1490" y="15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6" name="Google Shape;1396;p33"/>
            <p:cNvSpPr/>
            <p:nvPr/>
          </p:nvSpPr>
          <p:spPr>
            <a:xfrm>
              <a:off x="4492449" y="1431057"/>
              <a:ext cx="182788" cy="566070"/>
            </a:xfrm>
            <a:custGeom>
              <a:avLst/>
              <a:gdLst/>
              <a:ahLst/>
              <a:cxnLst/>
              <a:rect l="l" t="t" r="r" b="b"/>
              <a:pathLst>
                <a:path w="6992" h="25867" extrusionOk="0">
                  <a:moveTo>
                    <a:pt x="61" y="0"/>
                  </a:moveTo>
                  <a:lnTo>
                    <a:pt x="0" y="25836"/>
                  </a:lnTo>
                  <a:lnTo>
                    <a:pt x="6961" y="25867"/>
                  </a:lnTo>
                  <a:lnTo>
                    <a:pt x="6991" y="3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D6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7" name="Google Shape;1397;p33"/>
            <p:cNvSpPr/>
            <p:nvPr/>
          </p:nvSpPr>
          <p:spPr>
            <a:xfrm>
              <a:off x="4329555" y="1971400"/>
              <a:ext cx="508576" cy="2046958"/>
            </a:xfrm>
            <a:custGeom>
              <a:avLst/>
              <a:gdLst/>
              <a:ahLst/>
              <a:cxnLst/>
              <a:rect l="l" t="t" r="r" b="b"/>
              <a:pathLst>
                <a:path w="19454" h="78300" extrusionOk="0">
                  <a:moveTo>
                    <a:pt x="152" y="0"/>
                  </a:moveTo>
                  <a:lnTo>
                    <a:pt x="31" y="68634"/>
                  </a:lnTo>
                  <a:cubicBezTo>
                    <a:pt x="0" y="73953"/>
                    <a:pt x="4316" y="78299"/>
                    <a:pt x="9636" y="78299"/>
                  </a:cubicBezTo>
                  <a:cubicBezTo>
                    <a:pt x="14985" y="78299"/>
                    <a:pt x="19302" y="74014"/>
                    <a:pt x="19302" y="68664"/>
                  </a:cubicBezTo>
                  <a:lnTo>
                    <a:pt x="19453" y="31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8" name="Google Shape;1398;p33"/>
            <p:cNvSpPr/>
            <p:nvPr/>
          </p:nvSpPr>
          <p:spPr>
            <a:xfrm>
              <a:off x="4224005" y="3394650"/>
              <a:ext cx="725457" cy="725530"/>
            </a:xfrm>
            <a:custGeom>
              <a:avLst/>
              <a:gdLst/>
              <a:ahLst/>
              <a:cxnLst/>
              <a:rect l="l" t="t" r="r" b="b"/>
              <a:pathLst>
                <a:path w="30610" h="57996" extrusionOk="0">
                  <a:moveTo>
                    <a:pt x="122" y="0"/>
                  </a:moveTo>
                  <a:lnTo>
                    <a:pt x="1" y="57934"/>
                  </a:lnTo>
                  <a:lnTo>
                    <a:pt x="30487" y="57995"/>
                  </a:lnTo>
                  <a:lnTo>
                    <a:pt x="30609" y="31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9" name="Google Shape;1399;p33"/>
            <p:cNvSpPr/>
            <p:nvPr/>
          </p:nvSpPr>
          <p:spPr>
            <a:xfrm>
              <a:off x="4223993" y="2687831"/>
              <a:ext cx="725457" cy="725530"/>
            </a:xfrm>
            <a:custGeom>
              <a:avLst/>
              <a:gdLst/>
              <a:ahLst/>
              <a:cxnLst/>
              <a:rect l="l" t="t" r="r" b="b"/>
              <a:pathLst>
                <a:path w="30610" h="57996" extrusionOk="0">
                  <a:moveTo>
                    <a:pt x="122" y="0"/>
                  </a:moveTo>
                  <a:lnTo>
                    <a:pt x="1" y="57934"/>
                  </a:lnTo>
                  <a:lnTo>
                    <a:pt x="30487" y="57995"/>
                  </a:lnTo>
                  <a:lnTo>
                    <a:pt x="30609" y="31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0" name="Google Shape;1400;p33"/>
            <p:cNvSpPr/>
            <p:nvPr/>
          </p:nvSpPr>
          <p:spPr>
            <a:xfrm>
              <a:off x="4627920" y="2753300"/>
              <a:ext cx="297524" cy="837"/>
            </a:xfrm>
            <a:custGeom>
              <a:avLst/>
              <a:gdLst/>
              <a:ahLst/>
              <a:cxnLst/>
              <a:rect l="l" t="t" r="r" b="b"/>
              <a:pathLst>
                <a:path w="8876" h="32" fill="none" extrusionOk="0">
                  <a:moveTo>
                    <a:pt x="8876" y="31"/>
                  </a:moveTo>
                  <a:lnTo>
                    <a:pt x="0" y="1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1" name="Google Shape;1401;p33"/>
            <p:cNvSpPr/>
            <p:nvPr/>
          </p:nvSpPr>
          <p:spPr>
            <a:xfrm>
              <a:off x="4530578" y="2828805"/>
              <a:ext cx="394871" cy="810"/>
            </a:xfrm>
            <a:custGeom>
              <a:avLst/>
              <a:gdLst/>
              <a:ahLst/>
              <a:cxnLst/>
              <a:rect l="l" t="t" r="r" b="b"/>
              <a:pathLst>
                <a:path w="8876" h="31" fill="none" extrusionOk="0">
                  <a:moveTo>
                    <a:pt x="8876" y="31"/>
                  </a:moveTo>
                  <a:lnTo>
                    <a:pt x="0" y="0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2" name="Google Shape;1402;p33"/>
            <p:cNvSpPr/>
            <p:nvPr/>
          </p:nvSpPr>
          <p:spPr>
            <a:xfrm>
              <a:off x="4626881" y="2905084"/>
              <a:ext cx="297557" cy="26"/>
            </a:xfrm>
            <a:custGeom>
              <a:avLst/>
              <a:gdLst/>
              <a:ahLst/>
              <a:cxnLst/>
              <a:rect l="l" t="t" r="r" b="b"/>
              <a:pathLst>
                <a:path w="8877" h="1" fill="none" extrusionOk="0">
                  <a:moveTo>
                    <a:pt x="8876" y="0"/>
                  </a:moveTo>
                  <a:lnTo>
                    <a:pt x="1" y="0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3" name="Google Shape;1403;p33"/>
            <p:cNvSpPr/>
            <p:nvPr/>
          </p:nvSpPr>
          <p:spPr>
            <a:xfrm>
              <a:off x="4627813" y="2980558"/>
              <a:ext cx="297524" cy="26"/>
            </a:xfrm>
            <a:custGeom>
              <a:avLst/>
              <a:gdLst/>
              <a:ahLst/>
              <a:cxnLst/>
              <a:rect l="l" t="t" r="r" b="b"/>
              <a:pathLst>
                <a:path w="8876" h="1" fill="none" extrusionOk="0">
                  <a:moveTo>
                    <a:pt x="8876" y="1"/>
                  </a:moveTo>
                  <a:lnTo>
                    <a:pt x="0" y="1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4" name="Google Shape;1404;p33"/>
            <p:cNvSpPr/>
            <p:nvPr/>
          </p:nvSpPr>
          <p:spPr>
            <a:xfrm>
              <a:off x="4529199" y="3056056"/>
              <a:ext cx="394916" cy="810"/>
            </a:xfrm>
            <a:custGeom>
              <a:avLst/>
              <a:gdLst/>
              <a:ahLst/>
              <a:cxnLst/>
              <a:rect l="l" t="t" r="r" b="b"/>
              <a:pathLst>
                <a:path w="8877" h="31" fill="none" extrusionOk="0">
                  <a:moveTo>
                    <a:pt x="8876" y="31"/>
                  </a:moveTo>
                  <a:lnTo>
                    <a:pt x="1" y="0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5" name="Google Shape;1405;p33"/>
            <p:cNvSpPr/>
            <p:nvPr/>
          </p:nvSpPr>
          <p:spPr>
            <a:xfrm>
              <a:off x="4626881" y="3131532"/>
              <a:ext cx="297557" cy="837"/>
            </a:xfrm>
            <a:custGeom>
              <a:avLst/>
              <a:gdLst/>
              <a:ahLst/>
              <a:cxnLst/>
              <a:rect l="l" t="t" r="r" b="b"/>
              <a:pathLst>
                <a:path w="8877" h="32" fill="none" extrusionOk="0">
                  <a:moveTo>
                    <a:pt x="8876" y="31"/>
                  </a:moveTo>
                  <a:lnTo>
                    <a:pt x="1" y="1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6" name="Google Shape;1406;p33"/>
            <p:cNvSpPr/>
            <p:nvPr/>
          </p:nvSpPr>
          <p:spPr>
            <a:xfrm>
              <a:off x="4626881" y="3207032"/>
              <a:ext cx="296518" cy="810"/>
            </a:xfrm>
            <a:custGeom>
              <a:avLst/>
              <a:gdLst/>
              <a:ahLst/>
              <a:cxnLst/>
              <a:rect l="l" t="t" r="r" b="b"/>
              <a:pathLst>
                <a:path w="8846" h="31" fill="none" extrusionOk="0">
                  <a:moveTo>
                    <a:pt x="8846" y="31"/>
                  </a:moveTo>
                  <a:lnTo>
                    <a:pt x="1" y="1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7" name="Google Shape;1407;p33"/>
            <p:cNvSpPr/>
            <p:nvPr/>
          </p:nvSpPr>
          <p:spPr>
            <a:xfrm>
              <a:off x="4529199" y="3282522"/>
              <a:ext cx="393536" cy="810"/>
            </a:xfrm>
            <a:custGeom>
              <a:avLst/>
              <a:gdLst/>
              <a:ahLst/>
              <a:cxnLst/>
              <a:rect l="l" t="t" r="r" b="b"/>
              <a:pathLst>
                <a:path w="8846" h="31" fill="none" extrusionOk="0">
                  <a:moveTo>
                    <a:pt x="8846" y="31"/>
                  </a:moveTo>
                  <a:lnTo>
                    <a:pt x="1" y="0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8" name="Google Shape;1408;p33"/>
            <p:cNvSpPr/>
            <p:nvPr/>
          </p:nvSpPr>
          <p:spPr>
            <a:xfrm>
              <a:off x="4626774" y="3358006"/>
              <a:ext cx="297557" cy="837"/>
            </a:xfrm>
            <a:custGeom>
              <a:avLst/>
              <a:gdLst/>
              <a:ahLst/>
              <a:cxnLst/>
              <a:rect l="l" t="t" r="r" b="b"/>
              <a:pathLst>
                <a:path w="8877" h="32" fill="none" extrusionOk="0">
                  <a:moveTo>
                    <a:pt x="8876" y="31"/>
                  </a:moveTo>
                  <a:lnTo>
                    <a:pt x="1" y="1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9" name="Google Shape;1409;p33"/>
            <p:cNvSpPr/>
            <p:nvPr/>
          </p:nvSpPr>
          <p:spPr>
            <a:xfrm>
              <a:off x="4631976" y="3434291"/>
              <a:ext cx="297557" cy="26"/>
            </a:xfrm>
            <a:custGeom>
              <a:avLst/>
              <a:gdLst/>
              <a:ahLst/>
              <a:cxnLst/>
              <a:rect l="l" t="t" r="r" b="b"/>
              <a:pathLst>
                <a:path w="8877" h="1" fill="none" extrusionOk="0">
                  <a:moveTo>
                    <a:pt x="8876" y="1"/>
                  </a:moveTo>
                  <a:lnTo>
                    <a:pt x="1" y="1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0" name="Google Shape;1410;p33"/>
            <p:cNvSpPr/>
            <p:nvPr/>
          </p:nvSpPr>
          <p:spPr>
            <a:xfrm>
              <a:off x="4631976" y="3509791"/>
              <a:ext cx="297557" cy="26"/>
            </a:xfrm>
            <a:custGeom>
              <a:avLst/>
              <a:gdLst/>
              <a:ahLst/>
              <a:cxnLst/>
              <a:rect l="l" t="t" r="r" b="b"/>
              <a:pathLst>
                <a:path w="8877" h="1" fill="none" extrusionOk="0">
                  <a:moveTo>
                    <a:pt x="8876" y="0"/>
                  </a:moveTo>
                  <a:lnTo>
                    <a:pt x="1" y="0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1" name="Google Shape;1411;p33"/>
            <p:cNvSpPr/>
            <p:nvPr/>
          </p:nvSpPr>
          <p:spPr>
            <a:xfrm>
              <a:off x="4631976" y="3585264"/>
              <a:ext cx="297557" cy="837"/>
            </a:xfrm>
            <a:custGeom>
              <a:avLst/>
              <a:gdLst/>
              <a:ahLst/>
              <a:cxnLst/>
              <a:rect l="l" t="t" r="r" b="b"/>
              <a:pathLst>
                <a:path w="8877" h="32" fill="none" extrusionOk="0">
                  <a:moveTo>
                    <a:pt x="8876" y="31"/>
                  </a:moveTo>
                  <a:lnTo>
                    <a:pt x="1" y="1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2" name="Google Shape;1412;p33"/>
            <p:cNvSpPr/>
            <p:nvPr/>
          </p:nvSpPr>
          <p:spPr>
            <a:xfrm>
              <a:off x="4631976" y="3660765"/>
              <a:ext cx="297557" cy="810"/>
            </a:xfrm>
            <a:custGeom>
              <a:avLst/>
              <a:gdLst/>
              <a:ahLst/>
              <a:cxnLst/>
              <a:rect l="l" t="t" r="r" b="b"/>
              <a:pathLst>
                <a:path w="8877" h="31" fill="none" extrusionOk="0">
                  <a:moveTo>
                    <a:pt x="8876" y="31"/>
                  </a:moveTo>
                  <a:lnTo>
                    <a:pt x="1" y="0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3" name="Google Shape;1413;p33"/>
            <p:cNvSpPr/>
            <p:nvPr/>
          </p:nvSpPr>
          <p:spPr>
            <a:xfrm>
              <a:off x="4631869" y="3736265"/>
              <a:ext cx="297557" cy="810"/>
            </a:xfrm>
            <a:custGeom>
              <a:avLst/>
              <a:gdLst/>
              <a:ahLst/>
              <a:cxnLst/>
              <a:rect l="l" t="t" r="r" b="b"/>
              <a:pathLst>
                <a:path w="8877" h="31" fill="none" extrusionOk="0">
                  <a:moveTo>
                    <a:pt x="8876" y="30"/>
                  </a:moveTo>
                  <a:lnTo>
                    <a:pt x="1" y="0"/>
                  </a:lnTo>
                </a:path>
              </a:pathLst>
            </a:custGeom>
            <a:noFill/>
            <a:ln w="129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4" name="Google Shape;1414;p33"/>
            <p:cNvSpPr/>
            <p:nvPr/>
          </p:nvSpPr>
          <p:spPr>
            <a:xfrm>
              <a:off x="4285061" y="1971396"/>
              <a:ext cx="605513" cy="81852"/>
            </a:xfrm>
            <a:custGeom>
              <a:avLst/>
              <a:gdLst/>
              <a:ahLst/>
              <a:cxnLst/>
              <a:rect l="l" t="t" r="r" b="b"/>
              <a:pathLst>
                <a:path w="23162" h="3131" extrusionOk="0">
                  <a:moveTo>
                    <a:pt x="1550" y="0"/>
                  </a:moveTo>
                  <a:cubicBezTo>
                    <a:pt x="699" y="0"/>
                    <a:pt x="30" y="669"/>
                    <a:pt x="0" y="1520"/>
                  </a:cubicBezTo>
                  <a:cubicBezTo>
                    <a:pt x="0" y="2371"/>
                    <a:pt x="699" y="3070"/>
                    <a:pt x="1550" y="3070"/>
                  </a:cubicBezTo>
                  <a:lnTo>
                    <a:pt x="21611" y="3131"/>
                  </a:lnTo>
                  <a:cubicBezTo>
                    <a:pt x="22463" y="3131"/>
                    <a:pt x="23162" y="2432"/>
                    <a:pt x="23162" y="1581"/>
                  </a:cubicBezTo>
                  <a:cubicBezTo>
                    <a:pt x="23162" y="730"/>
                    <a:pt x="22463" y="31"/>
                    <a:pt x="21611" y="31"/>
                  </a:cubicBezTo>
                  <a:lnTo>
                    <a:pt x="15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5" name="Google Shape;1415;p33"/>
            <p:cNvSpPr/>
            <p:nvPr/>
          </p:nvSpPr>
          <p:spPr>
            <a:xfrm>
              <a:off x="4223077" y="1349989"/>
              <a:ext cx="725507" cy="122399"/>
            </a:xfrm>
            <a:custGeom>
              <a:avLst/>
              <a:gdLst/>
              <a:ahLst/>
              <a:cxnLst/>
              <a:rect l="l" t="t" r="r" b="b"/>
              <a:pathLst>
                <a:path w="27752" h="4682" extrusionOk="0">
                  <a:moveTo>
                    <a:pt x="2310" y="1"/>
                  </a:moveTo>
                  <a:cubicBezTo>
                    <a:pt x="1034" y="1"/>
                    <a:pt x="0" y="1065"/>
                    <a:pt x="0" y="2311"/>
                  </a:cubicBezTo>
                  <a:cubicBezTo>
                    <a:pt x="0" y="3588"/>
                    <a:pt x="1034" y="4651"/>
                    <a:pt x="2310" y="4651"/>
                  </a:cubicBezTo>
                  <a:lnTo>
                    <a:pt x="25441" y="4682"/>
                  </a:lnTo>
                  <a:cubicBezTo>
                    <a:pt x="26718" y="4682"/>
                    <a:pt x="27752" y="3648"/>
                    <a:pt x="27752" y="2372"/>
                  </a:cubicBezTo>
                  <a:cubicBezTo>
                    <a:pt x="27752" y="1095"/>
                    <a:pt x="26718" y="62"/>
                    <a:pt x="25441" y="62"/>
                  </a:cubicBezTo>
                  <a:lnTo>
                    <a:pt x="231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16" name="Google Shape;1416;p33"/>
          <p:cNvGrpSpPr/>
          <p:nvPr/>
        </p:nvGrpSpPr>
        <p:grpSpPr>
          <a:xfrm>
            <a:off x="1209675" y="1217875"/>
            <a:ext cx="2105860" cy="1541950"/>
            <a:chOff x="1209675" y="1291100"/>
            <a:chExt cx="2105860" cy="1541950"/>
          </a:xfrm>
        </p:grpSpPr>
        <p:sp>
          <p:nvSpPr>
            <p:cNvPr id="1417" name="Google Shape;1417;p33"/>
            <p:cNvSpPr/>
            <p:nvPr/>
          </p:nvSpPr>
          <p:spPr>
            <a:xfrm>
              <a:off x="1209675" y="1407475"/>
              <a:ext cx="2105860" cy="1425575"/>
            </a:xfrm>
            <a:custGeom>
              <a:avLst/>
              <a:gdLst/>
              <a:ahLst/>
              <a:cxnLst/>
              <a:rect l="l" t="t" r="r" b="b"/>
              <a:pathLst>
                <a:path w="75169" h="57023" extrusionOk="0">
                  <a:moveTo>
                    <a:pt x="5836" y="0"/>
                  </a:moveTo>
                  <a:cubicBezTo>
                    <a:pt x="2614" y="0"/>
                    <a:pt x="0" y="2614"/>
                    <a:pt x="0" y="5836"/>
                  </a:cubicBezTo>
                  <a:lnTo>
                    <a:pt x="0" y="51186"/>
                  </a:lnTo>
                  <a:cubicBezTo>
                    <a:pt x="0" y="54408"/>
                    <a:pt x="2614" y="57022"/>
                    <a:pt x="5836" y="57022"/>
                  </a:cubicBezTo>
                  <a:lnTo>
                    <a:pt x="69333" y="57022"/>
                  </a:lnTo>
                  <a:cubicBezTo>
                    <a:pt x="72555" y="57022"/>
                    <a:pt x="75169" y="54408"/>
                    <a:pt x="75169" y="51186"/>
                  </a:cubicBezTo>
                  <a:lnTo>
                    <a:pt x="75169" y="5836"/>
                  </a:lnTo>
                  <a:cubicBezTo>
                    <a:pt x="75169" y="2614"/>
                    <a:pt x="72555" y="0"/>
                    <a:pt x="693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8" name="Google Shape;1418;p33"/>
            <p:cNvSpPr/>
            <p:nvPr/>
          </p:nvSpPr>
          <p:spPr>
            <a:xfrm>
              <a:off x="1338259" y="1494850"/>
              <a:ext cx="1847841" cy="1250800"/>
            </a:xfrm>
            <a:custGeom>
              <a:avLst/>
              <a:gdLst/>
              <a:ahLst/>
              <a:cxnLst/>
              <a:rect l="l" t="t" r="r" b="b"/>
              <a:pathLst>
                <a:path w="65959" h="50032" extrusionOk="0">
                  <a:moveTo>
                    <a:pt x="3161" y="1"/>
                  </a:moveTo>
                  <a:cubicBezTo>
                    <a:pt x="1429" y="1"/>
                    <a:pt x="0" y="1399"/>
                    <a:pt x="0" y="3162"/>
                  </a:cubicBezTo>
                  <a:lnTo>
                    <a:pt x="0" y="46871"/>
                  </a:lnTo>
                  <a:cubicBezTo>
                    <a:pt x="0" y="48603"/>
                    <a:pt x="1429" y="50032"/>
                    <a:pt x="3161" y="50032"/>
                  </a:cubicBezTo>
                  <a:lnTo>
                    <a:pt x="62828" y="50032"/>
                  </a:lnTo>
                  <a:cubicBezTo>
                    <a:pt x="64561" y="50032"/>
                    <a:pt x="65959" y="48603"/>
                    <a:pt x="65959" y="46871"/>
                  </a:cubicBezTo>
                  <a:lnTo>
                    <a:pt x="65959" y="3162"/>
                  </a:lnTo>
                  <a:cubicBezTo>
                    <a:pt x="65959" y="1399"/>
                    <a:pt x="64561" y="1"/>
                    <a:pt x="627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9" name="Google Shape;1419;p33"/>
            <p:cNvSpPr/>
            <p:nvPr/>
          </p:nvSpPr>
          <p:spPr>
            <a:xfrm>
              <a:off x="1436425" y="1292100"/>
              <a:ext cx="541075" cy="541050"/>
            </a:xfrm>
            <a:custGeom>
              <a:avLst/>
              <a:gdLst/>
              <a:ahLst/>
              <a:cxnLst/>
              <a:rect l="l" t="t" r="r" b="b"/>
              <a:pathLst>
                <a:path w="21643" h="21642" extrusionOk="0">
                  <a:moveTo>
                    <a:pt x="10822" y="0"/>
                  </a:moveTo>
                  <a:cubicBezTo>
                    <a:pt x="4834" y="0"/>
                    <a:pt x="1" y="4864"/>
                    <a:pt x="1" y="10821"/>
                  </a:cubicBezTo>
                  <a:cubicBezTo>
                    <a:pt x="1" y="16809"/>
                    <a:pt x="4834" y="21642"/>
                    <a:pt x="10822" y="21642"/>
                  </a:cubicBezTo>
                  <a:cubicBezTo>
                    <a:pt x="16809" y="21642"/>
                    <a:pt x="21642" y="16809"/>
                    <a:pt x="21642" y="10821"/>
                  </a:cubicBezTo>
                  <a:cubicBezTo>
                    <a:pt x="21642" y="4864"/>
                    <a:pt x="16809" y="0"/>
                    <a:pt x="108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0" name="Google Shape;1420;p33"/>
            <p:cNvSpPr/>
            <p:nvPr/>
          </p:nvSpPr>
          <p:spPr>
            <a:xfrm>
              <a:off x="2889125" y="1620750"/>
              <a:ext cx="72200" cy="228775"/>
            </a:xfrm>
            <a:custGeom>
              <a:avLst/>
              <a:gdLst/>
              <a:ahLst/>
              <a:cxnLst/>
              <a:rect l="l" t="t" r="r" b="b"/>
              <a:pathLst>
                <a:path w="2888" h="9151" extrusionOk="0">
                  <a:moveTo>
                    <a:pt x="1436" y="1"/>
                  </a:moveTo>
                  <a:cubicBezTo>
                    <a:pt x="670" y="1"/>
                    <a:pt x="61" y="628"/>
                    <a:pt x="61" y="1400"/>
                  </a:cubicBezTo>
                  <a:lnTo>
                    <a:pt x="0" y="7722"/>
                  </a:lnTo>
                  <a:cubicBezTo>
                    <a:pt x="0" y="8482"/>
                    <a:pt x="639" y="9151"/>
                    <a:pt x="1398" y="9151"/>
                  </a:cubicBezTo>
                  <a:cubicBezTo>
                    <a:pt x="2189" y="9151"/>
                    <a:pt x="2827" y="8513"/>
                    <a:pt x="2827" y="7753"/>
                  </a:cubicBezTo>
                  <a:lnTo>
                    <a:pt x="2888" y="1430"/>
                  </a:lnTo>
                  <a:cubicBezTo>
                    <a:pt x="2888" y="640"/>
                    <a:pt x="2250" y="2"/>
                    <a:pt x="1490" y="2"/>
                  </a:cubicBezTo>
                  <a:cubicBezTo>
                    <a:pt x="1472" y="1"/>
                    <a:pt x="1454" y="1"/>
                    <a:pt x="14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1" name="Google Shape;1421;p33"/>
            <p:cNvSpPr txBox="1"/>
            <p:nvPr/>
          </p:nvSpPr>
          <p:spPr>
            <a:xfrm>
              <a:off x="1436225" y="1291100"/>
              <a:ext cx="541200" cy="5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A</a:t>
              </a:r>
              <a:endParaRPr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grpSp>
          <p:nvGrpSpPr>
            <p:cNvPr id="1422" name="Google Shape;1422;p33"/>
            <p:cNvGrpSpPr/>
            <p:nvPr/>
          </p:nvGrpSpPr>
          <p:grpSpPr>
            <a:xfrm>
              <a:off x="1432650" y="1911269"/>
              <a:ext cx="1744913" cy="719200"/>
              <a:chOff x="2469531" y="1395203"/>
              <a:chExt cx="1454700" cy="671209"/>
            </a:xfrm>
          </p:grpSpPr>
          <p:sp>
            <p:nvSpPr>
              <p:cNvPr id="1423" name="Google Shape;1423;p33"/>
              <p:cNvSpPr txBox="1"/>
              <p:nvPr/>
            </p:nvSpPr>
            <p:spPr>
              <a:xfrm>
                <a:off x="2469531" y="1395203"/>
                <a:ext cx="14547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424" name="Google Shape;1424;p33"/>
              <p:cNvSpPr txBox="1"/>
              <p:nvPr/>
            </p:nvSpPr>
            <p:spPr>
              <a:xfrm>
                <a:off x="2469531" y="1639812"/>
                <a:ext cx="14547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425" name="Google Shape;1425;p33"/>
          <p:cNvGrpSpPr/>
          <p:nvPr/>
        </p:nvGrpSpPr>
        <p:grpSpPr>
          <a:xfrm>
            <a:off x="1207700" y="3028169"/>
            <a:ext cx="2105860" cy="1541950"/>
            <a:chOff x="1205800" y="2864125"/>
            <a:chExt cx="2105860" cy="1541950"/>
          </a:xfrm>
        </p:grpSpPr>
        <p:sp>
          <p:nvSpPr>
            <p:cNvPr id="1426" name="Google Shape;1426;p33"/>
            <p:cNvSpPr/>
            <p:nvPr/>
          </p:nvSpPr>
          <p:spPr>
            <a:xfrm>
              <a:off x="1205800" y="2980500"/>
              <a:ext cx="2105860" cy="1425575"/>
            </a:xfrm>
            <a:custGeom>
              <a:avLst/>
              <a:gdLst/>
              <a:ahLst/>
              <a:cxnLst/>
              <a:rect l="l" t="t" r="r" b="b"/>
              <a:pathLst>
                <a:path w="75169" h="57023" extrusionOk="0">
                  <a:moveTo>
                    <a:pt x="5836" y="0"/>
                  </a:moveTo>
                  <a:cubicBezTo>
                    <a:pt x="2614" y="0"/>
                    <a:pt x="0" y="2614"/>
                    <a:pt x="0" y="5836"/>
                  </a:cubicBezTo>
                  <a:lnTo>
                    <a:pt x="0" y="51186"/>
                  </a:lnTo>
                  <a:cubicBezTo>
                    <a:pt x="0" y="54408"/>
                    <a:pt x="2614" y="57022"/>
                    <a:pt x="5836" y="57022"/>
                  </a:cubicBezTo>
                  <a:lnTo>
                    <a:pt x="69333" y="57022"/>
                  </a:lnTo>
                  <a:cubicBezTo>
                    <a:pt x="72555" y="57022"/>
                    <a:pt x="75169" y="54408"/>
                    <a:pt x="75169" y="51186"/>
                  </a:cubicBezTo>
                  <a:lnTo>
                    <a:pt x="75169" y="5836"/>
                  </a:lnTo>
                  <a:cubicBezTo>
                    <a:pt x="75169" y="2614"/>
                    <a:pt x="72555" y="0"/>
                    <a:pt x="6933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7" name="Google Shape;1427;p33"/>
            <p:cNvSpPr/>
            <p:nvPr/>
          </p:nvSpPr>
          <p:spPr>
            <a:xfrm>
              <a:off x="1334384" y="3067875"/>
              <a:ext cx="1847841" cy="1250800"/>
            </a:xfrm>
            <a:custGeom>
              <a:avLst/>
              <a:gdLst/>
              <a:ahLst/>
              <a:cxnLst/>
              <a:rect l="l" t="t" r="r" b="b"/>
              <a:pathLst>
                <a:path w="65959" h="50032" extrusionOk="0">
                  <a:moveTo>
                    <a:pt x="3161" y="1"/>
                  </a:moveTo>
                  <a:cubicBezTo>
                    <a:pt x="1429" y="1"/>
                    <a:pt x="0" y="1399"/>
                    <a:pt x="0" y="3162"/>
                  </a:cubicBezTo>
                  <a:lnTo>
                    <a:pt x="0" y="46871"/>
                  </a:lnTo>
                  <a:cubicBezTo>
                    <a:pt x="0" y="48603"/>
                    <a:pt x="1429" y="50032"/>
                    <a:pt x="3161" y="50032"/>
                  </a:cubicBezTo>
                  <a:lnTo>
                    <a:pt x="62828" y="50032"/>
                  </a:lnTo>
                  <a:cubicBezTo>
                    <a:pt x="64561" y="50032"/>
                    <a:pt x="65959" y="48603"/>
                    <a:pt x="65959" y="46871"/>
                  </a:cubicBezTo>
                  <a:lnTo>
                    <a:pt x="65959" y="3162"/>
                  </a:lnTo>
                  <a:cubicBezTo>
                    <a:pt x="65959" y="1399"/>
                    <a:pt x="64561" y="1"/>
                    <a:pt x="627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8" name="Google Shape;1428;p33"/>
            <p:cNvSpPr/>
            <p:nvPr/>
          </p:nvSpPr>
          <p:spPr>
            <a:xfrm>
              <a:off x="1432550" y="2865125"/>
              <a:ext cx="541075" cy="541050"/>
            </a:xfrm>
            <a:custGeom>
              <a:avLst/>
              <a:gdLst/>
              <a:ahLst/>
              <a:cxnLst/>
              <a:rect l="l" t="t" r="r" b="b"/>
              <a:pathLst>
                <a:path w="21643" h="21642" extrusionOk="0">
                  <a:moveTo>
                    <a:pt x="10822" y="0"/>
                  </a:moveTo>
                  <a:cubicBezTo>
                    <a:pt x="4834" y="0"/>
                    <a:pt x="1" y="4864"/>
                    <a:pt x="1" y="10821"/>
                  </a:cubicBezTo>
                  <a:cubicBezTo>
                    <a:pt x="1" y="16809"/>
                    <a:pt x="4834" y="21642"/>
                    <a:pt x="10822" y="21642"/>
                  </a:cubicBezTo>
                  <a:cubicBezTo>
                    <a:pt x="16809" y="21642"/>
                    <a:pt x="21642" y="16809"/>
                    <a:pt x="21642" y="10821"/>
                  </a:cubicBezTo>
                  <a:cubicBezTo>
                    <a:pt x="21642" y="4864"/>
                    <a:pt x="16809" y="0"/>
                    <a:pt x="108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9" name="Google Shape;1429;p33"/>
            <p:cNvSpPr txBox="1"/>
            <p:nvPr/>
          </p:nvSpPr>
          <p:spPr>
            <a:xfrm>
              <a:off x="1432350" y="2864125"/>
              <a:ext cx="541200" cy="5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C</a:t>
              </a:r>
              <a:endParaRPr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1430" name="Google Shape;1430;p33"/>
            <p:cNvSpPr/>
            <p:nvPr/>
          </p:nvSpPr>
          <p:spPr>
            <a:xfrm>
              <a:off x="2635325" y="3211550"/>
              <a:ext cx="72225" cy="228775"/>
            </a:xfrm>
            <a:custGeom>
              <a:avLst/>
              <a:gdLst/>
              <a:ahLst/>
              <a:cxnLst/>
              <a:rect l="l" t="t" r="r" b="b"/>
              <a:pathLst>
                <a:path w="2889" h="9151" extrusionOk="0">
                  <a:moveTo>
                    <a:pt x="1436" y="0"/>
                  </a:moveTo>
                  <a:cubicBezTo>
                    <a:pt x="671" y="0"/>
                    <a:pt x="61" y="627"/>
                    <a:pt x="61" y="1400"/>
                  </a:cubicBezTo>
                  <a:lnTo>
                    <a:pt x="1" y="7722"/>
                  </a:lnTo>
                  <a:cubicBezTo>
                    <a:pt x="1" y="8482"/>
                    <a:pt x="639" y="9150"/>
                    <a:pt x="1399" y="9150"/>
                  </a:cubicBezTo>
                  <a:cubicBezTo>
                    <a:pt x="2189" y="9150"/>
                    <a:pt x="2827" y="8512"/>
                    <a:pt x="2827" y="7752"/>
                  </a:cubicBezTo>
                  <a:lnTo>
                    <a:pt x="2888" y="1430"/>
                  </a:lnTo>
                  <a:cubicBezTo>
                    <a:pt x="2888" y="640"/>
                    <a:pt x="2250" y="1"/>
                    <a:pt x="1490" y="1"/>
                  </a:cubicBezTo>
                  <a:cubicBezTo>
                    <a:pt x="1472" y="1"/>
                    <a:pt x="1454" y="0"/>
                    <a:pt x="14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1" name="Google Shape;1431;p33"/>
            <p:cNvSpPr/>
            <p:nvPr/>
          </p:nvSpPr>
          <p:spPr>
            <a:xfrm>
              <a:off x="2755400" y="3211550"/>
              <a:ext cx="72975" cy="228775"/>
            </a:xfrm>
            <a:custGeom>
              <a:avLst/>
              <a:gdLst/>
              <a:ahLst/>
              <a:cxnLst/>
              <a:rect l="l" t="t" r="r" b="b"/>
              <a:pathLst>
                <a:path w="2919" h="9151" extrusionOk="0">
                  <a:moveTo>
                    <a:pt x="1438" y="0"/>
                  </a:moveTo>
                  <a:cubicBezTo>
                    <a:pt x="701" y="0"/>
                    <a:pt x="91" y="627"/>
                    <a:pt x="61" y="1400"/>
                  </a:cubicBezTo>
                  <a:lnTo>
                    <a:pt x="31" y="7722"/>
                  </a:lnTo>
                  <a:cubicBezTo>
                    <a:pt x="0" y="8482"/>
                    <a:pt x="639" y="9150"/>
                    <a:pt x="1429" y="9150"/>
                  </a:cubicBezTo>
                  <a:cubicBezTo>
                    <a:pt x="2189" y="9150"/>
                    <a:pt x="2857" y="8512"/>
                    <a:pt x="2857" y="7752"/>
                  </a:cubicBezTo>
                  <a:lnTo>
                    <a:pt x="2918" y="1430"/>
                  </a:lnTo>
                  <a:cubicBezTo>
                    <a:pt x="2918" y="640"/>
                    <a:pt x="2280" y="1"/>
                    <a:pt x="1490" y="1"/>
                  </a:cubicBezTo>
                  <a:cubicBezTo>
                    <a:pt x="1472" y="1"/>
                    <a:pt x="1455" y="0"/>
                    <a:pt x="14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2" name="Google Shape;1432;p33"/>
            <p:cNvSpPr/>
            <p:nvPr/>
          </p:nvSpPr>
          <p:spPr>
            <a:xfrm>
              <a:off x="2889125" y="3211550"/>
              <a:ext cx="72225" cy="228775"/>
            </a:xfrm>
            <a:custGeom>
              <a:avLst/>
              <a:gdLst/>
              <a:ahLst/>
              <a:cxnLst/>
              <a:rect l="l" t="t" r="r" b="b"/>
              <a:pathLst>
                <a:path w="2889" h="9151" extrusionOk="0">
                  <a:moveTo>
                    <a:pt x="1436" y="0"/>
                  </a:moveTo>
                  <a:cubicBezTo>
                    <a:pt x="671" y="0"/>
                    <a:pt x="62" y="627"/>
                    <a:pt x="62" y="1400"/>
                  </a:cubicBezTo>
                  <a:lnTo>
                    <a:pt x="1" y="7722"/>
                  </a:lnTo>
                  <a:cubicBezTo>
                    <a:pt x="1" y="8482"/>
                    <a:pt x="639" y="9150"/>
                    <a:pt x="1399" y="9150"/>
                  </a:cubicBezTo>
                  <a:cubicBezTo>
                    <a:pt x="2189" y="9150"/>
                    <a:pt x="2828" y="8512"/>
                    <a:pt x="2828" y="7752"/>
                  </a:cubicBezTo>
                  <a:lnTo>
                    <a:pt x="2888" y="1430"/>
                  </a:lnTo>
                  <a:cubicBezTo>
                    <a:pt x="2888" y="640"/>
                    <a:pt x="2250" y="1"/>
                    <a:pt x="1490" y="1"/>
                  </a:cubicBezTo>
                  <a:cubicBezTo>
                    <a:pt x="1472" y="1"/>
                    <a:pt x="1454" y="0"/>
                    <a:pt x="14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433" name="Google Shape;1433;p33"/>
            <p:cNvGrpSpPr/>
            <p:nvPr/>
          </p:nvGrpSpPr>
          <p:grpSpPr>
            <a:xfrm>
              <a:off x="1432650" y="3478225"/>
              <a:ext cx="1628828" cy="716819"/>
              <a:chOff x="2392524" y="423867"/>
              <a:chExt cx="1454700" cy="668987"/>
            </a:xfrm>
          </p:grpSpPr>
          <p:sp>
            <p:nvSpPr>
              <p:cNvPr id="1434" name="Google Shape;1434;p33"/>
              <p:cNvSpPr txBox="1"/>
              <p:nvPr/>
            </p:nvSpPr>
            <p:spPr>
              <a:xfrm>
                <a:off x="2392524" y="423867"/>
                <a:ext cx="14547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435" name="Google Shape;1435;p33"/>
              <p:cNvSpPr txBox="1"/>
              <p:nvPr/>
            </p:nvSpPr>
            <p:spPr>
              <a:xfrm>
                <a:off x="2392524" y="666253"/>
                <a:ext cx="14547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436" name="Google Shape;1436;p33"/>
          <p:cNvGrpSpPr/>
          <p:nvPr/>
        </p:nvGrpSpPr>
        <p:grpSpPr>
          <a:xfrm>
            <a:off x="5847425" y="1217850"/>
            <a:ext cx="2105860" cy="1541975"/>
            <a:chOff x="5847425" y="1297025"/>
            <a:chExt cx="2105860" cy="1541975"/>
          </a:xfrm>
        </p:grpSpPr>
        <p:sp>
          <p:nvSpPr>
            <p:cNvPr id="1437" name="Google Shape;1437;p33"/>
            <p:cNvSpPr/>
            <p:nvPr/>
          </p:nvSpPr>
          <p:spPr>
            <a:xfrm flipH="1">
              <a:off x="5847425" y="1413425"/>
              <a:ext cx="2105860" cy="1425575"/>
            </a:xfrm>
            <a:custGeom>
              <a:avLst/>
              <a:gdLst/>
              <a:ahLst/>
              <a:cxnLst/>
              <a:rect l="l" t="t" r="r" b="b"/>
              <a:pathLst>
                <a:path w="75169" h="57023" extrusionOk="0">
                  <a:moveTo>
                    <a:pt x="5836" y="0"/>
                  </a:moveTo>
                  <a:cubicBezTo>
                    <a:pt x="2614" y="0"/>
                    <a:pt x="0" y="2614"/>
                    <a:pt x="0" y="5836"/>
                  </a:cubicBezTo>
                  <a:lnTo>
                    <a:pt x="0" y="51186"/>
                  </a:lnTo>
                  <a:cubicBezTo>
                    <a:pt x="0" y="54408"/>
                    <a:pt x="2614" y="57022"/>
                    <a:pt x="5836" y="57022"/>
                  </a:cubicBezTo>
                  <a:lnTo>
                    <a:pt x="69333" y="57022"/>
                  </a:lnTo>
                  <a:cubicBezTo>
                    <a:pt x="72555" y="57022"/>
                    <a:pt x="75169" y="54408"/>
                    <a:pt x="75169" y="51186"/>
                  </a:cubicBezTo>
                  <a:lnTo>
                    <a:pt x="75169" y="5836"/>
                  </a:lnTo>
                  <a:cubicBezTo>
                    <a:pt x="75169" y="2614"/>
                    <a:pt x="72555" y="0"/>
                    <a:pt x="693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8" name="Google Shape;1438;p33"/>
            <p:cNvSpPr/>
            <p:nvPr/>
          </p:nvSpPr>
          <p:spPr>
            <a:xfrm flipH="1">
              <a:off x="5976859" y="1500800"/>
              <a:ext cx="1847841" cy="1250800"/>
            </a:xfrm>
            <a:custGeom>
              <a:avLst/>
              <a:gdLst/>
              <a:ahLst/>
              <a:cxnLst/>
              <a:rect l="l" t="t" r="r" b="b"/>
              <a:pathLst>
                <a:path w="65959" h="50032" extrusionOk="0">
                  <a:moveTo>
                    <a:pt x="3161" y="1"/>
                  </a:moveTo>
                  <a:cubicBezTo>
                    <a:pt x="1429" y="1"/>
                    <a:pt x="0" y="1399"/>
                    <a:pt x="0" y="3162"/>
                  </a:cubicBezTo>
                  <a:lnTo>
                    <a:pt x="0" y="46871"/>
                  </a:lnTo>
                  <a:cubicBezTo>
                    <a:pt x="0" y="48603"/>
                    <a:pt x="1429" y="50032"/>
                    <a:pt x="3161" y="50032"/>
                  </a:cubicBezTo>
                  <a:lnTo>
                    <a:pt x="62828" y="50032"/>
                  </a:lnTo>
                  <a:cubicBezTo>
                    <a:pt x="64561" y="50032"/>
                    <a:pt x="65959" y="48603"/>
                    <a:pt x="65959" y="46871"/>
                  </a:cubicBezTo>
                  <a:lnTo>
                    <a:pt x="65959" y="3162"/>
                  </a:lnTo>
                  <a:cubicBezTo>
                    <a:pt x="65959" y="1399"/>
                    <a:pt x="64561" y="1"/>
                    <a:pt x="627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9" name="Google Shape;1439;p33"/>
            <p:cNvSpPr/>
            <p:nvPr/>
          </p:nvSpPr>
          <p:spPr>
            <a:xfrm flipH="1">
              <a:off x="7185460" y="1298050"/>
              <a:ext cx="541075" cy="541050"/>
            </a:xfrm>
            <a:custGeom>
              <a:avLst/>
              <a:gdLst/>
              <a:ahLst/>
              <a:cxnLst/>
              <a:rect l="l" t="t" r="r" b="b"/>
              <a:pathLst>
                <a:path w="21643" h="21642" extrusionOk="0">
                  <a:moveTo>
                    <a:pt x="10822" y="0"/>
                  </a:moveTo>
                  <a:cubicBezTo>
                    <a:pt x="4834" y="0"/>
                    <a:pt x="1" y="4864"/>
                    <a:pt x="1" y="10821"/>
                  </a:cubicBezTo>
                  <a:cubicBezTo>
                    <a:pt x="1" y="16809"/>
                    <a:pt x="4834" y="21642"/>
                    <a:pt x="10822" y="21642"/>
                  </a:cubicBezTo>
                  <a:cubicBezTo>
                    <a:pt x="16809" y="21642"/>
                    <a:pt x="21642" y="16809"/>
                    <a:pt x="21642" y="10821"/>
                  </a:cubicBezTo>
                  <a:cubicBezTo>
                    <a:pt x="21642" y="4864"/>
                    <a:pt x="16809" y="0"/>
                    <a:pt x="108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0" name="Google Shape;1440;p33"/>
            <p:cNvSpPr/>
            <p:nvPr/>
          </p:nvSpPr>
          <p:spPr>
            <a:xfrm flipH="1">
              <a:off x="6201635" y="1626700"/>
              <a:ext cx="72200" cy="228775"/>
            </a:xfrm>
            <a:custGeom>
              <a:avLst/>
              <a:gdLst/>
              <a:ahLst/>
              <a:cxnLst/>
              <a:rect l="l" t="t" r="r" b="b"/>
              <a:pathLst>
                <a:path w="2888" h="9151" extrusionOk="0">
                  <a:moveTo>
                    <a:pt x="1436" y="1"/>
                  </a:moveTo>
                  <a:cubicBezTo>
                    <a:pt x="670" y="1"/>
                    <a:pt x="61" y="628"/>
                    <a:pt x="61" y="1400"/>
                  </a:cubicBezTo>
                  <a:lnTo>
                    <a:pt x="0" y="7722"/>
                  </a:lnTo>
                  <a:cubicBezTo>
                    <a:pt x="0" y="8482"/>
                    <a:pt x="639" y="9151"/>
                    <a:pt x="1398" y="9151"/>
                  </a:cubicBezTo>
                  <a:cubicBezTo>
                    <a:pt x="2189" y="9151"/>
                    <a:pt x="2827" y="8513"/>
                    <a:pt x="2827" y="7753"/>
                  </a:cubicBezTo>
                  <a:lnTo>
                    <a:pt x="2888" y="1430"/>
                  </a:lnTo>
                  <a:cubicBezTo>
                    <a:pt x="2888" y="640"/>
                    <a:pt x="2250" y="2"/>
                    <a:pt x="1490" y="2"/>
                  </a:cubicBezTo>
                  <a:cubicBezTo>
                    <a:pt x="1472" y="1"/>
                    <a:pt x="1454" y="1"/>
                    <a:pt x="14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1" name="Google Shape;1441;p33"/>
            <p:cNvSpPr txBox="1"/>
            <p:nvPr/>
          </p:nvSpPr>
          <p:spPr>
            <a:xfrm flipH="1">
              <a:off x="7185525" y="1297025"/>
              <a:ext cx="541200" cy="5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B</a:t>
              </a:r>
              <a:endParaRPr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grpSp>
          <p:nvGrpSpPr>
            <p:cNvPr id="1442" name="Google Shape;1442;p33"/>
            <p:cNvGrpSpPr/>
            <p:nvPr/>
          </p:nvGrpSpPr>
          <p:grpSpPr>
            <a:xfrm flipH="1">
              <a:off x="5981584" y="1917219"/>
              <a:ext cx="1744913" cy="719200"/>
              <a:chOff x="2469531" y="1412982"/>
              <a:chExt cx="1454700" cy="671209"/>
            </a:xfrm>
          </p:grpSpPr>
          <p:sp>
            <p:nvSpPr>
              <p:cNvPr id="1443" name="Google Shape;1443;p33"/>
              <p:cNvSpPr txBox="1"/>
              <p:nvPr/>
            </p:nvSpPr>
            <p:spPr>
              <a:xfrm>
                <a:off x="2469531" y="1412982"/>
                <a:ext cx="14547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444" name="Google Shape;1444;p33"/>
              <p:cNvSpPr txBox="1"/>
              <p:nvPr/>
            </p:nvSpPr>
            <p:spPr>
              <a:xfrm>
                <a:off x="2469531" y="1657591"/>
                <a:ext cx="14547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445" name="Google Shape;1445;p33"/>
            <p:cNvSpPr/>
            <p:nvPr/>
          </p:nvSpPr>
          <p:spPr>
            <a:xfrm flipH="1">
              <a:off x="6334972" y="1626700"/>
              <a:ext cx="72200" cy="228775"/>
            </a:xfrm>
            <a:custGeom>
              <a:avLst/>
              <a:gdLst/>
              <a:ahLst/>
              <a:cxnLst/>
              <a:rect l="l" t="t" r="r" b="b"/>
              <a:pathLst>
                <a:path w="2888" h="9151" extrusionOk="0">
                  <a:moveTo>
                    <a:pt x="1436" y="1"/>
                  </a:moveTo>
                  <a:cubicBezTo>
                    <a:pt x="670" y="1"/>
                    <a:pt x="61" y="628"/>
                    <a:pt x="61" y="1400"/>
                  </a:cubicBezTo>
                  <a:lnTo>
                    <a:pt x="0" y="7722"/>
                  </a:lnTo>
                  <a:cubicBezTo>
                    <a:pt x="0" y="8482"/>
                    <a:pt x="639" y="9151"/>
                    <a:pt x="1398" y="9151"/>
                  </a:cubicBezTo>
                  <a:cubicBezTo>
                    <a:pt x="2189" y="9151"/>
                    <a:pt x="2827" y="8513"/>
                    <a:pt x="2827" y="7753"/>
                  </a:cubicBezTo>
                  <a:lnTo>
                    <a:pt x="2888" y="1430"/>
                  </a:lnTo>
                  <a:cubicBezTo>
                    <a:pt x="2888" y="640"/>
                    <a:pt x="2250" y="2"/>
                    <a:pt x="1490" y="2"/>
                  </a:cubicBezTo>
                  <a:cubicBezTo>
                    <a:pt x="1472" y="1"/>
                    <a:pt x="1454" y="1"/>
                    <a:pt x="14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46" name="Google Shape;1446;p33"/>
          <p:cNvGrpSpPr/>
          <p:nvPr/>
        </p:nvGrpSpPr>
        <p:grpSpPr>
          <a:xfrm>
            <a:off x="5853200" y="3021563"/>
            <a:ext cx="2105860" cy="1555163"/>
            <a:chOff x="5851300" y="2856863"/>
            <a:chExt cx="2105860" cy="1555163"/>
          </a:xfrm>
        </p:grpSpPr>
        <p:sp>
          <p:nvSpPr>
            <p:cNvPr id="1447" name="Google Shape;1447;p33"/>
            <p:cNvSpPr/>
            <p:nvPr/>
          </p:nvSpPr>
          <p:spPr>
            <a:xfrm flipH="1">
              <a:off x="5851300" y="2986450"/>
              <a:ext cx="2105860" cy="1425575"/>
            </a:xfrm>
            <a:custGeom>
              <a:avLst/>
              <a:gdLst/>
              <a:ahLst/>
              <a:cxnLst/>
              <a:rect l="l" t="t" r="r" b="b"/>
              <a:pathLst>
                <a:path w="75169" h="57023" extrusionOk="0">
                  <a:moveTo>
                    <a:pt x="5836" y="0"/>
                  </a:moveTo>
                  <a:cubicBezTo>
                    <a:pt x="2614" y="0"/>
                    <a:pt x="0" y="2614"/>
                    <a:pt x="0" y="5836"/>
                  </a:cubicBezTo>
                  <a:lnTo>
                    <a:pt x="0" y="51186"/>
                  </a:lnTo>
                  <a:cubicBezTo>
                    <a:pt x="0" y="54408"/>
                    <a:pt x="2614" y="57022"/>
                    <a:pt x="5836" y="57022"/>
                  </a:cubicBezTo>
                  <a:lnTo>
                    <a:pt x="69333" y="57022"/>
                  </a:lnTo>
                  <a:cubicBezTo>
                    <a:pt x="72555" y="57022"/>
                    <a:pt x="75169" y="54408"/>
                    <a:pt x="75169" y="51186"/>
                  </a:cubicBezTo>
                  <a:lnTo>
                    <a:pt x="75169" y="5836"/>
                  </a:lnTo>
                  <a:cubicBezTo>
                    <a:pt x="75169" y="2614"/>
                    <a:pt x="72555" y="0"/>
                    <a:pt x="693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8" name="Google Shape;1448;p33"/>
            <p:cNvSpPr/>
            <p:nvPr/>
          </p:nvSpPr>
          <p:spPr>
            <a:xfrm flipH="1">
              <a:off x="5980734" y="3073825"/>
              <a:ext cx="1847841" cy="1250800"/>
            </a:xfrm>
            <a:custGeom>
              <a:avLst/>
              <a:gdLst/>
              <a:ahLst/>
              <a:cxnLst/>
              <a:rect l="l" t="t" r="r" b="b"/>
              <a:pathLst>
                <a:path w="65959" h="50032" extrusionOk="0">
                  <a:moveTo>
                    <a:pt x="3161" y="1"/>
                  </a:moveTo>
                  <a:cubicBezTo>
                    <a:pt x="1429" y="1"/>
                    <a:pt x="0" y="1399"/>
                    <a:pt x="0" y="3162"/>
                  </a:cubicBezTo>
                  <a:lnTo>
                    <a:pt x="0" y="46871"/>
                  </a:lnTo>
                  <a:cubicBezTo>
                    <a:pt x="0" y="48603"/>
                    <a:pt x="1429" y="50032"/>
                    <a:pt x="3161" y="50032"/>
                  </a:cubicBezTo>
                  <a:lnTo>
                    <a:pt x="62828" y="50032"/>
                  </a:lnTo>
                  <a:cubicBezTo>
                    <a:pt x="64561" y="50032"/>
                    <a:pt x="65959" y="48603"/>
                    <a:pt x="65959" y="46871"/>
                  </a:cubicBezTo>
                  <a:lnTo>
                    <a:pt x="65959" y="3162"/>
                  </a:lnTo>
                  <a:cubicBezTo>
                    <a:pt x="65959" y="1399"/>
                    <a:pt x="64561" y="1"/>
                    <a:pt x="627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449" name="Google Shape;1449;p33"/>
            <p:cNvGrpSpPr/>
            <p:nvPr/>
          </p:nvGrpSpPr>
          <p:grpSpPr>
            <a:xfrm flipH="1">
              <a:off x="6097669" y="3491813"/>
              <a:ext cx="1628828" cy="702532"/>
              <a:chOff x="2406389" y="1230644"/>
              <a:chExt cx="1454700" cy="655652"/>
            </a:xfrm>
          </p:grpSpPr>
          <p:sp>
            <p:nvSpPr>
              <p:cNvPr id="1450" name="Google Shape;1450;p33"/>
              <p:cNvSpPr txBox="1"/>
              <p:nvPr/>
            </p:nvSpPr>
            <p:spPr>
              <a:xfrm>
                <a:off x="2406389" y="1230644"/>
                <a:ext cx="14547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451" name="Google Shape;1451;p33"/>
              <p:cNvSpPr txBox="1"/>
              <p:nvPr/>
            </p:nvSpPr>
            <p:spPr>
              <a:xfrm>
                <a:off x="2406389" y="1459697"/>
                <a:ext cx="14547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452" name="Google Shape;1452;p33"/>
            <p:cNvSpPr/>
            <p:nvPr/>
          </p:nvSpPr>
          <p:spPr>
            <a:xfrm flipH="1">
              <a:off x="7189335" y="2871075"/>
              <a:ext cx="541075" cy="541050"/>
            </a:xfrm>
            <a:custGeom>
              <a:avLst/>
              <a:gdLst/>
              <a:ahLst/>
              <a:cxnLst/>
              <a:rect l="l" t="t" r="r" b="b"/>
              <a:pathLst>
                <a:path w="21643" h="21642" extrusionOk="0">
                  <a:moveTo>
                    <a:pt x="10822" y="0"/>
                  </a:moveTo>
                  <a:cubicBezTo>
                    <a:pt x="4834" y="0"/>
                    <a:pt x="1" y="4864"/>
                    <a:pt x="1" y="10821"/>
                  </a:cubicBezTo>
                  <a:cubicBezTo>
                    <a:pt x="1" y="16809"/>
                    <a:pt x="4834" y="21642"/>
                    <a:pt x="10822" y="21642"/>
                  </a:cubicBezTo>
                  <a:cubicBezTo>
                    <a:pt x="16809" y="21642"/>
                    <a:pt x="21642" y="16809"/>
                    <a:pt x="21642" y="10821"/>
                  </a:cubicBezTo>
                  <a:cubicBezTo>
                    <a:pt x="21642" y="4864"/>
                    <a:pt x="16809" y="0"/>
                    <a:pt x="108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53" name="Google Shape;1453;p33"/>
            <p:cNvSpPr txBox="1"/>
            <p:nvPr/>
          </p:nvSpPr>
          <p:spPr>
            <a:xfrm flipH="1">
              <a:off x="7185535" y="2856863"/>
              <a:ext cx="541200" cy="5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C</a:t>
              </a:r>
              <a:endParaRPr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1454" name="Google Shape;1454;p33"/>
            <p:cNvSpPr/>
            <p:nvPr/>
          </p:nvSpPr>
          <p:spPr>
            <a:xfrm flipH="1">
              <a:off x="6455410" y="3217500"/>
              <a:ext cx="72225" cy="228775"/>
            </a:xfrm>
            <a:custGeom>
              <a:avLst/>
              <a:gdLst/>
              <a:ahLst/>
              <a:cxnLst/>
              <a:rect l="l" t="t" r="r" b="b"/>
              <a:pathLst>
                <a:path w="2889" h="9151" extrusionOk="0">
                  <a:moveTo>
                    <a:pt x="1436" y="0"/>
                  </a:moveTo>
                  <a:cubicBezTo>
                    <a:pt x="671" y="0"/>
                    <a:pt x="61" y="627"/>
                    <a:pt x="61" y="1400"/>
                  </a:cubicBezTo>
                  <a:lnTo>
                    <a:pt x="1" y="7722"/>
                  </a:lnTo>
                  <a:cubicBezTo>
                    <a:pt x="1" y="8482"/>
                    <a:pt x="639" y="9150"/>
                    <a:pt x="1399" y="9150"/>
                  </a:cubicBezTo>
                  <a:cubicBezTo>
                    <a:pt x="2189" y="9150"/>
                    <a:pt x="2827" y="8512"/>
                    <a:pt x="2827" y="7752"/>
                  </a:cubicBezTo>
                  <a:lnTo>
                    <a:pt x="2888" y="1430"/>
                  </a:lnTo>
                  <a:cubicBezTo>
                    <a:pt x="2888" y="640"/>
                    <a:pt x="2250" y="1"/>
                    <a:pt x="1490" y="1"/>
                  </a:cubicBezTo>
                  <a:cubicBezTo>
                    <a:pt x="1472" y="1"/>
                    <a:pt x="1454" y="0"/>
                    <a:pt x="14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55" name="Google Shape;1455;p33"/>
            <p:cNvSpPr/>
            <p:nvPr/>
          </p:nvSpPr>
          <p:spPr>
            <a:xfrm flipH="1">
              <a:off x="6334585" y="3217500"/>
              <a:ext cx="72975" cy="228775"/>
            </a:xfrm>
            <a:custGeom>
              <a:avLst/>
              <a:gdLst/>
              <a:ahLst/>
              <a:cxnLst/>
              <a:rect l="l" t="t" r="r" b="b"/>
              <a:pathLst>
                <a:path w="2919" h="9151" extrusionOk="0">
                  <a:moveTo>
                    <a:pt x="1438" y="0"/>
                  </a:moveTo>
                  <a:cubicBezTo>
                    <a:pt x="701" y="0"/>
                    <a:pt x="91" y="627"/>
                    <a:pt x="61" y="1400"/>
                  </a:cubicBezTo>
                  <a:lnTo>
                    <a:pt x="31" y="7722"/>
                  </a:lnTo>
                  <a:cubicBezTo>
                    <a:pt x="0" y="8482"/>
                    <a:pt x="639" y="9150"/>
                    <a:pt x="1429" y="9150"/>
                  </a:cubicBezTo>
                  <a:cubicBezTo>
                    <a:pt x="2189" y="9150"/>
                    <a:pt x="2857" y="8512"/>
                    <a:pt x="2857" y="7752"/>
                  </a:cubicBezTo>
                  <a:lnTo>
                    <a:pt x="2918" y="1430"/>
                  </a:lnTo>
                  <a:cubicBezTo>
                    <a:pt x="2918" y="640"/>
                    <a:pt x="2280" y="1"/>
                    <a:pt x="1490" y="1"/>
                  </a:cubicBezTo>
                  <a:cubicBezTo>
                    <a:pt x="1472" y="1"/>
                    <a:pt x="1455" y="0"/>
                    <a:pt x="14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56" name="Google Shape;1456;p33"/>
            <p:cNvSpPr/>
            <p:nvPr/>
          </p:nvSpPr>
          <p:spPr>
            <a:xfrm flipH="1">
              <a:off x="6201610" y="3217500"/>
              <a:ext cx="72225" cy="228775"/>
            </a:xfrm>
            <a:custGeom>
              <a:avLst/>
              <a:gdLst/>
              <a:ahLst/>
              <a:cxnLst/>
              <a:rect l="l" t="t" r="r" b="b"/>
              <a:pathLst>
                <a:path w="2889" h="9151" extrusionOk="0">
                  <a:moveTo>
                    <a:pt x="1436" y="0"/>
                  </a:moveTo>
                  <a:cubicBezTo>
                    <a:pt x="671" y="0"/>
                    <a:pt x="62" y="627"/>
                    <a:pt x="62" y="1400"/>
                  </a:cubicBezTo>
                  <a:lnTo>
                    <a:pt x="1" y="7722"/>
                  </a:lnTo>
                  <a:cubicBezTo>
                    <a:pt x="1" y="8482"/>
                    <a:pt x="639" y="9150"/>
                    <a:pt x="1399" y="9150"/>
                  </a:cubicBezTo>
                  <a:cubicBezTo>
                    <a:pt x="2189" y="9150"/>
                    <a:pt x="2828" y="8512"/>
                    <a:pt x="2828" y="7752"/>
                  </a:cubicBezTo>
                  <a:lnTo>
                    <a:pt x="2888" y="1430"/>
                  </a:lnTo>
                  <a:cubicBezTo>
                    <a:pt x="2888" y="640"/>
                    <a:pt x="2250" y="1"/>
                    <a:pt x="1490" y="1"/>
                  </a:cubicBezTo>
                  <a:cubicBezTo>
                    <a:pt x="1472" y="1"/>
                    <a:pt x="1454" y="0"/>
                    <a:pt x="14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57" name="Google Shape;1457;p33"/>
            <p:cNvSpPr/>
            <p:nvPr/>
          </p:nvSpPr>
          <p:spPr>
            <a:xfrm flipH="1">
              <a:off x="6575485" y="3217500"/>
              <a:ext cx="72225" cy="228775"/>
            </a:xfrm>
            <a:custGeom>
              <a:avLst/>
              <a:gdLst/>
              <a:ahLst/>
              <a:cxnLst/>
              <a:rect l="l" t="t" r="r" b="b"/>
              <a:pathLst>
                <a:path w="2889" h="9151" extrusionOk="0">
                  <a:moveTo>
                    <a:pt x="1436" y="0"/>
                  </a:moveTo>
                  <a:cubicBezTo>
                    <a:pt x="671" y="0"/>
                    <a:pt x="61" y="627"/>
                    <a:pt x="61" y="1400"/>
                  </a:cubicBezTo>
                  <a:lnTo>
                    <a:pt x="1" y="7722"/>
                  </a:lnTo>
                  <a:cubicBezTo>
                    <a:pt x="1" y="8482"/>
                    <a:pt x="639" y="9150"/>
                    <a:pt x="1399" y="9150"/>
                  </a:cubicBezTo>
                  <a:cubicBezTo>
                    <a:pt x="2189" y="9150"/>
                    <a:pt x="2827" y="8512"/>
                    <a:pt x="2827" y="7752"/>
                  </a:cubicBezTo>
                  <a:lnTo>
                    <a:pt x="2888" y="1430"/>
                  </a:lnTo>
                  <a:cubicBezTo>
                    <a:pt x="2888" y="640"/>
                    <a:pt x="2250" y="1"/>
                    <a:pt x="1490" y="1"/>
                  </a:cubicBezTo>
                  <a:cubicBezTo>
                    <a:pt x="1472" y="1"/>
                    <a:pt x="1454" y="0"/>
                    <a:pt x="14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16"/>
          <p:cNvGrpSpPr/>
          <p:nvPr/>
        </p:nvGrpSpPr>
        <p:grpSpPr>
          <a:xfrm>
            <a:off x="5729482" y="1927958"/>
            <a:ext cx="1774800" cy="1466100"/>
            <a:chOff x="5729482" y="1927958"/>
            <a:chExt cx="1774800" cy="1466100"/>
          </a:xfrm>
        </p:grpSpPr>
        <p:sp>
          <p:nvSpPr>
            <p:cNvPr id="147" name="Google Shape;147;p16"/>
            <p:cNvSpPr/>
            <p:nvPr/>
          </p:nvSpPr>
          <p:spPr>
            <a:xfrm>
              <a:off x="6246982" y="1927958"/>
              <a:ext cx="1257300" cy="1248600"/>
            </a:xfrm>
            <a:prstGeom prst="pie">
              <a:avLst>
                <a:gd name="adj1" fmla="val 0"/>
                <a:gd name="adj2" fmla="val 16177082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cxnSp>
          <p:nvCxnSpPr>
            <p:cNvPr id="148" name="Google Shape;148;p16"/>
            <p:cNvCxnSpPr>
              <a:stCxn id="147" idx="2"/>
            </p:cNvCxnSpPr>
            <p:nvPr/>
          </p:nvCxnSpPr>
          <p:spPr>
            <a:xfrm flipH="1">
              <a:off x="5729482" y="2552258"/>
              <a:ext cx="517500" cy="841800"/>
            </a:xfrm>
            <a:prstGeom prst="bentConnector2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9" name="Google Shape;149;p16"/>
          <p:cNvGrpSpPr/>
          <p:nvPr/>
        </p:nvGrpSpPr>
        <p:grpSpPr>
          <a:xfrm>
            <a:off x="6340737" y="1851758"/>
            <a:ext cx="1739713" cy="1549717"/>
            <a:chOff x="6340737" y="1851758"/>
            <a:chExt cx="1739713" cy="1549717"/>
          </a:xfrm>
        </p:grpSpPr>
        <p:sp>
          <p:nvSpPr>
            <p:cNvPr id="150" name="Google Shape;150;p16"/>
            <p:cNvSpPr/>
            <p:nvPr/>
          </p:nvSpPr>
          <p:spPr>
            <a:xfrm>
              <a:off x="6340737" y="1851758"/>
              <a:ext cx="1257300" cy="1248600"/>
            </a:xfrm>
            <a:prstGeom prst="pie">
              <a:avLst>
                <a:gd name="adj1" fmla="val 16140734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cxnSp>
          <p:nvCxnSpPr>
            <p:cNvPr id="151" name="Google Shape;151;p16"/>
            <p:cNvCxnSpPr/>
            <p:nvPr/>
          </p:nvCxnSpPr>
          <p:spPr>
            <a:xfrm rot="-5400000" flipH="1">
              <a:off x="7095250" y="2416275"/>
              <a:ext cx="1331400" cy="639000"/>
            </a:xfrm>
            <a:prstGeom prst="bentConnector3">
              <a:avLst>
                <a:gd name="adj1" fmla="val 0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2" name="Google Shape;152;p1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902763" y="3639499"/>
            <a:ext cx="572700" cy="5727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54" name="Google Shape;154;p16"/>
          <p:cNvGrpSpPr/>
          <p:nvPr/>
        </p:nvGrpSpPr>
        <p:grpSpPr>
          <a:xfrm>
            <a:off x="1722576" y="3413880"/>
            <a:ext cx="2798895" cy="1023945"/>
            <a:chOff x="1626400" y="1668600"/>
            <a:chExt cx="2469032" cy="903189"/>
          </a:xfrm>
        </p:grpSpPr>
        <p:sp>
          <p:nvSpPr>
            <p:cNvPr id="155" name="Google Shape;155;p16"/>
            <p:cNvSpPr/>
            <p:nvPr/>
          </p:nvSpPr>
          <p:spPr>
            <a:xfrm>
              <a:off x="1678746" y="1943845"/>
              <a:ext cx="246168" cy="354683"/>
            </a:xfrm>
            <a:custGeom>
              <a:avLst/>
              <a:gdLst/>
              <a:ahLst/>
              <a:cxnLst/>
              <a:rect l="l" t="t" r="r" b="b"/>
              <a:pathLst>
                <a:path w="3861" h="5563" extrusionOk="0">
                  <a:moveTo>
                    <a:pt x="0" y="0"/>
                  </a:moveTo>
                  <a:lnTo>
                    <a:pt x="0" y="5562"/>
                  </a:lnTo>
                  <a:lnTo>
                    <a:pt x="3861" y="5562"/>
                  </a:lnTo>
                  <a:lnTo>
                    <a:pt x="38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2027567" y="1850821"/>
              <a:ext cx="1542676" cy="538815"/>
            </a:xfrm>
            <a:custGeom>
              <a:avLst/>
              <a:gdLst/>
              <a:ahLst/>
              <a:cxnLst/>
              <a:rect l="l" t="t" r="r" b="b"/>
              <a:pathLst>
                <a:path w="24196" h="8451" extrusionOk="0">
                  <a:moveTo>
                    <a:pt x="1" y="0"/>
                  </a:moveTo>
                  <a:lnTo>
                    <a:pt x="1" y="8450"/>
                  </a:lnTo>
                  <a:lnTo>
                    <a:pt x="20639" y="8450"/>
                  </a:lnTo>
                  <a:lnTo>
                    <a:pt x="24196" y="5623"/>
                  </a:lnTo>
                  <a:lnTo>
                    <a:pt x="24196" y="2675"/>
                  </a:lnTo>
                  <a:lnTo>
                    <a:pt x="2063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1626400" y="1831439"/>
              <a:ext cx="104754" cy="577515"/>
            </a:xfrm>
            <a:custGeom>
              <a:avLst/>
              <a:gdLst/>
              <a:ahLst/>
              <a:cxnLst/>
              <a:rect l="l" t="t" r="r" b="b"/>
              <a:pathLst>
                <a:path w="1643" h="9058" extrusionOk="0">
                  <a:moveTo>
                    <a:pt x="1" y="0"/>
                  </a:moveTo>
                  <a:lnTo>
                    <a:pt x="1" y="9058"/>
                  </a:lnTo>
                  <a:lnTo>
                    <a:pt x="1642" y="9058"/>
                  </a:lnTo>
                  <a:lnTo>
                    <a:pt x="164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2019849" y="1943850"/>
              <a:ext cx="567824" cy="354669"/>
            </a:xfrm>
            <a:custGeom>
              <a:avLst/>
              <a:gdLst/>
              <a:ahLst/>
              <a:cxnLst/>
              <a:rect l="l" t="t" r="r" b="b"/>
              <a:pathLst>
                <a:path w="8481" h="5563" extrusionOk="0">
                  <a:moveTo>
                    <a:pt x="0" y="0"/>
                  </a:moveTo>
                  <a:lnTo>
                    <a:pt x="0" y="5562"/>
                  </a:lnTo>
                  <a:lnTo>
                    <a:pt x="8480" y="5562"/>
                  </a:lnTo>
                  <a:lnTo>
                    <a:pt x="848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9" name="Google Shape;159;p16"/>
            <p:cNvSpPr/>
            <p:nvPr/>
          </p:nvSpPr>
          <p:spPr>
            <a:xfrm>
              <a:off x="3459770" y="2108532"/>
              <a:ext cx="635662" cy="23335"/>
            </a:xfrm>
            <a:custGeom>
              <a:avLst/>
              <a:gdLst/>
              <a:ahLst/>
              <a:cxnLst/>
              <a:rect l="l" t="t" r="r" b="b"/>
              <a:pathLst>
                <a:path w="9970" h="366" extrusionOk="0">
                  <a:moveTo>
                    <a:pt x="0" y="1"/>
                  </a:moveTo>
                  <a:lnTo>
                    <a:pt x="0" y="365"/>
                  </a:lnTo>
                  <a:lnTo>
                    <a:pt x="9149" y="365"/>
                  </a:lnTo>
                  <a:lnTo>
                    <a:pt x="99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2074111" y="2323653"/>
              <a:ext cx="31050" cy="65989"/>
            </a:xfrm>
            <a:custGeom>
              <a:avLst/>
              <a:gdLst/>
              <a:ahLst/>
              <a:cxnLst/>
              <a:rect l="l" t="t" r="r" b="b"/>
              <a:pathLst>
                <a:path w="487" h="1035" extrusionOk="0">
                  <a:moveTo>
                    <a:pt x="0" y="1"/>
                  </a:moveTo>
                  <a:lnTo>
                    <a:pt x="0" y="1034"/>
                  </a:lnTo>
                  <a:lnTo>
                    <a:pt x="486" y="1034"/>
                  </a:lnTo>
                  <a:lnTo>
                    <a:pt x="4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2196208" y="2323653"/>
              <a:ext cx="29073" cy="65989"/>
            </a:xfrm>
            <a:custGeom>
              <a:avLst/>
              <a:gdLst/>
              <a:ahLst/>
              <a:cxnLst/>
              <a:rect l="l" t="t" r="r" b="b"/>
              <a:pathLst>
                <a:path w="456" h="1035" extrusionOk="0">
                  <a:moveTo>
                    <a:pt x="0" y="1"/>
                  </a:moveTo>
                  <a:lnTo>
                    <a:pt x="0" y="1034"/>
                  </a:lnTo>
                  <a:lnTo>
                    <a:pt x="456" y="1034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2436513" y="2323653"/>
              <a:ext cx="31050" cy="65989"/>
            </a:xfrm>
            <a:custGeom>
              <a:avLst/>
              <a:gdLst/>
              <a:ahLst/>
              <a:cxnLst/>
              <a:rect l="l" t="t" r="r" b="b"/>
              <a:pathLst>
                <a:path w="487" h="1035" extrusionOk="0">
                  <a:moveTo>
                    <a:pt x="0" y="1"/>
                  </a:moveTo>
                  <a:lnTo>
                    <a:pt x="0" y="1034"/>
                  </a:lnTo>
                  <a:lnTo>
                    <a:pt x="486" y="1034"/>
                  </a:lnTo>
                  <a:lnTo>
                    <a:pt x="4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2556634" y="2323653"/>
              <a:ext cx="31050" cy="65989"/>
            </a:xfrm>
            <a:custGeom>
              <a:avLst/>
              <a:gdLst/>
              <a:ahLst/>
              <a:cxnLst/>
              <a:rect l="l" t="t" r="r" b="b"/>
              <a:pathLst>
                <a:path w="487" h="1035" extrusionOk="0">
                  <a:moveTo>
                    <a:pt x="1" y="1"/>
                  </a:moveTo>
                  <a:lnTo>
                    <a:pt x="1" y="1034"/>
                  </a:lnTo>
                  <a:lnTo>
                    <a:pt x="487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2796939" y="2323653"/>
              <a:ext cx="31114" cy="65989"/>
            </a:xfrm>
            <a:custGeom>
              <a:avLst/>
              <a:gdLst/>
              <a:ahLst/>
              <a:cxnLst/>
              <a:rect l="l" t="t" r="r" b="b"/>
              <a:pathLst>
                <a:path w="488" h="1035" extrusionOk="0">
                  <a:moveTo>
                    <a:pt x="1" y="1"/>
                  </a:moveTo>
                  <a:lnTo>
                    <a:pt x="1" y="1034"/>
                  </a:lnTo>
                  <a:lnTo>
                    <a:pt x="487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5" name="Google Shape;165;p16"/>
            <p:cNvSpPr/>
            <p:nvPr/>
          </p:nvSpPr>
          <p:spPr>
            <a:xfrm>
              <a:off x="2917123" y="2323653"/>
              <a:ext cx="31050" cy="65989"/>
            </a:xfrm>
            <a:custGeom>
              <a:avLst/>
              <a:gdLst/>
              <a:ahLst/>
              <a:cxnLst/>
              <a:rect l="l" t="t" r="r" b="b"/>
              <a:pathLst>
                <a:path w="487" h="1035" extrusionOk="0">
                  <a:moveTo>
                    <a:pt x="0" y="1"/>
                  </a:moveTo>
                  <a:lnTo>
                    <a:pt x="0" y="1034"/>
                  </a:lnTo>
                  <a:lnTo>
                    <a:pt x="487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6" name="Google Shape;166;p16"/>
            <p:cNvSpPr/>
            <p:nvPr/>
          </p:nvSpPr>
          <p:spPr>
            <a:xfrm>
              <a:off x="3159341" y="2323653"/>
              <a:ext cx="29137" cy="65989"/>
            </a:xfrm>
            <a:custGeom>
              <a:avLst/>
              <a:gdLst/>
              <a:ahLst/>
              <a:cxnLst/>
              <a:rect l="l" t="t" r="r" b="b"/>
              <a:pathLst>
                <a:path w="457" h="1035" extrusionOk="0">
                  <a:moveTo>
                    <a:pt x="1" y="1"/>
                  </a:moveTo>
                  <a:lnTo>
                    <a:pt x="1" y="1034"/>
                  </a:lnTo>
                  <a:lnTo>
                    <a:pt x="457" y="1034"/>
                  </a:lnTo>
                  <a:lnTo>
                    <a:pt x="45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7" name="Google Shape;167;p16"/>
            <p:cNvSpPr/>
            <p:nvPr/>
          </p:nvSpPr>
          <p:spPr>
            <a:xfrm>
              <a:off x="2316329" y="2277173"/>
              <a:ext cx="29137" cy="112468"/>
            </a:xfrm>
            <a:custGeom>
              <a:avLst/>
              <a:gdLst/>
              <a:ahLst/>
              <a:cxnLst/>
              <a:rect l="l" t="t" r="r" b="b"/>
              <a:pathLst>
                <a:path w="457" h="1764" extrusionOk="0">
                  <a:moveTo>
                    <a:pt x="1" y="0"/>
                  </a:moveTo>
                  <a:lnTo>
                    <a:pt x="1" y="1763"/>
                  </a:lnTo>
                  <a:lnTo>
                    <a:pt x="457" y="1763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8" name="Google Shape;168;p16"/>
            <p:cNvSpPr/>
            <p:nvPr/>
          </p:nvSpPr>
          <p:spPr>
            <a:xfrm>
              <a:off x="2676818" y="2277173"/>
              <a:ext cx="31050" cy="112468"/>
            </a:xfrm>
            <a:custGeom>
              <a:avLst/>
              <a:gdLst/>
              <a:ahLst/>
              <a:cxnLst/>
              <a:rect l="l" t="t" r="r" b="b"/>
              <a:pathLst>
                <a:path w="487" h="1764" extrusionOk="0">
                  <a:moveTo>
                    <a:pt x="0" y="0"/>
                  </a:moveTo>
                  <a:lnTo>
                    <a:pt x="0" y="1763"/>
                  </a:lnTo>
                  <a:lnTo>
                    <a:pt x="487" y="1763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9" name="Google Shape;169;p16"/>
            <p:cNvSpPr/>
            <p:nvPr/>
          </p:nvSpPr>
          <p:spPr>
            <a:xfrm>
              <a:off x="3039220" y="2277173"/>
              <a:ext cx="29137" cy="112468"/>
            </a:xfrm>
            <a:custGeom>
              <a:avLst/>
              <a:gdLst/>
              <a:ahLst/>
              <a:cxnLst/>
              <a:rect l="l" t="t" r="r" b="b"/>
              <a:pathLst>
                <a:path w="457" h="1764" extrusionOk="0">
                  <a:moveTo>
                    <a:pt x="0" y="0"/>
                  </a:moveTo>
                  <a:lnTo>
                    <a:pt x="0" y="1763"/>
                  </a:lnTo>
                  <a:lnTo>
                    <a:pt x="456" y="176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1924853" y="1668600"/>
              <a:ext cx="102777" cy="903189"/>
            </a:xfrm>
            <a:custGeom>
              <a:avLst/>
              <a:gdLst/>
              <a:ahLst/>
              <a:cxnLst/>
              <a:rect l="l" t="t" r="r" b="b"/>
              <a:pathLst>
                <a:path w="1612" h="14166" extrusionOk="0">
                  <a:moveTo>
                    <a:pt x="1" y="1"/>
                  </a:moveTo>
                  <a:lnTo>
                    <a:pt x="1" y="14165"/>
                  </a:lnTo>
                  <a:lnTo>
                    <a:pt x="1612" y="14165"/>
                  </a:lnTo>
                  <a:lnTo>
                    <a:pt x="16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71" name="Google Shape;171;p16"/>
          <p:cNvSpPr txBox="1"/>
          <p:nvPr/>
        </p:nvSpPr>
        <p:spPr>
          <a:xfrm>
            <a:off x="2171975" y="3321105"/>
            <a:ext cx="1510800" cy="2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chemeClr val="accent3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rPr>
              <a:t>50 %</a:t>
            </a:r>
            <a:endParaRPr sz="1700" b="1">
              <a:solidFill>
                <a:schemeClr val="accent3"/>
              </a:solidFill>
              <a:latin typeface="Fira Sans Extra Condensed"/>
              <a:ea typeface="Fira Sans Extra Condensed"/>
              <a:cs typeface="B Nazanin" panose="00000400000000000000" pitchFamily="2" charset="-78"/>
              <a:sym typeface="Fira Sans Extra Condensed"/>
            </a:endParaRPr>
          </a:p>
        </p:txBody>
      </p:sp>
      <p:grpSp>
        <p:nvGrpSpPr>
          <p:cNvPr id="172" name="Google Shape;172;p16"/>
          <p:cNvGrpSpPr/>
          <p:nvPr/>
        </p:nvGrpSpPr>
        <p:grpSpPr>
          <a:xfrm>
            <a:off x="1719437" y="1924415"/>
            <a:ext cx="2804889" cy="1023948"/>
            <a:chOff x="4922675" y="1668602"/>
            <a:chExt cx="2474320" cy="903191"/>
          </a:xfrm>
        </p:grpSpPr>
        <p:sp>
          <p:nvSpPr>
            <p:cNvPr id="173" name="Google Shape;173;p16"/>
            <p:cNvSpPr/>
            <p:nvPr/>
          </p:nvSpPr>
          <p:spPr>
            <a:xfrm>
              <a:off x="4975132" y="1942455"/>
              <a:ext cx="246699" cy="355462"/>
            </a:xfrm>
            <a:custGeom>
              <a:avLst/>
              <a:gdLst/>
              <a:ahLst/>
              <a:cxnLst/>
              <a:rect l="l" t="t" r="r" b="b"/>
              <a:pathLst>
                <a:path w="3861" h="5563" extrusionOk="0">
                  <a:moveTo>
                    <a:pt x="0" y="1"/>
                  </a:moveTo>
                  <a:lnTo>
                    <a:pt x="0" y="5563"/>
                  </a:lnTo>
                  <a:lnTo>
                    <a:pt x="3861" y="5563"/>
                  </a:lnTo>
                  <a:lnTo>
                    <a:pt x="386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5324699" y="1849233"/>
              <a:ext cx="1546003" cy="541915"/>
            </a:xfrm>
            <a:custGeom>
              <a:avLst/>
              <a:gdLst/>
              <a:ahLst/>
              <a:cxnLst/>
              <a:rect l="l" t="t" r="r" b="b"/>
              <a:pathLst>
                <a:path w="24196" h="8481" extrusionOk="0">
                  <a:moveTo>
                    <a:pt x="1" y="1"/>
                  </a:moveTo>
                  <a:lnTo>
                    <a:pt x="1" y="8481"/>
                  </a:lnTo>
                  <a:lnTo>
                    <a:pt x="20639" y="8481"/>
                  </a:lnTo>
                  <a:lnTo>
                    <a:pt x="24196" y="5624"/>
                  </a:lnTo>
                  <a:lnTo>
                    <a:pt x="24196" y="2706"/>
                  </a:lnTo>
                  <a:lnTo>
                    <a:pt x="20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4922675" y="1831725"/>
              <a:ext cx="104979" cy="576931"/>
            </a:xfrm>
            <a:custGeom>
              <a:avLst/>
              <a:gdLst/>
              <a:ahLst/>
              <a:cxnLst/>
              <a:rect l="l" t="t" r="r" b="b"/>
              <a:pathLst>
                <a:path w="1643" h="9029" extrusionOk="0">
                  <a:moveTo>
                    <a:pt x="1" y="1"/>
                  </a:moveTo>
                  <a:lnTo>
                    <a:pt x="1" y="9028"/>
                  </a:lnTo>
                  <a:lnTo>
                    <a:pt x="1642" y="9028"/>
                  </a:lnTo>
                  <a:lnTo>
                    <a:pt x="16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5316975" y="1942450"/>
              <a:ext cx="1021563" cy="355476"/>
            </a:xfrm>
            <a:custGeom>
              <a:avLst/>
              <a:gdLst/>
              <a:ahLst/>
              <a:cxnLst/>
              <a:rect l="l" t="t" r="r" b="b"/>
              <a:pathLst>
                <a:path w="16870" h="5563" extrusionOk="0">
                  <a:moveTo>
                    <a:pt x="0" y="1"/>
                  </a:moveTo>
                  <a:lnTo>
                    <a:pt x="0" y="5563"/>
                  </a:lnTo>
                  <a:lnTo>
                    <a:pt x="16870" y="5563"/>
                  </a:lnTo>
                  <a:lnTo>
                    <a:pt x="168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6759961" y="2109476"/>
              <a:ext cx="637033" cy="21406"/>
            </a:xfrm>
            <a:custGeom>
              <a:avLst/>
              <a:gdLst/>
              <a:ahLst/>
              <a:cxnLst/>
              <a:rect l="l" t="t" r="r" b="b"/>
              <a:pathLst>
                <a:path w="9970" h="335" extrusionOk="0">
                  <a:moveTo>
                    <a:pt x="0" y="1"/>
                  </a:moveTo>
                  <a:lnTo>
                    <a:pt x="0" y="335"/>
                  </a:lnTo>
                  <a:lnTo>
                    <a:pt x="9149" y="335"/>
                  </a:lnTo>
                  <a:lnTo>
                    <a:pt x="997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5371342" y="2323140"/>
              <a:ext cx="31117" cy="67987"/>
            </a:xfrm>
            <a:custGeom>
              <a:avLst/>
              <a:gdLst/>
              <a:ahLst/>
              <a:cxnLst/>
              <a:rect l="l" t="t" r="r" b="b"/>
              <a:pathLst>
                <a:path w="487" h="1064" extrusionOk="0">
                  <a:moveTo>
                    <a:pt x="0" y="0"/>
                  </a:moveTo>
                  <a:lnTo>
                    <a:pt x="0" y="1064"/>
                  </a:lnTo>
                  <a:lnTo>
                    <a:pt x="486" y="1064"/>
                  </a:lnTo>
                  <a:lnTo>
                    <a:pt x="4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5493700" y="2323140"/>
              <a:ext cx="29136" cy="67987"/>
            </a:xfrm>
            <a:custGeom>
              <a:avLst/>
              <a:gdLst/>
              <a:ahLst/>
              <a:cxnLst/>
              <a:rect l="l" t="t" r="r" b="b"/>
              <a:pathLst>
                <a:path w="456" h="1064" extrusionOk="0">
                  <a:moveTo>
                    <a:pt x="0" y="0"/>
                  </a:moveTo>
                  <a:lnTo>
                    <a:pt x="0" y="1064"/>
                  </a:lnTo>
                  <a:lnTo>
                    <a:pt x="456" y="1064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5734519" y="2323140"/>
              <a:ext cx="31117" cy="67987"/>
            </a:xfrm>
            <a:custGeom>
              <a:avLst/>
              <a:gdLst/>
              <a:ahLst/>
              <a:cxnLst/>
              <a:rect l="l" t="t" r="r" b="b"/>
              <a:pathLst>
                <a:path w="487" h="1064" extrusionOk="0">
                  <a:moveTo>
                    <a:pt x="0" y="0"/>
                  </a:moveTo>
                  <a:lnTo>
                    <a:pt x="0" y="1064"/>
                  </a:lnTo>
                  <a:lnTo>
                    <a:pt x="486" y="1064"/>
                  </a:lnTo>
                  <a:lnTo>
                    <a:pt x="4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1" name="Google Shape;181;p16"/>
            <p:cNvSpPr/>
            <p:nvPr/>
          </p:nvSpPr>
          <p:spPr>
            <a:xfrm>
              <a:off x="5854896" y="2323140"/>
              <a:ext cx="31117" cy="67987"/>
            </a:xfrm>
            <a:custGeom>
              <a:avLst/>
              <a:gdLst/>
              <a:ahLst/>
              <a:cxnLst/>
              <a:rect l="l" t="t" r="r" b="b"/>
              <a:pathLst>
                <a:path w="487" h="1064" extrusionOk="0">
                  <a:moveTo>
                    <a:pt x="1" y="0"/>
                  </a:moveTo>
                  <a:lnTo>
                    <a:pt x="1" y="1064"/>
                  </a:lnTo>
                  <a:lnTo>
                    <a:pt x="487" y="1064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" name="Google Shape;182;p16"/>
            <p:cNvSpPr/>
            <p:nvPr/>
          </p:nvSpPr>
          <p:spPr>
            <a:xfrm>
              <a:off x="6095714" y="2323140"/>
              <a:ext cx="31181" cy="67987"/>
            </a:xfrm>
            <a:custGeom>
              <a:avLst/>
              <a:gdLst/>
              <a:ahLst/>
              <a:cxnLst/>
              <a:rect l="l" t="t" r="r" b="b"/>
              <a:pathLst>
                <a:path w="488" h="1064" extrusionOk="0">
                  <a:moveTo>
                    <a:pt x="1" y="0"/>
                  </a:moveTo>
                  <a:lnTo>
                    <a:pt x="1" y="1064"/>
                  </a:lnTo>
                  <a:lnTo>
                    <a:pt x="487" y="1064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3" name="Google Shape;183;p16"/>
            <p:cNvSpPr/>
            <p:nvPr/>
          </p:nvSpPr>
          <p:spPr>
            <a:xfrm>
              <a:off x="6216155" y="2323140"/>
              <a:ext cx="31117" cy="67987"/>
            </a:xfrm>
            <a:custGeom>
              <a:avLst/>
              <a:gdLst/>
              <a:ahLst/>
              <a:cxnLst/>
              <a:rect l="l" t="t" r="r" b="b"/>
              <a:pathLst>
                <a:path w="487" h="1064" extrusionOk="0">
                  <a:moveTo>
                    <a:pt x="0" y="0"/>
                  </a:moveTo>
                  <a:lnTo>
                    <a:pt x="0" y="1064"/>
                  </a:lnTo>
                  <a:lnTo>
                    <a:pt x="487" y="1064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4" name="Google Shape;184;p16"/>
            <p:cNvSpPr/>
            <p:nvPr/>
          </p:nvSpPr>
          <p:spPr>
            <a:xfrm>
              <a:off x="6458891" y="2323140"/>
              <a:ext cx="29200" cy="67987"/>
            </a:xfrm>
            <a:custGeom>
              <a:avLst/>
              <a:gdLst/>
              <a:ahLst/>
              <a:cxnLst/>
              <a:rect l="l" t="t" r="r" b="b"/>
              <a:pathLst>
                <a:path w="457" h="1064" extrusionOk="0">
                  <a:moveTo>
                    <a:pt x="1" y="0"/>
                  </a:moveTo>
                  <a:lnTo>
                    <a:pt x="1" y="1064"/>
                  </a:lnTo>
                  <a:lnTo>
                    <a:pt x="457" y="1064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5" name="Google Shape;185;p16"/>
            <p:cNvSpPr/>
            <p:nvPr/>
          </p:nvSpPr>
          <p:spPr>
            <a:xfrm>
              <a:off x="5614077" y="2278414"/>
              <a:ext cx="29200" cy="110798"/>
            </a:xfrm>
            <a:custGeom>
              <a:avLst/>
              <a:gdLst/>
              <a:ahLst/>
              <a:cxnLst/>
              <a:rect l="l" t="t" r="r" b="b"/>
              <a:pathLst>
                <a:path w="457" h="1734" extrusionOk="0">
                  <a:moveTo>
                    <a:pt x="1" y="1"/>
                  </a:moveTo>
                  <a:lnTo>
                    <a:pt x="1" y="1733"/>
                  </a:lnTo>
                  <a:lnTo>
                    <a:pt x="457" y="1733"/>
                  </a:lnTo>
                  <a:lnTo>
                    <a:pt x="45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6" name="Google Shape;186;p16"/>
            <p:cNvSpPr/>
            <p:nvPr/>
          </p:nvSpPr>
          <p:spPr>
            <a:xfrm>
              <a:off x="5975337" y="2278414"/>
              <a:ext cx="31117" cy="110798"/>
            </a:xfrm>
            <a:custGeom>
              <a:avLst/>
              <a:gdLst/>
              <a:ahLst/>
              <a:cxnLst/>
              <a:rect l="l" t="t" r="r" b="b"/>
              <a:pathLst>
                <a:path w="487" h="1734" extrusionOk="0">
                  <a:moveTo>
                    <a:pt x="0" y="1"/>
                  </a:moveTo>
                  <a:lnTo>
                    <a:pt x="0" y="1733"/>
                  </a:lnTo>
                  <a:lnTo>
                    <a:pt x="487" y="1733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7" name="Google Shape;187;p16"/>
            <p:cNvSpPr/>
            <p:nvPr/>
          </p:nvSpPr>
          <p:spPr>
            <a:xfrm>
              <a:off x="6338513" y="2278414"/>
              <a:ext cx="29200" cy="110798"/>
            </a:xfrm>
            <a:custGeom>
              <a:avLst/>
              <a:gdLst/>
              <a:ahLst/>
              <a:cxnLst/>
              <a:rect l="l" t="t" r="r" b="b"/>
              <a:pathLst>
                <a:path w="457" h="1734" extrusionOk="0">
                  <a:moveTo>
                    <a:pt x="0" y="1"/>
                  </a:moveTo>
                  <a:lnTo>
                    <a:pt x="0" y="1733"/>
                  </a:lnTo>
                  <a:lnTo>
                    <a:pt x="456" y="1733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8" name="Google Shape;188;p16"/>
            <p:cNvSpPr/>
            <p:nvPr/>
          </p:nvSpPr>
          <p:spPr>
            <a:xfrm>
              <a:off x="5221765" y="1668602"/>
              <a:ext cx="102999" cy="903191"/>
            </a:xfrm>
            <a:custGeom>
              <a:avLst/>
              <a:gdLst/>
              <a:ahLst/>
              <a:cxnLst/>
              <a:rect l="l" t="t" r="r" b="b"/>
              <a:pathLst>
                <a:path w="1612" h="14135" extrusionOk="0">
                  <a:moveTo>
                    <a:pt x="1" y="1"/>
                  </a:moveTo>
                  <a:lnTo>
                    <a:pt x="1" y="14135"/>
                  </a:lnTo>
                  <a:lnTo>
                    <a:pt x="1612" y="14135"/>
                  </a:lnTo>
                  <a:lnTo>
                    <a:pt x="161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89" name="Google Shape;189;p16"/>
          <p:cNvSpPr/>
          <p:nvPr/>
        </p:nvSpPr>
        <p:spPr>
          <a:xfrm>
            <a:off x="902763" y="2150035"/>
            <a:ext cx="572700" cy="5727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90" name="Google Shape;190;p16"/>
          <p:cNvSpPr txBox="1"/>
          <p:nvPr/>
        </p:nvSpPr>
        <p:spPr>
          <a:xfrm>
            <a:off x="2171975" y="1790809"/>
            <a:ext cx="1510800" cy="2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chemeClr val="dk2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rPr>
              <a:t>80 %</a:t>
            </a:r>
            <a:endParaRPr sz="1700" b="1">
              <a:solidFill>
                <a:schemeClr val="dk2"/>
              </a:solidFill>
              <a:latin typeface="Fira Sans Extra Condensed"/>
              <a:ea typeface="Fira Sans Extra Condensed"/>
              <a:cs typeface="B Nazanin" panose="00000400000000000000" pitchFamily="2" charset="-78"/>
              <a:sym typeface="Fira Sans Extra Condensed"/>
            </a:endParaRPr>
          </a:p>
        </p:txBody>
      </p:sp>
      <p:grpSp>
        <p:nvGrpSpPr>
          <p:cNvPr id="191" name="Google Shape;191;p16"/>
          <p:cNvGrpSpPr/>
          <p:nvPr/>
        </p:nvGrpSpPr>
        <p:grpSpPr>
          <a:xfrm>
            <a:off x="1054916" y="3778406"/>
            <a:ext cx="268394" cy="294943"/>
            <a:chOff x="-39998250" y="3605325"/>
            <a:chExt cx="288875" cy="317450"/>
          </a:xfrm>
        </p:grpSpPr>
        <p:sp>
          <p:nvSpPr>
            <p:cNvPr id="192" name="Google Shape;192;p16"/>
            <p:cNvSpPr/>
            <p:nvPr/>
          </p:nvSpPr>
          <p:spPr>
            <a:xfrm>
              <a:off x="-39998250" y="3799600"/>
              <a:ext cx="288875" cy="123175"/>
            </a:xfrm>
            <a:custGeom>
              <a:avLst/>
              <a:gdLst/>
              <a:ahLst/>
              <a:cxnLst/>
              <a:rect l="l" t="t" r="r" b="b"/>
              <a:pathLst>
                <a:path w="11555" h="4927" extrusionOk="0">
                  <a:moveTo>
                    <a:pt x="3679" y="2028"/>
                  </a:moveTo>
                  <a:cubicBezTo>
                    <a:pt x="3931" y="2028"/>
                    <a:pt x="4088" y="2217"/>
                    <a:pt x="4088" y="2469"/>
                  </a:cubicBezTo>
                  <a:cubicBezTo>
                    <a:pt x="4088" y="2721"/>
                    <a:pt x="3868" y="2878"/>
                    <a:pt x="3679" y="2878"/>
                  </a:cubicBezTo>
                  <a:cubicBezTo>
                    <a:pt x="3458" y="2878"/>
                    <a:pt x="3238" y="2658"/>
                    <a:pt x="3238" y="2469"/>
                  </a:cubicBezTo>
                  <a:cubicBezTo>
                    <a:pt x="3238" y="2185"/>
                    <a:pt x="3458" y="2028"/>
                    <a:pt x="3679" y="2028"/>
                  </a:cubicBezTo>
                  <a:close/>
                  <a:moveTo>
                    <a:pt x="7806" y="1618"/>
                  </a:moveTo>
                  <a:cubicBezTo>
                    <a:pt x="8278" y="1618"/>
                    <a:pt x="8656" y="1965"/>
                    <a:pt x="8656" y="2437"/>
                  </a:cubicBezTo>
                  <a:cubicBezTo>
                    <a:pt x="8656" y="2910"/>
                    <a:pt x="8278" y="3256"/>
                    <a:pt x="7806" y="3256"/>
                  </a:cubicBezTo>
                  <a:cubicBezTo>
                    <a:pt x="7333" y="3256"/>
                    <a:pt x="6987" y="2910"/>
                    <a:pt x="6987" y="2437"/>
                  </a:cubicBezTo>
                  <a:cubicBezTo>
                    <a:pt x="6987" y="1965"/>
                    <a:pt x="7333" y="1618"/>
                    <a:pt x="7806" y="1618"/>
                  </a:cubicBezTo>
                  <a:close/>
                  <a:moveTo>
                    <a:pt x="5348" y="2878"/>
                  </a:moveTo>
                  <a:cubicBezTo>
                    <a:pt x="5569" y="2878"/>
                    <a:pt x="5758" y="3067"/>
                    <a:pt x="5758" y="3256"/>
                  </a:cubicBezTo>
                  <a:cubicBezTo>
                    <a:pt x="5758" y="3509"/>
                    <a:pt x="5569" y="3698"/>
                    <a:pt x="5348" y="3698"/>
                  </a:cubicBezTo>
                  <a:cubicBezTo>
                    <a:pt x="5096" y="3698"/>
                    <a:pt x="4907" y="3509"/>
                    <a:pt x="4907" y="3256"/>
                  </a:cubicBezTo>
                  <a:cubicBezTo>
                    <a:pt x="4907" y="3004"/>
                    <a:pt x="5096" y="2878"/>
                    <a:pt x="5348" y="2878"/>
                  </a:cubicBezTo>
                  <a:close/>
                  <a:moveTo>
                    <a:pt x="8249" y="1"/>
                  </a:moveTo>
                  <a:cubicBezTo>
                    <a:pt x="6319" y="1"/>
                    <a:pt x="5400" y="1530"/>
                    <a:pt x="3381" y="1530"/>
                  </a:cubicBezTo>
                  <a:cubicBezTo>
                    <a:pt x="2909" y="1530"/>
                    <a:pt x="2377" y="1447"/>
                    <a:pt x="1757" y="1240"/>
                  </a:cubicBezTo>
                  <a:lnTo>
                    <a:pt x="560" y="2973"/>
                  </a:lnTo>
                  <a:cubicBezTo>
                    <a:pt x="0" y="3812"/>
                    <a:pt x="544" y="4927"/>
                    <a:pt x="1557" y="4927"/>
                  </a:cubicBezTo>
                  <a:cubicBezTo>
                    <a:pt x="1571" y="4927"/>
                    <a:pt x="1585" y="4927"/>
                    <a:pt x="1599" y="4926"/>
                  </a:cubicBezTo>
                  <a:lnTo>
                    <a:pt x="9980" y="4926"/>
                  </a:lnTo>
                  <a:cubicBezTo>
                    <a:pt x="10956" y="4926"/>
                    <a:pt x="11555" y="3761"/>
                    <a:pt x="11019" y="2941"/>
                  </a:cubicBezTo>
                  <a:lnTo>
                    <a:pt x="9003" y="75"/>
                  </a:lnTo>
                  <a:cubicBezTo>
                    <a:pt x="8734" y="24"/>
                    <a:pt x="8484" y="1"/>
                    <a:pt x="82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3" name="Google Shape;193;p16"/>
            <p:cNvSpPr/>
            <p:nvPr/>
          </p:nvSpPr>
          <p:spPr>
            <a:xfrm>
              <a:off x="-39940950" y="3605325"/>
              <a:ext cx="160700" cy="212050"/>
            </a:xfrm>
            <a:custGeom>
              <a:avLst/>
              <a:gdLst/>
              <a:ahLst/>
              <a:cxnLst/>
              <a:rect l="l" t="t" r="r" b="b"/>
              <a:pathLst>
                <a:path w="6428" h="8482" extrusionOk="0">
                  <a:moveTo>
                    <a:pt x="1891" y="1"/>
                  </a:moveTo>
                  <a:cubicBezTo>
                    <a:pt x="1229" y="1"/>
                    <a:pt x="694" y="568"/>
                    <a:pt x="694" y="1261"/>
                  </a:cubicBezTo>
                  <a:cubicBezTo>
                    <a:pt x="694" y="1828"/>
                    <a:pt x="1040" y="2238"/>
                    <a:pt x="1513" y="2395"/>
                  </a:cubicBezTo>
                  <a:lnTo>
                    <a:pt x="1513" y="5829"/>
                  </a:lnTo>
                  <a:cubicBezTo>
                    <a:pt x="1481" y="6459"/>
                    <a:pt x="1072" y="6774"/>
                    <a:pt x="0" y="8318"/>
                  </a:cubicBezTo>
                  <a:cubicBezTo>
                    <a:pt x="441" y="8433"/>
                    <a:pt x="822" y="8482"/>
                    <a:pt x="1162" y="8482"/>
                  </a:cubicBezTo>
                  <a:cubicBezTo>
                    <a:pt x="3061" y="8482"/>
                    <a:pt x="3671" y="6963"/>
                    <a:pt x="6049" y="6963"/>
                  </a:cubicBezTo>
                  <a:lnTo>
                    <a:pt x="6112" y="6963"/>
                  </a:lnTo>
                  <a:cubicBezTo>
                    <a:pt x="5829" y="6585"/>
                    <a:pt x="5608" y="6333"/>
                    <a:pt x="5608" y="5861"/>
                  </a:cubicBezTo>
                  <a:lnTo>
                    <a:pt x="5608" y="2458"/>
                  </a:lnTo>
                  <a:cubicBezTo>
                    <a:pt x="6081" y="2301"/>
                    <a:pt x="6427" y="1828"/>
                    <a:pt x="6427" y="1261"/>
                  </a:cubicBezTo>
                  <a:cubicBezTo>
                    <a:pt x="6427" y="599"/>
                    <a:pt x="5892" y="1"/>
                    <a:pt x="51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94" name="Google Shape;194;p16"/>
          <p:cNvGrpSpPr/>
          <p:nvPr/>
        </p:nvGrpSpPr>
        <p:grpSpPr>
          <a:xfrm>
            <a:off x="1048463" y="2296454"/>
            <a:ext cx="281301" cy="280353"/>
            <a:chOff x="-26980600" y="3175500"/>
            <a:chExt cx="296950" cy="295950"/>
          </a:xfrm>
        </p:grpSpPr>
        <p:sp>
          <p:nvSpPr>
            <p:cNvPr id="195" name="Google Shape;195;p16"/>
            <p:cNvSpPr/>
            <p:nvPr/>
          </p:nvSpPr>
          <p:spPr>
            <a:xfrm>
              <a:off x="-26798650" y="3175500"/>
              <a:ext cx="115000" cy="114025"/>
            </a:xfrm>
            <a:custGeom>
              <a:avLst/>
              <a:gdLst/>
              <a:ahLst/>
              <a:cxnLst/>
              <a:rect l="l" t="t" r="r" b="b"/>
              <a:pathLst>
                <a:path w="4600" h="4561" extrusionOk="0">
                  <a:moveTo>
                    <a:pt x="1115" y="0"/>
                  </a:moveTo>
                  <a:cubicBezTo>
                    <a:pt x="851" y="0"/>
                    <a:pt x="583" y="102"/>
                    <a:pt x="378" y="307"/>
                  </a:cubicBezTo>
                  <a:cubicBezTo>
                    <a:pt x="0" y="685"/>
                    <a:pt x="0" y="1378"/>
                    <a:pt x="378" y="1756"/>
                  </a:cubicBezTo>
                  <a:lnTo>
                    <a:pt x="2773" y="4245"/>
                  </a:lnTo>
                  <a:cubicBezTo>
                    <a:pt x="2962" y="4434"/>
                    <a:pt x="3245" y="4560"/>
                    <a:pt x="3529" y="4560"/>
                  </a:cubicBezTo>
                  <a:cubicBezTo>
                    <a:pt x="3812" y="4560"/>
                    <a:pt x="4064" y="4434"/>
                    <a:pt x="4285" y="4245"/>
                  </a:cubicBezTo>
                  <a:cubicBezTo>
                    <a:pt x="4474" y="4056"/>
                    <a:pt x="4600" y="3773"/>
                    <a:pt x="4600" y="3489"/>
                  </a:cubicBezTo>
                  <a:cubicBezTo>
                    <a:pt x="4600" y="3206"/>
                    <a:pt x="4474" y="2954"/>
                    <a:pt x="4285" y="2733"/>
                  </a:cubicBezTo>
                  <a:lnTo>
                    <a:pt x="1828" y="307"/>
                  </a:lnTo>
                  <a:cubicBezTo>
                    <a:pt x="1639" y="102"/>
                    <a:pt x="1379" y="0"/>
                    <a:pt x="11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" name="Google Shape;196;p16"/>
            <p:cNvSpPr/>
            <p:nvPr/>
          </p:nvSpPr>
          <p:spPr>
            <a:xfrm>
              <a:off x="-26980600" y="3325725"/>
              <a:ext cx="168575" cy="145725"/>
            </a:xfrm>
            <a:custGeom>
              <a:avLst/>
              <a:gdLst/>
              <a:ahLst/>
              <a:cxnLst/>
              <a:rect l="l" t="t" r="r" b="b"/>
              <a:pathLst>
                <a:path w="6743" h="5829" extrusionOk="0">
                  <a:moveTo>
                    <a:pt x="3797" y="2167"/>
                  </a:moveTo>
                  <a:cubicBezTo>
                    <a:pt x="3884" y="2167"/>
                    <a:pt x="3970" y="2190"/>
                    <a:pt x="4033" y="2237"/>
                  </a:cubicBezTo>
                  <a:cubicBezTo>
                    <a:pt x="4159" y="2363"/>
                    <a:pt x="4159" y="2616"/>
                    <a:pt x="4033" y="2710"/>
                  </a:cubicBezTo>
                  <a:cubicBezTo>
                    <a:pt x="3970" y="2773"/>
                    <a:pt x="3884" y="2805"/>
                    <a:pt x="3797" y="2805"/>
                  </a:cubicBezTo>
                  <a:cubicBezTo>
                    <a:pt x="3710" y="2805"/>
                    <a:pt x="3624" y="2773"/>
                    <a:pt x="3561" y="2710"/>
                  </a:cubicBezTo>
                  <a:cubicBezTo>
                    <a:pt x="3435" y="2616"/>
                    <a:pt x="3435" y="2363"/>
                    <a:pt x="3561" y="2237"/>
                  </a:cubicBezTo>
                  <a:cubicBezTo>
                    <a:pt x="3624" y="2190"/>
                    <a:pt x="3710" y="2167"/>
                    <a:pt x="3797" y="2167"/>
                  </a:cubicBezTo>
                  <a:close/>
                  <a:moveTo>
                    <a:pt x="2336" y="2639"/>
                  </a:moveTo>
                  <a:cubicBezTo>
                    <a:pt x="2426" y="2639"/>
                    <a:pt x="2521" y="2663"/>
                    <a:pt x="2584" y="2710"/>
                  </a:cubicBezTo>
                  <a:cubicBezTo>
                    <a:pt x="2679" y="2836"/>
                    <a:pt x="2679" y="3057"/>
                    <a:pt x="2584" y="3183"/>
                  </a:cubicBezTo>
                  <a:cubicBezTo>
                    <a:pt x="2521" y="3246"/>
                    <a:pt x="2426" y="3277"/>
                    <a:pt x="2336" y="3277"/>
                  </a:cubicBezTo>
                  <a:cubicBezTo>
                    <a:pt x="2245" y="3277"/>
                    <a:pt x="2159" y="3246"/>
                    <a:pt x="2111" y="3183"/>
                  </a:cubicBezTo>
                  <a:cubicBezTo>
                    <a:pt x="1985" y="3057"/>
                    <a:pt x="1985" y="2868"/>
                    <a:pt x="2111" y="2710"/>
                  </a:cubicBezTo>
                  <a:cubicBezTo>
                    <a:pt x="2159" y="2663"/>
                    <a:pt x="2245" y="2639"/>
                    <a:pt x="2336" y="2639"/>
                  </a:cubicBezTo>
                  <a:close/>
                  <a:moveTo>
                    <a:pt x="2931" y="1"/>
                  </a:moveTo>
                  <a:lnTo>
                    <a:pt x="599" y="2332"/>
                  </a:lnTo>
                  <a:cubicBezTo>
                    <a:pt x="221" y="2710"/>
                    <a:pt x="1" y="3214"/>
                    <a:pt x="1" y="3781"/>
                  </a:cubicBezTo>
                  <a:cubicBezTo>
                    <a:pt x="1" y="4317"/>
                    <a:pt x="221" y="4852"/>
                    <a:pt x="599" y="5230"/>
                  </a:cubicBezTo>
                  <a:cubicBezTo>
                    <a:pt x="1009" y="5608"/>
                    <a:pt x="1513" y="5829"/>
                    <a:pt x="2048" y="5829"/>
                  </a:cubicBezTo>
                  <a:cubicBezTo>
                    <a:pt x="2616" y="5829"/>
                    <a:pt x="3120" y="5640"/>
                    <a:pt x="3529" y="5230"/>
                  </a:cubicBezTo>
                  <a:lnTo>
                    <a:pt x="6743" y="2048"/>
                  </a:lnTo>
                  <a:cubicBezTo>
                    <a:pt x="6743" y="2017"/>
                    <a:pt x="6711" y="1954"/>
                    <a:pt x="6711" y="1922"/>
                  </a:cubicBezTo>
                  <a:cubicBezTo>
                    <a:pt x="6396" y="1418"/>
                    <a:pt x="5829" y="1103"/>
                    <a:pt x="5136" y="1103"/>
                  </a:cubicBezTo>
                  <a:lnTo>
                    <a:pt x="5104" y="1103"/>
                  </a:lnTo>
                  <a:cubicBezTo>
                    <a:pt x="5075" y="1104"/>
                    <a:pt x="5045" y="1105"/>
                    <a:pt x="5016" y="1105"/>
                  </a:cubicBezTo>
                  <a:cubicBezTo>
                    <a:pt x="4168" y="1105"/>
                    <a:pt x="3387" y="670"/>
                    <a:pt x="293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" name="Google Shape;197;p16"/>
            <p:cNvSpPr/>
            <p:nvPr/>
          </p:nvSpPr>
          <p:spPr>
            <a:xfrm>
              <a:off x="-26893950" y="3226500"/>
              <a:ext cx="159125" cy="137850"/>
            </a:xfrm>
            <a:custGeom>
              <a:avLst/>
              <a:gdLst/>
              <a:ahLst/>
              <a:cxnLst/>
              <a:rect l="l" t="t" r="r" b="b"/>
              <a:pathLst>
                <a:path w="6365" h="5514" extrusionOk="0">
                  <a:moveTo>
                    <a:pt x="3403" y="0"/>
                  </a:moveTo>
                  <a:lnTo>
                    <a:pt x="2678" y="693"/>
                  </a:lnTo>
                  <a:lnTo>
                    <a:pt x="2300" y="1103"/>
                  </a:lnTo>
                  <a:lnTo>
                    <a:pt x="3056" y="1859"/>
                  </a:lnTo>
                  <a:cubicBezTo>
                    <a:pt x="3151" y="1953"/>
                    <a:pt x="3151" y="2205"/>
                    <a:pt x="3056" y="2331"/>
                  </a:cubicBezTo>
                  <a:cubicBezTo>
                    <a:pt x="2962" y="2394"/>
                    <a:pt x="2899" y="2426"/>
                    <a:pt x="2804" y="2426"/>
                  </a:cubicBezTo>
                  <a:cubicBezTo>
                    <a:pt x="2741" y="2426"/>
                    <a:pt x="2615" y="2394"/>
                    <a:pt x="2584" y="2331"/>
                  </a:cubicBezTo>
                  <a:lnTo>
                    <a:pt x="1827" y="1575"/>
                  </a:lnTo>
                  <a:lnTo>
                    <a:pt x="1355" y="2048"/>
                  </a:lnTo>
                  <a:lnTo>
                    <a:pt x="2111" y="2804"/>
                  </a:lnTo>
                  <a:cubicBezTo>
                    <a:pt x="2205" y="2898"/>
                    <a:pt x="2205" y="3150"/>
                    <a:pt x="2111" y="3277"/>
                  </a:cubicBezTo>
                  <a:cubicBezTo>
                    <a:pt x="2016" y="3340"/>
                    <a:pt x="1953" y="3371"/>
                    <a:pt x="1859" y="3371"/>
                  </a:cubicBezTo>
                  <a:cubicBezTo>
                    <a:pt x="1796" y="3371"/>
                    <a:pt x="1670" y="3340"/>
                    <a:pt x="1638" y="3277"/>
                  </a:cubicBezTo>
                  <a:lnTo>
                    <a:pt x="882" y="2520"/>
                  </a:lnTo>
                  <a:lnTo>
                    <a:pt x="0" y="3371"/>
                  </a:lnTo>
                  <a:cubicBezTo>
                    <a:pt x="0" y="3403"/>
                    <a:pt x="63" y="3466"/>
                    <a:pt x="63" y="3497"/>
                  </a:cubicBezTo>
                  <a:cubicBezTo>
                    <a:pt x="364" y="4068"/>
                    <a:pt x="894" y="4381"/>
                    <a:pt x="1490" y="4381"/>
                  </a:cubicBezTo>
                  <a:cubicBezTo>
                    <a:pt x="1518" y="4381"/>
                    <a:pt x="1547" y="4381"/>
                    <a:pt x="1575" y="4379"/>
                  </a:cubicBezTo>
                  <a:cubicBezTo>
                    <a:pt x="1890" y="4379"/>
                    <a:pt x="2174" y="4411"/>
                    <a:pt x="2458" y="4474"/>
                  </a:cubicBezTo>
                  <a:cubicBezTo>
                    <a:pt x="2993" y="4631"/>
                    <a:pt x="3529" y="5009"/>
                    <a:pt x="3781" y="5513"/>
                  </a:cubicBezTo>
                  <a:lnTo>
                    <a:pt x="6364" y="2961"/>
                  </a:lnTo>
                  <a:lnTo>
                    <a:pt x="34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98" name="Google Shape;198;p16"/>
          <p:cNvGrpSpPr/>
          <p:nvPr/>
        </p:nvGrpSpPr>
        <p:grpSpPr>
          <a:xfrm>
            <a:off x="5004921" y="3379350"/>
            <a:ext cx="1916973" cy="1147480"/>
            <a:chOff x="5175631" y="3138747"/>
            <a:chExt cx="1815488" cy="1086731"/>
          </a:xfrm>
        </p:grpSpPr>
        <p:sp>
          <p:nvSpPr>
            <p:cNvPr id="199" name="Google Shape;199;p16"/>
            <p:cNvSpPr txBox="1"/>
            <p:nvPr/>
          </p:nvSpPr>
          <p:spPr>
            <a:xfrm>
              <a:off x="5500719" y="3138747"/>
              <a:ext cx="14904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 rtl="1"/>
              <a:r>
                <a:rPr lang="fa-IR"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ایجا</a:t>
              </a:r>
            </a:p>
          </p:txBody>
        </p:sp>
        <p:sp>
          <p:nvSpPr>
            <p:cNvPr id="200" name="Google Shape;200;p16"/>
            <p:cNvSpPr txBox="1"/>
            <p:nvPr/>
          </p:nvSpPr>
          <p:spPr>
            <a:xfrm>
              <a:off x="5175631" y="3481778"/>
              <a:ext cx="1815482" cy="743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 rtl="1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201" name="Google Shape;201;p16"/>
          <p:cNvGrpSpPr/>
          <p:nvPr/>
        </p:nvGrpSpPr>
        <p:grpSpPr>
          <a:xfrm>
            <a:off x="6850274" y="3379357"/>
            <a:ext cx="1926440" cy="1147471"/>
            <a:chOff x="6706794" y="3138754"/>
            <a:chExt cx="1824453" cy="1086724"/>
          </a:xfrm>
        </p:grpSpPr>
        <p:sp>
          <p:nvSpPr>
            <p:cNvPr id="202" name="Google Shape;202;p16"/>
            <p:cNvSpPr txBox="1"/>
            <p:nvPr/>
          </p:nvSpPr>
          <p:spPr>
            <a:xfrm>
              <a:off x="6706799" y="3138754"/>
              <a:ext cx="14904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 rtl="1"/>
              <a:r>
                <a:rPr lang="fa-IR"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ایجا</a:t>
              </a:r>
            </a:p>
          </p:txBody>
        </p:sp>
        <p:sp>
          <p:nvSpPr>
            <p:cNvPr id="203" name="Google Shape;203;p16"/>
            <p:cNvSpPr txBox="1"/>
            <p:nvPr/>
          </p:nvSpPr>
          <p:spPr>
            <a:xfrm>
              <a:off x="6706794" y="3481778"/>
              <a:ext cx="1824453" cy="743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sp>
        <p:nvSpPr>
          <p:cNvPr id="204" name="Google Shape;204;p16"/>
          <p:cNvSpPr txBox="1"/>
          <p:nvPr/>
        </p:nvSpPr>
        <p:spPr>
          <a:xfrm>
            <a:off x="7086325" y="1234950"/>
            <a:ext cx="1257300" cy="3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20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عنوان در ایجا</a:t>
            </a:r>
          </a:p>
        </p:txBody>
      </p:sp>
      <p:sp>
        <p:nvSpPr>
          <p:cNvPr id="205" name="Google Shape;205;p16"/>
          <p:cNvSpPr txBox="1"/>
          <p:nvPr/>
        </p:nvSpPr>
        <p:spPr>
          <a:xfrm>
            <a:off x="2503210" y="1241768"/>
            <a:ext cx="1257300" cy="3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0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عنوان در ایجا</a:t>
            </a:r>
            <a:endParaRPr sz="2000" dirty="0"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sp>
        <p:nvSpPr>
          <p:cNvPr id="206" name="Google Shape;206;p16"/>
          <p:cNvSpPr txBox="1"/>
          <p:nvPr/>
        </p:nvSpPr>
        <p:spPr>
          <a:xfrm>
            <a:off x="6893478" y="1968768"/>
            <a:ext cx="704700" cy="51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rPr>
              <a:t>25 %</a:t>
            </a:r>
            <a:endParaRPr sz="1600" b="1">
              <a:solidFill>
                <a:schemeClr val="lt1"/>
              </a:solidFill>
              <a:latin typeface="Fira Sans Extra Condensed"/>
              <a:ea typeface="Fira Sans Extra Condensed"/>
              <a:cs typeface="B Nazanin" panose="00000400000000000000" pitchFamily="2" charset="-78"/>
              <a:sym typeface="Fira Sans Extra Condensed"/>
            </a:endParaRPr>
          </a:p>
        </p:txBody>
      </p:sp>
      <p:sp>
        <p:nvSpPr>
          <p:cNvPr id="207" name="Google Shape;207;p16"/>
          <p:cNvSpPr txBox="1"/>
          <p:nvPr/>
        </p:nvSpPr>
        <p:spPr>
          <a:xfrm>
            <a:off x="6373041" y="2550618"/>
            <a:ext cx="634500" cy="4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rPr>
              <a:t>75 %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B Nazanin" panose="00000400000000000000" pitchFamily="2" charset="-78"/>
              <a:sym typeface="Fira Sans Extra Condensed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p3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463" name="Google Shape;1463;p34"/>
          <p:cNvGrpSpPr/>
          <p:nvPr/>
        </p:nvGrpSpPr>
        <p:grpSpPr>
          <a:xfrm>
            <a:off x="596175" y="1454738"/>
            <a:ext cx="1653634" cy="2872413"/>
            <a:chOff x="596175" y="1454738"/>
            <a:chExt cx="1653634" cy="2872413"/>
          </a:xfrm>
        </p:grpSpPr>
        <p:sp>
          <p:nvSpPr>
            <p:cNvPr id="1464" name="Google Shape;1464;p34"/>
            <p:cNvSpPr/>
            <p:nvPr/>
          </p:nvSpPr>
          <p:spPr>
            <a:xfrm>
              <a:off x="596175" y="1454738"/>
              <a:ext cx="1653634" cy="2872413"/>
            </a:xfrm>
            <a:custGeom>
              <a:avLst/>
              <a:gdLst/>
              <a:ahLst/>
              <a:cxnLst/>
              <a:rect l="l" t="t" r="r" b="b"/>
              <a:pathLst>
                <a:path w="40367" h="70123" extrusionOk="0">
                  <a:moveTo>
                    <a:pt x="3162" y="0"/>
                  </a:moveTo>
                  <a:cubicBezTo>
                    <a:pt x="1429" y="0"/>
                    <a:pt x="1" y="1398"/>
                    <a:pt x="1" y="3161"/>
                  </a:cubicBezTo>
                  <a:lnTo>
                    <a:pt x="1" y="66992"/>
                  </a:lnTo>
                  <a:cubicBezTo>
                    <a:pt x="1" y="68724"/>
                    <a:pt x="1429" y="70123"/>
                    <a:pt x="3162" y="70123"/>
                  </a:cubicBezTo>
                  <a:lnTo>
                    <a:pt x="37235" y="70123"/>
                  </a:lnTo>
                  <a:cubicBezTo>
                    <a:pt x="38968" y="70123"/>
                    <a:pt x="40366" y="68724"/>
                    <a:pt x="40366" y="66992"/>
                  </a:cubicBezTo>
                  <a:lnTo>
                    <a:pt x="40366" y="3161"/>
                  </a:lnTo>
                  <a:cubicBezTo>
                    <a:pt x="40366" y="1398"/>
                    <a:pt x="38968" y="0"/>
                    <a:pt x="37235" y="0"/>
                  </a:cubicBez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65" name="Google Shape;1465;p34"/>
            <p:cNvSpPr/>
            <p:nvPr/>
          </p:nvSpPr>
          <p:spPr>
            <a:xfrm>
              <a:off x="745614" y="1929518"/>
              <a:ext cx="597720" cy="543818"/>
            </a:xfrm>
            <a:custGeom>
              <a:avLst/>
              <a:gdLst/>
              <a:ahLst/>
              <a:cxnLst/>
              <a:rect l="l" t="t" r="r" b="b"/>
              <a:pathLst>
                <a:path w="14591" h="13276" extrusionOk="0">
                  <a:moveTo>
                    <a:pt x="7300" y="0"/>
                  </a:moveTo>
                  <a:cubicBezTo>
                    <a:pt x="5715" y="0"/>
                    <a:pt x="4135" y="563"/>
                    <a:pt x="2888" y="1693"/>
                  </a:cubicBezTo>
                  <a:cubicBezTo>
                    <a:pt x="2766" y="1754"/>
                    <a:pt x="2705" y="1845"/>
                    <a:pt x="2614" y="1936"/>
                  </a:cubicBezTo>
                  <a:cubicBezTo>
                    <a:pt x="2523" y="2027"/>
                    <a:pt x="2432" y="2119"/>
                    <a:pt x="2341" y="2210"/>
                  </a:cubicBezTo>
                  <a:cubicBezTo>
                    <a:pt x="0" y="4824"/>
                    <a:pt x="91" y="8836"/>
                    <a:pt x="2614" y="11328"/>
                  </a:cubicBezTo>
                  <a:cubicBezTo>
                    <a:pt x="3899" y="12629"/>
                    <a:pt x="5589" y="13275"/>
                    <a:pt x="7282" y="13275"/>
                  </a:cubicBezTo>
                  <a:cubicBezTo>
                    <a:pt x="8873" y="13275"/>
                    <a:pt x="10467" y="12705"/>
                    <a:pt x="11733" y="11572"/>
                  </a:cubicBezTo>
                  <a:cubicBezTo>
                    <a:pt x="11824" y="11511"/>
                    <a:pt x="11915" y="11420"/>
                    <a:pt x="12007" y="11328"/>
                  </a:cubicBezTo>
                  <a:cubicBezTo>
                    <a:pt x="12067" y="11237"/>
                    <a:pt x="12158" y="11146"/>
                    <a:pt x="12250" y="11055"/>
                  </a:cubicBezTo>
                  <a:cubicBezTo>
                    <a:pt x="14590" y="8471"/>
                    <a:pt x="14499" y="4459"/>
                    <a:pt x="12007" y="1936"/>
                  </a:cubicBezTo>
                  <a:cubicBezTo>
                    <a:pt x="10701" y="647"/>
                    <a:pt x="8998" y="0"/>
                    <a:pt x="7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66" name="Google Shape;1466;p34"/>
            <p:cNvSpPr/>
            <p:nvPr/>
          </p:nvSpPr>
          <p:spPr>
            <a:xfrm>
              <a:off x="1503912" y="1929518"/>
              <a:ext cx="596450" cy="543818"/>
            </a:xfrm>
            <a:custGeom>
              <a:avLst/>
              <a:gdLst/>
              <a:ahLst/>
              <a:cxnLst/>
              <a:rect l="l" t="t" r="r" b="b"/>
              <a:pathLst>
                <a:path w="14560" h="13276" extrusionOk="0">
                  <a:moveTo>
                    <a:pt x="7292" y="0"/>
                  </a:moveTo>
                  <a:cubicBezTo>
                    <a:pt x="5707" y="0"/>
                    <a:pt x="4119" y="563"/>
                    <a:pt x="2857" y="1693"/>
                  </a:cubicBezTo>
                  <a:cubicBezTo>
                    <a:pt x="2766" y="1754"/>
                    <a:pt x="2675" y="1845"/>
                    <a:pt x="2584" y="1936"/>
                  </a:cubicBezTo>
                  <a:cubicBezTo>
                    <a:pt x="2493" y="2027"/>
                    <a:pt x="2432" y="2119"/>
                    <a:pt x="2341" y="2210"/>
                  </a:cubicBezTo>
                  <a:cubicBezTo>
                    <a:pt x="0" y="4824"/>
                    <a:pt x="91" y="8836"/>
                    <a:pt x="2584" y="11328"/>
                  </a:cubicBezTo>
                  <a:cubicBezTo>
                    <a:pt x="3885" y="12629"/>
                    <a:pt x="5582" y="13275"/>
                    <a:pt x="7274" y="13275"/>
                  </a:cubicBezTo>
                  <a:cubicBezTo>
                    <a:pt x="8864" y="13275"/>
                    <a:pt x="10451" y="12705"/>
                    <a:pt x="11703" y="11572"/>
                  </a:cubicBezTo>
                  <a:cubicBezTo>
                    <a:pt x="11794" y="11511"/>
                    <a:pt x="11885" y="11420"/>
                    <a:pt x="11976" y="11328"/>
                  </a:cubicBezTo>
                  <a:cubicBezTo>
                    <a:pt x="12067" y="11237"/>
                    <a:pt x="12158" y="11146"/>
                    <a:pt x="12250" y="11055"/>
                  </a:cubicBezTo>
                  <a:cubicBezTo>
                    <a:pt x="14560" y="8471"/>
                    <a:pt x="14499" y="4459"/>
                    <a:pt x="11976" y="1936"/>
                  </a:cubicBezTo>
                  <a:cubicBezTo>
                    <a:pt x="10687" y="647"/>
                    <a:pt x="8991" y="0"/>
                    <a:pt x="72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67" name="Google Shape;1467;p34"/>
            <p:cNvSpPr/>
            <p:nvPr/>
          </p:nvSpPr>
          <p:spPr>
            <a:xfrm>
              <a:off x="745614" y="2688430"/>
              <a:ext cx="597720" cy="543982"/>
            </a:xfrm>
            <a:custGeom>
              <a:avLst/>
              <a:gdLst/>
              <a:ahLst/>
              <a:cxnLst/>
              <a:rect l="l" t="t" r="r" b="b"/>
              <a:pathLst>
                <a:path w="14591" h="13280" extrusionOk="0">
                  <a:moveTo>
                    <a:pt x="7300" y="0"/>
                  </a:moveTo>
                  <a:cubicBezTo>
                    <a:pt x="5715" y="0"/>
                    <a:pt x="4135" y="563"/>
                    <a:pt x="2888" y="1678"/>
                  </a:cubicBezTo>
                  <a:cubicBezTo>
                    <a:pt x="2766" y="1769"/>
                    <a:pt x="2705" y="1860"/>
                    <a:pt x="2614" y="1951"/>
                  </a:cubicBezTo>
                  <a:cubicBezTo>
                    <a:pt x="2523" y="2043"/>
                    <a:pt x="2432" y="2134"/>
                    <a:pt x="2341" y="2225"/>
                  </a:cubicBezTo>
                  <a:cubicBezTo>
                    <a:pt x="0" y="4839"/>
                    <a:pt x="91" y="8821"/>
                    <a:pt x="2614" y="11344"/>
                  </a:cubicBezTo>
                  <a:cubicBezTo>
                    <a:pt x="3904" y="12633"/>
                    <a:pt x="5600" y="13280"/>
                    <a:pt x="7298" y="13280"/>
                  </a:cubicBezTo>
                  <a:cubicBezTo>
                    <a:pt x="8884" y="13280"/>
                    <a:pt x="10471" y="12717"/>
                    <a:pt x="11733" y="11587"/>
                  </a:cubicBezTo>
                  <a:cubicBezTo>
                    <a:pt x="11824" y="11526"/>
                    <a:pt x="11915" y="11435"/>
                    <a:pt x="12007" y="11344"/>
                  </a:cubicBezTo>
                  <a:cubicBezTo>
                    <a:pt x="12067" y="11252"/>
                    <a:pt x="12158" y="11161"/>
                    <a:pt x="12250" y="11070"/>
                  </a:cubicBezTo>
                  <a:cubicBezTo>
                    <a:pt x="14590" y="8456"/>
                    <a:pt x="14499" y="4444"/>
                    <a:pt x="12007" y="1951"/>
                  </a:cubicBezTo>
                  <a:cubicBezTo>
                    <a:pt x="10701" y="646"/>
                    <a:pt x="8998" y="0"/>
                    <a:pt x="73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68" name="Google Shape;1468;p34"/>
            <p:cNvSpPr/>
            <p:nvPr/>
          </p:nvSpPr>
          <p:spPr>
            <a:xfrm>
              <a:off x="1503912" y="2688430"/>
              <a:ext cx="596450" cy="543982"/>
            </a:xfrm>
            <a:custGeom>
              <a:avLst/>
              <a:gdLst/>
              <a:ahLst/>
              <a:cxnLst/>
              <a:rect l="l" t="t" r="r" b="b"/>
              <a:pathLst>
                <a:path w="14560" h="13280" extrusionOk="0">
                  <a:moveTo>
                    <a:pt x="7292" y="0"/>
                  </a:moveTo>
                  <a:cubicBezTo>
                    <a:pt x="5707" y="0"/>
                    <a:pt x="4119" y="563"/>
                    <a:pt x="2857" y="1678"/>
                  </a:cubicBezTo>
                  <a:cubicBezTo>
                    <a:pt x="2766" y="1769"/>
                    <a:pt x="2675" y="1860"/>
                    <a:pt x="2584" y="1951"/>
                  </a:cubicBezTo>
                  <a:cubicBezTo>
                    <a:pt x="2493" y="2043"/>
                    <a:pt x="2432" y="2134"/>
                    <a:pt x="2341" y="2225"/>
                  </a:cubicBezTo>
                  <a:cubicBezTo>
                    <a:pt x="0" y="4839"/>
                    <a:pt x="91" y="8821"/>
                    <a:pt x="2584" y="11344"/>
                  </a:cubicBezTo>
                  <a:cubicBezTo>
                    <a:pt x="3889" y="12633"/>
                    <a:pt x="5592" y="13280"/>
                    <a:pt x="7291" y="13280"/>
                  </a:cubicBezTo>
                  <a:cubicBezTo>
                    <a:pt x="8875" y="13280"/>
                    <a:pt x="10455" y="12717"/>
                    <a:pt x="11703" y="11587"/>
                  </a:cubicBezTo>
                  <a:cubicBezTo>
                    <a:pt x="11794" y="11526"/>
                    <a:pt x="11885" y="11435"/>
                    <a:pt x="11976" y="11344"/>
                  </a:cubicBezTo>
                  <a:cubicBezTo>
                    <a:pt x="12067" y="11252"/>
                    <a:pt x="12158" y="11161"/>
                    <a:pt x="12250" y="11070"/>
                  </a:cubicBezTo>
                  <a:cubicBezTo>
                    <a:pt x="14560" y="8456"/>
                    <a:pt x="14499" y="4444"/>
                    <a:pt x="11976" y="1951"/>
                  </a:cubicBezTo>
                  <a:cubicBezTo>
                    <a:pt x="10687" y="646"/>
                    <a:pt x="8991" y="0"/>
                    <a:pt x="72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69" name="Google Shape;1469;p34"/>
            <p:cNvSpPr/>
            <p:nvPr/>
          </p:nvSpPr>
          <p:spPr>
            <a:xfrm>
              <a:off x="745614" y="3447341"/>
              <a:ext cx="597720" cy="544474"/>
            </a:xfrm>
            <a:custGeom>
              <a:avLst/>
              <a:gdLst/>
              <a:ahLst/>
              <a:cxnLst/>
              <a:rect l="l" t="t" r="r" b="b"/>
              <a:pathLst>
                <a:path w="14591" h="13292" extrusionOk="0">
                  <a:moveTo>
                    <a:pt x="7300" y="0"/>
                  </a:moveTo>
                  <a:cubicBezTo>
                    <a:pt x="5715" y="0"/>
                    <a:pt x="4135" y="563"/>
                    <a:pt x="2888" y="1693"/>
                  </a:cubicBezTo>
                  <a:cubicBezTo>
                    <a:pt x="2766" y="1784"/>
                    <a:pt x="2705" y="1845"/>
                    <a:pt x="2614" y="1936"/>
                  </a:cubicBezTo>
                  <a:cubicBezTo>
                    <a:pt x="2523" y="2028"/>
                    <a:pt x="2432" y="2119"/>
                    <a:pt x="2341" y="2210"/>
                  </a:cubicBezTo>
                  <a:cubicBezTo>
                    <a:pt x="0" y="4824"/>
                    <a:pt x="91" y="8836"/>
                    <a:pt x="2614" y="11329"/>
                  </a:cubicBezTo>
                  <a:cubicBezTo>
                    <a:pt x="3907" y="12637"/>
                    <a:pt x="5609" y="13292"/>
                    <a:pt x="7313" y="13292"/>
                  </a:cubicBezTo>
                  <a:cubicBezTo>
                    <a:pt x="8893" y="13292"/>
                    <a:pt x="10475" y="12728"/>
                    <a:pt x="11733" y="11602"/>
                  </a:cubicBezTo>
                  <a:cubicBezTo>
                    <a:pt x="11824" y="11511"/>
                    <a:pt x="11915" y="11420"/>
                    <a:pt x="12007" y="11329"/>
                  </a:cubicBezTo>
                  <a:cubicBezTo>
                    <a:pt x="12067" y="11268"/>
                    <a:pt x="12158" y="11177"/>
                    <a:pt x="12250" y="11085"/>
                  </a:cubicBezTo>
                  <a:cubicBezTo>
                    <a:pt x="14590" y="8471"/>
                    <a:pt x="14499" y="4459"/>
                    <a:pt x="12007" y="1936"/>
                  </a:cubicBezTo>
                  <a:cubicBezTo>
                    <a:pt x="10701" y="647"/>
                    <a:pt x="8998" y="0"/>
                    <a:pt x="73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0" name="Google Shape;1470;p34"/>
            <p:cNvSpPr/>
            <p:nvPr/>
          </p:nvSpPr>
          <p:spPr>
            <a:xfrm>
              <a:off x="1503912" y="3447341"/>
              <a:ext cx="596450" cy="544474"/>
            </a:xfrm>
            <a:custGeom>
              <a:avLst/>
              <a:gdLst/>
              <a:ahLst/>
              <a:cxnLst/>
              <a:rect l="l" t="t" r="r" b="b"/>
              <a:pathLst>
                <a:path w="14560" h="13292" extrusionOk="0">
                  <a:moveTo>
                    <a:pt x="7292" y="0"/>
                  </a:moveTo>
                  <a:cubicBezTo>
                    <a:pt x="5707" y="0"/>
                    <a:pt x="4119" y="563"/>
                    <a:pt x="2857" y="1693"/>
                  </a:cubicBezTo>
                  <a:cubicBezTo>
                    <a:pt x="2766" y="1784"/>
                    <a:pt x="2675" y="1845"/>
                    <a:pt x="2584" y="1936"/>
                  </a:cubicBezTo>
                  <a:cubicBezTo>
                    <a:pt x="2493" y="2028"/>
                    <a:pt x="2432" y="2119"/>
                    <a:pt x="2341" y="2210"/>
                  </a:cubicBezTo>
                  <a:cubicBezTo>
                    <a:pt x="0" y="4824"/>
                    <a:pt x="91" y="8836"/>
                    <a:pt x="2584" y="11329"/>
                  </a:cubicBezTo>
                  <a:cubicBezTo>
                    <a:pt x="3893" y="12637"/>
                    <a:pt x="5602" y="13292"/>
                    <a:pt x="7305" y="13292"/>
                  </a:cubicBezTo>
                  <a:cubicBezTo>
                    <a:pt x="8885" y="13292"/>
                    <a:pt x="10459" y="12728"/>
                    <a:pt x="11703" y="11602"/>
                  </a:cubicBezTo>
                  <a:cubicBezTo>
                    <a:pt x="11794" y="11511"/>
                    <a:pt x="11885" y="11420"/>
                    <a:pt x="11976" y="11329"/>
                  </a:cubicBezTo>
                  <a:cubicBezTo>
                    <a:pt x="12067" y="11268"/>
                    <a:pt x="12158" y="11177"/>
                    <a:pt x="12250" y="11085"/>
                  </a:cubicBezTo>
                  <a:cubicBezTo>
                    <a:pt x="14560" y="8471"/>
                    <a:pt x="14499" y="4459"/>
                    <a:pt x="11976" y="1936"/>
                  </a:cubicBezTo>
                  <a:cubicBezTo>
                    <a:pt x="10687" y="647"/>
                    <a:pt x="8991" y="0"/>
                    <a:pt x="72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1" name="Google Shape;1471;p34"/>
            <p:cNvSpPr/>
            <p:nvPr/>
          </p:nvSpPr>
          <p:spPr>
            <a:xfrm>
              <a:off x="745614" y="1859755"/>
              <a:ext cx="597720" cy="544515"/>
            </a:xfrm>
            <a:custGeom>
              <a:avLst/>
              <a:gdLst/>
              <a:ahLst/>
              <a:cxnLst/>
              <a:rect l="l" t="t" r="r" b="b"/>
              <a:pathLst>
                <a:path w="14591" h="13293" extrusionOk="0">
                  <a:moveTo>
                    <a:pt x="7300" y="1"/>
                  </a:moveTo>
                  <a:cubicBezTo>
                    <a:pt x="5715" y="1"/>
                    <a:pt x="4135" y="564"/>
                    <a:pt x="2888" y="1694"/>
                  </a:cubicBezTo>
                  <a:cubicBezTo>
                    <a:pt x="2766" y="1785"/>
                    <a:pt x="2705" y="1846"/>
                    <a:pt x="2614" y="1937"/>
                  </a:cubicBezTo>
                  <a:cubicBezTo>
                    <a:pt x="2523" y="2028"/>
                    <a:pt x="2432" y="2119"/>
                    <a:pt x="2341" y="2211"/>
                  </a:cubicBezTo>
                  <a:cubicBezTo>
                    <a:pt x="0" y="4825"/>
                    <a:pt x="91" y="8837"/>
                    <a:pt x="2614" y="11329"/>
                  </a:cubicBezTo>
                  <a:cubicBezTo>
                    <a:pt x="3907" y="12638"/>
                    <a:pt x="5609" y="13292"/>
                    <a:pt x="7313" y="13292"/>
                  </a:cubicBezTo>
                  <a:cubicBezTo>
                    <a:pt x="8893" y="13292"/>
                    <a:pt x="10475" y="12729"/>
                    <a:pt x="11733" y="11603"/>
                  </a:cubicBezTo>
                  <a:cubicBezTo>
                    <a:pt x="11824" y="11512"/>
                    <a:pt x="11915" y="11420"/>
                    <a:pt x="12007" y="11329"/>
                  </a:cubicBezTo>
                  <a:cubicBezTo>
                    <a:pt x="12067" y="11238"/>
                    <a:pt x="12158" y="11147"/>
                    <a:pt x="12250" y="11056"/>
                  </a:cubicBezTo>
                  <a:cubicBezTo>
                    <a:pt x="14590" y="8472"/>
                    <a:pt x="14499" y="4460"/>
                    <a:pt x="12007" y="1937"/>
                  </a:cubicBezTo>
                  <a:cubicBezTo>
                    <a:pt x="10701" y="648"/>
                    <a:pt x="8998" y="1"/>
                    <a:pt x="73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2" name="Google Shape;1472;p34"/>
            <p:cNvSpPr/>
            <p:nvPr/>
          </p:nvSpPr>
          <p:spPr>
            <a:xfrm>
              <a:off x="841472" y="1929108"/>
              <a:ext cx="405963" cy="405938"/>
            </a:xfrm>
            <a:custGeom>
              <a:avLst/>
              <a:gdLst/>
              <a:ahLst/>
              <a:cxnLst/>
              <a:rect l="l" t="t" r="r" b="b"/>
              <a:pathLst>
                <a:path w="9910" h="9910" extrusionOk="0">
                  <a:moveTo>
                    <a:pt x="517" y="1"/>
                  </a:moveTo>
                  <a:cubicBezTo>
                    <a:pt x="426" y="92"/>
                    <a:pt x="335" y="153"/>
                    <a:pt x="274" y="244"/>
                  </a:cubicBezTo>
                  <a:cubicBezTo>
                    <a:pt x="183" y="335"/>
                    <a:pt x="92" y="426"/>
                    <a:pt x="1" y="518"/>
                  </a:cubicBezTo>
                  <a:lnTo>
                    <a:pt x="9393" y="9910"/>
                  </a:lnTo>
                  <a:cubicBezTo>
                    <a:pt x="9484" y="9819"/>
                    <a:pt x="9575" y="9727"/>
                    <a:pt x="9667" y="9636"/>
                  </a:cubicBezTo>
                  <a:cubicBezTo>
                    <a:pt x="9727" y="9545"/>
                    <a:pt x="9818" y="9454"/>
                    <a:pt x="9910" y="9363"/>
                  </a:cubicBezTo>
                  <a:lnTo>
                    <a:pt x="5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3" name="Google Shape;1473;p34"/>
            <p:cNvSpPr/>
            <p:nvPr/>
          </p:nvSpPr>
          <p:spPr>
            <a:xfrm>
              <a:off x="1503912" y="1859755"/>
              <a:ext cx="596450" cy="544515"/>
            </a:xfrm>
            <a:custGeom>
              <a:avLst/>
              <a:gdLst/>
              <a:ahLst/>
              <a:cxnLst/>
              <a:rect l="l" t="t" r="r" b="b"/>
              <a:pathLst>
                <a:path w="14560" h="13293" extrusionOk="0">
                  <a:moveTo>
                    <a:pt x="7292" y="1"/>
                  </a:moveTo>
                  <a:cubicBezTo>
                    <a:pt x="5707" y="1"/>
                    <a:pt x="4119" y="564"/>
                    <a:pt x="2857" y="1694"/>
                  </a:cubicBezTo>
                  <a:cubicBezTo>
                    <a:pt x="2766" y="1785"/>
                    <a:pt x="2675" y="1846"/>
                    <a:pt x="2584" y="1937"/>
                  </a:cubicBezTo>
                  <a:cubicBezTo>
                    <a:pt x="2493" y="2028"/>
                    <a:pt x="2432" y="2119"/>
                    <a:pt x="2341" y="2211"/>
                  </a:cubicBezTo>
                  <a:cubicBezTo>
                    <a:pt x="0" y="4825"/>
                    <a:pt x="91" y="8837"/>
                    <a:pt x="2584" y="11329"/>
                  </a:cubicBezTo>
                  <a:cubicBezTo>
                    <a:pt x="3893" y="12638"/>
                    <a:pt x="5602" y="13292"/>
                    <a:pt x="7305" y="13292"/>
                  </a:cubicBezTo>
                  <a:cubicBezTo>
                    <a:pt x="8885" y="13292"/>
                    <a:pt x="10459" y="12729"/>
                    <a:pt x="11703" y="11603"/>
                  </a:cubicBezTo>
                  <a:cubicBezTo>
                    <a:pt x="11794" y="11512"/>
                    <a:pt x="11885" y="11420"/>
                    <a:pt x="11976" y="11329"/>
                  </a:cubicBezTo>
                  <a:cubicBezTo>
                    <a:pt x="12067" y="11238"/>
                    <a:pt x="12158" y="11147"/>
                    <a:pt x="12250" y="11056"/>
                  </a:cubicBezTo>
                  <a:cubicBezTo>
                    <a:pt x="14560" y="8472"/>
                    <a:pt x="14499" y="4460"/>
                    <a:pt x="11976" y="1937"/>
                  </a:cubicBezTo>
                  <a:cubicBezTo>
                    <a:pt x="10687" y="648"/>
                    <a:pt x="8991" y="1"/>
                    <a:pt x="72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4" name="Google Shape;1474;p34"/>
            <p:cNvSpPr/>
            <p:nvPr/>
          </p:nvSpPr>
          <p:spPr>
            <a:xfrm>
              <a:off x="1599769" y="1929108"/>
              <a:ext cx="404734" cy="405938"/>
            </a:xfrm>
            <a:custGeom>
              <a:avLst/>
              <a:gdLst/>
              <a:ahLst/>
              <a:cxnLst/>
              <a:rect l="l" t="t" r="r" b="b"/>
              <a:pathLst>
                <a:path w="9880" h="9910" extrusionOk="0">
                  <a:moveTo>
                    <a:pt x="517" y="1"/>
                  </a:moveTo>
                  <a:cubicBezTo>
                    <a:pt x="426" y="92"/>
                    <a:pt x="335" y="153"/>
                    <a:pt x="244" y="244"/>
                  </a:cubicBezTo>
                  <a:cubicBezTo>
                    <a:pt x="153" y="335"/>
                    <a:pt x="61" y="426"/>
                    <a:pt x="1" y="518"/>
                  </a:cubicBezTo>
                  <a:lnTo>
                    <a:pt x="9363" y="9910"/>
                  </a:lnTo>
                  <a:cubicBezTo>
                    <a:pt x="9454" y="9819"/>
                    <a:pt x="9545" y="9727"/>
                    <a:pt x="9636" y="9636"/>
                  </a:cubicBezTo>
                  <a:cubicBezTo>
                    <a:pt x="9727" y="9545"/>
                    <a:pt x="9818" y="9454"/>
                    <a:pt x="9879" y="9363"/>
                  </a:cubicBezTo>
                  <a:lnTo>
                    <a:pt x="5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5" name="Google Shape;1475;p34"/>
            <p:cNvSpPr/>
            <p:nvPr/>
          </p:nvSpPr>
          <p:spPr>
            <a:xfrm>
              <a:off x="745614" y="2619322"/>
              <a:ext cx="597720" cy="543368"/>
            </a:xfrm>
            <a:custGeom>
              <a:avLst/>
              <a:gdLst/>
              <a:ahLst/>
              <a:cxnLst/>
              <a:rect l="l" t="t" r="r" b="b"/>
              <a:pathLst>
                <a:path w="14591" h="13265" extrusionOk="0">
                  <a:moveTo>
                    <a:pt x="7300" y="0"/>
                  </a:moveTo>
                  <a:cubicBezTo>
                    <a:pt x="5715" y="0"/>
                    <a:pt x="4135" y="563"/>
                    <a:pt x="2888" y="1693"/>
                  </a:cubicBezTo>
                  <a:cubicBezTo>
                    <a:pt x="2766" y="1754"/>
                    <a:pt x="2705" y="1845"/>
                    <a:pt x="2614" y="1936"/>
                  </a:cubicBezTo>
                  <a:cubicBezTo>
                    <a:pt x="2523" y="2027"/>
                    <a:pt x="2432" y="2119"/>
                    <a:pt x="2341" y="2210"/>
                  </a:cubicBezTo>
                  <a:cubicBezTo>
                    <a:pt x="0" y="4824"/>
                    <a:pt x="91" y="8836"/>
                    <a:pt x="2614" y="11329"/>
                  </a:cubicBezTo>
                  <a:cubicBezTo>
                    <a:pt x="3904" y="12618"/>
                    <a:pt x="5600" y="13265"/>
                    <a:pt x="7298" y="13265"/>
                  </a:cubicBezTo>
                  <a:cubicBezTo>
                    <a:pt x="8884" y="13265"/>
                    <a:pt x="10471" y="12701"/>
                    <a:pt x="11733" y="11572"/>
                  </a:cubicBezTo>
                  <a:cubicBezTo>
                    <a:pt x="11824" y="11511"/>
                    <a:pt x="11915" y="11420"/>
                    <a:pt x="12007" y="11329"/>
                  </a:cubicBezTo>
                  <a:cubicBezTo>
                    <a:pt x="12067" y="11237"/>
                    <a:pt x="12158" y="11146"/>
                    <a:pt x="12250" y="11055"/>
                  </a:cubicBezTo>
                  <a:cubicBezTo>
                    <a:pt x="14590" y="8441"/>
                    <a:pt x="14499" y="4429"/>
                    <a:pt x="12007" y="1936"/>
                  </a:cubicBezTo>
                  <a:cubicBezTo>
                    <a:pt x="10701" y="647"/>
                    <a:pt x="8998" y="0"/>
                    <a:pt x="7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6" name="Google Shape;1476;p34"/>
            <p:cNvSpPr/>
            <p:nvPr/>
          </p:nvSpPr>
          <p:spPr>
            <a:xfrm>
              <a:off x="841472" y="2688675"/>
              <a:ext cx="405963" cy="404669"/>
            </a:xfrm>
            <a:custGeom>
              <a:avLst/>
              <a:gdLst/>
              <a:ahLst/>
              <a:cxnLst/>
              <a:rect l="l" t="t" r="r" b="b"/>
              <a:pathLst>
                <a:path w="9910" h="9879" extrusionOk="0">
                  <a:moveTo>
                    <a:pt x="517" y="0"/>
                  </a:moveTo>
                  <a:cubicBezTo>
                    <a:pt x="426" y="61"/>
                    <a:pt x="335" y="152"/>
                    <a:pt x="274" y="243"/>
                  </a:cubicBezTo>
                  <a:cubicBezTo>
                    <a:pt x="183" y="334"/>
                    <a:pt x="92" y="426"/>
                    <a:pt x="1" y="517"/>
                  </a:cubicBezTo>
                  <a:lnTo>
                    <a:pt x="9393" y="9879"/>
                  </a:lnTo>
                  <a:cubicBezTo>
                    <a:pt x="9484" y="9818"/>
                    <a:pt x="9575" y="9727"/>
                    <a:pt x="9667" y="9636"/>
                  </a:cubicBezTo>
                  <a:cubicBezTo>
                    <a:pt x="9727" y="9544"/>
                    <a:pt x="9818" y="9453"/>
                    <a:pt x="9910" y="9362"/>
                  </a:cubicBezTo>
                  <a:lnTo>
                    <a:pt x="5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7" name="Google Shape;1477;p34"/>
            <p:cNvSpPr/>
            <p:nvPr/>
          </p:nvSpPr>
          <p:spPr>
            <a:xfrm>
              <a:off x="1503912" y="2619322"/>
              <a:ext cx="596450" cy="543368"/>
            </a:xfrm>
            <a:custGeom>
              <a:avLst/>
              <a:gdLst/>
              <a:ahLst/>
              <a:cxnLst/>
              <a:rect l="l" t="t" r="r" b="b"/>
              <a:pathLst>
                <a:path w="14560" h="13265" extrusionOk="0">
                  <a:moveTo>
                    <a:pt x="7292" y="0"/>
                  </a:moveTo>
                  <a:cubicBezTo>
                    <a:pt x="5707" y="0"/>
                    <a:pt x="4119" y="563"/>
                    <a:pt x="2857" y="1693"/>
                  </a:cubicBezTo>
                  <a:cubicBezTo>
                    <a:pt x="2766" y="1754"/>
                    <a:pt x="2675" y="1845"/>
                    <a:pt x="2584" y="1936"/>
                  </a:cubicBezTo>
                  <a:cubicBezTo>
                    <a:pt x="2493" y="2027"/>
                    <a:pt x="2432" y="2119"/>
                    <a:pt x="2341" y="2210"/>
                  </a:cubicBezTo>
                  <a:cubicBezTo>
                    <a:pt x="0" y="4824"/>
                    <a:pt x="91" y="8836"/>
                    <a:pt x="2584" y="11329"/>
                  </a:cubicBezTo>
                  <a:cubicBezTo>
                    <a:pt x="3889" y="12618"/>
                    <a:pt x="5592" y="13265"/>
                    <a:pt x="7291" y="13265"/>
                  </a:cubicBezTo>
                  <a:cubicBezTo>
                    <a:pt x="8875" y="13265"/>
                    <a:pt x="10455" y="12701"/>
                    <a:pt x="11703" y="11572"/>
                  </a:cubicBezTo>
                  <a:cubicBezTo>
                    <a:pt x="11794" y="11511"/>
                    <a:pt x="11885" y="11420"/>
                    <a:pt x="11976" y="11329"/>
                  </a:cubicBezTo>
                  <a:cubicBezTo>
                    <a:pt x="12067" y="11237"/>
                    <a:pt x="12158" y="11146"/>
                    <a:pt x="12250" y="11055"/>
                  </a:cubicBezTo>
                  <a:cubicBezTo>
                    <a:pt x="14560" y="8441"/>
                    <a:pt x="14499" y="4429"/>
                    <a:pt x="11976" y="1936"/>
                  </a:cubicBezTo>
                  <a:cubicBezTo>
                    <a:pt x="10687" y="647"/>
                    <a:pt x="8991" y="0"/>
                    <a:pt x="72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8" name="Google Shape;1478;p34"/>
            <p:cNvSpPr/>
            <p:nvPr/>
          </p:nvSpPr>
          <p:spPr>
            <a:xfrm>
              <a:off x="1599769" y="2688675"/>
              <a:ext cx="404734" cy="404669"/>
            </a:xfrm>
            <a:custGeom>
              <a:avLst/>
              <a:gdLst/>
              <a:ahLst/>
              <a:cxnLst/>
              <a:rect l="l" t="t" r="r" b="b"/>
              <a:pathLst>
                <a:path w="9880" h="9879" extrusionOk="0">
                  <a:moveTo>
                    <a:pt x="517" y="0"/>
                  </a:moveTo>
                  <a:cubicBezTo>
                    <a:pt x="426" y="61"/>
                    <a:pt x="335" y="152"/>
                    <a:pt x="244" y="243"/>
                  </a:cubicBezTo>
                  <a:cubicBezTo>
                    <a:pt x="153" y="334"/>
                    <a:pt x="61" y="426"/>
                    <a:pt x="1" y="517"/>
                  </a:cubicBezTo>
                  <a:lnTo>
                    <a:pt x="9363" y="9879"/>
                  </a:lnTo>
                  <a:cubicBezTo>
                    <a:pt x="9454" y="9818"/>
                    <a:pt x="9545" y="9727"/>
                    <a:pt x="9636" y="9636"/>
                  </a:cubicBezTo>
                  <a:cubicBezTo>
                    <a:pt x="9727" y="9544"/>
                    <a:pt x="9818" y="9453"/>
                    <a:pt x="9879" y="9362"/>
                  </a:cubicBezTo>
                  <a:lnTo>
                    <a:pt x="5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9" name="Google Shape;1479;p34"/>
            <p:cNvSpPr/>
            <p:nvPr/>
          </p:nvSpPr>
          <p:spPr>
            <a:xfrm>
              <a:off x="745614" y="3378234"/>
              <a:ext cx="597720" cy="543982"/>
            </a:xfrm>
            <a:custGeom>
              <a:avLst/>
              <a:gdLst/>
              <a:ahLst/>
              <a:cxnLst/>
              <a:rect l="l" t="t" r="r" b="b"/>
              <a:pathLst>
                <a:path w="14591" h="13280" extrusionOk="0">
                  <a:moveTo>
                    <a:pt x="7300" y="0"/>
                  </a:moveTo>
                  <a:cubicBezTo>
                    <a:pt x="5715" y="0"/>
                    <a:pt x="4135" y="563"/>
                    <a:pt x="2888" y="1678"/>
                  </a:cubicBezTo>
                  <a:cubicBezTo>
                    <a:pt x="2766" y="1769"/>
                    <a:pt x="2705" y="1860"/>
                    <a:pt x="2614" y="1952"/>
                  </a:cubicBezTo>
                  <a:cubicBezTo>
                    <a:pt x="2523" y="2043"/>
                    <a:pt x="2432" y="2134"/>
                    <a:pt x="2341" y="2225"/>
                  </a:cubicBezTo>
                  <a:cubicBezTo>
                    <a:pt x="0" y="4839"/>
                    <a:pt x="91" y="8821"/>
                    <a:pt x="2614" y="11344"/>
                  </a:cubicBezTo>
                  <a:cubicBezTo>
                    <a:pt x="3904" y="12633"/>
                    <a:pt x="5600" y="13280"/>
                    <a:pt x="7298" y="13280"/>
                  </a:cubicBezTo>
                  <a:cubicBezTo>
                    <a:pt x="8884" y="13280"/>
                    <a:pt x="10471" y="12717"/>
                    <a:pt x="11733" y="11587"/>
                  </a:cubicBezTo>
                  <a:cubicBezTo>
                    <a:pt x="11824" y="11526"/>
                    <a:pt x="11915" y="11435"/>
                    <a:pt x="12007" y="11344"/>
                  </a:cubicBezTo>
                  <a:cubicBezTo>
                    <a:pt x="12067" y="11253"/>
                    <a:pt x="12158" y="11161"/>
                    <a:pt x="12250" y="11070"/>
                  </a:cubicBezTo>
                  <a:cubicBezTo>
                    <a:pt x="14590" y="8456"/>
                    <a:pt x="14499" y="4444"/>
                    <a:pt x="12007" y="1952"/>
                  </a:cubicBezTo>
                  <a:cubicBezTo>
                    <a:pt x="10701" y="647"/>
                    <a:pt x="8998" y="0"/>
                    <a:pt x="73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0" name="Google Shape;1480;p34"/>
            <p:cNvSpPr/>
            <p:nvPr/>
          </p:nvSpPr>
          <p:spPr>
            <a:xfrm>
              <a:off x="841472" y="3448201"/>
              <a:ext cx="405963" cy="404669"/>
            </a:xfrm>
            <a:custGeom>
              <a:avLst/>
              <a:gdLst/>
              <a:ahLst/>
              <a:cxnLst/>
              <a:rect l="l" t="t" r="r" b="b"/>
              <a:pathLst>
                <a:path w="9910" h="9879" extrusionOk="0">
                  <a:moveTo>
                    <a:pt x="517" y="0"/>
                  </a:moveTo>
                  <a:cubicBezTo>
                    <a:pt x="426" y="61"/>
                    <a:pt x="335" y="152"/>
                    <a:pt x="274" y="244"/>
                  </a:cubicBezTo>
                  <a:cubicBezTo>
                    <a:pt x="183" y="335"/>
                    <a:pt x="92" y="426"/>
                    <a:pt x="1" y="517"/>
                  </a:cubicBezTo>
                  <a:lnTo>
                    <a:pt x="9393" y="9879"/>
                  </a:lnTo>
                  <a:cubicBezTo>
                    <a:pt x="9484" y="9818"/>
                    <a:pt x="9575" y="9727"/>
                    <a:pt x="9667" y="9636"/>
                  </a:cubicBezTo>
                  <a:cubicBezTo>
                    <a:pt x="9727" y="9545"/>
                    <a:pt x="9818" y="9453"/>
                    <a:pt x="9910" y="9362"/>
                  </a:cubicBezTo>
                  <a:lnTo>
                    <a:pt x="5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1" name="Google Shape;1481;p34"/>
            <p:cNvSpPr/>
            <p:nvPr/>
          </p:nvSpPr>
          <p:spPr>
            <a:xfrm>
              <a:off x="1503912" y="3378234"/>
              <a:ext cx="596450" cy="543982"/>
            </a:xfrm>
            <a:custGeom>
              <a:avLst/>
              <a:gdLst/>
              <a:ahLst/>
              <a:cxnLst/>
              <a:rect l="l" t="t" r="r" b="b"/>
              <a:pathLst>
                <a:path w="14560" h="13280" extrusionOk="0">
                  <a:moveTo>
                    <a:pt x="7292" y="0"/>
                  </a:moveTo>
                  <a:cubicBezTo>
                    <a:pt x="5707" y="0"/>
                    <a:pt x="4119" y="563"/>
                    <a:pt x="2857" y="1678"/>
                  </a:cubicBezTo>
                  <a:cubicBezTo>
                    <a:pt x="2766" y="1769"/>
                    <a:pt x="2675" y="1860"/>
                    <a:pt x="2584" y="1952"/>
                  </a:cubicBezTo>
                  <a:cubicBezTo>
                    <a:pt x="2493" y="2043"/>
                    <a:pt x="2432" y="2134"/>
                    <a:pt x="2341" y="2225"/>
                  </a:cubicBezTo>
                  <a:cubicBezTo>
                    <a:pt x="0" y="4839"/>
                    <a:pt x="91" y="8821"/>
                    <a:pt x="2584" y="11344"/>
                  </a:cubicBezTo>
                  <a:cubicBezTo>
                    <a:pt x="3889" y="12633"/>
                    <a:pt x="5592" y="13280"/>
                    <a:pt x="7291" y="13280"/>
                  </a:cubicBezTo>
                  <a:cubicBezTo>
                    <a:pt x="8875" y="13280"/>
                    <a:pt x="10455" y="12717"/>
                    <a:pt x="11703" y="11587"/>
                  </a:cubicBezTo>
                  <a:cubicBezTo>
                    <a:pt x="11794" y="11526"/>
                    <a:pt x="11885" y="11435"/>
                    <a:pt x="11976" y="11344"/>
                  </a:cubicBezTo>
                  <a:cubicBezTo>
                    <a:pt x="12067" y="11253"/>
                    <a:pt x="12158" y="11161"/>
                    <a:pt x="12250" y="11070"/>
                  </a:cubicBezTo>
                  <a:cubicBezTo>
                    <a:pt x="14560" y="8456"/>
                    <a:pt x="14499" y="4444"/>
                    <a:pt x="11976" y="1952"/>
                  </a:cubicBezTo>
                  <a:cubicBezTo>
                    <a:pt x="10687" y="647"/>
                    <a:pt x="8991" y="0"/>
                    <a:pt x="72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2" name="Google Shape;1482;p34"/>
            <p:cNvSpPr/>
            <p:nvPr/>
          </p:nvSpPr>
          <p:spPr>
            <a:xfrm>
              <a:off x="1599769" y="3448201"/>
              <a:ext cx="404734" cy="404669"/>
            </a:xfrm>
            <a:custGeom>
              <a:avLst/>
              <a:gdLst/>
              <a:ahLst/>
              <a:cxnLst/>
              <a:rect l="l" t="t" r="r" b="b"/>
              <a:pathLst>
                <a:path w="9880" h="9879" extrusionOk="0">
                  <a:moveTo>
                    <a:pt x="517" y="0"/>
                  </a:moveTo>
                  <a:cubicBezTo>
                    <a:pt x="426" y="61"/>
                    <a:pt x="335" y="152"/>
                    <a:pt x="244" y="244"/>
                  </a:cubicBezTo>
                  <a:cubicBezTo>
                    <a:pt x="153" y="335"/>
                    <a:pt x="61" y="426"/>
                    <a:pt x="1" y="517"/>
                  </a:cubicBezTo>
                  <a:lnTo>
                    <a:pt x="9363" y="9879"/>
                  </a:lnTo>
                  <a:cubicBezTo>
                    <a:pt x="9454" y="9818"/>
                    <a:pt x="9545" y="9727"/>
                    <a:pt x="9636" y="9636"/>
                  </a:cubicBezTo>
                  <a:cubicBezTo>
                    <a:pt x="9727" y="9545"/>
                    <a:pt x="9818" y="9453"/>
                    <a:pt x="9879" y="9362"/>
                  </a:cubicBezTo>
                  <a:lnTo>
                    <a:pt x="5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3" name="Google Shape;1483;p34"/>
            <p:cNvSpPr/>
            <p:nvPr/>
          </p:nvSpPr>
          <p:spPr>
            <a:xfrm>
              <a:off x="1074315" y="1655178"/>
              <a:ext cx="1175491" cy="67301"/>
            </a:xfrm>
            <a:custGeom>
              <a:avLst/>
              <a:gdLst/>
              <a:ahLst/>
              <a:cxnLst/>
              <a:rect l="l" t="t" r="r" b="b"/>
              <a:pathLst>
                <a:path w="28695" h="1643" extrusionOk="0">
                  <a:moveTo>
                    <a:pt x="1065" y="1"/>
                  </a:moveTo>
                  <a:cubicBezTo>
                    <a:pt x="1" y="1"/>
                    <a:pt x="1" y="1642"/>
                    <a:pt x="1065" y="1642"/>
                  </a:cubicBezTo>
                  <a:lnTo>
                    <a:pt x="28694" y="1642"/>
                  </a:lnTo>
                  <a:lnTo>
                    <a:pt x="28694" y="1"/>
                  </a:ln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84" name="Google Shape;1484;p34"/>
          <p:cNvGrpSpPr/>
          <p:nvPr/>
        </p:nvGrpSpPr>
        <p:grpSpPr>
          <a:xfrm>
            <a:off x="2248505" y="1520732"/>
            <a:ext cx="3471539" cy="781934"/>
            <a:chOff x="2248505" y="1520732"/>
            <a:chExt cx="3471539" cy="781934"/>
          </a:xfrm>
        </p:grpSpPr>
        <p:sp>
          <p:nvSpPr>
            <p:cNvPr id="1485" name="Google Shape;1485;p34"/>
            <p:cNvSpPr/>
            <p:nvPr/>
          </p:nvSpPr>
          <p:spPr>
            <a:xfrm>
              <a:off x="2248505" y="1975075"/>
              <a:ext cx="791908" cy="41"/>
            </a:xfrm>
            <a:custGeom>
              <a:avLst/>
              <a:gdLst/>
              <a:ahLst/>
              <a:cxnLst/>
              <a:rect l="l" t="t" r="r" b="b"/>
              <a:pathLst>
                <a:path w="7843" h="1" fill="none" extrusionOk="0">
                  <a:moveTo>
                    <a:pt x="1" y="1"/>
                  </a:moveTo>
                  <a:lnTo>
                    <a:pt x="7843" y="1"/>
                  </a:lnTo>
                </a:path>
              </a:pathLst>
            </a:custGeom>
            <a:noFill/>
            <a:ln w="987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486" name="Google Shape;1486;p34"/>
            <p:cNvGrpSpPr/>
            <p:nvPr/>
          </p:nvGrpSpPr>
          <p:grpSpPr>
            <a:xfrm>
              <a:off x="3041650" y="1520732"/>
              <a:ext cx="2678394" cy="781934"/>
              <a:chOff x="3041650" y="1520732"/>
              <a:chExt cx="2678394" cy="781934"/>
            </a:xfrm>
          </p:grpSpPr>
          <p:sp>
            <p:nvSpPr>
              <p:cNvPr id="1487" name="Google Shape;1487;p34"/>
              <p:cNvSpPr/>
              <p:nvPr/>
            </p:nvSpPr>
            <p:spPr>
              <a:xfrm>
                <a:off x="3506102" y="1520732"/>
                <a:ext cx="372331" cy="171838"/>
              </a:xfrm>
              <a:custGeom>
                <a:avLst/>
                <a:gdLst/>
                <a:ahLst/>
                <a:cxnLst/>
                <a:rect l="l" t="t" r="r" b="b"/>
                <a:pathLst>
                  <a:path w="9089" h="4195" extrusionOk="0">
                    <a:moveTo>
                      <a:pt x="4225" y="0"/>
                    </a:moveTo>
                    <a:lnTo>
                      <a:pt x="9089" y="4195"/>
                    </a:lnTo>
                    <a:lnTo>
                      <a:pt x="0" y="349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88" name="Google Shape;1488;p34"/>
              <p:cNvSpPr/>
              <p:nvPr/>
            </p:nvSpPr>
            <p:spPr>
              <a:xfrm>
                <a:off x="3041650" y="1637763"/>
                <a:ext cx="2678335" cy="664903"/>
              </a:xfrm>
              <a:custGeom>
                <a:avLst/>
                <a:gdLst/>
                <a:ahLst/>
                <a:cxnLst/>
                <a:rect l="l" t="t" r="r" b="b"/>
                <a:pathLst>
                  <a:path w="54075" h="16232" extrusionOk="0">
                    <a:moveTo>
                      <a:pt x="45959" y="16231"/>
                    </a:moveTo>
                    <a:lnTo>
                      <a:pt x="8147" y="16231"/>
                    </a:lnTo>
                    <a:cubicBezTo>
                      <a:pt x="3648" y="16231"/>
                      <a:pt x="1" y="12614"/>
                      <a:pt x="1" y="8116"/>
                    </a:cubicBezTo>
                    <a:lnTo>
                      <a:pt x="1" y="8116"/>
                    </a:lnTo>
                    <a:cubicBezTo>
                      <a:pt x="1" y="3617"/>
                      <a:pt x="3648" y="0"/>
                      <a:pt x="8147" y="0"/>
                    </a:cubicBezTo>
                    <a:lnTo>
                      <a:pt x="45959" y="0"/>
                    </a:lnTo>
                    <a:cubicBezTo>
                      <a:pt x="50427" y="0"/>
                      <a:pt x="54075" y="3617"/>
                      <a:pt x="54075" y="8116"/>
                    </a:cubicBezTo>
                    <a:lnTo>
                      <a:pt x="54075" y="8116"/>
                    </a:lnTo>
                    <a:cubicBezTo>
                      <a:pt x="54075" y="12614"/>
                      <a:pt x="50427" y="16231"/>
                      <a:pt x="45959" y="16231"/>
                    </a:cubicBezTo>
                    <a:close/>
                  </a:path>
                </a:pathLst>
              </a:custGeom>
              <a:solidFill>
                <a:srgbClr val="000000">
                  <a:alpha val="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89" name="Google Shape;1489;p34"/>
              <p:cNvSpPr/>
              <p:nvPr/>
            </p:nvSpPr>
            <p:spPr>
              <a:xfrm>
                <a:off x="3188585" y="1520732"/>
                <a:ext cx="490638" cy="612594"/>
              </a:xfrm>
              <a:custGeom>
                <a:avLst/>
                <a:gdLst/>
                <a:ahLst/>
                <a:cxnLst/>
                <a:rect l="l" t="t" r="r" b="b"/>
                <a:pathLst>
                  <a:path w="11977" h="14955" extrusionOk="0">
                    <a:moveTo>
                      <a:pt x="8937" y="14955"/>
                    </a:moveTo>
                    <a:lnTo>
                      <a:pt x="3040" y="14955"/>
                    </a:lnTo>
                    <a:cubicBezTo>
                      <a:pt x="1338" y="14955"/>
                      <a:pt x="1" y="13587"/>
                      <a:pt x="1" y="11885"/>
                    </a:cubicBezTo>
                    <a:lnTo>
                      <a:pt x="1" y="0"/>
                    </a:lnTo>
                    <a:lnTo>
                      <a:pt x="11976" y="0"/>
                    </a:lnTo>
                    <a:lnTo>
                      <a:pt x="11976" y="11885"/>
                    </a:lnTo>
                    <a:cubicBezTo>
                      <a:pt x="11976" y="13587"/>
                      <a:pt x="10609" y="14955"/>
                      <a:pt x="8937" y="1495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490" name="Google Shape;1490;p34"/>
              <p:cNvGrpSpPr/>
              <p:nvPr/>
            </p:nvGrpSpPr>
            <p:grpSpPr>
              <a:xfrm>
                <a:off x="3948325" y="1646875"/>
                <a:ext cx="1771719" cy="648630"/>
                <a:chOff x="3594029" y="458267"/>
                <a:chExt cx="1495500" cy="719980"/>
              </a:xfrm>
            </p:grpSpPr>
            <p:sp>
              <p:nvSpPr>
                <p:cNvPr id="1491" name="Google Shape;1491;p34"/>
                <p:cNvSpPr txBox="1"/>
                <p:nvPr/>
              </p:nvSpPr>
              <p:spPr>
                <a:xfrm>
                  <a:off x="3594029" y="458267"/>
                  <a:ext cx="1495500" cy="27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12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 در اینجا</a:t>
                  </a:r>
                  <a:endParaRPr sz="12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  <p:sp>
              <p:nvSpPr>
                <p:cNvPr id="1492" name="Google Shape;1492;p34"/>
                <p:cNvSpPr txBox="1"/>
                <p:nvPr/>
              </p:nvSpPr>
              <p:spPr>
                <a:xfrm>
                  <a:off x="3594029" y="729147"/>
                  <a:ext cx="1495500" cy="449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12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قالب پاورپوینت داروسازی قابل ویرایش می باشد</a:t>
                  </a:r>
                </a:p>
              </p:txBody>
            </p:sp>
          </p:grpSp>
          <p:sp>
            <p:nvSpPr>
              <p:cNvPr id="1493" name="Google Shape;1493;p34"/>
              <p:cNvSpPr txBox="1"/>
              <p:nvPr/>
            </p:nvSpPr>
            <p:spPr>
              <a:xfrm>
                <a:off x="3192625" y="1524013"/>
                <a:ext cx="486600" cy="61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200" b="1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B Nazanin" panose="00000400000000000000" pitchFamily="2" charset="-78"/>
                    <a:sym typeface="Fira Sans Extra Condensed"/>
                  </a:rPr>
                  <a:t>1</a:t>
                </a:r>
                <a:endParaRPr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endParaRPr>
              </a:p>
            </p:txBody>
          </p:sp>
        </p:grpSp>
      </p:grpSp>
      <p:grpSp>
        <p:nvGrpSpPr>
          <p:cNvPr id="1494" name="Google Shape;1494;p34"/>
          <p:cNvGrpSpPr/>
          <p:nvPr/>
        </p:nvGrpSpPr>
        <p:grpSpPr>
          <a:xfrm>
            <a:off x="2249818" y="2455832"/>
            <a:ext cx="3604680" cy="781928"/>
            <a:chOff x="2249818" y="2455832"/>
            <a:chExt cx="3604680" cy="781928"/>
          </a:xfrm>
        </p:grpSpPr>
        <p:sp>
          <p:nvSpPr>
            <p:cNvPr id="1495" name="Google Shape;1495;p34"/>
            <p:cNvSpPr/>
            <p:nvPr/>
          </p:nvSpPr>
          <p:spPr>
            <a:xfrm>
              <a:off x="2249818" y="2905288"/>
              <a:ext cx="791908" cy="41"/>
            </a:xfrm>
            <a:custGeom>
              <a:avLst/>
              <a:gdLst/>
              <a:ahLst/>
              <a:cxnLst/>
              <a:rect l="l" t="t" r="r" b="b"/>
              <a:pathLst>
                <a:path w="7843" h="1" fill="none" extrusionOk="0">
                  <a:moveTo>
                    <a:pt x="1" y="1"/>
                  </a:moveTo>
                  <a:lnTo>
                    <a:pt x="7843" y="1"/>
                  </a:lnTo>
                </a:path>
              </a:pathLst>
            </a:custGeom>
            <a:noFill/>
            <a:ln w="987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6" name="Google Shape;1496;p34"/>
            <p:cNvSpPr/>
            <p:nvPr/>
          </p:nvSpPr>
          <p:spPr>
            <a:xfrm>
              <a:off x="3506102" y="2455832"/>
              <a:ext cx="372331" cy="171838"/>
            </a:xfrm>
            <a:custGeom>
              <a:avLst/>
              <a:gdLst/>
              <a:ahLst/>
              <a:cxnLst/>
              <a:rect l="l" t="t" r="r" b="b"/>
              <a:pathLst>
                <a:path w="9089" h="4195" extrusionOk="0">
                  <a:moveTo>
                    <a:pt x="4225" y="0"/>
                  </a:moveTo>
                  <a:lnTo>
                    <a:pt x="9089" y="4195"/>
                  </a:lnTo>
                  <a:lnTo>
                    <a:pt x="0" y="34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7" name="Google Shape;1497;p34"/>
            <p:cNvSpPr/>
            <p:nvPr/>
          </p:nvSpPr>
          <p:spPr>
            <a:xfrm>
              <a:off x="3041651" y="2571588"/>
              <a:ext cx="2812846" cy="666173"/>
            </a:xfrm>
            <a:custGeom>
              <a:avLst/>
              <a:gdLst/>
              <a:ahLst/>
              <a:cxnLst/>
              <a:rect l="l" t="t" r="r" b="b"/>
              <a:pathLst>
                <a:path w="54075" h="16263" extrusionOk="0">
                  <a:moveTo>
                    <a:pt x="45959" y="16263"/>
                  </a:moveTo>
                  <a:lnTo>
                    <a:pt x="8147" y="16263"/>
                  </a:lnTo>
                  <a:cubicBezTo>
                    <a:pt x="3648" y="16263"/>
                    <a:pt x="1" y="12615"/>
                    <a:pt x="1" y="8147"/>
                  </a:cubicBezTo>
                  <a:lnTo>
                    <a:pt x="1" y="8147"/>
                  </a:lnTo>
                  <a:cubicBezTo>
                    <a:pt x="1" y="3648"/>
                    <a:pt x="3648" y="1"/>
                    <a:pt x="8147" y="1"/>
                  </a:cubicBezTo>
                  <a:lnTo>
                    <a:pt x="45959" y="1"/>
                  </a:lnTo>
                  <a:cubicBezTo>
                    <a:pt x="50427" y="1"/>
                    <a:pt x="54075" y="3648"/>
                    <a:pt x="54075" y="8147"/>
                  </a:cubicBezTo>
                  <a:lnTo>
                    <a:pt x="54075" y="8147"/>
                  </a:lnTo>
                  <a:cubicBezTo>
                    <a:pt x="54075" y="12615"/>
                    <a:pt x="50427" y="16263"/>
                    <a:pt x="45959" y="16263"/>
                  </a:cubicBez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8" name="Google Shape;1498;p34"/>
            <p:cNvSpPr/>
            <p:nvPr/>
          </p:nvSpPr>
          <p:spPr>
            <a:xfrm>
              <a:off x="3188585" y="2455832"/>
              <a:ext cx="490638" cy="612594"/>
            </a:xfrm>
            <a:custGeom>
              <a:avLst/>
              <a:gdLst/>
              <a:ahLst/>
              <a:cxnLst/>
              <a:rect l="l" t="t" r="r" b="b"/>
              <a:pathLst>
                <a:path w="11977" h="14955" extrusionOk="0">
                  <a:moveTo>
                    <a:pt x="8937" y="14955"/>
                  </a:moveTo>
                  <a:lnTo>
                    <a:pt x="3040" y="14955"/>
                  </a:lnTo>
                  <a:cubicBezTo>
                    <a:pt x="1338" y="14955"/>
                    <a:pt x="1" y="13587"/>
                    <a:pt x="1" y="11885"/>
                  </a:cubicBezTo>
                  <a:lnTo>
                    <a:pt x="1" y="0"/>
                  </a:lnTo>
                  <a:lnTo>
                    <a:pt x="11976" y="0"/>
                  </a:lnTo>
                  <a:lnTo>
                    <a:pt x="11976" y="11885"/>
                  </a:lnTo>
                  <a:cubicBezTo>
                    <a:pt x="11976" y="13587"/>
                    <a:pt x="10609" y="14955"/>
                    <a:pt x="8937" y="14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499" name="Google Shape;1499;p34"/>
            <p:cNvGrpSpPr/>
            <p:nvPr/>
          </p:nvGrpSpPr>
          <p:grpSpPr>
            <a:xfrm>
              <a:off x="3948325" y="2576812"/>
              <a:ext cx="1771719" cy="648630"/>
              <a:chOff x="3594029" y="458267"/>
              <a:chExt cx="1495500" cy="719980"/>
            </a:xfrm>
          </p:grpSpPr>
          <p:sp>
            <p:nvSpPr>
              <p:cNvPr id="1500" name="Google Shape;1500;p34"/>
              <p:cNvSpPr txBox="1"/>
              <p:nvPr/>
            </p:nvSpPr>
            <p:spPr>
              <a:xfrm>
                <a:off x="3594029" y="458267"/>
                <a:ext cx="1495500" cy="27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2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501" name="Google Shape;1501;p34"/>
              <p:cNvSpPr txBox="1"/>
              <p:nvPr/>
            </p:nvSpPr>
            <p:spPr>
              <a:xfrm>
                <a:off x="3594029" y="729147"/>
                <a:ext cx="1495500" cy="44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قالب پاورپوینت داروسازی قابل ویرایش می باشد</a:t>
                </a:r>
              </a:p>
            </p:txBody>
          </p:sp>
        </p:grpSp>
        <p:sp>
          <p:nvSpPr>
            <p:cNvPr id="1502" name="Google Shape;1502;p34"/>
            <p:cNvSpPr txBox="1"/>
            <p:nvPr/>
          </p:nvSpPr>
          <p:spPr>
            <a:xfrm>
              <a:off x="3191200" y="2457475"/>
              <a:ext cx="486600" cy="61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2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grpSp>
        <p:nvGrpSpPr>
          <p:cNvPr id="1503" name="Google Shape;1503;p34"/>
          <p:cNvGrpSpPr/>
          <p:nvPr/>
        </p:nvGrpSpPr>
        <p:grpSpPr>
          <a:xfrm>
            <a:off x="2218696" y="3397496"/>
            <a:ext cx="3678304" cy="666132"/>
            <a:chOff x="2249818" y="3383422"/>
            <a:chExt cx="3678304" cy="666132"/>
          </a:xfrm>
        </p:grpSpPr>
        <p:sp>
          <p:nvSpPr>
            <p:cNvPr id="1504" name="Google Shape;1504;p34"/>
            <p:cNvSpPr/>
            <p:nvPr/>
          </p:nvSpPr>
          <p:spPr>
            <a:xfrm>
              <a:off x="2249818" y="3840447"/>
              <a:ext cx="791908" cy="41"/>
            </a:xfrm>
            <a:custGeom>
              <a:avLst/>
              <a:gdLst/>
              <a:ahLst/>
              <a:cxnLst/>
              <a:rect l="l" t="t" r="r" b="b"/>
              <a:pathLst>
                <a:path w="7843" h="1" fill="none" extrusionOk="0">
                  <a:moveTo>
                    <a:pt x="1" y="0"/>
                  </a:moveTo>
                  <a:lnTo>
                    <a:pt x="7843" y="0"/>
                  </a:lnTo>
                </a:path>
              </a:pathLst>
            </a:custGeom>
            <a:noFill/>
            <a:ln w="987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5" name="Google Shape;1505;p34"/>
            <p:cNvSpPr/>
            <p:nvPr/>
          </p:nvSpPr>
          <p:spPr>
            <a:xfrm>
              <a:off x="3506102" y="3390933"/>
              <a:ext cx="372331" cy="171838"/>
            </a:xfrm>
            <a:custGeom>
              <a:avLst/>
              <a:gdLst/>
              <a:ahLst/>
              <a:cxnLst/>
              <a:rect l="l" t="t" r="r" b="b"/>
              <a:pathLst>
                <a:path w="9089" h="4195" extrusionOk="0">
                  <a:moveTo>
                    <a:pt x="4225" y="0"/>
                  </a:moveTo>
                  <a:lnTo>
                    <a:pt x="9089" y="4195"/>
                  </a:lnTo>
                  <a:lnTo>
                    <a:pt x="0" y="349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6" name="Google Shape;1506;p34"/>
            <p:cNvSpPr/>
            <p:nvPr/>
          </p:nvSpPr>
          <p:spPr>
            <a:xfrm>
              <a:off x="3188585" y="3390933"/>
              <a:ext cx="490638" cy="611365"/>
            </a:xfrm>
            <a:custGeom>
              <a:avLst/>
              <a:gdLst/>
              <a:ahLst/>
              <a:cxnLst/>
              <a:rect l="l" t="t" r="r" b="b"/>
              <a:pathLst>
                <a:path w="11977" h="14925" extrusionOk="0">
                  <a:moveTo>
                    <a:pt x="8937" y="14924"/>
                  </a:moveTo>
                  <a:lnTo>
                    <a:pt x="3040" y="14924"/>
                  </a:lnTo>
                  <a:cubicBezTo>
                    <a:pt x="1338" y="14924"/>
                    <a:pt x="1" y="13557"/>
                    <a:pt x="1" y="11885"/>
                  </a:cubicBezTo>
                  <a:lnTo>
                    <a:pt x="1" y="0"/>
                  </a:lnTo>
                  <a:lnTo>
                    <a:pt x="11976" y="0"/>
                  </a:lnTo>
                  <a:lnTo>
                    <a:pt x="11976" y="11885"/>
                  </a:lnTo>
                  <a:cubicBezTo>
                    <a:pt x="11976" y="13557"/>
                    <a:pt x="10609" y="14924"/>
                    <a:pt x="8937" y="149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507" name="Google Shape;1507;p34"/>
            <p:cNvGrpSpPr/>
            <p:nvPr/>
          </p:nvGrpSpPr>
          <p:grpSpPr>
            <a:xfrm>
              <a:off x="3935868" y="3424190"/>
              <a:ext cx="1800283" cy="578109"/>
              <a:chOff x="3583599" y="366681"/>
              <a:chExt cx="1519611" cy="641701"/>
            </a:xfrm>
          </p:grpSpPr>
          <p:sp>
            <p:nvSpPr>
              <p:cNvPr id="1508" name="Google Shape;1508;p34"/>
              <p:cNvSpPr txBox="1"/>
              <p:nvPr/>
            </p:nvSpPr>
            <p:spPr>
              <a:xfrm>
                <a:off x="3607710" y="366681"/>
                <a:ext cx="1495500" cy="27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1509" name="Google Shape;1509;p34"/>
              <p:cNvSpPr txBox="1"/>
              <p:nvPr/>
            </p:nvSpPr>
            <p:spPr>
              <a:xfrm>
                <a:off x="3583599" y="559282"/>
                <a:ext cx="1495500" cy="44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1510" name="Google Shape;1510;p34"/>
            <p:cNvSpPr/>
            <p:nvPr/>
          </p:nvSpPr>
          <p:spPr>
            <a:xfrm>
              <a:off x="3115276" y="3383422"/>
              <a:ext cx="2812846" cy="666132"/>
            </a:xfrm>
            <a:custGeom>
              <a:avLst/>
              <a:gdLst/>
              <a:ahLst/>
              <a:cxnLst/>
              <a:rect l="l" t="t" r="r" b="b"/>
              <a:pathLst>
                <a:path w="54075" h="16262" extrusionOk="0">
                  <a:moveTo>
                    <a:pt x="45959" y="16262"/>
                  </a:moveTo>
                  <a:lnTo>
                    <a:pt x="8147" y="16262"/>
                  </a:lnTo>
                  <a:cubicBezTo>
                    <a:pt x="3648" y="16262"/>
                    <a:pt x="1" y="12614"/>
                    <a:pt x="1" y="8146"/>
                  </a:cubicBezTo>
                  <a:lnTo>
                    <a:pt x="1" y="8146"/>
                  </a:lnTo>
                  <a:cubicBezTo>
                    <a:pt x="1" y="3647"/>
                    <a:pt x="3648" y="0"/>
                    <a:pt x="8147" y="0"/>
                  </a:cubicBezTo>
                  <a:lnTo>
                    <a:pt x="45959" y="0"/>
                  </a:lnTo>
                  <a:cubicBezTo>
                    <a:pt x="50427" y="0"/>
                    <a:pt x="54075" y="3647"/>
                    <a:pt x="54075" y="8146"/>
                  </a:cubicBezTo>
                  <a:lnTo>
                    <a:pt x="54075" y="8146"/>
                  </a:lnTo>
                  <a:cubicBezTo>
                    <a:pt x="54075" y="12614"/>
                    <a:pt x="50427" y="16262"/>
                    <a:pt x="45959" y="16262"/>
                  </a:cubicBez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Nazanin" panose="00000400000000000000" pitchFamily="2" charset="-78"/>
              </a:endParaRPr>
            </a:p>
          </p:txBody>
        </p:sp>
        <p:sp>
          <p:nvSpPr>
            <p:cNvPr id="1511" name="Google Shape;1511;p34"/>
            <p:cNvSpPr txBox="1"/>
            <p:nvPr/>
          </p:nvSpPr>
          <p:spPr>
            <a:xfrm>
              <a:off x="3162815" y="3393520"/>
              <a:ext cx="486600" cy="61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3</a:t>
              </a:r>
              <a:endParaRPr sz="2200" b="1" dirty="0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grpSp>
        <p:nvGrpSpPr>
          <p:cNvPr id="1512" name="Google Shape;1512;p34"/>
          <p:cNvGrpSpPr/>
          <p:nvPr/>
        </p:nvGrpSpPr>
        <p:grpSpPr>
          <a:xfrm>
            <a:off x="6238527" y="1573873"/>
            <a:ext cx="721800" cy="2634087"/>
            <a:chOff x="6238527" y="1573873"/>
            <a:chExt cx="721800" cy="2634087"/>
          </a:xfrm>
        </p:grpSpPr>
        <p:sp>
          <p:nvSpPr>
            <p:cNvPr id="1513" name="Google Shape;1513;p34"/>
            <p:cNvSpPr/>
            <p:nvPr/>
          </p:nvSpPr>
          <p:spPr>
            <a:xfrm>
              <a:off x="6495719" y="1573873"/>
              <a:ext cx="207563" cy="2110629"/>
            </a:xfrm>
            <a:custGeom>
              <a:avLst/>
              <a:gdLst/>
              <a:ahLst/>
              <a:cxnLst/>
              <a:rect l="l" t="t" r="r" b="b"/>
              <a:pathLst>
                <a:path w="4651" h="47297" extrusionOk="0">
                  <a:moveTo>
                    <a:pt x="2310" y="0"/>
                  </a:moveTo>
                  <a:cubicBezTo>
                    <a:pt x="1034" y="0"/>
                    <a:pt x="0" y="1064"/>
                    <a:pt x="0" y="2341"/>
                  </a:cubicBezTo>
                  <a:lnTo>
                    <a:pt x="0" y="44956"/>
                  </a:lnTo>
                  <a:cubicBezTo>
                    <a:pt x="0" y="45624"/>
                    <a:pt x="243" y="46202"/>
                    <a:pt x="669" y="46627"/>
                  </a:cubicBezTo>
                  <a:cubicBezTo>
                    <a:pt x="1095" y="47053"/>
                    <a:pt x="1672" y="47296"/>
                    <a:pt x="2310" y="47296"/>
                  </a:cubicBezTo>
                  <a:cubicBezTo>
                    <a:pt x="3617" y="47296"/>
                    <a:pt x="4651" y="46263"/>
                    <a:pt x="4651" y="44956"/>
                  </a:cubicBezTo>
                  <a:lnTo>
                    <a:pt x="4651" y="2341"/>
                  </a:lnTo>
                  <a:cubicBezTo>
                    <a:pt x="4651" y="1703"/>
                    <a:pt x="4408" y="1125"/>
                    <a:pt x="3982" y="700"/>
                  </a:cubicBezTo>
                  <a:cubicBezTo>
                    <a:pt x="3557" y="274"/>
                    <a:pt x="2979" y="0"/>
                    <a:pt x="2310" y="0"/>
                  </a:cubicBez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4" name="Google Shape;1514;p34"/>
            <p:cNvSpPr/>
            <p:nvPr/>
          </p:nvSpPr>
          <p:spPr>
            <a:xfrm>
              <a:off x="6495028" y="2205969"/>
              <a:ext cx="208946" cy="1478560"/>
            </a:xfrm>
            <a:custGeom>
              <a:avLst/>
              <a:gdLst/>
              <a:ahLst/>
              <a:cxnLst/>
              <a:rect l="l" t="t" r="r" b="b"/>
              <a:pathLst>
                <a:path w="4682" h="33133" extrusionOk="0">
                  <a:moveTo>
                    <a:pt x="1" y="1"/>
                  </a:moveTo>
                  <a:lnTo>
                    <a:pt x="1" y="30792"/>
                  </a:lnTo>
                  <a:cubicBezTo>
                    <a:pt x="1" y="31460"/>
                    <a:pt x="274" y="32038"/>
                    <a:pt x="700" y="32463"/>
                  </a:cubicBezTo>
                  <a:cubicBezTo>
                    <a:pt x="1126" y="32889"/>
                    <a:pt x="1703" y="33132"/>
                    <a:pt x="2341" y="33132"/>
                  </a:cubicBezTo>
                  <a:cubicBezTo>
                    <a:pt x="3648" y="33132"/>
                    <a:pt x="4682" y="32099"/>
                    <a:pt x="4682" y="30792"/>
                  </a:cubicBezTo>
                  <a:lnTo>
                    <a:pt x="46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5" name="Google Shape;1515;p34"/>
            <p:cNvSpPr txBox="1"/>
            <p:nvPr/>
          </p:nvSpPr>
          <p:spPr>
            <a:xfrm>
              <a:off x="6238527" y="3834460"/>
              <a:ext cx="721800" cy="37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70 %</a:t>
              </a:r>
              <a:endParaRPr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1516" name="Google Shape;1516;p34"/>
          <p:cNvGrpSpPr/>
          <p:nvPr/>
        </p:nvGrpSpPr>
        <p:grpSpPr>
          <a:xfrm>
            <a:off x="7039506" y="1573880"/>
            <a:ext cx="721800" cy="2634073"/>
            <a:chOff x="7039506" y="1573880"/>
            <a:chExt cx="721800" cy="2634073"/>
          </a:xfrm>
        </p:grpSpPr>
        <p:sp>
          <p:nvSpPr>
            <p:cNvPr id="1517" name="Google Shape;1517;p34"/>
            <p:cNvSpPr/>
            <p:nvPr/>
          </p:nvSpPr>
          <p:spPr>
            <a:xfrm>
              <a:off x="7296006" y="1573880"/>
              <a:ext cx="208946" cy="2110629"/>
            </a:xfrm>
            <a:custGeom>
              <a:avLst/>
              <a:gdLst/>
              <a:ahLst/>
              <a:cxnLst/>
              <a:rect l="l" t="t" r="r" b="b"/>
              <a:pathLst>
                <a:path w="4682" h="47297" extrusionOk="0">
                  <a:moveTo>
                    <a:pt x="2341" y="0"/>
                  </a:moveTo>
                  <a:cubicBezTo>
                    <a:pt x="1034" y="0"/>
                    <a:pt x="0" y="1064"/>
                    <a:pt x="0" y="2341"/>
                  </a:cubicBezTo>
                  <a:lnTo>
                    <a:pt x="0" y="44956"/>
                  </a:lnTo>
                  <a:cubicBezTo>
                    <a:pt x="0" y="45624"/>
                    <a:pt x="274" y="46202"/>
                    <a:pt x="699" y="46627"/>
                  </a:cubicBezTo>
                  <a:cubicBezTo>
                    <a:pt x="1095" y="47053"/>
                    <a:pt x="1702" y="47296"/>
                    <a:pt x="2341" y="47296"/>
                  </a:cubicBezTo>
                  <a:cubicBezTo>
                    <a:pt x="3617" y="47296"/>
                    <a:pt x="4681" y="46263"/>
                    <a:pt x="4681" y="44956"/>
                  </a:cubicBezTo>
                  <a:lnTo>
                    <a:pt x="4681" y="2341"/>
                  </a:lnTo>
                  <a:cubicBezTo>
                    <a:pt x="4681" y="1703"/>
                    <a:pt x="4408" y="1125"/>
                    <a:pt x="3982" y="700"/>
                  </a:cubicBezTo>
                  <a:cubicBezTo>
                    <a:pt x="3557" y="274"/>
                    <a:pt x="2979" y="0"/>
                    <a:pt x="2341" y="0"/>
                  </a:cubicBez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8" name="Google Shape;1518;p34"/>
            <p:cNvSpPr/>
            <p:nvPr/>
          </p:nvSpPr>
          <p:spPr>
            <a:xfrm>
              <a:off x="7296006" y="1953700"/>
              <a:ext cx="208946" cy="1730825"/>
            </a:xfrm>
            <a:custGeom>
              <a:avLst/>
              <a:gdLst/>
              <a:ahLst/>
              <a:cxnLst/>
              <a:rect l="l" t="t" r="r" b="b"/>
              <a:pathLst>
                <a:path w="4682" h="38786" extrusionOk="0">
                  <a:moveTo>
                    <a:pt x="0" y="0"/>
                  </a:moveTo>
                  <a:lnTo>
                    <a:pt x="0" y="36445"/>
                  </a:lnTo>
                  <a:cubicBezTo>
                    <a:pt x="0" y="37113"/>
                    <a:pt x="274" y="37691"/>
                    <a:pt x="699" y="38116"/>
                  </a:cubicBezTo>
                  <a:cubicBezTo>
                    <a:pt x="1095" y="38542"/>
                    <a:pt x="1702" y="38785"/>
                    <a:pt x="2341" y="38785"/>
                  </a:cubicBezTo>
                  <a:cubicBezTo>
                    <a:pt x="3617" y="38785"/>
                    <a:pt x="4681" y="37752"/>
                    <a:pt x="4681" y="36445"/>
                  </a:cubicBezTo>
                  <a:lnTo>
                    <a:pt x="46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9" name="Google Shape;1519;p34"/>
            <p:cNvSpPr txBox="1"/>
            <p:nvPr/>
          </p:nvSpPr>
          <p:spPr>
            <a:xfrm>
              <a:off x="7039506" y="3834453"/>
              <a:ext cx="721800" cy="37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80 %</a:t>
              </a:r>
              <a:endParaRPr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1520" name="Google Shape;1520;p34"/>
          <p:cNvGrpSpPr/>
          <p:nvPr/>
        </p:nvGrpSpPr>
        <p:grpSpPr>
          <a:xfrm>
            <a:off x="7840501" y="1573880"/>
            <a:ext cx="721800" cy="2634073"/>
            <a:chOff x="7840501" y="1573880"/>
            <a:chExt cx="721800" cy="2634073"/>
          </a:xfrm>
        </p:grpSpPr>
        <p:sp>
          <p:nvSpPr>
            <p:cNvPr id="1521" name="Google Shape;1521;p34"/>
            <p:cNvSpPr/>
            <p:nvPr/>
          </p:nvSpPr>
          <p:spPr>
            <a:xfrm>
              <a:off x="8097670" y="1573880"/>
              <a:ext cx="207607" cy="2110629"/>
            </a:xfrm>
            <a:custGeom>
              <a:avLst/>
              <a:gdLst/>
              <a:ahLst/>
              <a:cxnLst/>
              <a:rect l="l" t="t" r="r" b="b"/>
              <a:pathLst>
                <a:path w="4652" h="47297" extrusionOk="0">
                  <a:moveTo>
                    <a:pt x="2311" y="0"/>
                  </a:moveTo>
                  <a:cubicBezTo>
                    <a:pt x="1034" y="0"/>
                    <a:pt x="1" y="1064"/>
                    <a:pt x="1" y="2341"/>
                  </a:cubicBezTo>
                  <a:lnTo>
                    <a:pt x="1" y="44956"/>
                  </a:lnTo>
                  <a:cubicBezTo>
                    <a:pt x="1" y="45624"/>
                    <a:pt x="244" y="46202"/>
                    <a:pt x="669" y="46627"/>
                  </a:cubicBezTo>
                  <a:cubicBezTo>
                    <a:pt x="1095" y="47053"/>
                    <a:pt x="1672" y="47296"/>
                    <a:pt x="2311" y="47296"/>
                  </a:cubicBezTo>
                  <a:cubicBezTo>
                    <a:pt x="3618" y="47296"/>
                    <a:pt x="4651" y="46263"/>
                    <a:pt x="4651" y="44956"/>
                  </a:cubicBezTo>
                  <a:lnTo>
                    <a:pt x="4651" y="2341"/>
                  </a:lnTo>
                  <a:cubicBezTo>
                    <a:pt x="4651" y="1703"/>
                    <a:pt x="4408" y="1125"/>
                    <a:pt x="3983" y="700"/>
                  </a:cubicBezTo>
                  <a:cubicBezTo>
                    <a:pt x="3557" y="274"/>
                    <a:pt x="2979" y="0"/>
                    <a:pt x="2311" y="0"/>
                  </a:cubicBez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22" name="Google Shape;1522;p34"/>
            <p:cNvSpPr/>
            <p:nvPr/>
          </p:nvSpPr>
          <p:spPr>
            <a:xfrm>
              <a:off x="8097670" y="2881493"/>
              <a:ext cx="207607" cy="803071"/>
            </a:xfrm>
            <a:custGeom>
              <a:avLst/>
              <a:gdLst/>
              <a:ahLst/>
              <a:cxnLst/>
              <a:rect l="l" t="t" r="r" b="b"/>
              <a:pathLst>
                <a:path w="4652" h="17996" extrusionOk="0">
                  <a:moveTo>
                    <a:pt x="1" y="1"/>
                  </a:moveTo>
                  <a:lnTo>
                    <a:pt x="1" y="15655"/>
                  </a:lnTo>
                  <a:cubicBezTo>
                    <a:pt x="1" y="16323"/>
                    <a:pt x="244" y="16901"/>
                    <a:pt x="669" y="17326"/>
                  </a:cubicBezTo>
                  <a:cubicBezTo>
                    <a:pt x="1095" y="17752"/>
                    <a:pt x="1672" y="17995"/>
                    <a:pt x="2311" y="17995"/>
                  </a:cubicBezTo>
                  <a:lnTo>
                    <a:pt x="2341" y="17995"/>
                  </a:lnTo>
                  <a:cubicBezTo>
                    <a:pt x="3618" y="17995"/>
                    <a:pt x="4651" y="16962"/>
                    <a:pt x="4651" y="15655"/>
                  </a:cubicBezTo>
                  <a:lnTo>
                    <a:pt x="46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23" name="Google Shape;1523;p34"/>
            <p:cNvSpPr txBox="1"/>
            <p:nvPr/>
          </p:nvSpPr>
          <p:spPr>
            <a:xfrm>
              <a:off x="7840501" y="3834453"/>
              <a:ext cx="721800" cy="37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30 %</a:t>
              </a:r>
              <a:endParaRPr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3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529" name="Google Shape;1529;p35"/>
          <p:cNvGrpSpPr/>
          <p:nvPr/>
        </p:nvGrpSpPr>
        <p:grpSpPr>
          <a:xfrm>
            <a:off x="1318013" y="1444788"/>
            <a:ext cx="2910203" cy="3135164"/>
            <a:chOff x="1070225" y="1664650"/>
            <a:chExt cx="2502109" cy="2695524"/>
          </a:xfrm>
        </p:grpSpPr>
        <p:sp>
          <p:nvSpPr>
            <p:cNvPr id="1530" name="Google Shape;1530;p35"/>
            <p:cNvSpPr/>
            <p:nvPr/>
          </p:nvSpPr>
          <p:spPr>
            <a:xfrm>
              <a:off x="2955170" y="1664650"/>
              <a:ext cx="444816" cy="731177"/>
            </a:xfrm>
            <a:custGeom>
              <a:avLst/>
              <a:gdLst/>
              <a:ahLst/>
              <a:cxnLst/>
              <a:rect l="l" t="t" r="r" b="b"/>
              <a:pathLst>
                <a:path w="9727" h="15989" extrusionOk="0">
                  <a:moveTo>
                    <a:pt x="4864" y="0"/>
                  </a:moveTo>
                  <a:cubicBezTo>
                    <a:pt x="2189" y="0"/>
                    <a:pt x="0" y="2189"/>
                    <a:pt x="0" y="4864"/>
                  </a:cubicBezTo>
                  <a:lnTo>
                    <a:pt x="0" y="15989"/>
                  </a:lnTo>
                  <a:lnTo>
                    <a:pt x="9727" y="15989"/>
                  </a:lnTo>
                  <a:lnTo>
                    <a:pt x="9727" y="4864"/>
                  </a:lnTo>
                  <a:cubicBezTo>
                    <a:pt x="9727" y="2189"/>
                    <a:pt x="7569" y="0"/>
                    <a:pt x="486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1" name="Google Shape;1531;p35"/>
            <p:cNvSpPr/>
            <p:nvPr/>
          </p:nvSpPr>
          <p:spPr>
            <a:xfrm>
              <a:off x="2782806" y="2386289"/>
              <a:ext cx="789528" cy="47285"/>
            </a:xfrm>
            <a:custGeom>
              <a:avLst/>
              <a:gdLst/>
              <a:ahLst/>
              <a:cxnLst/>
              <a:rect l="l" t="t" r="r" b="b"/>
              <a:pathLst>
                <a:path w="17265" h="1034" extrusionOk="0">
                  <a:moveTo>
                    <a:pt x="517" y="1"/>
                  </a:moveTo>
                  <a:cubicBezTo>
                    <a:pt x="243" y="1"/>
                    <a:pt x="0" y="244"/>
                    <a:pt x="0" y="517"/>
                  </a:cubicBezTo>
                  <a:cubicBezTo>
                    <a:pt x="0" y="821"/>
                    <a:pt x="243" y="1034"/>
                    <a:pt x="517" y="1034"/>
                  </a:cubicBezTo>
                  <a:lnTo>
                    <a:pt x="16748" y="1034"/>
                  </a:lnTo>
                  <a:cubicBezTo>
                    <a:pt x="17052" y="1034"/>
                    <a:pt x="17265" y="821"/>
                    <a:pt x="17265" y="517"/>
                  </a:cubicBezTo>
                  <a:cubicBezTo>
                    <a:pt x="17265" y="244"/>
                    <a:pt x="17052" y="1"/>
                    <a:pt x="167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2" name="Google Shape;1532;p35"/>
            <p:cNvSpPr/>
            <p:nvPr/>
          </p:nvSpPr>
          <p:spPr>
            <a:xfrm>
              <a:off x="2955170" y="2433530"/>
              <a:ext cx="444816" cy="1452613"/>
            </a:xfrm>
            <a:custGeom>
              <a:avLst/>
              <a:gdLst/>
              <a:ahLst/>
              <a:cxnLst/>
              <a:rect l="l" t="t" r="r" b="b"/>
              <a:pathLst>
                <a:path w="9727" h="31765" extrusionOk="0">
                  <a:moveTo>
                    <a:pt x="0" y="1"/>
                  </a:moveTo>
                  <a:lnTo>
                    <a:pt x="0" y="26901"/>
                  </a:lnTo>
                  <a:cubicBezTo>
                    <a:pt x="0" y="29576"/>
                    <a:pt x="2189" y="31764"/>
                    <a:pt x="4864" y="31764"/>
                  </a:cubicBezTo>
                  <a:cubicBezTo>
                    <a:pt x="7569" y="31764"/>
                    <a:pt x="9727" y="29576"/>
                    <a:pt x="9727" y="26901"/>
                  </a:cubicBezTo>
                  <a:lnTo>
                    <a:pt x="97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3" name="Google Shape;1533;p35"/>
            <p:cNvSpPr/>
            <p:nvPr/>
          </p:nvSpPr>
          <p:spPr>
            <a:xfrm>
              <a:off x="2955170" y="2424005"/>
              <a:ext cx="444816" cy="104310"/>
            </a:xfrm>
            <a:custGeom>
              <a:avLst/>
              <a:gdLst/>
              <a:ahLst/>
              <a:cxnLst/>
              <a:rect l="l" t="t" r="r" b="b"/>
              <a:pathLst>
                <a:path w="9727" h="2281" extrusionOk="0">
                  <a:moveTo>
                    <a:pt x="0" y="1"/>
                  </a:moveTo>
                  <a:lnTo>
                    <a:pt x="0" y="2281"/>
                  </a:lnTo>
                  <a:lnTo>
                    <a:pt x="9727" y="2281"/>
                  </a:lnTo>
                  <a:lnTo>
                    <a:pt x="97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4" name="Google Shape;1534;p35"/>
            <p:cNvSpPr/>
            <p:nvPr/>
          </p:nvSpPr>
          <p:spPr>
            <a:xfrm>
              <a:off x="3085827" y="3291235"/>
              <a:ext cx="184932" cy="1068939"/>
            </a:xfrm>
            <a:custGeom>
              <a:avLst/>
              <a:gdLst/>
              <a:ahLst/>
              <a:cxnLst/>
              <a:rect l="l" t="t" r="r" b="b"/>
              <a:pathLst>
                <a:path w="4044" h="23375" extrusionOk="0">
                  <a:moveTo>
                    <a:pt x="0" y="0"/>
                  </a:moveTo>
                  <a:lnTo>
                    <a:pt x="0" y="21338"/>
                  </a:lnTo>
                  <a:cubicBezTo>
                    <a:pt x="0" y="22462"/>
                    <a:pt x="882" y="23374"/>
                    <a:pt x="2007" y="23374"/>
                  </a:cubicBezTo>
                  <a:cubicBezTo>
                    <a:pt x="3131" y="23374"/>
                    <a:pt x="4043" y="22462"/>
                    <a:pt x="4043" y="21338"/>
                  </a:cubicBezTo>
                  <a:lnTo>
                    <a:pt x="404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5" name="Google Shape;1535;p35"/>
            <p:cNvSpPr/>
            <p:nvPr/>
          </p:nvSpPr>
          <p:spPr>
            <a:xfrm>
              <a:off x="1070225" y="2509994"/>
              <a:ext cx="1495691" cy="1830663"/>
            </a:xfrm>
            <a:custGeom>
              <a:avLst/>
              <a:gdLst/>
              <a:ahLst/>
              <a:cxnLst/>
              <a:rect l="l" t="t" r="r" b="b"/>
              <a:pathLst>
                <a:path w="32707" h="40032" extrusionOk="0">
                  <a:moveTo>
                    <a:pt x="5958" y="1"/>
                  </a:moveTo>
                  <a:lnTo>
                    <a:pt x="5958" y="3010"/>
                  </a:lnTo>
                  <a:cubicBezTo>
                    <a:pt x="2584" y="3709"/>
                    <a:pt x="1" y="6688"/>
                    <a:pt x="1" y="10305"/>
                  </a:cubicBezTo>
                  <a:lnTo>
                    <a:pt x="1" y="35564"/>
                  </a:lnTo>
                  <a:cubicBezTo>
                    <a:pt x="1" y="38026"/>
                    <a:pt x="2007" y="40032"/>
                    <a:pt x="4469" y="40032"/>
                  </a:cubicBezTo>
                  <a:lnTo>
                    <a:pt x="28269" y="40032"/>
                  </a:lnTo>
                  <a:cubicBezTo>
                    <a:pt x="30700" y="40032"/>
                    <a:pt x="32706" y="38026"/>
                    <a:pt x="32706" y="35564"/>
                  </a:cubicBezTo>
                  <a:lnTo>
                    <a:pt x="32706" y="10305"/>
                  </a:lnTo>
                  <a:cubicBezTo>
                    <a:pt x="32706" y="6688"/>
                    <a:pt x="30153" y="3709"/>
                    <a:pt x="26779" y="3010"/>
                  </a:cubicBezTo>
                  <a:lnTo>
                    <a:pt x="2677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6" name="Google Shape;1536;p35"/>
            <p:cNvSpPr/>
            <p:nvPr/>
          </p:nvSpPr>
          <p:spPr>
            <a:xfrm>
              <a:off x="1342698" y="2509994"/>
              <a:ext cx="952190" cy="94570"/>
            </a:xfrm>
            <a:custGeom>
              <a:avLst/>
              <a:gdLst/>
              <a:ahLst/>
              <a:cxnLst/>
              <a:rect l="l" t="t" r="r" b="b"/>
              <a:pathLst>
                <a:path w="20822" h="2068" extrusionOk="0">
                  <a:moveTo>
                    <a:pt x="0" y="1"/>
                  </a:moveTo>
                  <a:lnTo>
                    <a:pt x="0" y="2068"/>
                  </a:lnTo>
                  <a:lnTo>
                    <a:pt x="20821" y="2068"/>
                  </a:lnTo>
                  <a:lnTo>
                    <a:pt x="208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7" name="Google Shape;1537;p35"/>
            <p:cNvSpPr/>
            <p:nvPr/>
          </p:nvSpPr>
          <p:spPr>
            <a:xfrm>
              <a:off x="1410793" y="3047941"/>
              <a:ext cx="815960" cy="815960"/>
            </a:xfrm>
            <a:custGeom>
              <a:avLst/>
              <a:gdLst/>
              <a:ahLst/>
              <a:cxnLst/>
              <a:rect l="l" t="t" r="r" b="b"/>
              <a:pathLst>
                <a:path w="17843" h="17843" extrusionOk="0">
                  <a:moveTo>
                    <a:pt x="8907" y="1"/>
                  </a:moveTo>
                  <a:cubicBezTo>
                    <a:pt x="7691" y="1"/>
                    <a:pt x="6688" y="1004"/>
                    <a:pt x="6688" y="2250"/>
                  </a:cubicBezTo>
                  <a:lnTo>
                    <a:pt x="6688" y="6718"/>
                  </a:lnTo>
                  <a:lnTo>
                    <a:pt x="2219" y="6718"/>
                  </a:lnTo>
                  <a:cubicBezTo>
                    <a:pt x="1004" y="6718"/>
                    <a:pt x="1" y="7721"/>
                    <a:pt x="1" y="8937"/>
                  </a:cubicBezTo>
                  <a:cubicBezTo>
                    <a:pt x="1" y="10153"/>
                    <a:pt x="1004" y="11156"/>
                    <a:pt x="2219" y="11156"/>
                  </a:cubicBezTo>
                  <a:lnTo>
                    <a:pt x="6688" y="11156"/>
                  </a:lnTo>
                  <a:lnTo>
                    <a:pt x="6688" y="15624"/>
                  </a:lnTo>
                  <a:cubicBezTo>
                    <a:pt x="6688" y="16840"/>
                    <a:pt x="7691" y="17843"/>
                    <a:pt x="8907" y="17843"/>
                  </a:cubicBezTo>
                  <a:cubicBezTo>
                    <a:pt x="10153" y="17843"/>
                    <a:pt x="11156" y="16840"/>
                    <a:pt x="11156" y="15624"/>
                  </a:cubicBezTo>
                  <a:lnTo>
                    <a:pt x="11156" y="11156"/>
                  </a:lnTo>
                  <a:lnTo>
                    <a:pt x="15624" y="11156"/>
                  </a:lnTo>
                  <a:cubicBezTo>
                    <a:pt x="16840" y="11156"/>
                    <a:pt x="17843" y="10153"/>
                    <a:pt x="17843" y="8937"/>
                  </a:cubicBezTo>
                  <a:cubicBezTo>
                    <a:pt x="17843" y="7721"/>
                    <a:pt x="16840" y="6718"/>
                    <a:pt x="15624" y="6718"/>
                  </a:cubicBezTo>
                  <a:lnTo>
                    <a:pt x="11156" y="6718"/>
                  </a:lnTo>
                  <a:lnTo>
                    <a:pt x="11156" y="2250"/>
                  </a:lnTo>
                  <a:cubicBezTo>
                    <a:pt x="11156" y="1004"/>
                    <a:pt x="10153" y="1"/>
                    <a:pt x="89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8" name="Google Shape;1538;p35"/>
            <p:cNvSpPr/>
            <p:nvPr/>
          </p:nvSpPr>
          <p:spPr>
            <a:xfrm>
              <a:off x="1227315" y="1931758"/>
              <a:ext cx="1181526" cy="594947"/>
            </a:xfrm>
            <a:custGeom>
              <a:avLst/>
              <a:gdLst/>
              <a:ahLst/>
              <a:cxnLst/>
              <a:rect l="l" t="t" r="r" b="b"/>
              <a:pathLst>
                <a:path w="25837" h="13010" extrusionOk="0">
                  <a:moveTo>
                    <a:pt x="0" y="0"/>
                  </a:moveTo>
                  <a:lnTo>
                    <a:pt x="0" y="13009"/>
                  </a:lnTo>
                  <a:lnTo>
                    <a:pt x="25837" y="13009"/>
                  </a:lnTo>
                  <a:lnTo>
                    <a:pt x="258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9" name="Google Shape;1539;p35"/>
            <p:cNvSpPr/>
            <p:nvPr/>
          </p:nvSpPr>
          <p:spPr>
            <a:xfrm>
              <a:off x="1277346" y="1967887"/>
              <a:ext cx="76506" cy="518487"/>
            </a:xfrm>
            <a:custGeom>
              <a:avLst/>
              <a:gdLst/>
              <a:ahLst/>
              <a:cxnLst/>
              <a:rect l="l" t="t" r="r" b="b"/>
              <a:pathLst>
                <a:path w="1673" h="11338" extrusionOk="0">
                  <a:moveTo>
                    <a:pt x="821" y="0"/>
                  </a:moveTo>
                  <a:cubicBezTo>
                    <a:pt x="365" y="0"/>
                    <a:pt x="1" y="365"/>
                    <a:pt x="1" y="821"/>
                  </a:cubicBezTo>
                  <a:lnTo>
                    <a:pt x="1" y="10487"/>
                  </a:lnTo>
                  <a:cubicBezTo>
                    <a:pt x="1" y="10943"/>
                    <a:pt x="365" y="11338"/>
                    <a:pt x="821" y="11338"/>
                  </a:cubicBezTo>
                  <a:cubicBezTo>
                    <a:pt x="1277" y="11338"/>
                    <a:pt x="1672" y="10943"/>
                    <a:pt x="1672" y="10487"/>
                  </a:cubicBezTo>
                  <a:lnTo>
                    <a:pt x="1672" y="821"/>
                  </a:lnTo>
                  <a:cubicBezTo>
                    <a:pt x="1672" y="365"/>
                    <a:pt x="1277" y="0"/>
                    <a:pt x="8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0" name="Google Shape;1540;p35"/>
            <p:cNvSpPr/>
            <p:nvPr/>
          </p:nvSpPr>
          <p:spPr>
            <a:xfrm>
              <a:off x="1421906" y="1967887"/>
              <a:ext cx="77878" cy="518487"/>
            </a:xfrm>
            <a:custGeom>
              <a:avLst/>
              <a:gdLst/>
              <a:ahLst/>
              <a:cxnLst/>
              <a:rect l="l" t="t" r="r" b="b"/>
              <a:pathLst>
                <a:path w="1703" h="11338" extrusionOk="0">
                  <a:moveTo>
                    <a:pt x="852" y="0"/>
                  </a:moveTo>
                  <a:cubicBezTo>
                    <a:pt x="396" y="0"/>
                    <a:pt x="1" y="365"/>
                    <a:pt x="1" y="821"/>
                  </a:cubicBezTo>
                  <a:lnTo>
                    <a:pt x="1" y="10487"/>
                  </a:lnTo>
                  <a:cubicBezTo>
                    <a:pt x="1" y="10943"/>
                    <a:pt x="396" y="11338"/>
                    <a:pt x="852" y="11338"/>
                  </a:cubicBezTo>
                  <a:cubicBezTo>
                    <a:pt x="1308" y="11338"/>
                    <a:pt x="1673" y="10943"/>
                    <a:pt x="1703" y="10487"/>
                  </a:cubicBezTo>
                  <a:lnTo>
                    <a:pt x="1703" y="821"/>
                  </a:lnTo>
                  <a:cubicBezTo>
                    <a:pt x="1703" y="365"/>
                    <a:pt x="1308" y="0"/>
                    <a:pt x="8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1" name="Google Shape;1541;p35"/>
            <p:cNvSpPr/>
            <p:nvPr/>
          </p:nvSpPr>
          <p:spPr>
            <a:xfrm>
              <a:off x="1567883" y="1967887"/>
              <a:ext cx="76506" cy="518487"/>
            </a:xfrm>
            <a:custGeom>
              <a:avLst/>
              <a:gdLst/>
              <a:ahLst/>
              <a:cxnLst/>
              <a:rect l="l" t="t" r="r" b="b"/>
              <a:pathLst>
                <a:path w="1673" h="11338" extrusionOk="0">
                  <a:moveTo>
                    <a:pt x="851" y="0"/>
                  </a:moveTo>
                  <a:cubicBezTo>
                    <a:pt x="365" y="0"/>
                    <a:pt x="0" y="365"/>
                    <a:pt x="0" y="821"/>
                  </a:cubicBezTo>
                  <a:lnTo>
                    <a:pt x="0" y="10487"/>
                  </a:lnTo>
                  <a:cubicBezTo>
                    <a:pt x="0" y="10943"/>
                    <a:pt x="365" y="11338"/>
                    <a:pt x="851" y="11338"/>
                  </a:cubicBezTo>
                  <a:cubicBezTo>
                    <a:pt x="1307" y="11338"/>
                    <a:pt x="1672" y="10943"/>
                    <a:pt x="1672" y="10487"/>
                  </a:cubicBezTo>
                  <a:lnTo>
                    <a:pt x="1672" y="821"/>
                  </a:lnTo>
                  <a:cubicBezTo>
                    <a:pt x="1672" y="365"/>
                    <a:pt x="1307" y="0"/>
                    <a:pt x="8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2" name="Google Shape;1542;p35"/>
            <p:cNvSpPr/>
            <p:nvPr/>
          </p:nvSpPr>
          <p:spPr>
            <a:xfrm>
              <a:off x="1713815" y="1967887"/>
              <a:ext cx="76506" cy="518487"/>
            </a:xfrm>
            <a:custGeom>
              <a:avLst/>
              <a:gdLst/>
              <a:ahLst/>
              <a:cxnLst/>
              <a:rect l="l" t="t" r="r" b="b"/>
              <a:pathLst>
                <a:path w="1673" h="11338" extrusionOk="0">
                  <a:moveTo>
                    <a:pt x="822" y="0"/>
                  </a:moveTo>
                  <a:cubicBezTo>
                    <a:pt x="366" y="0"/>
                    <a:pt x="1" y="365"/>
                    <a:pt x="1" y="821"/>
                  </a:cubicBezTo>
                  <a:lnTo>
                    <a:pt x="1" y="10487"/>
                  </a:lnTo>
                  <a:cubicBezTo>
                    <a:pt x="1" y="10943"/>
                    <a:pt x="366" y="11338"/>
                    <a:pt x="822" y="11338"/>
                  </a:cubicBezTo>
                  <a:cubicBezTo>
                    <a:pt x="1308" y="11338"/>
                    <a:pt x="1673" y="10943"/>
                    <a:pt x="1673" y="10487"/>
                  </a:cubicBezTo>
                  <a:lnTo>
                    <a:pt x="1673" y="821"/>
                  </a:lnTo>
                  <a:cubicBezTo>
                    <a:pt x="1673" y="365"/>
                    <a:pt x="1308" y="0"/>
                    <a:pt x="8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3" name="Google Shape;1543;p35"/>
            <p:cNvSpPr/>
            <p:nvPr/>
          </p:nvSpPr>
          <p:spPr>
            <a:xfrm>
              <a:off x="1858374" y="1967887"/>
              <a:ext cx="77924" cy="518487"/>
            </a:xfrm>
            <a:custGeom>
              <a:avLst/>
              <a:gdLst/>
              <a:ahLst/>
              <a:cxnLst/>
              <a:rect l="l" t="t" r="r" b="b"/>
              <a:pathLst>
                <a:path w="1704" h="11338" extrusionOk="0">
                  <a:moveTo>
                    <a:pt x="852" y="0"/>
                  </a:moveTo>
                  <a:cubicBezTo>
                    <a:pt x="396" y="0"/>
                    <a:pt x="1" y="365"/>
                    <a:pt x="1" y="821"/>
                  </a:cubicBezTo>
                  <a:lnTo>
                    <a:pt x="1" y="10487"/>
                  </a:lnTo>
                  <a:cubicBezTo>
                    <a:pt x="1" y="10943"/>
                    <a:pt x="396" y="11338"/>
                    <a:pt x="852" y="11338"/>
                  </a:cubicBezTo>
                  <a:cubicBezTo>
                    <a:pt x="1308" y="11338"/>
                    <a:pt x="1703" y="10943"/>
                    <a:pt x="1703" y="10487"/>
                  </a:cubicBezTo>
                  <a:lnTo>
                    <a:pt x="1703" y="821"/>
                  </a:lnTo>
                  <a:cubicBezTo>
                    <a:pt x="1703" y="365"/>
                    <a:pt x="1308" y="0"/>
                    <a:pt x="8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4" name="Google Shape;1544;p35"/>
            <p:cNvSpPr/>
            <p:nvPr/>
          </p:nvSpPr>
          <p:spPr>
            <a:xfrm>
              <a:off x="2004352" y="1967887"/>
              <a:ext cx="76506" cy="518487"/>
            </a:xfrm>
            <a:custGeom>
              <a:avLst/>
              <a:gdLst/>
              <a:ahLst/>
              <a:cxnLst/>
              <a:rect l="l" t="t" r="r" b="b"/>
              <a:pathLst>
                <a:path w="1673" h="11338" extrusionOk="0">
                  <a:moveTo>
                    <a:pt x="852" y="0"/>
                  </a:moveTo>
                  <a:cubicBezTo>
                    <a:pt x="365" y="0"/>
                    <a:pt x="1" y="365"/>
                    <a:pt x="1" y="821"/>
                  </a:cubicBezTo>
                  <a:lnTo>
                    <a:pt x="1" y="10487"/>
                  </a:lnTo>
                  <a:cubicBezTo>
                    <a:pt x="1" y="10943"/>
                    <a:pt x="365" y="11338"/>
                    <a:pt x="852" y="11338"/>
                  </a:cubicBezTo>
                  <a:cubicBezTo>
                    <a:pt x="1308" y="11338"/>
                    <a:pt x="1672" y="10943"/>
                    <a:pt x="1672" y="10487"/>
                  </a:cubicBezTo>
                  <a:lnTo>
                    <a:pt x="1672" y="821"/>
                  </a:lnTo>
                  <a:cubicBezTo>
                    <a:pt x="1672" y="365"/>
                    <a:pt x="1308" y="0"/>
                    <a:pt x="8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5" name="Google Shape;1545;p35"/>
            <p:cNvSpPr/>
            <p:nvPr/>
          </p:nvSpPr>
          <p:spPr>
            <a:xfrm>
              <a:off x="2150329" y="1967887"/>
              <a:ext cx="76461" cy="518487"/>
            </a:xfrm>
            <a:custGeom>
              <a:avLst/>
              <a:gdLst/>
              <a:ahLst/>
              <a:cxnLst/>
              <a:rect l="l" t="t" r="r" b="b"/>
              <a:pathLst>
                <a:path w="1672" h="11338" extrusionOk="0">
                  <a:moveTo>
                    <a:pt x="821" y="0"/>
                  </a:moveTo>
                  <a:cubicBezTo>
                    <a:pt x="365" y="0"/>
                    <a:pt x="0" y="365"/>
                    <a:pt x="0" y="821"/>
                  </a:cubicBezTo>
                  <a:lnTo>
                    <a:pt x="0" y="10487"/>
                  </a:lnTo>
                  <a:cubicBezTo>
                    <a:pt x="0" y="10943"/>
                    <a:pt x="365" y="11338"/>
                    <a:pt x="821" y="11338"/>
                  </a:cubicBezTo>
                  <a:cubicBezTo>
                    <a:pt x="1307" y="11338"/>
                    <a:pt x="1672" y="10943"/>
                    <a:pt x="1672" y="10487"/>
                  </a:cubicBezTo>
                  <a:lnTo>
                    <a:pt x="1672" y="821"/>
                  </a:lnTo>
                  <a:cubicBezTo>
                    <a:pt x="1672" y="365"/>
                    <a:pt x="1307" y="0"/>
                    <a:pt x="8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6" name="Google Shape;1546;p35"/>
            <p:cNvSpPr/>
            <p:nvPr/>
          </p:nvSpPr>
          <p:spPr>
            <a:xfrm>
              <a:off x="2294888" y="1967887"/>
              <a:ext cx="77878" cy="518487"/>
            </a:xfrm>
            <a:custGeom>
              <a:avLst/>
              <a:gdLst/>
              <a:ahLst/>
              <a:cxnLst/>
              <a:rect l="l" t="t" r="r" b="b"/>
              <a:pathLst>
                <a:path w="1703" h="11338" extrusionOk="0">
                  <a:moveTo>
                    <a:pt x="851" y="0"/>
                  </a:moveTo>
                  <a:cubicBezTo>
                    <a:pt x="395" y="0"/>
                    <a:pt x="0" y="365"/>
                    <a:pt x="0" y="821"/>
                  </a:cubicBezTo>
                  <a:lnTo>
                    <a:pt x="0" y="10487"/>
                  </a:lnTo>
                  <a:cubicBezTo>
                    <a:pt x="0" y="10943"/>
                    <a:pt x="395" y="11338"/>
                    <a:pt x="851" y="11338"/>
                  </a:cubicBezTo>
                  <a:cubicBezTo>
                    <a:pt x="1307" y="11338"/>
                    <a:pt x="1702" y="10943"/>
                    <a:pt x="1702" y="10487"/>
                  </a:cubicBezTo>
                  <a:lnTo>
                    <a:pt x="1702" y="821"/>
                  </a:lnTo>
                  <a:cubicBezTo>
                    <a:pt x="1702" y="365"/>
                    <a:pt x="1307" y="0"/>
                    <a:pt x="8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547" name="Google Shape;1547;p35"/>
          <p:cNvSpPr/>
          <p:nvPr/>
        </p:nvSpPr>
        <p:spPr>
          <a:xfrm>
            <a:off x="4639399" y="1865600"/>
            <a:ext cx="142773" cy="140007"/>
          </a:xfrm>
          <a:custGeom>
            <a:avLst/>
            <a:gdLst/>
            <a:ahLst/>
            <a:cxnLst/>
            <a:rect l="l" t="t" r="r" b="b"/>
            <a:pathLst>
              <a:path w="2797" h="2827" extrusionOk="0">
                <a:moveTo>
                  <a:pt x="1399" y="0"/>
                </a:moveTo>
                <a:cubicBezTo>
                  <a:pt x="639" y="0"/>
                  <a:pt x="0" y="639"/>
                  <a:pt x="0" y="1429"/>
                </a:cubicBezTo>
                <a:cubicBezTo>
                  <a:pt x="0" y="2189"/>
                  <a:pt x="639" y="2827"/>
                  <a:pt x="1399" y="2827"/>
                </a:cubicBezTo>
                <a:cubicBezTo>
                  <a:pt x="2189" y="2827"/>
                  <a:pt x="2797" y="2189"/>
                  <a:pt x="2797" y="1429"/>
                </a:cubicBezTo>
                <a:cubicBezTo>
                  <a:pt x="2797" y="639"/>
                  <a:pt x="2189" y="0"/>
                  <a:pt x="13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548" name="Google Shape;1548;p35"/>
          <p:cNvGrpSpPr/>
          <p:nvPr/>
        </p:nvGrpSpPr>
        <p:grpSpPr>
          <a:xfrm>
            <a:off x="4736747" y="1400175"/>
            <a:ext cx="3089228" cy="931000"/>
            <a:chOff x="4736747" y="1400175"/>
            <a:chExt cx="3089228" cy="931000"/>
          </a:xfrm>
        </p:grpSpPr>
        <p:sp>
          <p:nvSpPr>
            <p:cNvPr id="1549" name="Google Shape;1549;p35"/>
            <p:cNvSpPr/>
            <p:nvPr/>
          </p:nvSpPr>
          <p:spPr>
            <a:xfrm>
              <a:off x="4736747" y="1922791"/>
              <a:ext cx="827840" cy="28618"/>
            </a:xfrm>
            <a:custGeom>
              <a:avLst/>
              <a:gdLst/>
              <a:ahLst/>
              <a:cxnLst/>
              <a:rect l="l" t="t" r="r" b="b"/>
              <a:pathLst>
                <a:path w="50944" h="578" extrusionOk="0">
                  <a:moveTo>
                    <a:pt x="0" y="0"/>
                  </a:moveTo>
                  <a:lnTo>
                    <a:pt x="0" y="578"/>
                  </a:lnTo>
                  <a:lnTo>
                    <a:pt x="50943" y="578"/>
                  </a:lnTo>
                  <a:lnTo>
                    <a:pt x="5094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50" name="Google Shape;1550;p35"/>
            <p:cNvSpPr/>
            <p:nvPr/>
          </p:nvSpPr>
          <p:spPr>
            <a:xfrm>
              <a:off x="5564575" y="1497175"/>
              <a:ext cx="2261400" cy="834000"/>
            </a:xfrm>
            <a:prstGeom prst="roundRect">
              <a:avLst>
                <a:gd name="adj" fmla="val 13973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551" name="Google Shape;1551;p35"/>
            <p:cNvGrpSpPr/>
            <p:nvPr/>
          </p:nvGrpSpPr>
          <p:grpSpPr>
            <a:xfrm>
              <a:off x="5929712" y="1573187"/>
              <a:ext cx="1771719" cy="681967"/>
              <a:chOff x="3746336" y="415976"/>
              <a:chExt cx="1495500" cy="756984"/>
            </a:xfrm>
          </p:grpSpPr>
          <p:sp>
            <p:nvSpPr>
              <p:cNvPr id="1552" name="Google Shape;1552;p35"/>
              <p:cNvSpPr txBox="1"/>
              <p:nvPr/>
            </p:nvSpPr>
            <p:spPr>
              <a:xfrm>
                <a:off x="3746336" y="415976"/>
                <a:ext cx="1495500" cy="27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553" name="Google Shape;1553;p35"/>
              <p:cNvSpPr txBox="1"/>
              <p:nvPr/>
            </p:nvSpPr>
            <p:spPr>
              <a:xfrm>
                <a:off x="3746336" y="723861"/>
                <a:ext cx="1495500" cy="44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1554" name="Google Shape;1554;p35"/>
            <p:cNvSpPr txBox="1"/>
            <p:nvPr/>
          </p:nvSpPr>
          <p:spPr>
            <a:xfrm>
              <a:off x="4749450" y="1400175"/>
              <a:ext cx="762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30 %</a:t>
              </a:r>
              <a:endParaRPr sz="180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1555" name="Google Shape;1555;p35"/>
          <p:cNvGrpSpPr/>
          <p:nvPr/>
        </p:nvGrpSpPr>
        <p:grpSpPr>
          <a:xfrm>
            <a:off x="4639399" y="2515500"/>
            <a:ext cx="3186576" cy="896550"/>
            <a:chOff x="4639399" y="2515500"/>
            <a:chExt cx="3186576" cy="896550"/>
          </a:xfrm>
        </p:grpSpPr>
        <p:sp>
          <p:nvSpPr>
            <p:cNvPr id="1556" name="Google Shape;1556;p35"/>
            <p:cNvSpPr/>
            <p:nvPr/>
          </p:nvSpPr>
          <p:spPr>
            <a:xfrm>
              <a:off x="5564575" y="2578050"/>
              <a:ext cx="2261400" cy="834000"/>
            </a:xfrm>
            <a:prstGeom prst="roundRect">
              <a:avLst>
                <a:gd name="adj" fmla="val 13973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57" name="Google Shape;1557;p35"/>
            <p:cNvSpPr/>
            <p:nvPr/>
          </p:nvSpPr>
          <p:spPr>
            <a:xfrm>
              <a:off x="4736747" y="2991983"/>
              <a:ext cx="827840" cy="28618"/>
            </a:xfrm>
            <a:custGeom>
              <a:avLst/>
              <a:gdLst/>
              <a:ahLst/>
              <a:cxnLst/>
              <a:rect l="l" t="t" r="r" b="b"/>
              <a:pathLst>
                <a:path w="50944" h="578" extrusionOk="0">
                  <a:moveTo>
                    <a:pt x="0" y="0"/>
                  </a:moveTo>
                  <a:lnTo>
                    <a:pt x="0" y="578"/>
                  </a:lnTo>
                  <a:lnTo>
                    <a:pt x="50943" y="578"/>
                  </a:lnTo>
                  <a:lnTo>
                    <a:pt x="5094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58" name="Google Shape;1558;p35"/>
            <p:cNvSpPr/>
            <p:nvPr/>
          </p:nvSpPr>
          <p:spPr>
            <a:xfrm>
              <a:off x="4639399" y="2937752"/>
              <a:ext cx="142773" cy="138571"/>
            </a:xfrm>
            <a:custGeom>
              <a:avLst/>
              <a:gdLst/>
              <a:ahLst/>
              <a:cxnLst/>
              <a:rect l="l" t="t" r="r" b="b"/>
              <a:pathLst>
                <a:path w="2797" h="2798" extrusionOk="0">
                  <a:moveTo>
                    <a:pt x="1399" y="1"/>
                  </a:moveTo>
                  <a:cubicBezTo>
                    <a:pt x="639" y="1"/>
                    <a:pt x="0" y="639"/>
                    <a:pt x="0" y="1399"/>
                  </a:cubicBezTo>
                  <a:cubicBezTo>
                    <a:pt x="0" y="2189"/>
                    <a:pt x="639" y="2797"/>
                    <a:pt x="1399" y="2797"/>
                  </a:cubicBezTo>
                  <a:cubicBezTo>
                    <a:pt x="2189" y="2797"/>
                    <a:pt x="2797" y="2189"/>
                    <a:pt x="2797" y="1399"/>
                  </a:cubicBezTo>
                  <a:cubicBezTo>
                    <a:pt x="2797" y="639"/>
                    <a:pt x="2189" y="1"/>
                    <a:pt x="139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559" name="Google Shape;1559;p35"/>
            <p:cNvGrpSpPr/>
            <p:nvPr/>
          </p:nvGrpSpPr>
          <p:grpSpPr>
            <a:xfrm>
              <a:off x="5929700" y="2645375"/>
              <a:ext cx="1771719" cy="679586"/>
              <a:chOff x="3746336" y="415976"/>
              <a:chExt cx="1495500" cy="754341"/>
            </a:xfrm>
          </p:grpSpPr>
          <p:sp>
            <p:nvSpPr>
              <p:cNvPr id="1560" name="Google Shape;1560;p35"/>
              <p:cNvSpPr txBox="1"/>
              <p:nvPr/>
            </p:nvSpPr>
            <p:spPr>
              <a:xfrm>
                <a:off x="3746336" y="415976"/>
                <a:ext cx="1495500" cy="27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561" name="Google Shape;1561;p35"/>
              <p:cNvSpPr txBox="1"/>
              <p:nvPr/>
            </p:nvSpPr>
            <p:spPr>
              <a:xfrm>
                <a:off x="3746336" y="721217"/>
                <a:ext cx="1495500" cy="44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1562" name="Google Shape;1562;p35"/>
            <p:cNvSpPr txBox="1"/>
            <p:nvPr/>
          </p:nvSpPr>
          <p:spPr>
            <a:xfrm>
              <a:off x="4769663" y="2515500"/>
              <a:ext cx="762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20 %</a:t>
              </a:r>
              <a:endParaRPr sz="180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  <p:grpSp>
        <p:nvGrpSpPr>
          <p:cNvPr id="1563" name="Google Shape;1563;p35"/>
          <p:cNvGrpSpPr/>
          <p:nvPr/>
        </p:nvGrpSpPr>
        <p:grpSpPr>
          <a:xfrm>
            <a:off x="4639399" y="3584500"/>
            <a:ext cx="3186576" cy="917775"/>
            <a:chOff x="4639399" y="3584500"/>
            <a:chExt cx="3186576" cy="917775"/>
          </a:xfrm>
        </p:grpSpPr>
        <p:sp>
          <p:nvSpPr>
            <p:cNvPr id="1564" name="Google Shape;1564;p35"/>
            <p:cNvSpPr/>
            <p:nvPr/>
          </p:nvSpPr>
          <p:spPr>
            <a:xfrm>
              <a:off x="5564575" y="3668275"/>
              <a:ext cx="2261400" cy="834000"/>
            </a:xfrm>
            <a:prstGeom prst="roundRect">
              <a:avLst>
                <a:gd name="adj" fmla="val 13973"/>
              </a:avLst>
            </a:prstGeom>
            <a:noFill/>
            <a:ln w="2857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65" name="Google Shape;1565;p35"/>
            <p:cNvSpPr/>
            <p:nvPr/>
          </p:nvSpPr>
          <p:spPr>
            <a:xfrm>
              <a:off x="4736747" y="4062664"/>
              <a:ext cx="827840" cy="28618"/>
            </a:xfrm>
            <a:custGeom>
              <a:avLst/>
              <a:gdLst/>
              <a:ahLst/>
              <a:cxnLst/>
              <a:rect l="l" t="t" r="r" b="b"/>
              <a:pathLst>
                <a:path w="50944" h="578" extrusionOk="0">
                  <a:moveTo>
                    <a:pt x="0" y="0"/>
                  </a:moveTo>
                  <a:lnTo>
                    <a:pt x="0" y="578"/>
                  </a:lnTo>
                  <a:lnTo>
                    <a:pt x="50943" y="578"/>
                  </a:lnTo>
                  <a:lnTo>
                    <a:pt x="5094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66" name="Google Shape;1566;p35"/>
            <p:cNvSpPr/>
            <p:nvPr/>
          </p:nvSpPr>
          <p:spPr>
            <a:xfrm>
              <a:off x="4639399" y="4008468"/>
              <a:ext cx="142773" cy="140007"/>
            </a:xfrm>
            <a:custGeom>
              <a:avLst/>
              <a:gdLst/>
              <a:ahLst/>
              <a:cxnLst/>
              <a:rect l="l" t="t" r="r" b="b"/>
              <a:pathLst>
                <a:path w="2797" h="2827" extrusionOk="0">
                  <a:moveTo>
                    <a:pt x="1399" y="0"/>
                  </a:moveTo>
                  <a:cubicBezTo>
                    <a:pt x="639" y="0"/>
                    <a:pt x="0" y="639"/>
                    <a:pt x="0" y="1398"/>
                  </a:cubicBezTo>
                  <a:cubicBezTo>
                    <a:pt x="0" y="2189"/>
                    <a:pt x="639" y="2827"/>
                    <a:pt x="1399" y="2827"/>
                  </a:cubicBezTo>
                  <a:cubicBezTo>
                    <a:pt x="2189" y="2827"/>
                    <a:pt x="2797" y="2189"/>
                    <a:pt x="2797" y="1398"/>
                  </a:cubicBezTo>
                  <a:cubicBezTo>
                    <a:pt x="2797" y="639"/>
                    <a:pt x="2189" y="0"/>
                    <a:pt x="13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567" name="Google Shape;1567;p35"/>
            <p:cNvGrpSpPr/>
            <p:nvPr/>
          </p:nvGrpSpPr>
          <p:grpSpPr>
            <a:xfrm>
              <a:off x="5929712" y="3716087"/>
              <a:ext cx="1771719" cy="679586"/>
              <a:chOff x="3746336" y="415976"/>
              <a:chExt cx="1495500" cy="754341"/>
            </a:xfrm>
          </p:grpSpPr>
          <p:sp>
            <p:nvSpPr>
              <p:cNvPr id="1568" name="Google Shape;1568;p35"/>
              <p:cNvSpPr txBox="1"/>
              <p:nvPr/>
            </p:nvSpPr>
            <p:spPr>
              <a:xfrm>
                <a:off x="3746336" y="415976"/>
                <a:ext cx="1495500" cy="27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569" name="Google Shape;1569;p35"/>
              <p:cNvSpPr txBox="1"/>
              <p:nvPr/>
            </p:nvSpPr>
            <p:spPr>
              <a:xfrm>
                <a:off x="3746336" y="721217"/>
                <a:ext cx="1495500" cy="44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1570" name="Google Shape;1570;p35"/>
            <p:cNvSpPr txBox="1"/>
            <p:nvPr/>
          </p:nvSpPr>
          <p:spPr>
            <a:xfrm>
              <a:off x="4792375" y="3584500"/>
              <a:ext cx="762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50 %</a:t>
              </a:r>
              <a:endParaRPr sz="180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" name="Google Shape;1575;p3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576" name="Google Shape;1576;p36"/>
          <p:cNvGrpSpPr/>
          <p:nvPr/>
        </p:nvGrpSpPr>
        <p:grpSpPr>
          <a:xfrm>
            <a:off x="891541" y="1747210"/>
            <a:ext cx="3177441" cy="926406"/>
            <a:chOff x="877254" y="1744539"/>
            <a:chExt cx="3177441" cy="926406"/>
          </a:xfrm>
        </p:grpSpPr>
        <p:grpSp>
          <p:nvGrpSpPr>
            <p:cNvPr id="1577" name="Google Shape;1577;p36"/>
            <p:cNvGrpSpPr/>
            <p:nvPr/>
          </p:nvGrpSpPr>
          <p:grpSpPr>
            <a:xfrm>
              <a:off x="877254" y="1881854"/>
              <a:ext cx="3177441" cy="789091"/>
              <a:chOff x="799975" y="1886053"/>
              <a:chExt cx="3177441" cy="789091"/>
            </a:xfrm>
          </p:grpSpPr>
          <p:grpSp>
            <p:nvGrpSpPr>
              <p:cNvPr id="1578" name="Google Shape;1578;p36"/>
              <p:cNvGrpSpPr/>
              <p:nvPr/>
            </p:nvGrpSpPr>
            <p:grpSpPr>
              <a:xfrm>
                <a:off x="1524747" y="1886053"/>
                <a:ext cx="2452670" cy="789091"/>
                <a:chOff x="2589574" y="2100589"/>
                <a:chExt cx="2088267" cy="671852"/>
              </a:xfrm>
            </p:grpSpPr>
            <p:sp>
              <p:nvSpPr>
                <p:cNvPr id="1579" name="Google Shape;1579;p36"/>
                <p:cNvSpPr/>
                <p:nvPr/>
              </p:nvSpPr>
              <p:spPr>
                <a:xfrm>
                  <a:off x="2589574" y="2423972"/>
                  <a:ext cx="1643588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83" h="1" extrusionOk="0">
                      <a:moveTo>
                        <a:pt x="0" y="0"/>
                      </a:moveTo>
                      <a:lnTo>
                        <a:pt x="33983" y="0"/>
                      </a:lnTo>
                    </a:path>
                  </a:pathLst>
                </a:custGeom>
                <a:solidFill>
                  <a:srgbClr val="00ACA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80" name="Google Shape;1580;p36"/>
                <p:cNvSpPr/>
                <p:nvPr/>
              </p:nvSpPr>
              <p:spPr>
                <a:xfrm>
                  <a:off x="2589574" y="2423972"/>
                  <a:ext cx="1643588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83" h="1" fill="none" extrusionOk="0">
                      <a:moveTo>
                        <a:pt x="0" y="0"/>
                      </a:moveTo>
                      <a:lnTo>
                        <a:pt x="33983" y="0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dk2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81" name="Google Shape;1581;p36"/>
                <p:cNvSpPr/>
                <p:nvPr/>
              </p:nvSpPr>
              <p:spPr>
                <a:xfrm>
                  <a:off x="4264707" y="2100589"/>
                  <a:ext cx="413134" cy="403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42" h="8344" extrusionOk="0">
                      <a:moveTo>
                        <a:pt x="5001" y="1"/>
                      </a:moveTo>
                      <a:cubicBezTo>
                        <a:pt x="4040" y="1"/>
                        <a:pt x="3096" y="439"/>
                        <a:pt x="2493" y="1262"/>
                      </a:cubicBezTo>
                      <a:lnTo>
                        <a:pt x="0" y="4666"/>
                      </a:lnTo>
                      <a:lnTo>
                        <a:pt x="5046" y="8344"/>
                      </a:lnTo>
                      <a:lnTo>
                        <a:pt x="7538" y="4939"/>
                      </a:lnTo>
                      <a:cubicBezTo>
                        <a:pt x="8541" y="3541"/>
                        <a:pt x="8237" y="1596"/>
                        <a:pt x="6839" y="593"/>
                      </a:cubicBezTo>
                      <a:cubicBezTo>
                        <a:pt x="6282" y="193"/>
                        <a:pt x="5638" y="1"/>
                        <a:pt x="500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82" name="Google Shape;1582;p36"/>
                <p:cNvSpPr/>
                <p:nvPr/>
              </p:nvSpPr>
              <p:spPr>
                <a:xfrm>
                  <a:off x="4059625" y="2307848"/>
                  <a:ext cx="473445" cy="4645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89" h="9606" extrusionOk="0">
                      <a:moveTo>
                        <a:pt x="4043" y="0"/>
                      </a:moveTo>
                      <a:lnTo>
                        <a:pt x="1156" y="3951"/>
                      </a:lnTo>
                      <a:cubicBezTo>
                        <a:pt x="1" y="5532"/>
                        <a:pt x="366" y="7751"/>
                        <a:pt x="1946" y="8906"/>
                      </a:cubicBezTo>
                      <a:cubicBezTo>
                        <a:pt x="2578" y="9380"/>
                        <a:pt x="3311" y="9606"/>
                        <a:pt x="4038" y="9606"/>
                      </a:cubicBezTo>
                      <a:cubicBezTo>
                        <a:pt x="5130" y="9606"/>
                        <a:pt x="6207" y="9095"/>
                        <a:pt x="6901" y="8146"/>
                      </a:cubicBezTo>
                      <a:lnTo>
                        <a:pt x="9788" y="4164"/>
                      </a:lnTo>
                      <a:lnTo>
                        <a:pt x="4043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583" name="Google Shape;1583;p36"/>
              <p:cNvSpPr/>
              <p:nvPr/>
            </p:nvSpPr>
            <p:spPr>
              <a:xfrm>
                <a:off x="799975" y="1918688"/>
                <a:ext cx="723900" cy="7143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584" name="Google Shape;1584;p36"/>
            <p:cNvSpPr txBox="1"/>
            <p:nvPr/>
          </p:nvSpPr>
          <p:spPr>
            <a:xfrm>
              <a:off x="1014600" y="1899600"/>
              <a:ext cx="468000" cy="72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01</a:t>
              </a:r>
              <a:endParaRPr sz="22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grpSp>
          <p:nvGrpSpPr>
            <p:cNvPr id="1585" name="Google Shape;1585;p36"/>
            <p:cNvGrpSpPr/>
            <p:nvPr/>
          </p:nvGrpSpPr>
          <p:grpSpPr>
            <a:xfrm>
              <a:off x="1566700" y="1744539"/>
              <a:ext cx="1808100" cy="922302"/>
              <a:chOff x="784650" y="1483389"/>
              <a:chExt cx="1808100" cy="922302"/>
            </a:xfrm>
          </p:grpSpPr>
          <p:sp>
            <p:nvSpPr>
              <p:cNvPr id="1586" name="Google Shape;1586;p36"/>
              <p:cNvSpPr txBox="1"/>
              <p:nvPr/>
            </p:nvSpPr>
            <p:spPr>
              <a:xfrm>
                <a:off x="1220621" y="1483389"/>
                <a:ext cx="955800" cy="339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587" name="Google Shape;1587;p36"/>
              <p:cNvSpPr txBox="1"/>
              <p:nvPr/>
            </p:nvSpPr>
            <p:spPr>
              <a:xfrm>
                <a:off x="784650" y="1979091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588" name="Google Shape;1588;p36"/>
          <p:cNvGrpSpPr/>
          <p:nvPr/>
        </p:nvGrpSpPr>
        <p:grpSpPr>
          <a:xfrm>
            <a:off x="5080186" y="1725200"/>
            <a:ext cx="3186103" cy="951088"/>
            <a:chOff x="5070661" y="1725200"/>
            <a:chExt cx="3186103" cy="951088"/>
          </a:xfrm>
        </p:grpSpPr>
        <p:grpSp>
          <p:nvGrpSpPr>
            <p:cNvPr id="1589" name="Google Shape;1589;p36"/>
            <p:cNvGrpSpPr/>
            <p:nvPr/>
          </p:nvGrpSpPr>
          <p:grpSpPr>
            <a:xfrm>
              <a:off x="5070661" y="1876513"/>
              <a:ext cx="3186103" cy="799775"/>
              <a:chOff x="4433150" y="1875938"/>
              <a:chExt cx="3186103" cy="799775"/>
            </a:xfrm>
          </p:grpSpPr>
          <p:grpSp>
            <p:nvGrpSpPr>
              <p:cNvPr id="1590" name="Google Shape;1590;p36"/>
              <p:cNvGrpSpPr/>
              <p:nvPr/>
            </p:nvGrpSpPr>
            <p:grpSpPr>
              <a:xfrm>
                <a:off x="5157058" y="1875960"/>
                <a:ext cx="2462195" cy="799752"/>
                <a:chOff x="5682219" y="2135624"/>
                <a:chExt cx="2096377" cy="680930"/>
              </a:xfrm>
            </p:grpSpPr>
            <p:sp>
              <p:nvSpPr>
                <p:cNvPr id="1591" name="Google Shape;1591;p36"/>
                <p:cNvSpPr/>
                <p:nvPr/>
              </p:nvSpPr>
              <p:spPr>
                <a:xfrm>
                  <a:off x="5682219" y="2432439"/>
                  <a:ext cx="1643588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83" h="1" extrusionOk="0">
                      <a:moveTo>
                        <a:pt x="0" y="1"/>
                      </a:moveTo>
                      <a:lnTo>
                        <a:pt x="33983" y="1"/>
                      </a:lnTo>
                    </a:path>
                  </a:pathLst>
                </a:custGeom>
                <a:solidFill>
                  <a:srgbClr val="00ACA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92" name="Google Shape;1592;p36"/>
                <p:cNvSpPr/>
                <p:nvPr/>
              </p:nvSpPr>
              <p:spPr>
                <a:xfrm>
                  <a:off x="5682219" y="2432439"/>
                  <a:ext cx="1643588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83" h="1" fill="none" extrusionOk="0">
                      <a:moveTo>
                        <a:pt x="0" y="1"/>
                      </a:moveTo>
                      <a:lnTo>
                        <a:pt x="33983" y="1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lt2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93" name="Google Shape;1593;p36"/>
                <p:cNvSpPr/>
                <p:nvPr/>
              </p:nvSpPr>
              <p:spPr>
                <a:xfrm>
                  <a:off x="7365462" y="2135624"/>
                  <a:ext cx="413134" cy="404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42" h="8357" extrusionOk="0">
                      <a:moveTo>
                        <a:pt x="5008" y="1"/>
                      </a:moveTo>
                      <a:cubicBezTo>
                        <a:pt x="4045" y="1"/>
                        <a:pt x="3097" y="450"/>
                        <a:pt x="2493" y="1274"/>
                      </a:cubicBezTo>
                      <a:lnTo>
                        <a:pt x="0" y="4679"/>
                      </a:lnTo>
                      <a:lnTo>
                        <a:pt x="5046" y="8357"/>
                      </a:lnTo>
                      <a:lnTo>
                        <a:pt x="7538" y="4952"/>
                      </a:lnTo>
                      <a:cubicBezTo>
                        <a:pt x="8541" y="3554"/>
                        <a:pt x="8237" y="1609"/>
                        <a:pt x="6839" y="606"/>
                      </a:cubicBezTo>
                      <a:cubicBezTo>
                        <a:pt x="6284" y="195"/>
                        <a:pt x="5643" y="1"/>
                        <a:pt x="500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94" name="Google Shape;1594;p36"/>
                <p:cNvSpPr/>
                <p:nvPr/>
              </p:nvSpPr>
              <p:spPr>
                <a:xfrm>
                  <a:off x="7152270" y="2351573"/>
                  <a:ext cx="473445" cy="4649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89" h="9614" extrusionOk="0">
                      <a:moveTo>
                        <a:pt x="4043" y="1"/>
                      </a:moveTo>
                      <a:lnTo>
                        <a:pt x="1156" y="3952"/>
                      </a:lnTo>
                      <a:cubicBezTo>
                        <a:pt x="1" y="5563"/>
                        <a:pt x="366" y="7782"/>
                        <a:pt x="1946" y="8937"/>
                      </a:cubicBezTo>
                      <a:cubicBezTo>
                        <a:pt x="2572" y="9394"/>
                        <a:pt x="3297" y="9613"/>
                        <a:pt x="4017" y="9613"/>
                      </a:cubicBezTo>
                      <a:cubicBezTo>
                        <a:pt x="5116" y="9613"/>
                        <a:pt x="6203" y="9102"/>
                        <a:pt x="6901" y="8147"/>
                      </a:cubicBezTo>
                      <a:lnTo>
                        <a:pt x="9788" y="4165"/>
                      </a:lnTo>
                      <a:lnTo>
                        <a:pt x="4043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595" name="Google Shape;1595;p36"/>
              <p:cNvSpPr/>
              <p:nvPr/>
            </p:nvSpPr>
            <p:spPr>
              <a:xfrm>
                <a:off x="4433150" y="1875938"/>
                <a:ext cx="723900" cy="7143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596" name="Google Shape;1596;p36"/>
            <p:cNvSpPr txBox="1"/>
            <p:nvPr/>
          </p:nvSpPr>
          <p:spPr>
            <a:xfrm>
              <a:off x="5205600" y="1899600"/>
              <a:ext cx="468000" cy="68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03</a:t>
              </a:r>
              <a:endParaRPr sz="22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grpSp>
          <p:nvGrpSpPr>
            <p:cNvPr id="1597" name="Google Shape;1597;p36"/>
            <p:cNvGrpSpPr/>
            <p:nvPr/>
          </p:nvGrpSpPr>
          <p:grpSpPr>
            <a:xfrm>
              <a:off x="5759675" y="1725200"/>
              <a:ext cx="1808100" cy="944023"/>
              <a:chOff x="784650" y="1464050"/>
              <a:chExt cx="1808100" cy="944023"/>
            </a:xfrm>
          </p:grpSpPr>
          <p:sp>
            <p:nvSpPr>
              <p:cNvPr id="1598" name="Google Shape;1598;p36"/>
              <p:cNvSpPr txBox="1"/>
              <p:nvPr/>
            </p:nvSpPr>
            <p:spPr>
              <a:xfrm>
                <a:off x="1210787" y="1464050"/>
                <a:ext cx="955800" cy="339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599" name="Google Shape;1599;p36"/>
              <p:cNvSpPr txBox="1"/>
              <p:nvPr/>
            </p:nvSpPr>
            <p:spPr>
              <a:xfrm>
                <a:off x="784650" y="1981473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600" name="Google Shape;1600;p36"/>
          <p:cNvGrpSpPr/>
          <p:nvPr/>
        </p:nvGrpSpPr>
        <p:grpSpPr>
          <a:xfrm>
            <a:off x="886780" y="3204013"/>
            <a:ext cx="3186965" cy="1001455"/>
            <a:chOff x="877255" y="3204013"/>
            <a:chExt cx="3186965" cy="1001455"/>
          </a:xfrm>
        </p:grpSpPr>
        <p:grpSp>
          <p:nvGrpSpPr>
            <p:cNvPr id="1601" name="Google Shape;1601;p36"/>
            <p:cNvGrpSpPr/>
            <p:nvPr/>
          </p:nvGrpSpPr>
          <p:grpSpPr>
            <a:xfrm>
              <a:off x="877255" y="3398237"/>
              <a:ext cx="3186965" cy="807231"/>
              <a:chOff x="1523885" y="3574338"/>
              <a:chExt cx="3186965" cy="807231"/>
            </a:xfrm>
          </p:grpSpPr>
          <p:grpSp>
            <p:nvGrpSpPr>
              <p:cNvPr id="1602" name="Google Shape;1602;p36"/>
              <p:cNvGrpSpPr/>
              <p:nvPr/>
            </p:nvGrpSpPr>
            <p:grpSpPr>
              <a:xfrm>
                <a:off x="1523885" y="3593401"/>
                <a:ext cx="2475210" cy="788167"/>
                <a:chOff x="2602102" y="3443607"/>
                <a:chExt cx="2107458" cy="671066"/>
              </a:xfrm>
            </p:grpSpPr>
            <p:sp>
              <p:nvSpPr>
                <p:cNvPr id="1603" name="Google Shape;1603;p36"/>
                <p:cNvSpPr/>
                <p:nvPr/>
              </p:nvSpPr>
              <p:spPr>
                <a:xfrm>
                  <a:off x="3065924" y="3723542"/>
                  <a:ext cx="1643636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84" h="1" extrusionOk="0">
                      <a:moveTo>
                        <a:pt x="1" y="0"/>
                      </a:moveTo>
                      <a:lnTo>
                        <a:pt x="33983" y="0"/>
                      </a:lnTo>
                    </a:path>
                  </a:pathLst>
                </a:custGeom>
                <a:solidFill>
                  <a:srgbClr val="00ACA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04" name="Google Shape;1604;p36"/>
                <p:cNvSpPr/>
                <p:nvPr/>
              </p:nvSpPr>
              <p:spPr>
                <a:xfrm>
                  <a:off x="3065924" y="3723542"/>
                  <a:ext cx="1643636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84" h="1" fill="none" extrusionOk="0">
                      <a:moveTo>
                        <a:pt x="1" y="0"/>
                      </a:moveTo>
                      <a:lnTo>
                        <a:pt x="33983" y="0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accent3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05" name="Google Shape;1605;p36"/>
                <p:cNvSpPr/>
                <p:nvPr/>
              </p:nvSpPr>
              <p:spPr>
                <a:xfrm>
                  <a:off x="2807220" y="3443607"/>
                  <a:ext cx="411635" cy="404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11" h="8372" extrusionOk="0">
                      <a:moveTo>
                        <a:pt x="5009" y="1"/>
                      </a:moveTo>
                      <a:cubicBezTo>
                        <a:pt x="4042" y="1"/>
                        <a:pt x="3086" y="446"/>
                        <a:pt x="2462" y="1290"/>
                      </a:cubicBezTo>
                      <a:lnTo>
                        <a:pt x="0" y="4694"/>
                      </a:lnTo>
                      <a:lnTo>
                        <a:pt x="5046" y="8372"/>
                      </a:lnTo>
                      <a:lnTo>
                        <a:pt x="7508" y="4967"/>
                      </a:lnTo>
                      <a:cubicBezTo>
                        <a:pt x="8511" y="3569"/>
                        <a:pt x="8207" y="1624"/>
                        <a:pt x="6839" y="591"/>
                      </a:cubicBezTo>
                      <a:cubicBezTo>
                        <a:pt x="6285" y="193"/>
                        <a:pt x="5644" y="1"/>
                        <a:pt x="500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06" name="Google Shape;1606;p36"/>
                <p:cNvSpPr/>
                <p:nvPr/>
              </p:nvSpPr>
              <p:spPr>
                <a:xfrm>
                  <a:off x="2602102" y="3649305"/>
                  <a:ext cx="473397" cy="465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88" h="9622" extrusionOk="0">
                      <a:moveTo>
                        <a:pt x="4073" y="1"/>
                      </a:moveTo>
                      <a:lnTo>
                        <a:pt x="1155" y="3983"/>
                      </a:lnTo>
                      <a:cubicBezTo>
                        <a:pt x="0" y="5563"/>
                        <a:pt x="365" y="7782"/>
                        <a:pt x="1946" y="8937"/>
                      </a:cubicBezTo>
                      <a:cubicBezTo>
                        <a:pt x="2577" y="9398"/>
                        <a:pt x="3309" y="9622"/>
                        <a:pt x="4035" y="9622"/>
                      </a:cubicBezTo>
                      <a:cubicBezTo>
                        <a:pt x="5128" y="9622"/>
                        <a:pt x="6206" y="9115"/>
                        <a:pt x="6900" y="8147"/>
                      </a:cubicBezTo>
                      <a:lnTo>
                        <a:pt x="9788" y="4195"/>
                      </a:lnTo>
                      <a:lnTo>
                        <a:pt x="4073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607" name="Google Shape;1607;p36"/>
              <p:cNvSpPr/>
              <p:nvPr/>
            </p:nvSpPr>
            <p:spPr>
              <a:xfrm>
                <a:off x="3986950" y="3574338"/>
                <a:ext cx="723900" cy="7143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608" name="Google Shape;1608;p36"/>
            <p:cNvSpPr txBox="1"/>
            <p:nvPr/>
          </p:nvSpPr>
          <p:spPr>
            <a:xfrm>
              <a:off x="3462525" y="3411477"/>
              <a:ext cx="468000" cy="68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02</a:t>
              </a:r>
              <a:endParaRPr sz="22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grpSp>
          <p:nvGrpSpPr>
            <p:cNvPr id="1609" name="Google Shape;1609;p36"/>
            <p:cNvGrpSpPr/>
            <p:nvPr/>
          </p:nvGrpSpPr>
          <p:grpSpPr>
            <a:xfrm>
              <a:off x="1561925" y="3204013"/>
              <a:ext cx="1808100" cy="970134"/>
              <a:chOff x="784650" y="1397457"/>
              <a:chExt cx="1808100" cy="970134"/>
            </a:xfrm>
          </p:grpSpPr>
          <p:sp>
            <p:nvSpPr>
              <p:cNvPr id="1610" name="Google Shape;1610;p36"/>
              <p:cNvSpPr txBox="1"/>
              <p:nvPr/>
            </p:nvSpPr>
            <p:spPr>
              <a:xfrm>
                <a:off x="1201562" y="1397457"/>
                <a:ext cx="955800" cy="339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611" name="Google Shape;1611;p36"/>
              <p:cNvSpPr txBox="1"/>
              <p:nvPr/>
            </p:nvSpPr>
            <p:spPr>
              <a:xfrm>
                <a:off x="784650" y="1940991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612" name="Google Shape;1612;p36"/>
          <p:cNvGrpSpPr/>
          <p:nvPr/>
        </p:nvGrpSpPr>
        <p:grpSpPr>
          <a:xfrm>
            <a:off x="5070211" y="3238154"/>
            <a:ext cx="3206052" cy="991588"/>
            <a:chOff x="5060686" y="3238154"/>
            <a:chExt cx="3206052" cy="991588"/>
          </a:xfrm>
        </p:grpSpPr>
        <p:grpSp>
          <p:nvGrpSpPr>
            <p:cNvPr id="1613" name="Google Shape;1613;p36"/>
            <p:cNvGrpSpPr/>
            <p:nvPr/>
          </p:nvGrpSpPr>
          <p:grpSpPr>
            <a:xfrm>
              <a:off x="5060686" y="3373963"/>
              <a:ext cx="3206052" cy="855779"/>
              <a:chOff x="5152673" y="3525788"/>
              <a:chExt cx="3206052" cy="855779"/>
            </a:xfrm>
          </p:grpSpPr>
          <p:grpSp>
            <p:nvGrpSpPr>
              <p:cNvPr id="1614" name="Google Shape;1614;p36"/>
              <p:cNvGrpSpPr/>
              <p:nvPr/>
            </p:nvGrpSpPr>
            <p:grpSpPr>
              <a:xfrm>
                <a:off x="5152673" y="3593400"/>
                <a:ext cx="2482140" cy="788167"/>
                <a:chOff x="5691746" y="3335992"/>
                <a:chExt cx="2113359" cy="671066"/>
              </a:xfrm>
            </p:grpSpPr>
            <p:sp>
              <p:nvSpPr>
                <p:cNvPr id="1615" name="Google Shape;1615;p36"/>
                <p:cNvSpPr/>
                <p:nvPr/>
              </p:nvSpPr>
              <p:spPr>
                <a:xfrm>
                  <a:off x="6161469" y="3582072"/>
                  <a:ext cx="1643636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84" h="1" extrusionOk="0">
                      <a:moveTo>
                        <a:pt x="1" y="1"/>
                      </a:moveTo>
                      <a:lnTo>
                        <a:pt x="33983" y="1"/>
                      </a:lnTo>
                    </a:path>
                  </a:pathLst>
                </a:custGeom>
                <a:solidFill>
                  <a:srgbClr val="00ACA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16" name="Google Shape;1616;p36"/>
                <p:cNvSpPr/>
                <p:nvPr/>
              </p:nvSpPr>
              <p:spPr>
                <a:xfrm>
                  <a:off x="6161469" y="3582072"/>
                  <a:ext cx="1643636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84" h="1" fill="none" extrusionOk="0">
                      <a:moveTo>
                        <a:pt x="1" y="1"/>
                      </a:moveTo>
                      <a:lnTo>
                        <a:pt x="33983" y="1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accent4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17" name="Google Shape;1617;p36"/>
                <p:cNvSpPr/>
                <p:nvPr/>
              </p:nvSpPr>
              <p:spPr>
                <a:xfrm>
                  <a:off x="5896865" y="3335992"/>
                  <a:ext cx="411683" cy="404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12" h="8372" extrusionOk="0">
                      <a:moveTo>
                        <a:pt x="5009" y="0"/>
                      </a:moveTo>
                      <a:cubicBezTo>
                        <a:pt x="4042" y="0"/>
                        <a:pt x="3086" y="446"/>
                        <a:pt x="2463" y="1289"/>
                      </a:cubicBezTo>
                      <a:lnTo>
                        <a:pt x="1" y="4694"/>
                      </a:lnTo>
                      <a:lnTo>
                        <a:pt x="5046" y="8372"/>
                      </a:lnTo>
                      <a:lnTo>
                        <a:pt x="7508" y="4967"/>
                      </a:lnTo>
                      <a:cubicBezTo>
                        <a:pt x="8511" y="3569"/>
                        <a:pt x="8207" y="1624"/>
                        <a:pt x="6840" y="590"/>
                      </a:cubicBezTo>
                      <a:cubicBezTo>
                        <a:pt x="6285" y="193"/>
                        <a:pt x="5645" y="0"/>
                        <a:pt x="500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18" name="Google Shape;1618;p36"/>
                <p:cNvSpPr/>
                <p:nvPr/>
              </p:nvSpPr>
              <p:spPr>
                <a:xfrm>
                  <a:off x="5691746" y="3541690"/>
                  <a:ext cx="473445" cy="465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89" h="9622" extrusionOk="0">
                      <a:moveTo>
                        <a:pt x="4074" y="1"/>
                      </a:moveTo>
                      <a:lnTo>
                        <a:pt x="1156" y="3982"/>
                      </a:lnTo>
                      <a:cubicBezTo>
                        <a:pt x="1" y="5563"/>
                        <a:pt x="365" y="7782"/>
                        <a:pt x="1946" y="8937"/>
                      </a:cubicBezTo>
                      <a:cubicBezTo>
                        <a:pt x="2577" y="9398"/>
                        <a:pt x="3309" y="9622"/>
                        <a:pt x="4035" y="9622"/>
                      </a:cubicBezTo>
                      <a:cubicBezTo>
                        <a:pt x="5128" y="9622"/>
                        <a:pt x="6207" y="9115"/>
                        <a:pt x="6901" y="8147"/>
                      </a:cubicBezTo>
                      <a:lnTo>
                        <a:pt x="9788" y="4195"/>
                      </a:lnTo>
                      <a:lnTo>
                        <a:pt x="407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619" name="Google Shape;1619;p36"/>
              <p:cNvSpPr/>
              <p:nvPr/>
            </p:nvSpPr>
            <p:spPr>
              <a:xfrm>
                <a:off x="7634825" y="3525788"/>
                <a:ext cx="723900" cy="7143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620" name="Google Shape;1620;p36"/>
            <p:cNvSpPr txBox="1"/>
            <p:nvPr/>
          </p:nvSpPr>
          <p:spPr>
            <a:xfrm>
              <a:off x="7663050" y="3373977"/>
              <a:ext cx="468000" cy="72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04</a:t>
              </a:r>
              <a:endParaRPr sz="22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grpSp>
          <p:nvGrpSpPr>
            <p:cNvPr id="1621" name="Google Shape;1621;p36"/>
            <p:cNvGrpSpPr/>
            <p:nvPr/>
          </p:nvGrpSpPr>
          <p:grpSpPr>
            <a:xfrm>
              <a:off x="5759662" y="3238154"/>
              <a:ext cx="1808100" cy="935993"/>
              <a:chOff x="784650" y="1431598"/>
              <a:chExt cx="1808100" cy="935993"/>
            </a:xfrm>
          </p:grpSpPr>
          <p:sp>
            <p:nvSpPr>
              <p:cNvPr id="1622" name="Google Shape;1622;p36"/>
              <p:cNvSpPr txBox="1"/>
              <p:nvPr/>
            </p:nvSpPr>
            <p:spPr>
              <a:xfrm>
                <a:off x="1152600" y="1431598"/>
                <a:ext cx="1072200" cy="339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623" name="Google Shape;1623;p36"/>
              <p:cNvSpPr txBox="1"/>
              <p:nvPr/>
            </p:nvSpPr>
            <p:spPr>
              <a:xfrm>
                <a:off x="784650" y="1940991"/>
                <a:ext cx="18081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2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" name="Google Shape;1628;p3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29" name="Google Shape;1629;p37"/>
          <p:cNvSpPr/>
          <p:nvPr/>
        </p:nvSpPr>
        <p:spPr>
          <a:xfrm>
            <a:off x="8089421" y="2241359"/>
            <a:ext cx="136416" cy="99514"/>
          </a:xfrm>
          <a:custGeom>
            <a:avLst/>
            <a:gdLst/>
            <a:ahLst/>
            <a:cxnLst/>
            <a:rect l="l" t="t" r="r" b="b"/>
            <a:pathLst>
              <a:path w="2584" h="1885" extrusionOk="0">
                <a:moveTo>
                  <a:pt x="1246" y="0"/>
                </a:moveTo>
                <a:cubicBezTo>
                  <a:pt x="30" y="0"/>
                  <a:pt x="0" y="1885"/>
                  <a:pt x="1216" y="1885"/>
                </a:cubicBezTo>
                <a:lnTo>
                  <a:pt x="1337" y="1885"/>
                </a:lnTo>
                <a:cubicBezTo>
                  <a:pt x="2553" y="1885"/>
                  <a:pt x="2584" y="0"/>
                  <a:pt x="1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30" name="Google Shape;1630;p37"/>
          <p:cNvSpPr/>
          <p:nvPr/>
        </p:nvSpPr>
        <p:spPr>
          <a:xfrm>
            <a:off x="8192682" y="3005580"/>
            <a:ext cx="106377" cy="97085"/>
          </a:xfrm>
          <a:custGeom>
            <a:avLst/>
            <a:gdLst/>
            <a:ahLst/>
            <a:cxnLst/>
            <a:rect l="l" t="t" r="r" b="b"/>
            <a:pathLst>
              <a:path w="2015" h="1839" extrusionOk="0">
                <a:moveTo>
                  <a:pt x="963" y="1"/>
                </a:moveTo>
                <a:cubicBezTo>
                  <a:pt x="529" y="1"/>
                  <a:pt x="106" y="258"/>
                  <a:pt x="50" y="813"/>
                </a:cubicBezTo>
                <a:cubicBezTo>
                  <a:pt x="1" y="1474"/>
                  <a:pt x="534" y="1839"/>
                  <a:pt x="1052" y="1839"/>
                </a:cubicBezTo>
                <a:cubicBezTo>
                  <a:pt x="1487" y="1839"/>
                  <a:pt x="1910" y="1581"/>
                  <a:pt x="1965" y="1026"/>
                </a:cubicBezTo>
                <a:cubicBezTo>
                  <a:pt x="2015" y="365"/>
                  <a:pt x="1481" y="1"/>
                  <a:pt x="9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31" name="Google Shape;1631;p37"/>
          <p:cNvSpPr/>
          <p:nvPr/>
        </p:nvSpPr>
        <p:spPr>
          <a:xfrm>
            <a:off x="8230587" y="3367840"/>
            <a:ext cx="131664" cy="99514"/>
          </a:xfrm>
          <a:custGeom>
            <a:avLst/>
            <a:gdLst/>
            <a:ahLst/>
            <a:cxnLst/>
            <a:rect l="l" t="t" r="r" b="b"/>
            <a:pathLst>
              <a:path w="2494" h="1885" extrusionOk="0">
                <a:moveTo>
                  <a:pt x="1247" y="0"/>
                </a:moveTo>
                <a:cubicBezTo>
                  <a:pt x="31" y="0"/>
                  <a:pt x="1" y="1885"/>
                  <a:pt x="1217" y="1885"/>
                </a:cubicBezTo>
                <a:cubicBezTo>
                  <a:pt x="2463" y="1885"/>
                  <a:pt x="2493" y="0"/>
                  <a:pt x="124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632" name="Google Shape;1632;p37"/>
          <p:cNvGrpSpPr/>
          <p:nvPr/>
        </p:nvGrpSpPr>
        <p:grpSpPr>
          <a:xfrm>
            <a:off x="720000" y="1276950"/>
            <a:ext cx="7714447" cy="3326536"/>
            <a:chOff x="720000" y="1276950"/>
            <a:chExt cx="7714447" cy="3326536"/>
          </a:xfrm>
        </p:grpSpPr>
        <p:grpSp>
          <p:nvGrpSpPr>
            <p:cNvPr id="1633" name="Google Shape;1633;p37"/>
            <p:cNvGrpSpPr/>
            <p:nvPr/>
          </p:nvGrpSpPr>
          <p:grpSpPr>
            <a:xfrm>
              <a:off x="720000" y="1307450"/>
              <a:ext cx="685247" cy="3296036"/>
              <a:chOff x="720000" y="1307450"/>
              <a:chExt cx="685247" cy="3296036"/>
            </a:xfrm>
          </p:grpSpPr>
          <p:sp>
            <p:nvSpPr>
              <p:cNvPr id="1634" name="Google Shape;1634;p37"/>
              <p:cNvSpPr/>
              <p:nvPr/>
            </p:nvSpPr>
            <p:spPr>
              <a:xfrm>
                <a:off x="809880" y="3046902"/>
                <a:ext cx="407611" cy="38539"/>
              </a:xfrm>
              <a:custGeom>
                <a:avLst/>
                <a:gdLst/>
                <a:ahLst/>
                <a:cxnLst/>
                <a:rect l="l" t="t" r="r" b="b"/>
                <a:pathLst>
                  <a:path w="7721" h="730" fill="none" extrusionOk="0">
                    <a:moveTo>
                      <a:pt x="0" y="1"/>
                    </a:moveTo>
                    <a:lnTo>
                      <a:pt x="7721" y="730"/>
                    </a:lnTo>
                    <a:close/>
                  </a:path>
                </a:pathLst>
              </a:custGeom>
              <a:solidFill>
                <a:schemeClr val="lt2"/>
              </a:solidFill>
              <a:ln w="9875" cap="flat" cmpd="sng">
                <a:solidFill>
                  <a:srgbClr val="8CD3CB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35" name="Google Shape;1635;p37"/>
              <p:cNvSpPr/>
              <p:nvPr/>
            </p:nvSpPr>
            <p:spPr>
              <a:xfrm>
                <a:off x="730442" y="1307450"/>
                <a:ext cx="664362" cy="707736"/>
              </a:xfrm>
              <a:custGeom>
                <a:avLst/>
                <a:gdLst/>
                <a:ahLst/>
                <a:cxnLst/>
                <a:rect l="l" t="t" r="r" b="b"/>
                <a:pathLst>
                  <a:path w="11399" h="13406" extrusionOk="0">
                    <a:moveTo>
                      <a:pt x="5715" y="1"/>
                    </a:moveTo>
                    <a:cubicBezTo>
                      <a:pt x="2554" y="1"/>
                      <a:pt x="0" y="2554"/>
                      <a:pt x="0" y="5685"/>
                    </a:cubicBezTo>
                    <a:lnTo>
                      <a:pt x="0" y="13405"/>
                    </a:lnTo>
                    <a:lnTo>
                      <a:pt x="11399" y="13405"/>
                    </a:lnTo>
                    <a:lnTo>
                      <a:pt x="11399" y="5685"/>
                    </a:lnTo>
                    <a:cubicBezTo>
                      <a:pt x="11399" y="2554"/>
                      <a:pt x="8845" y="1"/>
                      <a:pt x="57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36" name="Google Shape;1636;p37"/>
              <p:cNvSpPr/>
              <p:nvPr/>
            </p:nvSpPr>
            <p:spPr>
              <a:xfrm>
                <a:off x="720000" y="3786627"/>
                <a:ext cx="685247" cy="816858"/>
              </a:xfrm>
              <a:custGeom>
                <a:avLst/>
                <a:gdLst/>
                <a:ahLst/>
                <a:cxnLst/>
                <a:rect l="l" t="t" r="r" b="b"/>
                <a:pathLst>
                  <a:path w="12980" h="15473" extrusionOk="0">
                    <a:moveTo>
                      <a:pt x="0" y="1"/>
                    </a:moveTo>
                    <a:lnTo>
                      <a:pt x="0" y="8998"/>
                    </a:lnTo>
                    <a:cubicBezTo>
                      <a:pt x="0" y="12554"/>
                      <a:pt x="2918" y="15472"/>
                      <a:pt x="6505" y="15472"/>
                    </a:cubicBezTo>
                    <a:cubicBezTo>
                      <a:pt x="10091" y="15472"/>
                      <a:pt x="12979" y="12554"/>
                      <a:pt x="12979" y="8998"/>
                    </a:cubicBezTo>
                    <a:lnTo>
                      <a:pt x="1297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37" name="Google Shape;1637;p37"/>
              <p:cNvSpPr/>
              <p:nvPr/>
            </p:nvSpPr>
            <p:spPr>
              <a:xfrm>
                <a:off x="1060221" y="2271859"/>
                <a:ext cx="136416" cy="99514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1885" extrusionOk="0">
                    <a:moveTo>
                      <a:pt x="1246" y="0"/>
                    </a:moveTo>
                    <a:cubicBezTo>
                      <a:pt x="30" y="0"/>
                      <a:pt x="0" y="1885"/>
                      <a:pt x="1216" y="1885"/>
                    </a:cubicBezTo>
                    <a:lnTo>
                      <a:pt x="1337" y="1885"/>
                    </a:lnTo>
                    <a:cubicBezTo>
                      <a:pt x="2553" y="1885"/>
                      <a:pt x="2584" y="0"/>
                      <a:pt x="13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38" name="Google Shape;1638;p37"/>
              <p:cNvSpPr/>
              <p:nvPr/>
            </p:nvSpPr>
            <p:spPr>
              <a:xfrm>
                <a:off x="893292" y="2169178"/>
                <a:ext cx="251979" cy="359464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6809" extrusionOk="0">
                    <a:moveTo>
                      <a:pt x="214" y="0"/>
                    </a:moveTo>
                    <a:lnTo>
                      <a:pt x="1" y="304"/>
                    </a:lnTo>
                    <a:lnTo>
                      <a:pt x="4135" y="2918"/>
                    </a:lnTo>
                    <a:lnTo>
                      <a:pt x="274" y="6535"/>
                    </a:lnTo>
                    <a:lnTo>
                      <a:pt x="548" y="6809"/>
                    </a:lnTo>
                    <a:lnTo>
                      <a:pt x="4773" y="2857"/>
                    </a:lnTo>
                    <a:lnTo>
                      <a:pt x="2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39" name="Google Shape;1639;p37"/>
              <p:cNvSpPr/>
              <p:nvPr/>
            </p:nvSpPr>
            <p:spPr>
              <a:xfrm>
                <a:off x="1022422" y="2714997"/>
                <a:ext cx="142645" cy="100623"/>
              </a:xfrm>
              <a:custGeom>
                <a:avLst/>
                <a:gdLst/>
                <a:ahLst/>
                <a:cxnLst/>
                <a:rect l="l" t="t" r="r" b="b"/>
                <a:pathLst>
                  <a:path w="2702" h="1906" extrusionOk="0">
                    <a:moveTo>
                      <a:pt x="1371" y="1"/>
                    </a:moveTo>
                    <a:cubicBezTo>
                      <a:pt x="638" y="1"/>
                      <a:pt x="0" y="975"/>
                      <a:pt x="686" y="1637"/>
                    </a:cubicBezTo>
                    <a:cubicBezTo>
                      <a:pt x="882" y="1826"/>
                      <a:pt x="1100" y="1906"/>
                      <a:pt x="1311" y="1906"/>
                    </a:cubicBezTo>
                    <a:cubicBezTo>
                      <a:pt x="2050" y="1906"/>
                      <a:pt x="2702" y="931"/>
                      <a:pt x="1993" y="269"/>
                    </a:cubicBezTo>
                    <a:cubicBezTo>
                      <a:pt x="1797" y="80"/>
                      <a:pt x="1580" y="1"/>
                      <a:pt x="137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0" name="Google Shape;1640;p37"/>
              <p:cNvSpPr/>
              <p:nvPr/>
            </p:nvSpPr>
            <p:spPr>
              <a:xfrm>
                <a:off x="811464" y="2764464"/>
                <a:ext cx="404443" cy="320978"/>
              </a:xfrm>
              <a:custGeom>
                <a:avLst/>
                <a:gdLst/>
                <a:ahLst/>
                <a:cxnLst/>
                <a:rect l="l" t="t" r="r" b="b"/>
                <a:pathLst>
                  <a:path w="7661" h="6080" fill="none" extrusionOk="0">
                    <a:moveTo>
                      <a:pt x="1" y="5624"/>
                    </a:moveTo>
                    <a:lnTo>
                      <a:pt x="5350" y="1"/>
                    </a:lnTo>
                    <a:lnTo>
                      <a:pt x="7660" y="6080"/>
                    </a:lnTo>
                  </a:path>
                </a:pathLst>
              </a:custGeom>
              <a:solidFill>
                <a:schemeClr val="lt2"/>
              </a:solidFill>
              <a:ln w="9875" cap="flat" cmpd="sng">
                <a:solidFill>
                  <a:srgbClr val="8CD3CB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1" name="Google Shape;1641;p37"/>
              <p:cNvSpPr/>
              <p:nvPr/>
            </p:nvSpPr>
            <p:spPr>
              <a:xfrm>
                <a:off x="1163482" y="3036080"/>
                <a:ext cx="106377" cy="97085"/>
              </a:xfrm>
              <a:custGeom>
                <a:avLst/>
                <a:gdLst/>
                <a:ahLst/>
                <a:cxnLst/>
                <a:rect l="l" t="t" r="r" b="b"/>
                <a:pathLst>
                  <a:path w="2015" h="1839" extrusionOk="0">
                    <a:moveTo>
                      <a:pt x="963" y="1"/>
                    </a:moveTo>
                    <a:cubicBezTo>
                      <a:pt x="529" y="1"/>
                      <a:pt x="106" y="258"/>
                      <a:pt x="50" y="813"/>
                    </a:cubicBezTo>
                    <a:cubicBezTo>
                      <a:pt x="1" y="1474"/>
                      <a:pt x="534" y="1839"/>
                      <a:pt x="1052" y="1839"/>
                    </a:cubicBezTo>
                    <a:cubicBezTo>
                      <a:pt x="1487" y="1839"/>
                      <a:pt x="1910" y="1581"/>
                      <a:pt x="1965" y="1026"/>
                    </a:cubicBezTo>
                    <a:cubicBezTo>
                      <a:pt x="2015" y="365"/>
                      <a:pt x="1481" y="1"/>
                      <a:pt x="9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2" name="Google Shape;1642;p37"/>
              <p:cNvSpPr/>
              <p:nvPr/>
            </p:nvSpPr>
            <p:spPr>
              <a:xfrm>
                <a:off x="958121" y="3017761"/>
                <a:ext cx="106324" cy="96874"/>
              </a:xfrm>
              <a:custGeom>
                <a:avLst/>
                <a:gdLst/>
                <a:ahLst/>
                <a:cxnLst/>
                <a:rect l="l" t="t" r="r" b="b"/>
                <a:pathLst>
                  <a:path w="2014" h="1835" extrusionOk="0">
                    <a:moveTo>
                      <a:pt x="980" y="0"/>
                    </a:moveTo>
                    <a:cubicBezTo>
                      <a:pt x="539" y="0"/>
                      <a:pt x="106" y="263"/>
                      <a:pt x="49" y="826"/>
                    </a:cubicBezTo>
                    <a:cubicBezTo>
                      <a:pt x="0" y="1479"/>
                      <a:pt x="522" y="1834"/>
                      <a:pt x="1034" y="1834"/>
                    </a:cubicBezTo>
                    <a:cubicBezTo>
                      <a:pt x="1474" y="1834"/>
                      <a:pt x="1908" y="1571"/>
                      <a:pt x="1964" y="1008"/>
                    </a:cubicBezTo>
                    <a:cubicBezTo>
                      <a:pt x="2013" y="355"/>
                      <a:pt x="1492" y="0"/>
                      <a:pt x="9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3" name="Google Shape;1643;p37"/>
              <p:cNvSpPr/>
              <p:nvPr/>
            </p:nvSpPr>
            <p:spPr>
              <a:xfrm>
                <a:off x="917365" y="3303631"/>
                <a:ext cx="131664" cy="101150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1916" extrusionOk="0">
                    <a:moveTo>
                      <a:pt x="1247" y="1"/>
                    </a:moveTo>
                    <a:cubicBezTo>
                      <a:pt x="31" y="1"/>
                      <a:pt x="1" y="1916"/>
                      <a:pt x="1217" y="1916"/>
                    </a:cubicBezTo>
                    <a:cubicBezTo>
                      <a:pt x="2463" y="1916"/>
                      <a:pt x="2493" y="1"/>
                      <a:pt x="12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4" name="Google Shape;1644;p37"/>
              <p:cNvSpPr/>
              <p:nvPr/>
            </p:nvSpPr>
            <p:spPr>
              <a:xfrm>
                <a:off x="986365" y="3544364"/>
                <a:ext cx="130028" cy="101150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1916" extrusionOk="0">
                    <a:moveTo>
                      <a:pt x="1247" y="0"/>
                    </a:moveTo>
                    <a:cubicBezTo>
                      <a:pt x="1" y="0"/>
                      <a:pt x="1" y="1915"/>
                      <a:pt x="1217" y="1915"/>
                    </a:cubicBezTo>
                    <a:cubicBezTo>
                      <a:pt x="2432" y="1915"/>
                      <a:pt x="2463" y="0"/>
                      <a:pt x="1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5" name="Google Shape;1645;p37"/>
              <p:cNvSpPr/>
              <p:nvPr/>
            </p:nvSpPr>
            <p:spPr>
              <a:xfrm>
                <a:off x="1201387" y="3398340"/>
                <a:ext cx="131664" cy="99514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1885" extrusionOk="0">
                    <a:moveTo>
                      <a:pt x="1247" y="0"/>
                    </a:moveTo>
                    <a:cubicBezTo>
                      <a:pt x="31" y="0"/>
                      <a:pt x="1" y="1885"/>
                      <a:pt x="1217" y="1885"/>
                    </a:cubicBezTo>
                    <a:cubicBezTo>
                      <a:pt x="2463" y="1885"/>
                      <a:pt x="2493" y="0"/>
                      <a:pt x="1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6" name="Google Shape;1646;p37"/>
              <p:cNvSpPr/>
              <p:nvPr/>
            </p:nvSpPr>
            <p:spPr>
              <a:xfrm>
                <a:off x="792195" y="3354998"/>
                <a:ext cx="475080" cy="240734"/>
              </a:xfrm>
              <a:custGeom>
                <a:avLst/>
                <a:gdLst/>
                <a:ahLst/>
                <a:cxnLst/>
                <a:rect l="l" t="t" r="r" b="b"/>
                <a:pathLst>
                  <a:path w="8999" h="4560" fill="none" extrusionOk="0">
                    <a:moveTo>
                      <a:pt x="1" y="2918"/>
                    </a:moveTo>
                    <a:lnTo>
                      <a:pt x="3618" y="0"/>
                    </a:lnTo>
                    <a:lnTo>
                      <a:pt x="4895" y="4560"/>
                    </a:lnTo>
                    <a:lnTo>
                      <a:pt x="8998" y="1763"/>
                    </a:lnTo>
                  </a:path>
                </a:pathLst>
              </a:custGeom>
              <a:solidFill>
                <a:schemeClr val="dk2"/>
              </a:solidFill>
              <a:ln w="9875" cap="flat" cmpd="sng">
                <a:solidFill>
                  <a:schemeClr val="dk2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647" name="Google Shape;1647;p37"/>
            <p:cNvGrpSpPr/>
            <p:nvPr/>
          </p:nvGrpSpPr>
          <p:grpSpPr>
            <a:xfrm>
              <a:off x="7749200" y="1276950"/>
              <a:ext cx="685247" cy="3296036"/>
              <a:chOff x="7749200" y="1276950"/>
              <a:chExt cx="685247" cy="3296036"/>
            </a:xfrm>
          </p:grpSpPr>
          <p:sp>
            <p:nvSpPr>
              <p:cNvPr id="1648" name="Google Shape;1648;p37"/>
              <p:cNvSpPr/>
              <p:nvPr/>
            </p:nvSpPr>
            <p:spPr>
              <a:xfrm>
                <a:off x="7839080" y="3016402"/>
                <a:ext cx="407611" cy="38539"/>
              </a:xfrm>
              <a:custGeom>
                <a:avLst/>
                <a:gdLst/>
                <a:ahLst/>
                <a:cxnLst/>
                <a:rect l="l" t="t" r="r" b="b"/>
                <a:pathLst>
                  <a:path w="7721" h="730" fill="none" extrusionOk="0">
                    <a:moveTo>
                      <a:pt x="0" y="1"/>
                    </a:moveTo>
                    <a:lnTo>
                      <a:pt x="7721" y="730"/>
                    </a:lnTo>
                    <a:close/>
                  </a:path>
                </a:pathLst>
              </a:custGeom>
              <a:solidFill>
                <a:schemeClr val="lt2"/>
              </a:solidFill>
              <a:ln w="9875" cap="flat" cmpd="sng">
                <a:solidFill>
                  <a:srgbClr val="8CD3CB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9" name="Google Shape;1649;p37"/>
              <p:cNvSpPr/>
              <p:nvPr/>
            </p:nvSpPr>
            <p:spPr>
              <a:xfrm>
                <a:off x="7759642" y="1276950"/>
                <a:ext cx="664362" cy="707736"/>
              </a:xfrm>
              <a:custGeom>
                <a:avLst/>
                <a:gdLst/>
                <a:ahLst/>
                <a:cxnLst/>
                <a:rect l="l" t="t" r="r" b="b"/>
                <a:pathLst>
                  <a:path w="11399" h="13406" extrusionOk="0">
                    <a:moveTo>
                      <a:pt x="5715" y="1"/>
                    </a:moveTo>
                    <a:cubicBezTo>
                      <a:pt x="2554" y="1"/>
                      <a:pt x="0" y="2554"/>
                      <a:pt x="0" y="5685"/>
                    </a:cubicBezTo>
                    <a:lnTo>
                      <a:pt x="0" y="13405"/>
                    </a:lnTo>
                    <a:lnTo>
                      <a:pt x="11399" y="13405"/>
                    </a:lnTo>
                    <a:lnTo>
                      <a:pt x="11399" y="5685"/>
                    </a:lnTo>
                    <a:cubicBezTo>
                      <a:pt x="11399" y="2554"/>
                      <a:pt x="8845" y="1"/>
                      <a:pt x="57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0" name="Google Shape;1650;p37"/>
              <p:cNvSpPr/>
              <p:nvPr/>
            </p:nvSpPr>
            <p:spPr>
              <a:xfrm>
                <a:off x="7749200" y="3756127"/>
                <a:ext cx="685247" cy="816858"/>
              </a:xfrm>
              <a:custGeom>
                <a:avLst/>
                <a:gdLst/>
                <a:ahLst/>
                <a:cxnLst/>
                <a:rect l="l" t="t" r="r" b="b"/>
                <a:pathLst>
                  <a:path w="12980" h="15473" extrusionOk="0">
                    <a:moveTo>
                      <a:pt x="0" y="1"/>
                    </a:moveTo>
                    <a:lnTo>
                      <a:pt x="0" y="8998"/>
                    </a:lnTo>
                    <a:cubicBezTo>
                      <a:pt x="0" y="12554"/>
                      <a:pt x="2918" y="15472"/>
                      <a:pt x="6505" y="15472"/>
                    </a:cubicBezTo>
                    <a:cubicBezTo>
                      <a:pt x="10091" y="15472"/>
                      <a:pt x="12979" y="12554"/>
                      <a:pt x="12979" y="8998"/>
                    </a:cubicBezTo>
                    <a:lnTo>
                      <a:pt x="1297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1" name="Google Shape;1651;p37"/>
              <p:cNvSpPr/>
              <p:nvPr/>
            </p:nvSpPr>
            <p:spPr>
              <a:xfrm>
                <a:off x="7922492" y="2138678"/>
                <a:ext cx="251979" cy="359464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6809" extrusionOk="0">
                    <a:moveTo>
                      <a:pt x="214" y="0"/>
                    </a:moveTo>
                    <a:lnTo>
                      <a:pt x="1" y="304"/>
                    </a:lnTo>
                    <a:lnTo>
                      <a:pt x="4135" y="2918"/>
                    </a:lnTo>
                    <a:lnTo>
                      <a:pt x="274" y="6535"/>
                    </a:lnTo>
                    <a:lnTo>
                      <a:pt x="548" y="6809"/>
                    </a:lnTo>
                    <a:lnTo>
                      <a:pt x="4773" y="2857"/>
                    </a:lnTo>
                    <a:lnTo>
                      <a:pt x="2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2" name="Google Shape;1652;p37"/>
              <p:cNvSpPr/>
              <p:nvPr/>
            </p:nvSpPr>
            <p:spPr>
              <a:xfrm>
                <a:off x="8051622" y="2684497"/>
                <a:ext cx="142645" cy="100623"/>
              </a:xfrm>
              <a:custGeom>
                <a:avLst/>
                <a:gdLst/>
                <a:ahLst/>
                <a:cxnLst/>
                <a:rect l="l" t="t" r="r" b="b"/>
                <a:pathLst>
                  <a:path w="2702" h="1906" extrusionOk="0">
                    <a:moveTo>
                      <a:pt x="1371" y="1"/>
                    </a:moveTo>
                    <a:cubicBezTo>
                      <a:pt x="638" y="1"/>
                      <a:pt x="0" y="975"/>
                      <a:pt x="686" y="1637"/>
                    </a:cubicBezTo>
                    <a:cubicBezTo>
                      <a:pt x="882" y="1826"/>
                      <a:pt x="1100" y="1906"/>
                      <a:pt x="1311" y="1906"/>
                    </a:cubicBezTo>
                    <a:cubicBezTo>
                      <a:pt x="2050" y="1906"/>
                      <a:pt x="2702" y="931"/>
                      <a:pt x="1993" y="269"/>
                    </a:cubicBezTo>
                    <a:cubicBezTo>
                      <a:pt x="1797" y="80"/>
                      <a:pt x="1580" y="1"/>
                      <a:pt x="137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3" name="Google Shape;1653;p37"/>
              <p:cNvSpPr/>
              <p:nvPr/>
            </p:nvSpPr>
            <p:spPr>
              <a:xfrm>
                <a:off x="7840664" y="2733964"/>
                <a:ext cx="404443" cy="320978"/>
              </a:xfrm>
              <a:custGeom>
                <a:avLst/>
                <a:gdLst/>
                <a:ahLst/>
                <a:cxnLst/>
                <a:rect l="l" t="t" r="r" b="b"/>
                <a:pathLst>
                  <a:path w="7661" h="6080" fill="none" extrusionOk="0">
                    <a:moveTo>
                      <a:pt x="1" y="5624"/>
                    </a:moveTo>
                    <a:lnTo>
                      <a:pt x="5350" y="1"/>
                    </a:lnTo>
                    <a:lnTo>
                      <a:pt x="7660" y="6080"/>
                    </a:lnTo>
                  </a:path>
                </a:pathLst>
              </a:custGeom>
              <a:solidFill>
                <a:schemeClr val="lt2"/>
              </a:solidFill>
              <a:ln w="9875" cap="flat" cmpd="sng">
                <a:solidFill>
                  <a:srgbClr val="8CD3CB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4" name="Google Shape;1654;p37"/>
              <p:cNvSpPr/>
              <p:nvPr/>
            </p:nvSpPr>
            <p:spPr>
              <a:xfrm>
                <a:off x="7987321" y="2987261"/>
                <a:ext cx="106324" cy="96874"/>
              </a:xfrm>
              <a:custGeom>
                <a:avLst/>
                <a:gdLst/>
                <a:ahLst/>
                <a:cxnLst/>
                <a:rect l="l" t="t" r="r" b="b"/>
                <a:pathLst>
                  <a:path w="2014" h="1835" extrusionOk="0">
                    <a:moveTo>
                      <a:pt x="980" y="0"/>
                    </a:moveTo>
                    <a:cubicBezTo>
                      <a:pt x="539" y="0"/>
                      <a:pt x="106" y="263"/>
                      <a:pt x="49" y="826"/>
                    </a:cubicBezTo>
                    <a:cubicBezTo>
                      <a:pt x="0" y="1479"/>
                      <a:pt x="522" y="1834"/>
                      <a:pt x="1034" y="1834"/>
                    </a:cubicBezTo>
                    <a:cubicBezTo>
                      <a:pt x="1474" y="1834"/>
                      <a:pt x="1908" y="1571"/>
                      <a:pt x="1964" y="1008"/>
                    </a:cubicBezTo>
                    <a:cubicBezTo>
                      <a:pt x="2013" y="355"/>
                      <a:pt x="1492" y="0"/>
                      <a:pt x="9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5" name="Google Shape;1655;p37"/>
              <p:cNvSpPr/>
              <p:nvPr/>
            </p:nvSpPr>
            <p:spPr>
              <a:xfrm>
                <a:off x="7946565" y="3273131"/>
                <a:ext cx="131664" cy="101150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1916" extrusionOk="0">
                    <a:moveTo>
                      <a:pt x="1247" y="1"/>
                    </a:moveTo>
                    <a:cubicBezTo>
                      <a:pt x="31" y="1"/>
                      <a:pt x="1" y="1916"/>
                      <a:pt x="1217" y="1916"/>
                    </a:cubicBezTo>
                    <a:cubicBezTo>
                      <a:pt x="2463" y="1916"/>
                      <a:pt x="2493" y="1"/>
                      <a:pt x="12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6" name="Google Shape;1656;p37"/>
              <p:cNvSpPr/>
              <p:nvPr/>
            </p:nvSpPr>
            <p:spPr>
              <a:xfrm>
                <a:off x="8015565" y="3513864"/>
                <a:ext cx="130028" cy="101150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1916" extrusionOk="0">
                    <a:moveTo>
                      <a:pt x="1247" y="0"/>
                    </a:moveTo>
                    <a:cubicBezTo>
                      <a:pt x="1" y="0"/>
                      <a:pt x="1" y="1915"/>
                      <a:pt x="1217" y="1915"/>
                    </a:cubicBezTo>
                    <a:cubicBezTo>
                      <a:pt x="2432" y="1915"/>
                      <a:pt x="2463" y="0"/>
                      <a:pt x="1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7" name="Google Shape;1657;p37"/>
              <p:cNvSpPr/>
              <p:nvPr/>
            </p:nvSpPr>
            <p:spPr>
              <a:xfrm>
                <a:off x="7821395" y="3324498"/>
                <a:ext cx="475080" cy="240734"/>
              </a:xfrm>
              <a:custGeom>
                <a:avLst/>
                <a:gdLst/>
                <a:ahLst/>
                <a:cxnLst/>
                <a:rect l="l" t="t" r="r" b="b"/>
                <a:pathLst>
                  <a:path w="8999" h="4560" fill="none" extrusionOk="0">
                    <a:moveTo>
                      <a:pt x="1" y="2918"/>
                    </a:moveTo>
                    <a:lnTo>
                      <a:pt x="3618" y="0"/>
                    </a:lnTo>
                    <a:lnTo>
                      <a:pt x="4895" y="4560"/>
                    </a:lnTo>
                    <a:lnTo>
                      <a:pt x="8998" y="1763"/>
                    </a:lnTo>
                  </a:path>
                </a:pathLst>
              </a:custGeom>
              <a:solidFill>
                <a:schemeClr val="dk2"/>
              </a:solidFill>
              <a:ln w="9875" cap="flat" cmpd="sng">
                <a:solidFill>
                  <a:schemeClr val="dk2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658" name="Google Shape;1658;p37"/>
          <p:cNvGrpSpPr/>
          <p:nvPr/>
        </p:nvGrpSpPr>
        <p:grpSpPr>
          <a:xfrm>
            <a:off x="2003022" y="2053283"/>
            <a:ext cx="1411580" cy="1852438"/>
            <a:chOff x="2003022" y="2053283"/>
            <a:chExt cx="1411580" cy="1852438"/>
          </a:xfrm>
        </p:grpSpPr>
        <p:sp>
          <p:nvSpPr>
            <p:cNvPr id="1659" name="Google Shape;1659;p37"/>
            <p:cNvSpPr/>
            <p:nvPr/>
          </p:nvSpPr>
          <p:spPr>
            <a:xfrm>
              <a:off x="2295712" y="2053283"/>
              <a:ext cx="826200" cy="84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60" name="Google Shape;1660;p37"/>
            <p:cNvSpPr/>
            <p:nvPr/>
          </p:nvSpPr>
          <p:spPr>
            <a:xfrm>
              <a:off x="2532410" y="2300474"/>
              <a:ext cx="352803" cy="350719"/>
            </a:xfrm>
            <a:custGeom>
              <a:avLst/>
              <a:gdLst/>
              <a:ahLst/>
              <a:cxnLst/>
              <a:rect l="l" t="t" r="r" b="b"/>
              <a:pathLst>
                <a:path w="11846" h="11776" extrusionOk="0">
                  <a:moveTo>
                    <a:pt x="9074" y="2261"/>
                  </a:moveTo>
                  <a:lnTo>
                    <a:pt x="9546" y="2733"/>
                  </a:lnTo>
                  <a:lnTo>
                    <a:pt x="9011" y="3300"/>
                  </a:lnTo>
                  <a:lnTo>
                    <a:pt x="8538" y="2828"/>
                  </a:lnTo>
                  <a:lnTo>
                    <a:pt x="9074" y="2261"/>
                  </a:lnTo>
                  <a:close/>
                  <a:moveTo>
                    <a:pt x="6333" y="3489"/>
                  </a:moveTo>
                  <a:lnTo>
                    <a:pt x="8286" y="5474"/>
                  </a:lnTo>
                  <a:lnTo>
                    <a:pt x="7782" y="5978"/>
                  </a:lnTo>
                  <a:lnTo>
                    <a:pt x="7026" y="5222"/>
                  </a:lnTo>
                  <a:cubicBezTo>
                    <a:pt x="6963" y="5159"/>
                    <a:pt x="6876" y="5128"/>
                    <a:pt x="6789" y="5128"/>
                  </a:cubicBezTo>
                  <a:cubicBezTo>
                    <a:pt x="6703" y="5128"/>
                    <a:pt x="6616" y="5159"/>
                    <a:pt x="6553" y="5222"/>
                  </a:cubicBezTo>
                  <a:cubicBezTo>
                    <a:pt x="6427" y="5348"/>
                    <a:pt x="6427" y="5569"/>
                    <a:pt x="6553" y="5695"/>
                  </a:cubicBezTo>
                  <a:lnTo>
                    <a:pt x="7309" y="6451"/>
                  </a:lnTo>
                  <a:lnTo>
                    <a:pt x="6837" y="6924"/>
                  </a:lnTo>
                  <a:lnTo>
                    <a:pt x="4883" y="4939"/>
                  </a:lnTo>
                  <a:lnTo>
                    <a:pt x="6333" y="3489"/>
                  </a:lnTo>
                  <a:close/>
                  <a:moveTo>
                    <a:pt x="2647" y="8688"/>
                  </a:moveTo>
                  <a:lnTo>
                    <a:pt x="3119" y="9160"/>
                  </a:lnTo>
                  <a:lnTo>
                    <a:pt x="2899" y="9412"/>
                  </a:lnTo>
                  <a:cubicBezTo>
                    <a:pt x="2836" y="9460"/>
                    <a:pt x="2749" y="9483"/>
                    <a:pt x="2662" y="9483"/>
                  </a:cubicBezTo>
                  <a:cubicBezTo>
                    <a:pt x="2576" y="9483"/>
                    <a:pt x="2489" y="9460"/>
                    <a:pt x="2426" y="9412"/>
                  </a:cubicBezTo>
                  <a:cubicBezTo>
                    <a:pt x="2300" y="9286"/>
                    <a:pt x="2300" y="9034"/>
                    <a:pt x="2426" y="8940"/>
                  </a:cubicBezTo>
                  <a:lnTo>
                    <a:pt x="2647" y="8688"/>
                  </a:lnTo>
                  <a:close/>
                  <a:moveTo>
                    <a:pt x="9294" y="0"/>
                  </a:moveTo>
                  <a:cubicBezTo>
                    <a:pt x="9026" y="0"/>
                    <a:pt x="8758" y="103"/>
                    <a:pt x="8569" y="308"/>
                  </a:cubicBezTo>
                  <a:cubicBezTo>
                    <a:pt x="8160" y="686"/>
                    <a:pt x="8097" y="1410"/>
                    <a:pt x="8538" y="1820"/>
                  </a:cubicBezTo>
                  <a:lnTo>
                    <a:pt x="8065" y="2292"/>
                  </a:lnTo>
                  <a:lnTo>
                    <a:pt x="7089" y="1316"/>
                  </a:lnTo>
                  <a:cubicBezTo>
                    <a:pt x="6884" y="1127"/>
                    <a:pt x="6616" y="1032"/>
                    <a:pt x="6348" y="1032"/>
                  </a:cubicBezTo>
                  <a:cubicBezTo>
                    <a:pt x="6081" y="1032"/>
                    <a:pt x="5813" y="1127"/>
                    <a:pt x="5608" y="1316"/>
                  </a:cubicBezTo>
                  <a:cubicBezTo>
                    <a:pt x="5230" y="1725"/>
                    <a:pt x="5230" y="2387"/>
                    <a:pt x="5608" y="2765"/>
                  </a:cubicBezTo>
                  <a:lnTo>
                    <a:pt x="5860" y="3017"/>
                  </a:lnTo>
                  <a:lnTo>
                    <a:pt x="2678" y="6199"/>
                  </a:lnTo>
                  <a:cubicBezTo>
                    <a:pt x="2142" y="6734"/>
                    <a:pt x="2048" y="7428"/>
                    <a:pt x="2268" y="8058"/>
                  </a:cubicBezTo>
                  <a:lnTo>
                    <a:pt x="1922" y="8404"/>
                  </a:lnTo>
                  <a:cubicBezTo>
                    <a:pt x="1607" y="8719"/>
                    <a:pt x="1512" y="9192"/>
                    <a:pt x="1733" y="9601"/>
                  </a:cubicBezTo>
                  <a:lnTo>
                    <a:pt x="95" y="11208"/>
                  </a:lnTo>
                  <a:cubicBezTo>
                    <a:pt x="0" y="11334"/>
                    <a:pt x="0" y="11555"/>
                    <a:pt x="95" y="11681"/>
                  </a:cubicBezTo>
                  <a:cubicBezTo>
                    <a:pt x="158" y="11744"/>
                    <a:pt x="252" y="11775"/>
                    <a:pt x="343" y="11775"/>
                  </a:cubicBezTo>
                  <a:cubicBezTo>
                    <a:pt x="433" y="11775"/>
                    <a:pt x="520" y="11744"/>
                    <a:pt x="567" y="11681"/>
                  </a:cubicBezTo>
                  <a:lnTo>
                    <a:pt x="2174" y="10074"/>
                  </a:lnTo>
                  <a:cubicBezTo>
                    <a:pt x="2318" y="10136"/>
                    <a:pt x="2465" y="10164"/>
                    <a:pt x="2609" y="10164"/>
                  </a:cubicBezTo>
                  <a:cubicBezTo>
                    <a:pt x="2904" y="10164"/>
                    <a:pt x="3180" y="10044"/>
                    <a:pt x="3371" y="9853"/>
                  </a:cubicBezTo>
                  <a:lnTo>
                    <a:pt x="3718" y="9507"/>
                  </a:lnTo>
                  <a:cubicBezTo>
                    <a:pt x="3930" y="9598"/>
                    <a:pt x="4148" y="9640"/>
                    <a:pt x="4363" y="9640"/>
                  </a:cubicBezTo>
                  <a:cubicBezTo>
                    <a:pt x="4818" y="9640"/>
                    <a:pt x="5255" y="9450"/>
                    <a:pt x="5576" y="9129"/>
                  </a:cubicBezTo>
                  <a:lnTo>
                    <a:pt x="5797" y="8877"/>
                  </a:lnTo>
                  <a:lnTo>
                    <a:pt x="4820" y="7900"/>
                  </a:lnTo>
                  <a:cubicBezTo>
                    <a:pt x="4694" y="7774"/>
                    <a:pt x="4694" y="7554"/>
                    <a:pt x="4820" y="7428"/>
                  </a:cubicBezTo>
                  <a:cubicBezTo>
                    <a:pt x="4883" y="7365"/>
                    <a:pt x="4970" y="7333"/>
                    <a:pt x="5057" y="7333"/>
                  </a:cubicBezTo>
                  <a:cubicBezTo>
                    <a:pt x="5143" y="7333"/>
                    <a:pt x="5230" y="7365"/>
                    <a:pt x="5293" y="7428"/>
                  </a:cubicBezTo>
                  <a:lnTo>
                    <a:pt x="6270" y="8404"/>
                  </a:lnTo>
                  <a:lnTo>
                    <a:pt x="8727" y="5978"/>
                  </a:lnTo>
                  <a:lnTo>
                    <a:pt x="8948" y="6199"/>
                  </a:lnTo>
                  <a:cubicBezTo>
                    <a:pt x="9152" y="6404"/>
                    <a:pt x="9420" y="6506"/>
                    <a:pt x="9688" y="6506"/>
                  </a:cubicBezTo>
                  <a:cubicBezTo>
                    <a:pt x="9956" y="6506"/>
                    <a:pt x="10223" y="6404"/>
                    <a:pt x="10428" y="6199"/>
                  </a:cubicBezTo>
                  <a:cubicBezTo>
                    <a:pt x="10806" y="5821"/>
                    <a:pt x="10806" y="5159"/>
                    <a:pt x="10428" y="4750"/>
                  </a:cubicBezTo>
                  <a:lnTo>
                    <a:pt x="9420" y="3773"/>
                  </a:lnTo>
                  <a:lnTo>
                    <a:pt x="9987" y="3206"/>
                  </a:lnTo>
                  <a:cubicBezTo>
                    <a:pt x="10176" y="3411"/>
                    <a:pt x="10444" y="3513"/>
                    <a:pt x="10712" y="3513"/>
                  </a:cubicBezTo>
                  <a:cubicBezTo>
                    <a:pt x="10980" y="3513"/>
                    <a:pt x="11247" y="3411"/>
                    <a:pt x="11436" y="3206"/>
                  </a:cubicBezTo>
                  <a:cubicBezTo>
                    <a:pt x="11846" y="2828"/>
                    <a:pt x="11846" y="2166"/>
                    <a:pt x="11436" y="1757"/>
                  </a:cubicBezTo>
                  <a:lnTo>
                    <a:pt x="10019" y="308"/>
                  </a:lnTo>
                  <a:cubicBezTo>
                    <a:pt x="9830" y="103"/>
                    <a:pt x="9562" y="0"/>
                    <a:pt x="9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661" name="Google Shape;1661;p37"/>
            <p:cNvGrpSpPr/>
            <p:nvPr/>
          </p:nvGrpSpPr>
          <p:grpSpPr>
            <a:xfrm>
              <a:off x="2003022" y="2988766"/>
              <a:ext cx="1411580" cy="916955"/>
              <a:chOff x="3619614" y="3035388"/>
              <a:chExt cx="1133708" cy="1109846"/>
            </a:xfrm>
          </p:grpSpPr>
          <p:sp>
            <p:nvSpPr>
              <p:cNvPr id="1662" name="Google Shape;1662;p37"/>
              <p:cNvSpPr txBox="1"/>
              <p:nvPr/>
            </p:nvSpPr>
            <p:spPr>
              <a:xfrm>
                <a:off x="3619622" y="3035388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 در اینجا</a:t>
                </a:r>
              </a:p>
            </p:txBody>
          </p:sp>
          <p:sp>
            <p:nvSpPr>
              <p:cNvPr id="1663" name="Google Shape;1663;p37"/>
              <p:cNvSpPr txBox="1"/>
              <p:nvPr/>
            </p:nvSpPr>
            <p:spPr>
              <a:xfrm>
                <a:off x="3619614" y="3356233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664" name="Google Shape;1664;p37"/>
          <p:cNvGrpSpPr/>
          <p:nvPr/>
        </p:nvGrpSpPr>
        <p:grpSpPr>
          <a:xfrm>
            <a:off x="3871437" y="2048521"/>
            <a:ext cx="1411580" cy="1861963"/>
            <a:chOff x="3871450" y="2048521"/>
            <a:chExt cx="1411580" cy="1861963"/>
          </a:xfrm>
        </p:grpSpPr>
        <p:sp>
          <p:nvSpPr>
            <p:cNvPr id="1665" name="Google Shape;1665;p37"/>
            <p:cNvSpPr/>
            <p:nvPr/>
          </p:nvSpPr>
          <p:spPr>
            <a:xfrm>
              <a:off x="4164140" y="2048521"/>
              <a:ext cx="826200" cy="84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666" name="Google Shape;1666;p37"/>
            <p:cNvGrpSpPr/>
            <p:nvPr/>
          </p:nvGrpSpPr>
          <p:grpSpPr>
            <a:xfrm>
              <a:off x="4432720" y="2294654"/>
              <a:ext cx="289039" cy="352833"/>
              <a:chOff x="-24694925" y="3518700"/>
              <a:chExt cx="242625" cy="296175"/>
            </a:xfrm>
          </p:grpSpPr>
          <p:sp>
            <p:nvSpPr>
              <p:cNvPr id="1667" name="Google Shape;1667;p37"/>
              <p:cNvSpPr/>
              <p:nvPr/>
            </p:nvSpPr>
            <p:spPr>
              <a:xfrm>
                <a:off x="-24694925" y="3572250"/>
                <a:ext cx="104000" cy="112650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06" extrusionOk="0">
                    <a:moveTo>
                      <a:pt x="2080" y="1"/>
                    </a:moveTo>
                    <a:cubicBezTo>
                      <a:pt x="946" y="1"/>
                      <a:pt x="1" y="946"/>
                      <a:pt x="1" y="2080"/>
                    </a:cubicBezTo>
                    <a:lnTo>
                      <a:pt x="1" y="4506"/>
                    </a:lnTo>
                    <a:lnTo>
                      <a:pt x="4160" y="4506"/>
                    </a:lnTo>
                    <a:lnTo>
                      <a:pt x="4160" y="2080"/>
                    </a:lnTo>
                    <a:cubicBezTo>
                      <a:pt x="4160" y="946"/>
                      <a:pt x="3214" y="1"/>
                      <a:pt x="208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68" name="Google Shape;1668;p37"/>
              <p:cNvSpPr/>
              <p:nvPr/>
            </p:nvSpPr>
            <p:spPr>
              <a:xfrm>
                <a:off x="-24556300" y="3648650"/>
                <a:ext cx="104000" cy="113450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38" extrusionOk="0">
                    <a:moveTo>
                      <a:pt x="1" y="1"/>
                    </a:moveTo>
                    <a:lnTo>
                      <a:pt x="1" y="2458"/>
                    </a:lnTo>
                    <a:cubicBezTo>
                      <a:pt x="1" y="3592"/>
                      <a:pt x="946" y="4537"/>
                      <a:pt x="2080" y="4537"/>
                    </a:cubicBezTo>
                    <a:cubicBezTo>
                      <a:pt x="3246" y="4537"/>
                      <a:pt x="4160" y="3592"/>
                      <a:pt x="4160" y="2458"/>
                    </a:cubicBezTo>
                    <a:lnTo>
                      <a:pt x="416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69" name="Google Shape;1669;p37"/>
              <p:cNvSpPr/>
              <p:nvPr/>
            </p:nvSpPr>
            <p:spPr>
              <a:xfrm>
                <a:off x="-24694925" y="3702200"/>
                <a:ext cx="104000" cy="11267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07" extrusionOk="0">
                    <a:moveTo>
                      <a:pt x="1734" y="694"/>
                    </a:moveTo>
                    <a:cubicBezTo>
                      <a:pt x="1923" y="694"/>
                      <a:pt x="2080" y="852"/>
                      <a:pt x="2080" y="1041"/>
                    </a:cubicBezTo>
                    <a:lnTo>
                      <a:pt x="2080" y="2427"/>
                    </a:lnTo>
                    <a:cubicBezTo>
                      <a:pt x="2269" y="2427"/>
                      <a:pt x="2427" y="2584"/>
                      <a:pt x="2427" y="2773"/>
                    </a:cubicBezTo>
                    <a:cubicBezTo>
                      <a:pt x="2427" y="2962"/>
                      <a:pt x="2269" y="3120"/>
                      <a:pt x="2080" y="3120"/>
                    </a:cubicBezTo>
                    <a:cubicBezTo>
                      <a:pt x="1702" y="3120"/>
                      <a:pt x="1356" y="2805"/>
                      <a:pt x="1356" y="2427"/>
                    </a:cubicBezTo>
                    <a:lnTo>
                      <a:pt x="1356" y="1041"/>
                    </a:lnTo>
                    <a:cubicBezTo>
                      <a:pt x="1356" y="852"/>
                      <a:pt x="1513" y="694"/>
                      <a:pt x="1734" y="694"/>
                    </a:cubicBezTo>
                    <a:close/>
                    <a:moveTo>
                      <a:pt x="1" y="1"/>
                    </a:moveTo>
                    <a:lnTo>
                      <a:pt x="1" y="2427"/>
                    </a:lnTo>
                    <a:cubicBezTo>
                      <a:pt x="1" y="3561"/>
                      <a:pt x="946" y="4506"/>
                      <a:pt x="2080" y="4506"/>
                    </a:cubicBezTo>
                    <a:cubicBezTo>
                      <a:pt x="3214" y="4506"/>
                      <a:pt x="4160" y="3561"/>
                      <a:pt x="4160" y="2427"/>
                    </a:cubicBezTo>
                    <a:lnTo>
                      <a:pt x="416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70" name="Google Shape;1670;p37"/>
              <p:cNvSpPr/>
              <p:nvPr/>
            </p:nvSpPr>
            <p:spPr>
              <a:xfrm>
                <a:off x="-24556300" y="3518700"/>
                <a:ext cx="104000" cy="11342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37" extrusionOk="0">
                    <a:moveTo>
                      <a:pt x="2049" y="1387"/>
                    </a:moveTo>
                    <a:cubicBezTo>
                      <a:pt x="2427" y="1387"/>
                      <a:pt x="2742" y="1702"/>
                      <a:pt x="2742" y="2080"/>
                    </a:cubicBezTo>
                    <a:lnTo>
                      <a:pt x="2742" y="3466"/>
                    </a:lnTo>
                    <a:cubicBezTo>
                      <a:pt x="2742" y="3655"/>
                      <a:pt x="2584" y="3812"/>
                      <a:pt x="2395" y="3812"/>
                    </a:cubicBezTo>
                    <a:cubicBezTo>
                      <a:pt x="2206" y="3812"/>
                      <a:pt x="2049" y="3655"/>
                      <a:pt x="2049" y="3466"/>
                    </a:cubicBezTo>
                    <a:lnTo>
                      <a:pt x="2049" y="2080"/>
                    </a:lnTo>
                    <a:cubicBezTo>
                      <a:pt x="1860" y="2080"/>
                      <a:pt x="1702" y="1922"/>
                      <a:pt x="1702" y="1733"/>
                    </a:cubicBezTo>
                    <a:cubicBezTo>
                      <a:pt x="1702" y="1544"/>
                      <a:pt x="1860" y="1387"/>
                      <a:pt x="2049" y="1387"/>
                    </a:cubicBezTo>
                    <a:close/>
                    <a:moveTo>
                      <a:pt x="2080" y="0"/>
                    </a:moveTo>
                    <a:cubicBezTo>
                      <a:pt x="946" y="0"/>
                      <a:pt x="1" y="945"/>
                      <a:pt x="1" y="2080"/>
                    </a:cubicBezTo>
                    <a:lnTo>
                      <a:pt x="1" y="4537"/>
                    </a:lnTo>
                    <a:lnTo>
                      <a:pt x="4160" y="4537"/>
                    </a:lnTo>
                    <a:lnTo>
                      <a:pt x="4160" y="2080"/>
                    </a:lnTo>
                    <a:cubicBezTo>
                      <a:pt x="4160" y="945"/>
                      <a:pt x="3214" y="0"/>
                      <a:pt x="20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671" name="Google Shape;1671;p37"/>
            <p:cNvGrpSpPr/>
            <p:nvPr/>
          </p:nvGrpSpPr>
          <p:grpSpPr>
            <a:xfrm>
              <a:off x="3871450" y="2988767"/>
              <a:ext cx="1411580" cy="921717"/>
              <a:chOff x="5120239" y="2984825"/>
              <a:chExt cx="1133708" cy="1115610"/>
            </a:xfrm>
          </p:grpSpPr>
          <p:sp>
            <p:nvSpPr>
              <p:cNvPr id="1672" name="Google Shape;1672;p37"/>
              <p:cNvSpPr txBox="1"/>
              <p:nvPr/>
            </p:nvSpPr>
            <p:spPr>
              <a:xfrm>
                <a:off x="5120247" y="2984825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 در اینجا</a:t>
                </a:r>
              </a:p>
            </p:txBody>
          </p:sp>
          <p:sp>
            <p:nvSpPr>
              <p:cNvPr id="1673" name="Google Shape;1673;p37"/>
              <p:cNvSpPr txBox="1"/>
              <p:nvPr/>
            </p:nvSpPr>
            <p:spPr>
              <a:xfrm>
                <a:off x="5120239" y="3311435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674" name="Google Shape;1674;p37"/>
          <p:cNvGrpSpPr/>
          <p:nvPr/>
        </p:nvGrpSpPr>
        <p:grpSpPr>
          <a:xfrm>
            <a:off x="5739862" y="2053283"/>
            <a:ext cx="1411580" cy="1852438"/>
            <a:chOff x="5739862" y="2053283"/>
            <a:chExt cx="1411580" cy="1852438"/>
          </a:xfrm>
        </p:grpSpPr>
        <p:sp>
          <p:nvSpPr>
            <p:cNvPr id="1675" name="Google Shape;1675;p37"/>
            <p:cNvSpPr/>
            <p:nvPr/>
          </p:nvSpPr>
          <p:spPr>
            <a:xfrm>
              <a:off x="6032553" y="2053283"/>
              <a:ext cx="826200" cy="8451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676" name="Google Shape;1676;p37"/>
            <p:cNvGrpSpPr/>
            <p:nvPr/>
          </p:nvGrpSpPr>
          <p:grpSpPr>
            <a:xfrm>
              <a:off x="6269236" y="2309736"/>
              <a:ext cx="352833" cy="332194"/>
              <a:chOff x="-23615075" y="3906200"/>
              <a:chExt cx="296175" cy="278850"/>
            </a:xfrm>
          </p:grpSpPr>
          <p:sp>
            <p:nvSpPr>
              <p:cNvPr id="1677" name="Google Shape;1677;p37"/>
              <p:cNvSpPr/>
              <p:nvPr/>
            </p:nvSpPr>
            <p:spPr>
              <a:xfrm>
                <a:off x="-23615075" y="3954250"/>
                <a:ext cx="296175" cy="19377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7751" extrusionOk="0">
                    <a:moveTo>
                      <a:pt x="10838" y="2993"/>
                    </a:moveTo>
                    <a:cubicBezTo>
                      <a:pt x="11027" y="2993"/>
                      <a:pt x="11185" y="3119"/>
                      <a:pt x="11185" y="3340"/>
                    </a:cubicBezTo>
                    <a:cubicBezTo>
                      <a:pt x="11153" y="3403"/>
                      <a:pt x="11153" y="3497"/>
                      <a:pt x="11059" y="3529"/>
                    </a:cubicBezTo>
                    <a:cubicBezTo>
                      <a:pt x="10996" y="3592"/>
                      <a:pt x="10901" y="3687"/>
                      <a:pt x="10806" y="3687"/>
                    </a:cubicBezTo>
                    <a:lnTo>
                      <a:pt x="1040" y="3687"/>
                    </a:lnTo>
                    <a:cubicBezTo>
                      <a:pt x="914" y="3687"/>
                      <a:pt x="819" y="3655"/>
                      <a:pt x="756" y="3529"/>
                    </a:cubicBezTo>
                    <a:cubicBezTo>
                      <a:pt x="725" y="3497"/>
                      <a:pt x="662" y="3403"/>
                      <a:pt x="662" y="3340"/>
                    </a:cubicBezTo>
                    <a:cubicBezTo>
                      <a:pt x="662" y="3119"/>
                      <a:pt x="819" y="2993"/>
                      <a:pt x="1040" y="2993"/>
                    </a:cubicBezTo>
                    <a:close/>
                    <a:moveTo>
                      <a:pt x="9735" y="4411"/>
                    </a:moveTo>
                    <a:cubicBezTo>
                      <a:pt x="9641" y="4947"/>
                      <a:pt x="9357" y="5671"/>
                      <a:pt x="8507" y="6364"/>
                    </a:cubicBezTo>
                    <a:cubicBezTo>
                      <a:pt x="8444" y="6396"/>
                      <a:pt x="8349" y="6459"/>
                      <a:pt x="8318" y="6459"/>
                    </a:cubicBezTo>
                    <a:cubicBezTo>
                      <a:pt x="8192" y="6459"/>
                      <a:pt x="8129" y="6396"/>
                      <a:pt x="8034" y="6333"/>
                    </a:cubicBezTo>
                    <a:cubicBezTo>
                      <a:pt x="7908" y="6175"/>
                      <a:pt x="7971" y="5986"/>
                      <a:pt x="8066" y="5860"/>
                    </a:cubicBezTo>
                    <a:cubicBezTo>
                      <a:pt x="8696" y="5356"/>
                      <a:pt x="8948" y="4821"/>
                      <a:pt x="9011" y="4411"/>
                    </a:cubicBezTo>
                    <a:close/>
                    <a:moveTo>
                      <a:pt x="3497" y="0"/>
                    </a:moveTo>
                    <a:cubicBezTo>
                      <a:pt x="3434" y="95"/>
                      <a:pt x="3340" y="221"/>
                      <a:pt x="3214" y="347"/>
                    </a:cubicBezTo>
                    <a:lnTo>
                      <a:pt x="2237" y="1324"/>
                    </a:lnTo>
                    <a:cubicBezTo>
                      <a:pt x="2111" y="1450"/>
                      <a:pt x="1985" y="1576"/>
                      <a:pt x="1765" y="1639"/>
                    </a:cubicBezTo>
                    <a:lnTo>
                      <a:pt x="2174" y="2237"/>
                    </a:lnTo>
                    <a:lnTo>
                      <a:pt x="1040" y="2237"/>
                    </a:lnTo>
                    <a:cubicBezTo>
                      <a:pt x="441" y="2237"/>
                      <a:pt x="0" y="2710"/>
                      <a:pt x="0" y="3245"/>
                    </a:cubicBezTo>
                    <a:cubicBezTo>
                      <a:pt x="0" y="3497"/>
                      <a:pt x="63" y="3687"/>
                      <a:pt x="189" y="3876"/>
                    </a:cubicBezTo>
                    <a:cubicBezTo>
                      <a:pt x="315" y="4096"/>
                      <a:pt x="504" y="4191"/>
                      <a:pt x="756" y="4254"/>
                    </a:cubicBezTo>
                    <a:cubicBezTo>
                      <a:pt x="945" y="6018"/>
                      <a:pt x="1765" y="6932"/>
                      <a:pt x="2930" y="7719"/>
                    </a:cubicBezTo>
                    <a:cubicBezTo>
                      <a:pt x="2962" y="7751"/>
                      <a:pt x="3025" y="7751"/>
                      <a:pt x="3119" y="7751"/>
                    </a:cubicBezTo>
                    <a:lnTo>
                      <a:pt x="8696" y="7751"/>
                    </a:lnTo>
                    <a:cubicBezTo>
                      <a:pt x="8790" y="7751"/>
                      <a:pt x="8822" y="7719"/>
                      <a:pt x="8916" y="7719"/>
                    </a:cubicBezTo>
                    <a:cubicBezTo>
                      <a:pt x="10239" y="6805"/>
                      <a:pt x="10932" y="5671"/>
                      <a:pt x="11090" y="4254"/>
                    </a:cubicBezTo>
                    <a:cubicBezTo>
                      <a:pt x="11311" y="4159"/>
                      <a:pt x="11500" y="4033"/>
                      <a:pt x="11626" y="3876"/>
                    </a:cubicBezTo>
                    <a:cubicBezTo>
                      <a:pt x="11752" y="3687"/>
                      <a:pt x="11815" y="3497"/>
                      <a:pt x="11815" y="3245"/>
                    </a:cubicBezTo>
                    <a:cubicBezTo>
                      <a:pt x="11846" y="2741"/>
                      <a:pt x="11374" y="2269"/>
                      <a:pt x="10775" y="2269"/>
                    </a:cubicBezTo>
                    <a:lnTo>
                      <a:pt x="10712" y="2269"/>
                    </a:lnTo>
                    <a:cubicBezTo>
                      <a:pt x="10996" y="1733"/>
                      <a:pt x="11153" y="1135"/>
                      <a:pt x="11153" y="536"/>
                    </a:cubicBezTo>
                    <a:cubicBezTo>
                      <a:pt x="11153" y="347"/>
                      <a:pt x="10996" y="189"/>
                      <a:pt x="10775" y="189"/>
                    </a:cubicBezTo>
                    <a:cubicBezTo>
                      <a:pt x="9326" y="189"/>
                      <a:pt x="8034" y="1009"/>
                      <a:pt x="7404" y="2269"/>
                    </a:cubicBezTo>
                    <a:lnTo>
                      <a:pt x="6301" y="2269"/>
                    </a:lnTo>
                    <a:lnTo>
                      <a:pt x="349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78" name="Google Shape;1678;p37"/>
              <p:cNvSpPr/>
              <p:nvPr/>
            </p:nvSpPr>
            <p:spPr>
              <a:xfrm>
                <a:off x="-23615075" y="3906200"/>
                <a:ext cx="77200" cy="77225"/>
              </a:xfrm>
              <a:custGeom>
                <a:avLst/>
                <a:gdLst/>
                <a:ahLst/>
                <a:cxnLst/>
                <a:rect l="l" t="t" r="r" b="b"/>
                <a:pathLst>
                  <a:path w="3088" h="3089" extrusionOk="0">
                    <a:moveTo>
                      <a:pt x="2009" y="1"/>
                    </a:moveTo>
                    <a:cubicBezTo>
                      <a:pt x="1733" y="1"/>
                      <a:pt x="1465" y="95"/>
                      <a:pt x="1292" y="284"/>
                    </a:cubicBezTo>
                    <a:lnTo>
                      <a:pt x="315" y="1292"/>
                    </a:lnTo>
                    <a:cubicBezTo>
                      <a:pt x="126" y="1481"/>
                      <a:pt x="0" y="1765"/>
                      <a:pt x="0" y="2017"/>
                    </a:cubicBezTo>
                    <a:cubicBezTo>
                      <a:pt x="0" y="2301"/>
                      <a:pt x="126" y="2584"/>
                      <a:pt x="315" y="2773"/>
                    </a:cubicBezTo>
                    <a:cubicBezTo>
                      <a:pt x="504" y="2962"/>
                      <a:pt x="756" y="3088"/>
                      <a:pt x="1040" y="3088"/>
                    </a:cubicBezTo>
                    <a:cubicBezTo>
                      <a:pt x="1292" y="3088"/>
                      <a:pt x="1576" y="2962"/>
                      <a:pt x="1765" y="2773"/>
                    </a:cubicBezTo>
                    <a:lnTo>
                      <a:pt x="2773" y="1796"/>
                    </a:lnTo>
                    <a:cubicBezTo>
                      <a:pt x="2962" y="1576"/>
                      <a:pt x="3088" y="1324"/>
                      <a:pt x="3088" y="1040"/>
                    </a:cubicBezTo>
                    <a:cubicBezTo>
                      <a:pt x="3088" y="757"/>
                      <a:pt x="2962" y="505"/>
                      <a:pt x="2773" y="284"/>
                    </a:cubicBezTo>
                    <a:cubicBezTo>
                      <a:pt x="2568" y="95"/>
                      <a:pt x="2284" y="1"/>
                      <a:pt x="200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79" name="Google Shape;1679;p37"/>
              <p:cNvSpPr/>
              <p:nvPr/>
            </p:nvSpPr>
            <p:spPr>
              <a:xfrm>
                <a:off x="-23543400" y="4167700"/>
                <a:ext cx="15360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6144" h="694" extrusionOk="0">
                    <a:moveTo>
                      <a:pt x="0" y="0"/>
                    </a:moveTo>
                    <a:cubicBezTo>
                      <a:pt x="158" y="378"/>
                      <a:pt x="536" y="693"/>
                      <a:pt x="1008" y="693"/>
                    </a:cubicBezTo>
                    <a:lnTo>
                      <a:pt x="5167" y="693"/>
                    </a:lnTo>
                    <a:cubicBezTo>
                      <a:pt x="5608" y="693"/>
                      <a:pt x="5986" y="441"/>
                      <a:pt x="61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680" name="Google Shape;1680;p37"/>
            <p:cNvGrpSpPr/>
            <p:nvPr/>
          </p:nvGrpSpPr>
          <p:grpSpPr>
            <a:xfrm>
              <a:off x="5739862" y="2988767"/>
              <a:ext cx="1411580" cy="916955"/>
              <a:chOff x="6620851" y="2984825"/>
              <a:chExt cx="1133708" cy="1109846"/>
            </a:xfrm>
          </p:grpSpPr>
          <p:sp>
            <p:nvSpPr>
              <p:cNvPr id="1681" name="Google Shape;1681;p37"/>
              <p:cNvSpPr txBox="1"/>
              <p:nvPr/>
            </p:nvSpPr>
            <p:spPr>
              <a:xfrm>
                <a:off x="6620860" y="2984825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682" name="Google Shape;1682;p37"/>
              <p:cNvSpPr txBox="1"/>
              <p:nvPr/>
            </p:nvSpPr>
            <p:spPr>
              <a:xfrm>
                <a:off x="6620851" y="3305671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7" name="Google Shape;1687;p3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688" name="Google Shape;1688;p38"/>
          <p:cNvGrpSpPr/>
          <p:nvPr/>
        </p:nvGrpSpPr>
        <p:grpSpPr>
          <a:xfrm>
            <a:off x="1101306" y="1298882"/>
            <a:ext cx="2035561" cy="1564419"/>
            <a:chOff x="1101306" y="1298882"/>
            <a:chExt cx="2035561" cy="1564419"/>
          </a:xfrm>
        </p:grpSpPr>
        <p:grpSp>
          <p:nvGrpSpPr>
            <p:cNvPr id="1689" name="Google Shape;1689;p38"/>
            <p:cNvGrpSpPr/>
            <p:nvPr/>
          </p:nvGrpSpPr>
          <p:grpSpPr>
            <a:xfrm>
              <a:off x="1684744" y="1298882"/>
              <a:ext cx="868685" cy="868729"/>
              <a:chOff x="1599022" y="1556057"/>
              <a:chExt cx="868685" cy="868729"/>
            </a:xfrm>
          </p:grpSpPr>
          <p:grpSp>
            <p:nvGrpSpPr>
              <p:cNvPr id="1690" name="Google Shape;1690;p38"/>
              <p:cNvGrpSpPr/>
              <p:nvPr/>
            </p:nvGrpSpPr>
            <p:grpSpPr>
              <a:xfrm>
                <a:off x="1599022" y="1556057"/>
                <a:ext cx="868685" cy="868729"/>
                <a:chOff x="1188613" y="1602850"/>
                <a:chExt cx="990858" cy="990908"/>
              </a:xfrm>
            </p:grpSpPr>
            <p:sp>
              <p:nvSpPr>
                <p:cNvPr id="1691" name="Google Shape;1691;p38"/>
                <p:cNvSpPr/>
                <p:nvPr/>
              </p:nvSpPr>
              <p:spPr>
                <a:xfrm>
                  <a:off x="1188613" y="1602850"/>
                  <a:ext cx="990858" cy="990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97" h="19698" fill="none" extrusionOk="0">
                      <a:moveTo>
                        <a:pt x="17842" y="6536"/>
                      </a:moveTo>
                      <a:cubicBezTo>
                        <a:pt x="19697" y="10974"/>
                        <a:pt x="17569" y="16050"/>
                        <a:pt x="13161" y="17873"/>
                      </a:cubicBezTo>
                      <a:cubicBezTo>
                        <a:pt x="8724" y="19697"/>
                        <a:pt x="3648" y="17600"/>
                        <a:pt x="1824" y="13193"/>
                      </a:cubicBezTo>
                      <a:cubicBezTo>
                        <a:pt x="0" y="8755"/>
                        <a:pt x="2097" y="3679"/>
                        <a:pt x="6505" y="1855"/>
                      </a:cubicBezTo>
                      <a:cubicBezTo>
                        <a:pt x="10943" y="1"/>
                        <a:pt x="16019" y="2098"/>
                        <a:pt x="17842" y="6536"/>
                      </a:cubicBezTo>
                      <a:close/>
                    </a:path>
                  </a:pathLst>
                </a:custGeom>
                <a:noFill/>
                <a:ln w="28875" cap="flat" cmpd="sng">
                  <a:solidFill>
                    <a:srgbClr val="D9D9D9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92" name="Google Shape;1692;p38"/>
                <p:cNvSpPr/>
                <p:nvPr/>
              </p:nvSpPr>
              <p:spPr>
                <a:xfrm>
                  <a:off x="1684025" y="1662513"/>
                  <a:ext cx="367025" cy="201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6" h="4013" fill="none" extrusionOk="0">
                      <a:moveTo>
                        <a:pt x="0" y="0"/>
                      </a:moveTo>
                      <a:cubicBezTo>
                        <a:pt x="3070" y="0"/>
                        <a:pt x="5745" y="1581"/>
                        <a:pt x="7295" y="4012"/>
                      </a:cubicBezTo>
                    </a:path>
                  </a:pathLst>
                </a:custGeom>
                <a:noFill/>
                <a:ln w="28875" cap="flat" cmpd="sng">
                  <a:solidFill>
                    <a:schemeClr val="accent3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93" name="Google Shape;1693;p38"/>
                <p:cNvSpPr/>
                <p:nvPr/>
              </p:nvSpPr>
              <p:spPr>
                <a:xfrm>
                  <a:off x="2020420" y="1839891"/>
                  <a:ext cx="119323" cy="119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2" h="2372" extrusionOk="0">
                      <a:moveTo>
                        <a:pt x="1186" y="0"/>
                      </a:moveTo>
                      <a:cubicBezTo>
                        <a:pt x="548" y="0"/>
                        <a:pt x="0" y="517"/>
                        <a:pt x="0" y="1186"/>
                      </a:cubicBezTo>
                      <a:cubicBezTo>
                        <a:pt x="0" y="1824"/>
                        <a:pt x="548" y="2371"/>
                        <a:pt x="1186" y="2371"/>
                      </a:cubicBezTo>
                      <a:cubicBezTo>
                        <a:pt x="1855" y="2371"/>
                        <a:pt x="2371" y="1824"/>
                        <a:pt x="2371" y="1186"/>
                      </a:cubicBezTo>
                      <a:cubicBezTo>
                        <a:pt x="2371" y="517"/>
                        <a:pt x="1855" y="0"/>
                        <a:pt x="11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694" name="Google Shape;1694;p38"/>
              <p:cNvSpPr txBox="1"/>
              <p:nvPr/>
            </p:nvSpPr>
            <p:spPr>
              <a:xfrm>
                <a:off x="1642425" y="1749513"/>
                <a:ext cx="781800" cy="46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25 %</a:t>
                </a:r>
                <a:endParaRPr sz="17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  <p:grpSp>
          <p:nvGrpSpPr>
            <p:cNvPr id="1695" name="Google Shape;1695;p38"/>
            <p:cNvGrpSpPr/>
            <p:nvPr/>
          </p:nvGrpSpPr>
          <p:grpSpPr>
            <a:xfrm>
              <a:off x="1101306" y="2159994"/>
              <a:ext cx="2035561" cy="703307"/>
              <a:chOff x="3069600" y="2032241"/>
              <a:chExt cx="1133702" cy="851255"/>
            </a:xfrm>
          </p:grpSpPr>
          <p:sp>
            <p:nvSpPr>
              <p:cNvPr id="1696" name="Google Shape;1696;p38"/>
              <p:cNvSpPr txBox="1"/>
              <p:nvPr/>
            </p:nvSpPr>
            <p:spPr>
              <a:xfrm>
                <a:off x="3069602" y="2032241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697" name="Google Shape;1697;p38"/>
              <p:cNvSpPr txBox="1"/>
              <p:nvPr/>
            </p:nvSpPr>
            <p:spPr>
              <a:xfrm>
                <a:off x="3069600" y="2272396"/>
                <a:ext cx="1133700" cy="61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698" name="Google Shape;1698;p38"/>
          <p:cNvGrpSpPr/>
          <p:nvPr/>
        </p:nvGrpSpPr>
        <p:grpSpPr>
          <a:xfrm>
            <a:off x="1101306" y="3101426"/>
            <a:ext cx="2035561" cy="1532113"/>
            <a:chOff x="1101306" y="3101426"/>
            <a:chExt cx="2035561" cy="1532113"/>
          </a:xfrm>
        </p:grpSpPr>
        <p:grpSp>
          <p:nvGrpSpPr>
            <p:cNvPr id="1699" name="Google Shape;1699;p38"/>
            <p:cNvGrpSpPr/>
            <p:nvPr/>
          </p:nvGrpSpPr>
          <p:grpSpPr>
            <a:xfrm>
              <a:off x="1728144" y="3101426"/>
              <a:ext cx="781885" cy="781197"/>
              <a:chOff x="1642424" y="2958888"/>
              <a:chExt cx="781885" cy="781197"/>
            </a:xfrm>
          </p:grpSpPr>
          <p:grpSp>
            <p:nvGrpSpPr>
              <p:cNvPr id="1700" name="Google Shape;1700;p38"/>
              <p:cNvGrpSpPr/>
              <p:nvPr/>
            </p:nvGrpSpPr>
            <p:grpSpPr>
              <a:xfrm>
                <a:off x="1642424" y="2958888"/>
                <a:ext cx="781885" cy="781197"/>
                <a:chOff x="1307600" y="3050538"/>
                <a:chExt cx="891850" cy="891065"/>
              </a:xfrm>
            </p:grpSpPr>
            <p:sp>
              <p:nvSpPr>
                <p:cNvPr id="1701" name="Google Shape;1701;p38"/>
                <p:cNvSpPr/>
                <p:nvPr/>
              </p:nvSpPr>
              <p:spPr>
                <a:xfrm>
                  <a:off x="1307600" y="3050538"/>
                  <a:ext cx="871972" cy="891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57" h="17357" fill="none" extrusionOk="0">
                      <a:moveTo>
                        <a:pt x="17356" y="8694"/>
                      </a:moveTo>
                      <a:cubicBezTo>
                        <a:pt x="17356" y="13466"/>
                        <a:pt x="13465" y="17357"/>
                        <a:pt x="8693" y="17357"/>
                      </a:cubicBezTo>
                      <a:cubicBezTo>
                        <a:pt x="3891" y="17357"/>
                        <a:pt x="0" y="13466"/>
                        <a:pt x="0" y="8694"/>
                      </a:cubicBezTo>
                      <a:cubicBezTo>
                        <a:pt x="0" y="3891"/>
                        <a:pt x="3891" y="1"/>
                        <a:pt x="8693" y="1"/>
                      </a:cubicBezTo>
                      <a:cubicBezTo>
                        <a:pt x="13465" y="1"/>
                        <a:pt x="17356" y="3891"/>
                        <a:pt x="17356" y="8694"/>
                      </a:cubicBezTo>
                      <a:close/>
                    </a:path>
                  </a:pathLst>
                </a:custGeom>
                <a:noFill/>
                <a:ln w="28875" cap="flat" cmpd="sng">
                  <a:solidFill>
                    <a:srgbClr val="D9D9D9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02" name="Google Shape;1702;p38"/>
                <p:cNvSpPr/>
                <p:nvPr/>
              </p:nvSpPr>
              <p:spPr>
                <a:xfrm>
                  <a:off x="1744334" y="3050538"/>
                  <a:ext cx="366533" cy="2060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6" h="4014" fill="none" extrusionOk="0">
                      <a:moveTo>
                        <a:pt x="0" y="1"/>
                      </a:moveTo>
                      <a:cubicBezTo>
                        <a:pt x="3070" y="1"/>
                        <a:pt x="5745" y="1612"/>
                        <a:pt x="7295" y="4013"/>
                      </a:cubicBezTo>
                    </a:path>
                  </a:pathLst>
                </a:custGeom>
                <a:noFill/>
                <a:ln w="28875" cap="flat" cmpd="sng">
                  <a:solidFill>
                    <a:schemeClr val="dk2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03" name="Google Shape;1703;p38"/>
                <p:cNvSpPr/>
                <p:nvPr/>
              </p:nvSpPr>
              <p:spPr>
                <a:xfrm>
                  <a:off x="2080287" y="3231557"/>
                  <a:ext cx="119163" cy="1217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2" h="2372" extrusionOk="0">
                      <a:moveTo>
                        <a:pt x="1186" y="1"/>
                      </a:moveTo>
                      <a:cubicBezTo>
                        <a:pt x="548" y="1"/>
                        <a:pt x="0" y="548"/>
                        <a:pt x="0" y="1186"/>
                      </a:cubicBezTo>
                      <a:cubicBezTo>
                        <a:pt x="0" y="1855"/>
                        <a:pt x="548" y="2372"/>
                        <a:pt x="1186" y="2372"/>
                      </a:cubicBezTo>
                      <a:cubicBezTo>
                        <a:pt x="1855" y="2372"/>
                        <a:pt x="2371" y="1855"/>
                        <a:pt x="2371" y="1186"/>
                      </a:cubicBezTo>
                      <a:cubicBezTo>
                        <a:pt x="2371" y="548"/>
                        <a:pt x="1855" y="1"/>
                        <a:pt x="118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704" name="Google Shape;1704;p38"/>
              <p:cNvSpPr txBox="1"/>
              <p:nvPr/>
            </p:nvSpPr>
            <p:spPr>
              <a:xfrm>
                <a:off x="1642425" y="3100631"/>
                <a:ext cx="781800" cy="46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25 %</a:t>
                </a:r>
                <a:endParaRPr sz="17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  <p:grpSp>
          <p:nvGrpSpPr>
            <p:cNvPr id="1705" name="Google Shape;1705;p38"/>
            <p:cNvGrpSpPr/>
            <p:nvPr/>
          </p:nvGrpSpPr>
          <p:grpSpPr>
            <a:xfrm>
              <a:off x="1101306" y="3930231"/>
              <a:ext cx="2035561" cy="703307"/>
              <a:chOff x="3069600" y="2032241"/>
              <a:chExt cx="1133702" cy="851255"/>
            </a:xfrm>
          </p:grpSpPr>
          <p:sp>
            <p:nvSpPr>
              <p:cNvPr id="1706" name="Google Shape;1706;p38"/>
              <p:cNvSpPr txBox="1"/>
              <p:nvPr/>
            </p:nvSpPr>
            <p:spPr>
              <a:xfrm>
                <a:off x="3069602" y="2032241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707" name="Google Shape;1707;p38"/>
              <p:cNvSpPr txBox="1"/>
              <p:nvPr/>
            </p:nvSpPr>
            <p:spPr>
              <a:xfrm>
                <a:off x="3069600" y="2272396"/>
                <a:ext cx="1133700" cy="61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708" name="Google Shape;1708;p38"/>
          <p:cNvGrpSpPr/>
          <p:nvPr/>
        </p:nvGrpSpPr>
        <p:grpSpPr>
          <a:xfrm>
            <a:off x="3620543" y="1316150"/>
            <a:ext cx="1881642" cy="3263810"/>
            <a:chOff x="3620543" y="1316150"/>
            <a:chExt cx="1881642" cy="3263810"/>
          </a:xfrm>
        </p:grpSpPr>
        <p:sp>
          <p:nvSpPr>
            <p:cNvPr id="1709" name="Google Shape;1709;p38"/>
            <p:cNvSpPr/>
            <p:nvPr/>
          </p:nvSpPr>
          <p:spPr>
            <a:xfrm>
              <a:off x="3620543" y="1316150"/>
              <a:ext cx="1881642" cy="3263810"/>
            </a:xfrm>
            <a:custGeom>
              <a:avLst/>
              <a:gdLst/>
              <a:ahLst/>
              <a:cxnLst/>
              <a:rect l="l" t="t" r="r" b="b"/>
              <a:pathLst>
                <a:path w="85200" h="147784" extrusionOk="0">
                  <a:moveTo>
                    <a:pt x="4043" y="0"/>
                  </a:moveTo>
                  <a:cubicBezTo>
                    <a:pt x="2979" y="0"/>
                    <a:pt x="0" y="2888"/>
                    <a:pt x="0" y="4012"/>
                  </a:cubicBezTo>
                  <a:lnTo>
                    <a:pt x="0" y="145139"/>
                  </a:lnTo>
                  <a:cubicBezTo>
                    <a:pt x="0" y="146598"/>
                    <a:pt x="1186" y="147783"/>
                    <a:pt x="2645" y="147783"/>
                  </a:cubicBezTo>
                  <a:lnTo>
                    <a:pt x="81126" y="147783"/>
                  </a:lnTo>
                  <a:cubicBezTo>
                    <a:pt x="82190" y="147783"/>
                    <a:pt x="85199" y="144896"/>
                    <a:pt x="85199" y="143771"/>
                  </a:cubicBezTo>
                  <a:lnTo>
                    <a:pt x="85199" y="2644"/>
                  </a:lnTo>
                  <a:cubicBezTo>
                    <a:pt x="85199" y="1186"/>
                    <a:pt x="84014" y="0"/>
                    <a:pt x="82525" y="0"/>
                  </a:cubicBezTo>
                  <a:close/>
                </a:path>
              </a:pathLst>
            </a:custGeom>
            <a:solidFill>
              <a:srgbClr val="000000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0" name="Google Shape;1710;p38"/>
            <p:cNvSpPr/>
            <p:nvPr/>
          </p:nvSpPr>
          <p:spPr>
            <a:xfrm>
              <a:off x="3651417" y="1316150"/>
              <a:ext cx="1850767" cy="3234260"/>
            </a:xfrm>
            <a:custGeom>
              <a:avLst/>
              <a:gdLst/>
              <a:ahLst/>
              <a:cxnLst/>
              <a:rect l="l" t="t" r="r" b="b"/>
              <a:pathLst>
                <a:path w="83802" h="146446" extrusionOk="0">
                  <a:moveTo>
                    <a:pt x="2584" y="0"/>
                  </a:moveTo>
                  <a:cubicBezTo>
                    <a:pt x="1156" y="0"/>
                    <a:pt x="0" y="1155"/>
                    <a:pt x="0" y="2584"/>
                  </a:cubicBezTo>
                  <a:lnTo>
                    <a:pt x="0" y="143862"/>
                  </a:lnTo>
                  <a:cubicBezTo>
                    <a:pt x="0" y="145291"/>
                    <a:pt x="1156" y="146446"/>
                    <a:pt x="2584" y="146446"/>
                  </a:cubicBezTo>
                  <a:lnTo>
                    <a:pt x="81187" y="146446"/>
                  </a:lnTo>
                  <a:cubicBezTo>
                    <a:pt x="82646" y="146446"/>
                    <a:pt x="83801" y="145291"/>
                    <a:pt x="83801" y="143832"/>
                  </a:cubicBezTo>
                  <a:lnTo>
                    <a:pt x="83801" y="2584"/>
                  </a:lnTo>
                  <a:cubicBezTo>
                    <a:pt x="83801" y="1155"/>
                    <a:pt x="82646" y="0"/>
                    <a:pt x="81187" y="0"/>
                  </a:cubicBez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1" name="Google Shape;1711;p38"/>
            <p:cNvSpPr/>
            <p:nvPr/>
          </p:nvSpPr>
          <p:spPr>
            <a:xfrm>
              <a:off x="3938717" y="171285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53" y="1"/>
                  </a:moveTo>
                  <a:cubicBezTo>
                    <a:pt x="3162" y="1"/>
                    <a:pt x="1" y="3162"/>
                    <a:pt x="1" y="7053"/>
                  </a:cubicBezTo>
                  <a:cubicBezTo>
                    <a:pt x="1" y="10974"/>
                    <a:pt x="3162" y="14135"/>
                    <a:pt x="7053" y="14135"/>
                  </a:cubicBezTo>
                  <a:cubicBezTo>
                    <a:pt x="10974" y="14135"/>
                    <a:pt x="14135" y="10974"/>
                    <a:pt x="14135" y="7053"/>
                  </a:cubicBezTo>
                  <a:cubicBezTo>
                    <a:pt x="14135" y="3162"/>
                    <a:pt x="10974" y="1"/>
                    <a:pt x="705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2" name="Google Shape;1712;p38"/>
            <p:cNvSpPr/>
            <p:nvPr/>
          </p:nvSpPr>
          <p:spPr>
            <a:xfrm>
              <a:off x="3929994" y="1698392"/>
              <a:ext cx="354464" cy="312260"/>
            </a:xfrm>
            <a:custGeom>
              <a:avLst/>
              <a:gdLst/>
              <a:ahLst/>
              <a:cxnLst/>
              <a:rect l="l" t="t" r="r" b="b"/>
              <a:pathLst>
                <a:path w="16050" h="14139" extrusionOk="0">
                  <a:moveTo>
                    <a:pt x="8038" y="0"/>
                  </a:moveTo>
                  <a:cubicBezTo>
                    <a:pt x="7142" y="0"/>
                    <a:pt x="6231" y="172"/>
                    <a:pt x="5350" y="534"/>
                  </a:cubicBezTo>
                  <a:cubicBezTo>
                    <a:pt x="1733" y="1993"/>
                    <a:pt x="1" y="6127"/>
                    <a:pt x="1490" y="9744"/>
                  </a:cubicBezTo>
                  <a:cubicBezTo>
                    <a:pt x="2594" y="12481"/>
                    <a:pt x="5229" y="14139"/>
                    <a:pt x="8013" y="14139"/>
                  </a:cubicBezTo>
                  <a:cubicBezTo>
                    <a:pt x="8908" y="14139"/>
                    <a:pt x="9819" y="13967"/>
                    <a:pt x="10700" y="13604"/>
                  </a:cubicBezTo>
                  <a:cubicBezTo>
                    <a:pt x="14317" y="12115"/>
                    <a:pt x="16050" y="8012"/>
                    <a:pt x="14560" y="4395"/>
                  </a:cubicBezTo>
                  <a:cubicBezTo>
                    <a:pt x="13456" y="1658"/>
                    <a:pt x="10822" y="0"/>
                    <a:pt x="80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3" name="Google Shape;1713;p38"/>
            <p:cNvSpPr/>
            <p:nvPr/>
          </p:nvSpPr>
          <p:spPr>
            <a:xfrm>
              <a:off x="3984366" y="1757844"/>
              <a:ext cx="246380" cy="192007"/>
            </a:xfrm>
            <a:custGeom>
              <a:avLst/>
              <a:gdLst/>
              <a:ahLst/>
              <a:cxnLst/>
              <a:rect l="l" t="t" r="r" b="b"/>
              <a:pathLst>
                <a:path w="11156" h="8694" extrusionOk="0">
                  <a:moveTo>
                    <a:pt x="1" y="0"/>
                  </a:moveTo>
                  <a:lnTo>
                    <a:pt x="1" y="0"/>
                  </a:lnTo>
                  <a:cubicBezTo>
                    <a:pt x="700" y="1034"/>
                    <a:pt x="1490" y="1915"/>
                    <a:pt x="2341" y="2766"/>
                  </a:cubicBezTo>
                  <a:cubicBezTo>
                    <a:pt x="3192" y="3587"/>
                    <a:pt x="4074" y="4377"/>
                    <a:pt x="4986" y="5076"/>
                  </a:cubicBezTo>
                  <a:cubicBezTo>
                    <a:pt x="5928" y="5806"/>
                    <a:pt x="6901" y="6475"/>
                    <a:pt x="7904" y="7113"/>
                  </a:cubicBezTo>
                  <a:cubicBezTo>
                    <a:pt x="8937" y="7721"/>
                    <a:pt x="9971" y="8268"/>
                    <a:pt x="11156" y="8694"/>
                  </a:cubicBezTo>
                  <a:cubicBezTo>
                    <a:pt x="10457" y="7660"/>
                    <a:pt x="9667" y="6779"/>
                    <a:pt x="8815" y="5928"/>
                  </a:cubicBezTo>
                  <a:cubicBezTo>
                    <a:pt x="7995" y="5107"/>
                    <a:pt x="7113" y="4317"/>
                    <a:pt x="6171" y="3587"/>
                  </a:cubicBezTo>
                  <a:cubicBezTo>
                    <a:pt x="5229" y="2858"/>
                    <a:pt x="4287" y="2189"/>
                    <a:pt x="3253" y="1581"/>
                  </a:cubicBezTo>
                  <a:cubicBezTo>
                    <a:pt x="2250" y="973"/>
                    <a:pt x="1186" y="39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4" name="Google Shape;1714;p38"/>
            <p:cNvSpPr/>
            <p:nvPr/>
          </p:nvSpPr>
          <p:spPr>
            <a:xfrm>
              <a:off x="4023986" y="1735362"/>
              <a:ext cx="220872" cy="193354"/>
            </a:xfrm>
            <a:custGeom>
              <a:avLst/>
              <a:gdLst/>
              <a:ahLst/>
              <a:cxnLst/>
              <a:rect l="l" t="t" r="r" b="b"/>
              <a:pathLst>
                <a:path w="10001" h="8755" extrusionOk="0">
                  <a:moveTo>
                    <a:pt x="5014" y="1"/>
                  </a:moveTo>
                  <a:cubicBezTo>
                    <a:pt x="3463" y="1"/>
                    <a:pt x="1950" y="831"/>
                    <a:pt x="1155" y="2295"/>
                  </a:cubicBezTo>
                  <a:cubicBezTo>
                    <a:pt x="0" y="4392"/>
                    <a:pt x="790" y="7067"/>
                    <a:pt x="2888" y="8222"/>
                  </a:cubicBezTo>
                  <a:cubicBezTo>
                    <a:pt x="3554" y="8584"/>
                    <a:pt x="4270" y="8755"/>
                    <a:pt x="4976" y="8755"/>
                  </a:cubicBezTo>
                  <a:cubicBezTo>
                    <a:pt x="6528" y="8755"/>
                    <a:pt x="8031" y="7931"/>
                    <a:pt x="8845" y="6490"/>
                  </a:cubicBezTo>
                  <a:cubicBezTo>
                    <a:pt x="10000" y="4362"/>
                    <a:pt x="9210" y="1687"/>
                    <a:pt x="7082" y="532"/>
                  </a:cubicBezTo>
                  <a:cubicBezTo>
                    <a:pt x="6428" y="172"/>
                    <a:pt x="5717" y="1"/>
                    <a:pt x="5014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5" name="Google Shape;1715;p38"/>
            <p:cNvSpPr/>
            <p:nvPr/>
          </p:nvSpPr>
          <p:spPr>
            <a:xfrm>
              <a:off x="4405256" y="171285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53" y="1"/>
                  </a:moveTo>
                  <a:cubicBezTo>
                    <a:pt x="3162" y="1"/>
                    <a:pt x="1" y="3162"/>
                    <a:pt x="1" y="7053"/>
                  </a:cubicBezTo>
                  <a:cubicBezTo>
                    <a:pt x="1" y="10974"/>
                    <a:pt x="3162" y="14135"/>
                    <a:pt x="7053" y="14135"/>
                  </a:cubicBezTo>
                  <a:cubicBezTo>
                    <a:pt x="10974" y="14135"/>
                    <a:pt x="14135" y="10974"/>
                    <a:pt x="14135" y="7053"/>
                  </a:cubicBezTo>
                  <a:cubicBezTo>
                    <a:pt x="14135" y="3162"/>
                    <a:pt x="10974" y="1"/>
                    <a:pt x="705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6" name="Google Shape;1716;p38"/>
            <p:cNvSpPr/>
            <p:nvPr/>
          </p:nvSpPr>
          <p:spPr>
            <a:xfrm>
              <a:off x="4401900" y="1698436"/>
              <a:ext cx="343068" cy="311995"/>
            </a:xfrm>
            <a:custGeom>
              <a:avLst/>
              <a:gdLst/>
              <a:ahLst/>
              <a:cxnLst/>
              <a:rect l="l" t="t" r="r" b="b"/>
              <a:pathLst>
                <a:path w="15534" h="14127" extrusionOk="0">
                  <a:moveTo>
                    <a:pt x="7767" y="0"/>
                  </a:moveTo>
                  <a:cubicBezTo>
                    <a:pt x="5958" y="0"/>
                    <a:pt x="4150" y="684"/>
                    <a:pt x="2767" y="2052"/>
                  </a:cubicBezTo>
                  <a:cubicBezTo>
                    <a:pt x="1" y="4818"/>
                    <a:pt x="1" y="9286"/>
                    <a:pt x="2767" y="12052"/>
                  </a:cubicBezTo>
                  <a:cubicBezTo>
                    <a:pt x="4150" y="13435"/>
                    <a:pt x="5958" y="14127"/>
                    <a:pt x="7767" y="14127"/>
                  </a:cubicBezTo>
                  <a:cubicBezTo>
                    <a:pt x="9576" y="14127"/>
                    <a:pt x="11384" y="13435"/>
                    <a:pt x="12767" y="12052"/>
                  </a:cubicBezTo>
                  <a:cubicBezTo>
                    <a:pt x="15533" y="9286"/>
                    <a:pt x="15533" y="4818"/>
                    <a:pt x="12767" y="2052"/>
                  </a:cubicBezTo>
                  <a:cubicBezTo>
                    <a:pt x="11384" y="684"/>
                    <a:pt x="9576" y="0"/>
                    <a:pt x="77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7" name="Google Shape;1717;p38"/>
            <p:cNvSpPr/>
            <p:nvPr/>
          </p:nvSpPr>
          <p:spPr>
            <a:xfrm>
              <a:off x="4450906" y="1757844"/>
              <a:ext cx="246380" cy="192007"/>
            </a:xfrm>
            <a:custGeom>
              <a:avLst/>
              <a:gdLst/>
              <a:ahLst/>
              <a:cxnLst/>
              <a:rect l="l" t="t" r="r" b="b"/>
              <a:pathLst>
                <a:path w="11156" h="8694" extrusionOk="0">
                  <a:moveTo>
                    <a:pt x="1" y="0"/>
                  </a:moveTo>
                  <a:lnTo>
                    <a:pt x="1" y="0"/>
                  </a:lnTo>
                  <a:cubicBezTo>
                    <a:pt x="700" y="1034"/>
                    <a:pt x="1490" y="1915"/>
                    <a:pt x="2341" y="2766"/>
                  </a:cubicBezTo>
                  <a:cubicBezTo>
                    <a:pt x="3162" y="3587"/>
                    <a:pt x="4074" y="4377"/>
                    <a:pt x="4986" y="5076"/>
                  </a:cubicBezTo>
                  <a:cubicBezTo>
                    <a:pt x="5928" y="5806"/>
                    <a:pt x="6870" y="6475"/>
                    <a:pt x="7904" y="7113"/>
                  </a:cubicBezTo>
                  <a:cubicBezTo>
                    <a:pt x="8907" y="7721"/>
                    <a:pt x="9971" y="8268"/>
                    <a:pt x="11156" y="8694"/>
                  </a:cubicBezTo>
                  <a:cubicBezTo>
                    <a:pt x="10457" y="7660"/>
                    <a:pt x="9667" y="6779"/>
                    <a:pt x="8816" y="5928"/>
                  </a:cubicBezTo>
                  <a:cubicBezTo>
                    <a:pt x="7964" y="5107"/>
                    <a:pt x="7083" y="4317"/>
                    <a:pt x="6171" y="3587"/>
                  </a:cubicBezTo>
                  <a:cubicBezTo>
                    <a:pt x="5229" y="2858"/>
                    <a:pt x="4256" y="2189"/>
                    <a:pt x="3253" y="1581"/>
                  </a:cubicBezTo>
                  <a:cubicBezTo>
                    <a:pt x="2220" y="973"/>
                    <a:pt x="1156" y="39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8" name="Google Shape;1718;p38"/>
            <p:cNvSpPr/>
            <p:nvPr/>
          </p:nvSpPr>
          <p:spPr>
            <a:xfrm>
              <a:off x="4501921" y="1735561"/>
              <a:ext cx="197396" cy="192935"/>
            </a:xfrm>
            <a:custGeom>
              <a:avLst/>
              <a:gdLst/>
              <a:ahLst/>
              <a:cxnLst/>
              <a:rect l="l" t="t" r="r" b="b"/>
              <a:pathLst>
                <a:path w="8938" h="8736" extrusionOk="0">
                  <a:moveTo>
                    <a:pt x="4456" y="1"/>
                  </a:moveTo>
                  <a:cubicBezTo>
                    <a:pt x="2125" y="1"/>
                    <a:pt x="210" y="1815"/>
                    <a:pt x="92" y="4171"/>
                  </a:cubicBezTo>
                  <a:cubicBezTo>
                    <a:pt x="1" y="6572"/>
                    <a:pt x="1855" y="8608"/>
                    <a:pt x="4256" y="8730"/>
                  </a:cubicBezTo>
                  <a:cubicBezTo>
                    <a:pt x="4332" y="8734"/>
                    <a:pt x="4407" y="8735"/>
                    <a:pt x="4482" y="8735"/>
                  </a:cubicBezTo>
                  <a:cubicBezTo>
                    <a:pt x="6813" y="8735"/>
                    <a:pt x="8728" y="6922"/>
                    <a:pt x="8846" y="4566"/>
                  </a:cubicBezTo>
                  <a:cubicBezTo>
                    <a:pt x="8937" y="2164"/>
                    <a:pt x="7083" y="128"/>
                    <a:pt x="4682" y="6"/>
                  </a:cubicBezTo>
                  <a:cubicBezTo>
                    <a:pt x="4606" y="3"/>
                    <a:pt x="4531" y="1"/>
                    <a:pt x="4456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9" name="Google Shape;1719;p38"/>
            <p:cNvSpPr/>
            <p:nvPr/>
          </p:nvSpPr>
          <p:spPr>
            <a:xfrm>
              <a:off x="4871133" y="171285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83" y="1"/>
                  </a:moveTo>
                  <a:cubicBezTo>
                    <a:pt x="3162" y="1"/>
                    <a:pt x="0" y="3162"/>
                    <a:pt x="0" y="7053"/>
                  </a:cubicBezTo>
                  <a:cubicBezTo>
                    <a:pt x="0" y="10974"/>
                    <a:pt x="3162" y="14135"/>
                    <a:pt x="7083" y="14135"/>
                  </a:cubicBezTo>
                  <a:cubicBezTo>
                    <a:pt x="10973" y="14135"/>
                    <a:pt x="14134" y="10974"/>
                    <a:pt x="14134" y="7053"/>
                  </a:cubicBezTo>
                  <a:cubicBezTo>
                    <a:pt x="14134" y="3162"/>
                    <a:pt x="10973" y="1"/>
                    <a:pt x="708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0" name="Google Shape;1720;p38"/>
            <p:cNvSpPr/>
            <p:nvPr/>
          </p:nvSpPr>
          <p:spPr>
            <a:xfrm>
              <a:off x="4863072" y="1698392"/>
              <a:ext cx="353802" cy="312260"/>
            </a:xfrm>
            <a:custGeom>
              <a:avLst/>
              <a:gdLst/>
              <a:ahLst/>
              <a:cxnLst/>
              <a:rect l="l" t="t" r="r" b="b"/>
              <a:pathLst>
                <a:path w="16020" h="14139" extrusionOk="0">
                  <a:moveTo>
                    <a:pt x="8008" y="0"/>
                  </a:moveTo>
                  <a:cubicBezTo>
                    <a:pt x="7112" y="0"/>
                    <a:pt x="6200" y="172"/>
                    <a:pt x="5320" y="534"/>
                  </a:cubicBezTo>
                  <a:cubicBezTo>
                    <a:pt x="1733" y="1993"/>
                    <a:pt x="1" y="6127"/>
                    <a:pt x="1460" y="9744"/>
                  </a:cubicBezTo>
                  <a:cubicBezTo>
                    <a:pt x="2587" y="12481"/>
                    <a:pt x="5227" y="14139"/>
                    <a:pt x="7999" y="14139"/>
                  </a:cubicBezTo>
                  <a:cubicBezTo>
                    <a:pt x="8891" y="14139"/>
                    <a:pt x="9796" y="13967"/>
                    <a:pt x="10670" y="13604"/>
                  </a:cubicBezTo>
                  <a:cubicBezTo>
                    <a:pt x="14287" y="12115"/>
                    <a:pt x="16019" y="8012"/>
                    <a:pt x="14560" y="4395"/>
                  </a:cubicBezTo>
                  <a:cubicBezTo>
                    <a:pt x="13433" y="1658"/>
                    <a:pt x="10793" y="0"/>
                    <a:pt x="80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1" name="Google Shape;1721;p38"/>
            <p:cNvSpPr/>
            <p:nvPr/>
          </p:nvSpPr>
          <p:spPr>
            <a:xfrm>
              <a:off x="4917445" y="1757844"/>
              <a:ext cx="245718" cy="192007"/>
            </a:xfrm>
            <a:custGeom>
              <a:avLst/>
              <a:gdLst/>
              <a:ahLst/>
              <a:cxnLst/>
              <a:rect l="l" t="t" r="r" b="b"/>
              <a:pathLst>
                <a:path w="11126" h="8694" extrusionOk="0">
                  <a:moveTo>
                    <a:pt x="1" y="0"/>
                  </a:moveTo>
                  <a:cubicBezTo>
                    <a:pt x="669" y="1034"/>
                    <a:pt x="1490" y="1915"/>
                    <a:pt x="2311" y="2766"/>
                  </a:cubicBezTo>
                  <a:cubicBezTo>
                    <a:pt x="3162" y="3587"/>
                    <a:pt x="4043" y="4377"/>
                    <a:pt x="4986" y="5076"/>
                  </a:cubicBezTo>
                  <a:cubicBezTo>
                    <a:pt x="5898" y="5806"/>
                    <a:pt x="6870" y="6475"/>
                    <a:pt x="7904" y="7113"/>
                  </a:cubicBezTo>
                  <a:cubicBezTo>
                    <a:pt x="8907" y="7721"/>
                    <a:pt x="9971" y="8268"/>
                    <a:pt x="11126" y="8694"/>
                  </a:cubicBezTo>
                  <a:cubicBezTo>
                    <a:pt x="10457" y="7660"/>
                    <a:pt x="9636" y="6779"/>
                    <a:pt x="8816" y="5928"/>
                  </a:cubicBezTo>
                  <a:cubicBezTo>
                    <a:pt x="7964" y="5107"/>
                    <a:pt x="7083" y="4317"/>
                    <a:pt x="6141" y="3587"/>
                  </a:cubicBezTo>
                  <a:cubicBezTo>
                    <a:pt x="5229" y="2858"/>
                    <a:pt x="4256" y="2189"/>
                    <a:pt x="3253" y="1581"/>
                  </a:cubicBezTo>
                  <a:cubicBezTo>
                    <a:pt x="2220" y="973"/>
                    <a:pt x="1156" y="39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2" name="Google Shape;1722;p38"/>
            <p:cNvSpPr/>
            <p:nvPr/>
          </p:nvSpPr>
          <p:spPr>
            <a:xfrm>
              <a:off x="4967798" y="1735561"/>
              <a:ext cx="198058" cy="192935"/>
            </a:xfrm>
            <a:custGeom>
              <a:avLst/>
              <a:gdLst/>
              <a:ahLst/>
              <a:cxnLst/>
              <a:rect l="l" t="t" r="r" b="b"/>
              <a:pathLst>
                <a:path w="8968" h="8736" extrusionOk="0">
                  <a:moveTo>
                    <a:pt x="4458" y="1"/>
                  </a:moveTo>
                  <a:cubicBezTo>
                    <a:pt x="2155" y="1"/>
                    <a:pt x="240" y="1815"/>
                    <a:pt x="122" y="4171"/>
                  </a:cubicBezTo>
                  <a:cubicBezTo>
                    <a:pt x="0" y="6572"/>
                    <a:pt x="1855" y="8608"/>
                    <a:pt x="4286" y="8730"/>
                  </a:cubicBezTo>
                  <a:cubicBezTo>
                    <a:pt x="4361" y="8734"/>
                    <a:pt x="4435" y="8735"/>
                    <a:pt x="4509" y="8735"/>
                  </a:cubicBezTo>
                  <a:cubicBezTo>
                    <a:pt x="6812" y="8735"/>
                    <a:pt x="8728" y="6922"/>
                    <a:pt x="8846" y="4566"/>
                  </a:cubicBezTo>
                  <a:cubicBezTo>
                    <a:pt x="8967" y="2164"/>
                    <a:pt x="7113" y="128"/>
                    <a:pt x="4681" y="6"/>
                  </a:cubicBezTo>
                  <a:cubicBezTo>
                    <a:pt x="4607" y="3"/>
                    <a:pt x="4532" y="1"/>
                    <a:pt x="4458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3" name="Google Shape;1723;p38"/>
            <p:cNvSpPr/>
            <p:nvPr/>
          </p:nvSpPr>
          <p:spPr>
            <a:xfrm>
              <a:off x="3938717" y="222369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53" y="1"/>
                  </a:moveTo>
                  <a:cubicBezTo>
                    <a:pt x="3162" y="1"/>
                    <a:pt x="1" y="3162"/>
                    <a:pt x="1" y="7083"/>
                  </a:cubicBezTo>
                  <a:cubicBezTo>
                    <a:pt x="1" y="10974"/>
                    <a:pt x="3162" y="14135"/>
                    <a:pt x="7053" y="14135"/>
                  </a:cubicBezTo>
                  <a:cubicBezTo>
                    <a:pt x="10974" y="14135"/>
                    <a:pt x="14135" y="10974"/>
                    <a:pt x="14135" y="7083"/>
                  </a:cubicBezTo>
                  <a:cubicBezTo>
                    <a:pt x="14135" y="3162"/>
                    <a:pt x="10974" y="1"/>
                    <a:pt x="705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4" name="Google Shape;1724;p38"/>
            <p:cNvSpPr/>
            <p:nvPr/>
          </p:nvSpPr>
          <p:spPr>
            <a:xfrm>
              <a:off x="3950797" y="220960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83" y="1"/>
                  </a:moveTo>
                  <a:cubicBezTo>
                    <a:pt x="3162" y="1"/>
                    <a:pt x="1" y="3162"/>
                    <a:pt x="1" y="7052"/>
                  </a:cubicBezTo>
                  <a:cubicBezTo>
                    <a:pt x="1" y="10973"/>
                    <a:pt x="3162" y="14135"/>
                    <a:pt x="7083" y="14135"/>
                  </a:cubicBezTo>
                  <a:cubicBezTo>
                    <a:pt x="10974" y="14135"/>
                    <a:pt x="14135" y="10973"/>
                    <a:pt x="14135" y="7052"/>
                  </a:cubicBezTo>
                  <a:cubicBezTo>
                    <a:pt x="14135" y="3162"/>
                    <a:pt x="10974" y="1"/>
                    <a:pt x="7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5" name="Google Shape;1725;p38"/>
            <p:cNvSpPr/>
            <p:nvPr/>
          </p:nvSpPr>
          <p:spPr>
            <a:xfrm>
              <a:off x="3984366" y="2268685"/>
              <a:ext cx="246380" cy="192007"/>
            </a:xfrm>
            <a:custGeom>
              <a:avLst/>
              <a:gdLst/>
              <a:ahLst/>
              <a:cxnLst/>
              <a:rect l="l" t="t" r="r" b="b"/>
              <a:pathLst>
                <a:path w="11156" h="8694" extrusionOk="0">
                  <a:moveTo>
                    <a:pt x="1" y="0"/>
                  </a:moveTo>
                  <a:lnTo>
                    <a:pt x="1" y="0"/>
                  </a:lnTo>
                  <a:cubicBezTo>
                    <a:pt x="700" y="1034"/>
                    <a:pt x="1490" y="1915"/>
                    <a:pt x="2341" y="2766"/>
                  </a:cubicBezTo>
                  <a:cubicBezTo>
                    <a:pt x="3192" y="3587"/>
                    <a:pt x="4074" y="4377"/>
                    <a:pt x="4986" y="5107"/>
                  </a:cubicBezTo>
                  <a:cubicBezTo>
                    <a:pt x="5928" y="5836"/>
                    <a:pt x="6901" y="6505"/>
                    <a:pt x="7904" y="7113"/>
                  </a:cubicBezTo>
                  <a:cubicBezTo>
                    <a:pt x="8937" y="7721"/>
                    <a:pt x="9971" y="8298"/>
                    <a:pt x="11156" y="8694"/>
                  </a:cubicBezTo>
                  <a:cubicBezTo>
                    <a:pt x="10457" y="7660"/>
                    <a:pt x="9667" y="6779"/>
                    <a:pt x="8815" y="5928"/>
                  </a:cubicBezTo>
                  <a:cubicBezTo>
                    <a:pt x="7995" y="5107"/>
                    <a:pt x="7113" y="4317"/>
                    <a:pt x="6171" y="3617"/>
                  </a:cubicBezTo>
                  <a:cubicBezTo>
                    <a:pt x="5229" y="2888"/>
                    <a:pt x="4287" y="2219"/>
                    <a:pt x="3253" y="1581"/>
                  </a:cubicBezTo>
                  <a:cubicBezTo>
                    <a:pt x="2250" y="973"/>
                    <a:pt x="1186" y="426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6" name="Google Shape;1726;p38"/>
            <p:cNvSpPr/>
            <p:nvPr/>
          </p:nvSpPr>
          <p:spPr>
            <a:xfrm>
              <a:off x="4025311" y="2246357"/>
              <a:ext cx="217537" cy="193354"/>
            </a:xfrm>
            <a:custGeom>
              <a:avLst/>
              <a:gdLst/>
              <a:ahLst/>
              <a:cxnLst/>
              <a:rect l="l" t="t" r="r" b="b"/>
              <a:pathLst>
                <a:path w="9850" h="8755" extrusionOk="0">
                  <a:moveTo>
                    <a:pt x="4922" y="1"/>
                  </a:moveTo>
                  <a:cubicBezTo>
                    <a:pt x="3952" y="1"/>
                    <a:pt x="2975" y="323"/>
                    <a:pt x="2159" y="981"/>
                  </a:cubicBezTo>
                  <a:cubicBezTo>
                    <a:pt x="305" y="2501"/>
                    <a:pt x="1" y="5267"/>
                    <a:pt x="1521" y="7151"/>
                  </a:cubicBezTo>
                  <a:cubicBezTo>
                    <a:pt x="2399" y="8202"/>
                    <a:pt x="3658" y="8755"/>
                    <a:pt x="4927" y="8755"/>
                  </a:cubicBezTo>
                  <a:cubicBezTo>
                    <a:pt x="5897" y="8755"/>
                    <a:pt x="6874" y="8431"/>
                    <a:pt x="7691" y="7759"/>
                  </a:cubicBezTo>
                  <a:cubicBezTo>
                    <a:pt x="9545" y="6239"/>
                    <a:pt x="9849" y="3504"/>
                    <a:pt x="8329" y="1619"/>
                  </a:cubicBezTo>
                  <a:cubicBezTo>
                    <a:pt x="7451" y="551"/>
                    <a:pt x="6192" y="1"/>
                    <a:pt x="4922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7" name="Google Shape;1727;p38"/>
            <p:cNvSpPr/>
            <p:nvPr/>
          </p:nvSpPr>
          <p:spPr>
            <a:xfrm>
              <a:off x="4405256" y="222369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53" y="1"/>
                  </a:moveTo>
                  <a:cubicBezTo>
                    <a:pt x="3162" y="1"/>
                    <a:pt x="1" y="3162"/>
                    <a:pt x="1" y="7083"/>
                  </a:cubicBezTo>
                  <a:cubicBezTo>
                    <a:pt x="1" y="10974"/>
                    <a:pt x="3162" y="14135"/>
                    <a:pt x="7053" y="14135"/>
                  </a:cubicBezTo>
                  <a:cubicBezTo>
                    <a:pt x="10974" y="14135"/>
                    <a:pt x="14135" y="10974"/>
                    <a:pt x="14135" y="7083"/>
                  </a:cubicBezTo>
                  <a:cubicBezTo>
                    <a:pt x="14135" y="3162"/>
                    <a:pt x="10974" y="1"/>
                    <a:pt x="705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8" name="Google Shape;1728;p38"/>
            <p:cNvSpPr/>
            <p:nvPr/>
          </p:nvSpPr>
          <p:spPr>
            <a:xfrm>
              <a:off x="4417337" y="220960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83" y="1"/>
                  </a:moveTo>
                  <a:cubicBezTo>
                    <a:pt x="3162" y="1"/>
                    <a:pt x="1" y="3162"/>
                    <a:pt x="1" y="7052"/>
                  </a:cubicBezTo>
                  <a:cubicBezTo>
                    <a:pt x="1" y="10973"/>
                    <a:pt x="3162" y="14135"/>
                    <a:pt x="7083" y="14135"/>
                  </a:cubicBezTo>
                  <a:cubicBezTo>
                    <a:pt x="10974" y="14135"/>
                    <a:pt x="14135" y="10973"/>
                    <a:pt x="14135" y="7052"/>
                  </a:cubicBezTo>
                  <a:cubicBezTo>
                    <a:pt x="14135" y="3162"/>
                    <a:pt x="10974" y="1"/>
                    <a:pt x="7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9" name="Google Shape;1729;p38"/>
            <p:cNvSpPr/>
            <p:nvPr/>
          </p:nvSpPr>
          <p:spPr>
            <a:xfrm>
              <a:off x="4450906" y="2268685"/>
              <a:ext cx="246380" cy="192007"/>
            </a:xfrm>
            <a:custGeom>
              <a:avLst/>
              <a:gdLst/>
              <a:ahLst/>
              <a:cxnLst/>
              <a:rect l="l" t="t" r="r" b="b"/>
              <a:pathLst>
                <a:path w="11156" h="8694" extrusionOk="0">
                  <a:moveTo>
                    <a:pt x="1" y="0"/>
                  </a:moveTo>
                  <a:lnTo>
                    <a:pt x="1" y="0"/>
                  </a:lnTo>
                  <a:cubicBezTo>
                    <a:pt x="700" y="1034"/>
                    <a:pt x="1490" y="1915"/>
                    <a:pt x="2341" y="2766"/>
                  </a:cubicBezTo>
                  <a:cubicBezTo>
                    <a:pt x="3162" y="3587"/>
                    <a:pt x="4074" y="4377"/>
                    <a:pt x="4986" y="5107"/>
                  </a:cubicBezTo>
                  <a:cubicBezTo>
                    <a:pt x="5928" y="5836"/>
                    <a:pt x="6870" y="6505"/>
                    <a:pt x="7904" y="7113"/>
                  </a:cubicBezTo>
                  <a:cubicBezTo>
                    <a:pt x="8907" y="7721"/>
                    <a:pt x="9971" y="8298"/>
                    <a:pt x="11156" y="8694"/>
                  </a:cubicBezTo>
                  <a:cubicBezTo>
                    <a:pt x="10457" y="7660"/>
                    <a:pt x="9667" y="6779"/>
                    <a:pt x="8816" y="5928"/>
                  </a:cubicBezTo>
                  <a:cubicBezTo>
                    <a:pt x="7964" y="5107"/>
                    <a:pt x="7083" y="4317"/>
                    <a:pt x="6171" y="3617"/>
                  </a:cubicBezTo>
                  <a:cubicBezTo>
                    <a:pt x="5229" y="2888"/>
                    <a:pt x="4256" y="2219"/>
                    <a:pt x="3253" y="1581"/>
                  </a:cubicBezTo>
                  <a:cubicBezTo>
                    <a:pt x="2220" y="973"/>
                    <a:pt x="1156" y="426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0" name="Google Shape;1730;p38"/>
            <p:cNvSpPr/>
            <p:nvPr/>
          </p:nvSpPr>
          <p:spPr>
            <a:xfrm>
              <a:off x="4501921" y="2246402"/>
              <a:ext cx="197396" cy="192935"/>
            </a:xfrm>
            <a:custGeom>
              <a:avLst/>
              <a:gdLst/>
              <a:ahLst/>
              <a:cxnLst/>
              <a:rect l="l" t="t" r="r" b="b"/>
              <a:pathLst>
                <a:path w="8938" h="8736" extrusionOk="0">
                  <a:moveTo>
                    <a:pt x="4459" y="1"/>
                  </a:moveTo>
                  <a:cubicBezTo>
                    <a:pt x="2127" y="1"/>
                    <a:pt x="210" y="1843"/>
                    <a:pt x="92" y="4171"/>
                  </a:cubicBezTo>
                  <a:cubicBezTo>
                    <a:pt x="1" y="6572"/>
                    <a:pt x="1855" y="8639"/>
                    <a:pt x="4256" y="8730"/>
                  </a:cubicBezTo>
                  <a:cubicBezTo>
                    <a:pt x="4332" y="8734"/>
                    <a:pt x="4407" y="8736"/>
                    <a:pt x="4482" y="8736"/>
                  </a:cubicBezTo>
                  <a:cubicBezTo>
                    <a:pt x="6813" y="8736"/>
                    <a:pt x="8728" y="6923"/>
                    <a:pt x="8846" y="4596"/>
                  </a:cubicBezTo>
                  <a:cubicBezTo>
                    <a:pt x="8937" y="2164"/>
                    <a:pt x="7083" y="128"/>
                    <a:pt x="4682" y="6"/>
                  </a:cubicBezTo>
                  <a:cubicBezTo>
                    <a:pt x="4607" y="3"/>
                    <a:pt x="4533" y="1"/>
                    <a:pt x="4459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1" name="Google Shape;1731;p38"/>
            <p:cNvSpPr/>
            <p:nvPr/>
          </p:nvSpPr>
          <p:spPr>
            <a:xfrm>
              <a:off x="4871133" y="222369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83" y="1"/>
                  </a:moveTo>
                  <a:cubicBezTo>
                    <a:pt x="3162" y="1"/>
                    <a:pt x="0" y="3162"/>
                    <a:pt x="0" y="7083"/>
                  </a:cubicBezTo>
                  <a:cubicBezTo>
                    <a:pt x="0" y="10974"/>
                    <a:pt x="3162" y="14135"/>
                    <a:pt x="7083" y="14135"/>
                  </a:cubicBezTo>
                  <a:cubicBezTo>
                    <a:pt x="10973" y="14135"/>
                    <a:pt x="14134" y="10974"/>
                    <a:pt x="14134" y="7083"/>
                  </a:cubicBezTo>
                  <a:cubicBezTo>
                    <a:pt x="14134" y="3162"/>
                    <a:pt x="10973" y="1"/>
                    <a:pt x="708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2" name="Google Shape;1732;p38"/>
            <p:cNvSpPr/>
            <p:nvPr/>
          </p:nvSpPr>
          <p:spPr>
            <a:xfrm>
              <a:off x="4883876" y="220960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53" y="1"/>
                  </a:moveTo>
                  <a:cubicBezTo>
                    <a:pt x="3162" y="1"/>
                    <a:pt x="1" y="3162"/>
                    <a:pt x="1" y="7052"/>
                  </a:cubicBezTo>
                  <a:cubicBezTo>
                    <a:pt x="1" y="10973"/>
                    <a:pt x="3162" y="14135"/>
                    <a:pt x="7053" y="14135"/>
                  </a:cubicBezTo>
                  <a:cubicBezTo>
                    <a:pt x="10974" y="14135"/>
                    <a:pt x="14135" y="10973"/>
                    <a:pt x="14135" y="7052"/>
                  </a:cubicBezTo>
                  <a:cubicBezTo>
                    <a:pt x="14135" y="3162"/>
                    <a:pt x="10974" y="1"/>
                    <a:pt x="7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3" name="Google Shape;1733;p38"/>
            <p:cNvSpPr/>
            <p:nvPr/>
          </p:nvSpPr>
          <p:spPr>
            <a:xfrm>
              <a:off x="4917445" y="2268685"/>
              <a:ext cx="245718" cy="192007"/>
            </a:xfrm>
            <a:custGeom>
              <a:avLst/>
              <a:gdLst/>
              <a:ahLst/>
              <a:cxnLst/>
              <a:rect l="l" t="t" r="r" b="b"/>
              <a:pathLst>
                <a:path w="11126" h="8694" extrusionOk="0">
                  <a:moveTo>
                    <a:pt x="1" y="0"/>
                  </a:moveTo>
                  <a:lnTo>
                    <a:pt x="1" y="0"/>
                  </a:lnTo>
                  <a:cubicBezTo>
                    <a:pt x="669" y="1034"/>
                    <a:pt x="1490" y="1915"/>
                    <a:pt x="2311" y="2766"/>
                  </a:cubicBezTo>
                  <a:cubicBezTo>
                    <a:pt x="3162" y="3587"/>
                    <a:pt x="4043" y="4377"/>
                    <a:pt x="4986" y="5107"/>
                  </a:cubicBezTo>
                  <a:cubicBezTo>
                    <a:pt x="5898" y="5836"/>
                    <a:pt x="6870" y="6505"/>
                    <a:pt x="7904" y="7113"/>
                  </a:cubicBezTo>
                  <a:cubicBezTo>
                    <a:pt x="8907" y="7721"/>
                    <a:pt x="9971" y="8298"/>
                    <a:pt x="11126" y="8694"/>
                  </a:cubicBezTo>
                  <a:cubicBezTo>
                    <a:pt x="10457" y="7660"/>
                    <a:pt x="9636" y="6779"/>
                    <a:pt x="8816" y="5928"/>
                  </a:cubicBezTo>
                  <a:cubicBezTo>
                    <a:pt x="7964" y="5107"/>
                    <a:pt x="7083" y="4317"/>
                    <a:pt x="6141" y="3617"/>
                  </a:cubicBezTo>
                  <a:cubicBezTo>
                    <a:pt x="5229" y="2888"/>
                    <a:pt x="4256" y="2219"/>
                    <a:pt x="3253" y="1581"/>
                  </a:cubicBezTo>
                  <a:cubicBezTo>
                    <a:pt x="2220" y="973"/>
                    <a:pt x="1156" y="426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4" name="Google Shape;1734;p38"/>
            <p:cNvSpPr/>
            <p:nvPr/>
          </p:nvSpPr>
          <p:spPr>
            <a:xfrm>
              <a:off x="4959737" y="2246446"/>
              <a:ext cx="214158" cy="193155"/>
            </a:xfrm>
            <a:custGeom>
              <a:avLst/>
              <a:gdLst/>
              <a:ahLst/>
              <a:cxnLst/>
              <a:rect l="l" t="t" r="r" b="b"/>
              <a:pathLst>
                <a:path w="9697" h="8746" extrusionOk="0">
                  <a:moveTo>
                    <a:pt x="4837" y="1"/>
                  </a:moveTo>
                  <a:cubicBezTo>
                    <a:pt x="3778" y="1"/>
                    <a:pt x="2720" y="383"/>
                    <a:pt x="1885" y="1159"/>
                  </a:cubicBezTo>
                  <a:cubicBezTo>
                    <a:pt x="122" y="2801"/>
                    <a:pt x="1" y="5567"/>
                    <a:pt x="1642" y="7360"/>
                  </a:cubicBezTo>
                  <a:cubicBezTo>
                    <a:pt x="2499" y="8281"/>
                    <a:pt x="3663" y="8746"/>
                    <a:pt x="4836" y="8746"/>
                  </a:cubicBezTo>
                  <a:cubicBezTo>
                    <a:pt x="5908" y="8746"/>
                    <a:pt x="6986" y="8357"/>
                    <a:pt x="7843" y="7573"/>
                  </a:cubicBezTo>
                  <a:cubicBezTo>
                    <a:pt x="9606" y="5931"/>
                    <a:pt x="9697" y="3165"/>
                    <a:pt x="8056" y="1403"/>
                  </a:cubicBezTo>
                  <a:cubicBezTo>
                    <a:pt x="7191" y="474"/>
                    <a:pt x="6014" y="1"/>
                    <a:pt x="4837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5" name="Google Shape;1735;p38"/>
            <p:cNvSpPr/>
            <p:nvPr/>
          </p:nvSpPr>
          <p:spPr>
            <a:xfrm>
              <a:off x="3923280" y="2735047"/>
              <a:ext cx="343046" cy="312503"/>
            </a:xfrm>
            <a:custGeom>
              <a:avLst/>
              <a:gdLst/>
              <a:ahLst/>
              <a:cxnLst/>
              <a:rect l="l" t="t" r="r" b="b"/>
              <a:pathLst>
                <a:path w="15533" h="14150" extrusionOk="0">
                  <a:moveTo>
                    <a:pt x="7767" y="1"/>
                  </a:moveTo>
                  <a:cubicBezTo>
                    <a:pt x="5958" y="1"/>
                    <a:pt x="4150" y="692"/>
                    <a:pt x="2767" y="2075"/>
                  </a:cubicBezTo>
                  <a:cubicBezTo>
                    <a:pt x="1" y="4841"/>
                    <a:pt x="1" y="9309"/>
                    <a:pt x="2767" y="12075"/>
                  </a:cubicBezTo>
                  <a:cubicBezTo>
                    <a:pt x="4150" y="13458"/>
                    <a:pt x="5958" y="14150"/>
                    <a:pt x="7767" y="14150"/>
                  </a:cubicBezTo>
                  <a:cubicBezTo>
                    <a:pt x="9575" y="14150"/>
                    <a:pt x="11384" y="13458"/>
                    <a:pt x="12767" y="12075"/>
                  </a:cubicBezTo>
                  <a:cubicBezTo>
                    <a:pt x="15533" y="9309"/>
                    <a:pt x="15533" y="4841"/>
                    <a:pt x="12767" y="2075"/>
                  </a:cubicBezTo>
                  <a:cubicBezTo>
                    <a:pt x="11384" y="692"/>
                    <a:pt x="9575" y="1"/>
                    <a:pt x="7767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6" name="Google Shape;1736;p38"/>
            <p:cNvSpPr/>
            <p:nvPr/>
          </p:nvSpPr>
          <p:spPr>
            <a:xfrm>
              <a:off x="3950797" y="2720449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83" y="1"/>
                  </a:moveTo>
                  <a:cubicBezTo>
                    <a:pt x="3162" y="1"/>
                    <a:pt x="1" y="3162"/>
                    <a:pt x="1" y="7083"/>
                  </a:cubicBezTo>
                  <a:cubicBezTo>
                    <a:pt x="1" y="10973"/>
                    <a:pt x="3162" y="14135"/>
                    <a:pt x="7083" y="14135"/>
                  </a:cubicBezTo>
                  <a:cubicBezTo>
                    <a:pt x="10974" y="14135"/>
                    <a:pt x="14135" y="10973"/>
                    <a:pt x="14135" y="7083"/>
                  </a:cubicBezTo>
                  <a:cubicBezTo>
                    <a:pt x="14135" y="3162"/>
                    <a:pt x="10974" y="1"/>
                    <a:pt x="70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7" name="Google Shape;1737;p38"/>
            <p:cNvSpPr/>
            <p:nvPr/>
          </p:nvSpPr>
          <p:spPr>
            <a:xfrm>
              <a:off x="3984366" y="2780188"/>
              <a:ext cx="246380" cy="192007"/>
            </a:xfrm>
            <a:custGeom>
              <a:avLst/>
              <a:gdLst/>
              <a:ahLst/>
              <a:cxnLst/>
              <a:rect l="l" t="t" r="r" b="b"/>
              <a:pathLst>
                <a:path w="11156" h="8694" extrusionOk="0">
                  <a:moveTo>
                    <a:pt x="1" y="1"/>
                  </a:moveTo>
                  <a:lnTo>
                    <a:pt x="1" y="1"/>
                  </a:lnTo>
                  <a:cubicBezTo>
                    <a:pt x="700" y="1034"/>
                    <a:pt x="1490" y="1916"/>
                    <a:pt x="2341" y="2736"/>
                  </a:cubicBezTo>
                  <a:cubicBezTo>
                    <a:pt x="3192" y="3588"/>
                    <a:pt x="4074" y="4347"/>
                    <a:pt x="4986" y="5077"/>
                  </a:cubicBezTo>
                  <a:cubicBezTo>
                    <a:pt x="5928" y="5806"/>
                    <a:pt x="6901" y="6475"/>
                    <a:pt x="7904" y="7083"/>
                  </a:cubicBezTo>
                  <a:cubicBezTo>
                    <a:pt x="8937" y="7691"/>
                    <a:pt x="9971" y="8268"/>
                    <a:pt x="11156" y="8694"/>
                  </a:cubicBezTo>
                  <a:cubicBezTo>
                    <a:pt x="10457" y="7630"/>
                    <a:pt x="9667" y="6749"/>
                    <a:pt x="8815" y="5928"/>
                  </a:cubicBezTo>
                  <a:cubicBezTo>
                    <a:pt x="7995" y="5077"/>
                    <a:pt x="7113" y="4317"/>
                    <a:pt x="6171" y="3588"/>
                  </a:cubicBezTo>
                  <a:cubicBezTo>
                    <a:pt x="5229" y="2858"/>
                    <a:pt x="4287" y="2189"/>
                    <a:pt x="3253" y="1581"/>
                  </a:cubicBezTo>
                  <a:cubicBezTo>
                    <a:pt x="2250" y="973"/>
                    <a:pt x="1186" y="39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8" name="Google Shape;1738;p38"/>
            <p:cNvSpPr/>
            <p:nvPr/>
          </p:nvSpPr>
          <p:spPr>
            <a:xfrm>
              <a:off x="4025311" y="2757817"/>
              <a:ext cx="217537" cy="193067"/>
            </a:xfrm>
            <a:custGeom>
              <a:avLst/>
              <a:gdLst/>
              <a:ahLst/>
              <a:cxnLst/>
              <a:rect l="l" t="t" r="r" b="b"/>
              <a:pathLst>
                <a:path w="9850" h="8742" extrusionOk="0">
                  <a:moveTo>
                    <a:pt x="4933" y="1"/>
                  </a:moveTo>
                  <a:cubicBezTo>
                    <a:pt x="3959" y="1"/>
                    <a:pt x="2979" y="322"/>
                    <a:pt x="2159" y="983"/>
                  </a:cubicBezTo>
                  <a:cubicBezTo>
                    <a:pt x="305" y="2503"/>
                    <a:pt x="1" y="5239"/>
                    <a:pt x="1521" y="7123"/>
                  </a:cubicBezTo>
                  <a:cubicBezTo>
                    <a:pt x="2399" y="8191"/>
                    <a:pt x="3658" y="8742"/>
                    <a:pt x="4928" y="8742"/>
                  </a:cubicBezTo>
                  <a:cubicBezTo>
                    <a:pt x="5898" y="8742"/>
                    <a:pt x="6874" y="8420"/>
                    <a:pt x="7691" y="7762"/>
                  </a:cubicBezTo>
                  <a:cubicBezTo>
                    <a:pt x="9545" y="6242"/>
                    <a:pt x="9849" y="3476"/>
                    <a:pt x="8329" y="1591"/>
                  </a:cubicBezTo>
                  <a:cubicBezTo>
                    <a:pt x="7453" y="544"/>
                    <a:pt x="6199" y="1"/>
                    <a:pt x="4933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9" name="Google Shape;1739;p38"/>
            <p:cNvSpPr/>
            <p:nvPr/>
          </p:nvSpPr>
          <p:spPr>
            <a:xfrm>
              <a:off x="4393176" y="2735290"/>
              <a:ext cx="335670" cy="312194"/>
            </a:xfrm>
            <a:custGeom>
              <a:avLst/>
              <a:gdLst/>
              <a:ahLst/>
              <a:cxnLst/>
              <a:rect l="l" t="t" r="r" b="b"/>
              <a:pathLst>
                <a:path w="15199" h="14136" extrusionOk="0">
                  <a:moveTo>
                    <a:pt x="7615" y="1"/>
                  </a:moveTo>
                  <a:cubicBezTo>
                    <a:pt x="4214" y="1"/>
                    <a:pt x="1188" y="2470"/>
                    <a:pt x="639" y="5955"/>
                  </a:cubicBezTo>
                  <a:cubicBezTo>
                    <a:pt x="1" y="9785"/>
                    <a:pt x="2615" y="13432"/>
                    <a:pt x="6475" y="14040"/>
                  </a:cubicBezTo>
                  <a:cubicBezTo>
                    <a:pt x="6863" y="14104"/>
                    <a:pt x="7248" y="14135"/>
                    <a:pt x="7628" y="14135"/>
                  </a:cubicBezTo>
                  <a:cubicBezTo>
                    <a:pt x="11032" y="14135"/>
                    <a:pt x="14016" y="11649"/>
                    <a:pt x="14591" y="8204"/>
                  </a:cubicBezTo>
                  <a:cubicBezTo>
                    <a:pt x="15199" y="4344"/>
                    <a:pt x="12585" y="727"/>
                    <a:pt x="8724" y="89"/>
                  </a:cubicBezTo>
                  <a:cubicBezTo>
                    <a:pt x="8352" y="29"/>
                    <a:pt x="7981" y="1"/>
                    <a:pt x="7615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0" name="Google Shape;1740;p38"/>
            <p:cNvSpPr/>
            <p:nvPr/>
          </p:nvSpPr>
          <p:spPr>
            <a:xfrm>
              <a:off x="4417337" y="2720449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83" y="1"/>
                  </a:moveTo>
                  <a:cubicBezTo>
                    <a:pt x="3162" y="1"/>
                    <a:pt x="1" y="3162"/>
                    <a:pt x="1" y="7083"/>
                  </a:cubicBezTo>
                  <a:cubicBezTo>
                    <a:pt x="1" y="10973"/>
                    <a:pt x="3162" y="14135"/>
                    <a:pt x="7083" y="14135"/>
                  </a:cubicBezTo>
                  <a:cubicBezTo>
                    <a:pt x="10974" y="14135"/>
                    <a:pt x="14135" y="10973"/>
                    <a:pt x="14135" y="7083"/>
                  </a:cubicBezTo>
                  <a:cubicBezTo>
                    <a:pt x="14135" y="3162"/>
                    <a:pt x="10974" y="1"/>
                    <a:pt x="70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1" name="Google Shape;1741;p38"/>
            <p:cNvSpPr/>
            <p:nvPr/>
          </p:nvSpPr>
          <p:spPr>
            <a:xfrm>
              <a:off x="4450906" y="2780188"/>
              <a:ext cx="246380" cy="192007"/>
            </a:xfrm>
            <a:custGeom>
              <a:avLst/>
              <a:gdLst/>
              <a:ahLst/>
              <a:cxnLst/>
              <a:rect l="l" t="t" r="r" b="b"/>
              <a:pathLst>
                <a:path w="11156" h="8694" extrusionOk="0">
                  <a:moveTo>
                    <a:pt x="1" y="1"/>
                  </a:moveTo>
                  <a:lnTo>
                    <a:pt x="1" y="1"/>
                  </a:lnTo>
                  <a:cubicBezTo>
                    <a:pt x="700" y="1034"/>
                    <a:pt x="1490" y="1916"/>
                    <a:pt x="2341" y="2736"/>
                  </a:cubicBezTo>
                  <a:cubicBezTo>
                    <a:pt x="3162" y="3588"/>
                    <a:pt x="4074" y="4347"/>
                    <a:pt x="4986" y="5077"/>
                  </a:cubicBezTo>
                  <a:cubicBezTo>
                    <a:pt x="5928" y="5806"/>
                    <a:pt x="6870" y="6475"/>
                    <a:pt x="7904" y="7083"/>
                  </a:cubicBezTo>
                  <a:cubicBezTo>
                    <a:pt x="8907" y="7691"/>
                    <a:pt x="9971" y="8268"/>
                    <a:pt x="11156" y="8694"/>
                  </a:cubicBezTo>
                  <a:cubicBezTo>
                    <a:pt x="10457" y="7630"/>
                    <a:pt x="9667" y="6749"/>
                    <a:pt x="8816" y="5928"/>
                  </a:cubicBezTo>
                  <a:cubicBezTo>
                    <a:pt x="7964" y="5077"/>
                    <a:pt x="7083" y="4317"/>
                    <a:pt x="6171" y="3588"/>
                  </a:cubicBezTo>
                  <a:cubicBezTo>
                    <a:pt x="5229" y="2858"/>
                    <a:pt x="4256" y="2189"/>
                    <a:pt x="3253" y="1581"/>
                  </a:cubicBezTo>
                  <a:cubicBezTo>
                    <a:pt x="2220" y="973"/>
                    <a:pt x="1156" y="39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2" name="Google Shape;1742;p38"/>
            <p:cNvSpPr/>
            <p:nvPr/>
          </p:nvSpPr>
          <p:spPr>
            <a:xfrm>
              <a:off x="4501921" y="2757927"/>
              <a:ext cx="197396" cy="192912"/>
            </a:xfrm>
            <a:custGeom>
              <a:avLst/>
              <a:gdLst/>
              <a:ahLst/>
              <a:cxnLst/>
              <a:rect l="l" t="t" r="r" b="b"/>
              <a:pathLst>
                <a:path w="8938" h="8735" extrusionOk="0">
                  <a:moveTo>
                    <a:pt x="4456" y="0"/>
                  </a:moveTo>
                  <a:cubicBezTo>
                    <a:pt x="2125" y="0"/>
                    <a:pt x="210" y="1814"/>
                    <a:pt x="92" y="4170"/>
                  </a:cubicBezTo>
                  <a:cubicBezTo>
                    <a:pt x="1" y="6571"/>
                    <a:pt x="1855" y="8608"/>
                    <a:pt x="4256" y="8729"/>
                  </a:cubicBezTo>
                  <a:cubicBezTo>
                    <a:pt x="4332" y="8733"/>
                    <a:pt x="4407" y="8735"/>
                    <a:pt x="4482" y="8735"/>
                  </a:cubicBezTo>
                  <a:cubicBezTo>
                    <a:pt x="6813" y="8735"/>
                    <a:pt x="8728" y="6921"/>
                    <a:pt x="8846" y="4565"/>
                  </a:cubicBezTo>
                  <a:cubicBezTo>
                    <a:pt x="8937" y="2164"/>
                    <a:pt x="7083" y="97"/>
                    <a:pt x="4682" y="6"/>
                  </a:cubicBezTo>
                  <a:cubicBezTo>
                    <a:pt x="4606" y="2"/>
                    <a:pt x="4531" y="0"/>
                    <a:pt x="4456" y="0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3" name="Google Shape;1743;p38"/>
            <p:cNvSpPr/>
            <p:nvPr/>
          </p:nvSpPr>
          <p:spPr>
            <a:xfrm>
              <a:off x="4856359" y="2735047"/>
              <a:ext cx="342384" cy="312503"/>
            </a:xfrm>
            <a:custGeom>
              <a:avLst/>
              <a:gdLst/>
              <a:ahLst/>
              <a:cxnLst/>
              <a:rect l="l" t="t" r="r" b="b"/>
              <a:pathLst>
                <a:path w="15503" h="14150" extrusionOk="0">
                  <a:moveTo>
                    <a:pt x="7736" y="1"/>
                  </a:moveTo>
                  <a:cubicBezTo>
                    <a:pt x="5928" y="1"/>
                    <a:pt x="4119" y="692"/>
                    <a:pt x="2736" y="2075"/>
                  </a:cubicBezTo>
                  <a:cubicBezTo>
                    <a:pt x="1" y="4841"/>
                    <a:pt x="1" y="9309"/>
                    <a:pt x="2736" y="12075"/>
                  </a:cubicBezTo>
                  <a:cubicBezTo>
                    <a:pt x="4119" y="13458"/>
                    <a:pt x="5928" y="14150"/>
                    <a:pt x="7736" y="14150"/>
                  </a:cubicBezTo>
                  <a:cubicBezTo>
                    <a:pt x="9545" y="14150"/>
                    <a:pt x="11354" y="13458"/>
                    <a:pt x="12737" y="12075"/>
                  </a:cubicBezTo>
                  <a:cubicBezTo>
                    <a:pt x="15503" y="9309"/>
                    <a:pt x="15503" y="4841"/>
                    <a:pt x="12737" y="2075"/>
                  </a:cubicBezTo>
                  <a:cubicBezTo>
                    <a:pt x="11354" y="692"/>
                    <a:pt x="9545" y="1"/>
                    <a:pt x="7736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4" name="Google Shape;1744;p38"/>
            <p:cNvSpPr/>
            <p:nvPr/>
          </p:nvSpPr>
          <p:spPr>
            <a:xfrm>
              <a:off x="4883876" y="2720449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53" y="1"/>
                  </a:moveTo>
                  <a:cubicBezTo>
                    <a:pt x="3162" y="1"/>
                    <a:pt x="1" y="3162"/>
                    <a:pt x="1" y="7083"/>
                  </a:cubicBezTo>
                  <a:cubicBezTo>
                    <a:pt x="1" y="10973"/>
                    <a:pt x="3162" y="14135"/>
                    <a:pt x="7053" y="14135"/>
                  </a:cubicBezTo>
                  <a:cubicBezTo>
                    <a:pt x="10974" y="14135"/>
                    <a:pt x="14135" y="10973"/>
                    <a:pt x="14135" y="7083"/>
                  </a:cubicBezTo>
                  <a:cubicBezTo>
                    <a:pt x="14135" y="3162"/>
                    <a:pt x="10974" y="1"/>
                    <a:pt x="70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5" name="Google Shape;1745;p38"/>
            <p:cNvSpPr/>
            <p:nvPr/>
          </p:nvSpPr>
          <p:spPr>
            <a:xfrm>
              <a:off x="4917445" y="2780188"/>
              <a:ext cx="245718" cy="192007"/>
            </a:xfrm>
            <a:custGeom>
              <a:avLst/>
              <a:gdLst/>
              <a:ahLst/>
              <a:cxnLst/>
              <a:rect l="l" t="t" r="r" b="b"/>
              <a:pathLst>
                <a:path w="11126" h="8694" extrusionOk="0">
                  <a:moveTo>
                    <a:pt x="1" y="1"/>
                  </a:moveTo>
                  <a:cubicBezTo>
                    <a:pt x="669" y="1034"/>
                    <a:pt x="1490" y="1916"/>
                    <a:pt x="2311" y="2736"/>
                  </a:cubicBezTo>
                  <a:cubicBezTo>
                    <a:pt x="3162" y="3588"/>
                    <a:pt x="4043" y="4347"/>
                    <a:pt x="4986" y="5077"/>
                  </a:cubicBezTo>
                  <a:cubicBezTo>
                    <a:pt x="5898" y="5806"/>
                    <a:pt x="6870" y="6475"/>
                    <a:pt x="7904" y="7083"/>
                  </a:cubicBezTo>
                  <a:cubicBezTo>
                    <a:pt x="8907" y="7691"/>
                    <a:pt x="9971" y="8268"/>
                    <a:pt x="11126" y="8694"/>
                  </a:cubicBezTo>
                  <a:cubicBezTo>
                    <a:pt x="10457" y="7630"/>
                    <a:pt x="9636" y="6749"/>
                    <a:pt x="8816" y="5928"/>
                  </a:cubicBezTo>
                  <a:cubicBezTo>
                    <a:pt x="7964" y="5077"/>
                    <a:pt x="7083" y="4317"/>
                    <a:pt x="6141" y="3588"/>
                  </a:cubicBezTo>
                  <a:cubicBezTo>
                    <a:pt x="5229" y="2858"/>
                    <a:pt x="4256" y="2189"/>
                    <a:pt x="3253" y="1581"/>
                  </a:cubicBezTo>
                  <a:cubicBezTo>
                    <a:pt x="2220" y="973"/>
                    <a:pt x="1156" y="39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6" name="Google Shape;1746;p38"/>
            <p:cNvSpPr/>
            <p:nvPr/>
          </p:nvSpPr>
          <p:spPr>
            <a:xfrm>
              <a:off x="4959737" y="2757662"/>
              <a:ext cx="214158" cy="193133"/>
            </a:xfrm>
            <a:custGeom>
              <a:avLst/>
              <a:gdLst/>
              <a:ahLst/>
              <a:cxnLst/>
              <a:rect l="l" t="t" r="r" b="b"/>
              <a:pathLst>
                <a:path w="9697" h="8745" extrusionOk="0">
                  <a:moveTo>
                    <a:pt x="4866" y="0"/>
                  </a:moveTo>
                  <a:cubicBezTo>
                    <a:pt x="3798" y="0"/>
                    <a:pt x="2727" y="389"/>
                    <a:pt x="1885" y="1173"/>
                  </a:cubicBezTo>
                  <a:cubicBezTo>
                    <a:pt x="122" y="2814"/>
                    <a:pt x="1" y="5580"/>
                    <a:pt x="1642" y="7343"/>
                  </a:cubicBezTo>
                  <a:cubicBezTo>
                    <a:pt x="2507" y="8272"/>
                    <a:pt x="3683" y="8745"/>
                    <a:pt x="4866" y="8745"/>
                  </a:cubicBezTo>
                  <a:cubicBezTo>
                    <a:pt x="5928" y="8745"/>
                    <a:pt x="6994" y="8363"/>
                    <a:pt x="7843" y="7586"/>
                  </a:cubicBezTo>
                  <a:cubicBezTo>
                    <a:pt x="9606" y="5945"/>
                    <a:pt x="9697" y="3179"/>
                    <a:pt x="8056" y="1386"/>
                  </a:cubicBezTo>
                  <a:cubicBezTo>
                    <a:pt x="7198" y="465"/>
                    <a:pt x="6034" y="0"/>
                    <a:pt x="4866" y="0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7" name="Google Shape;1747;p38"/>
            <p:cNvSpPr/>
            <p:nvPr/>
          </p:nvSpPr>
          <p:spPr>
            <a:xfrm>
              <a:off x="3923280" y="3246418"/>
              <a:ext cx="343046" cy="312127"/>
            </a:xfrm>
            <a:custGeom>
              <a:avLst/>
              <a:gdLst/>
              <a:ahLst/>
              <a:cxnLst/>
              <a:rect l="l" t="t" r="r" b="b"/>
              <a:pathLst>
                <a:path w="15533" h="14133" extrusionOk="0">
                  <a:moveTo>
                    <a:pt x="7737" y="0"/>
                  </a:moveTo>
                  <a:cubicBezTo>
                    <a:pt x="4545" y="0"/>
                    <a:pt x="1661" y="2181"/>
                    <a:pt x="882" y="5425"/>
                  </a:cubicBezTo>
                  <a:cubicBezTo>
                    <a:pt x="1" y="9225"/>
                    <a:pt x="2341" y="13024"/>
                    <a:pt x="6141" y="13936"/>
                  </a:cubicBezTo>
                  <a:cubicBezTo>
                    <a:pt x="6696" y="14069"/>
                    <a:pt x="7251" y="14133"/>
                    <a:pt x="7797" y="14133"/>
                  </a:cubicBezTo>
                  <a:cubicBezTo>
                    <a:pt x="10988" y="14133"/>
                    <a:pt x="13873" y="11952"/>
                    <a:pt x="14651" y="8708"/>
                  </a:cubicBezTo>
                  <a:cubicBezTo>
                    <a:pt x="15533" y="4908"/>
                    <a:pt x="13192" y="1109"/>
                    <a:pt x="9393" y="197"/>
                  </a:cubicBezTo>
                  <a:cubicBezTo>
                    <a:pt x="8838" y="64"/>
                    <a:pt x="8283" y="0"/>
                    <a:pt x="7737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8" name="Google Shape;1748;p38"/>
            <p:cNvSpPr/>
            <p:nvPr/>
          </p:nvSpPr>
          <p:spPr>
            <a:xfrm>
              <a:off x="3939402" y="3232041"/>
              <a:ext cx="335670" cy="312017"/>
            </a:xfrm>
            <a:custGeom>
              <a:avLst/>
              <a:gdLst/>
              <a:ahLst/>
              <a:cxnLst/>
              <a:rect l="l" t="t" r="r" b="b"/>
              <a:pathLst>
                <a:path w="15199" h="14128" extrusionOk="0">
                  <a:moveTo>
                    <a:pt x="7607" y="0"/>
                  </a:moveTo>
                  <a:cubicBezTo>
                    <a:pt x="4188" y="0"/>
                    <a:pt x="1184" y="2467"/>
                    <a:pt x="608" y="5924"/>
                  </a:cubicBezTo>
                  <a:cubicBezTo>
                    <a:pt x="0" y="9784"/>
                    <a:pt x="2614" y="13432"/>
                    <a:pt x="6475" y="14040"/>
                  </a:cubicBezTo>
                  <a:cubicBezTo>
                    <a:pt x="6850" y="14099"/>
                    <a:pt x="7223" y="14128"/>
                    <a:pt x="7592" y="14128"/>
                  </a:cubicBezTo>
                  <a:cubicBezTo>
                    <a:pt x="11010" y="14128"/>
                    <a:pt x="14011" y="11661"/>
                    <a:pt x="14560" y="8204"/>
                  </a:cubicBezTo>
                  <a:cubicBezTo>
                    <a:pt x="15198" y="4344"/>
                    <a:pt x="12584" y="696"/>
                    <a:pt x="8724" y="88"/>
                  </a:cubicBezTo>
                  <a:cubicBezTo>
                    <a:pt x="8348" y="29"/>
                    <a:pt x="7975" y="0"/>
                    <a:pt x="76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9" name="Google Shape;1749;p38"/>
            <p:cNvSpPr/>
            <p:nvPr/>
          </p:nvSpPr>
          <p:spPr>
            <a:xfrm>
              <a:off x="3984366" y="3291029"/>
              <a:ext cx="246380" cy="192007"/>
            </a:xfrm>
            <a:custGeom>
              <a:avLst/>
              <a:gdLst/>
              <a:ahLst/>
              <a:cxnLst/>
              <a:rect l="l" t="t" r="r" b="b"/>
              <a:pathLst>
                <a:path w="11156" h="8694" extrusionOk="0">
                  <a:moveTo>
                    <a:pt x="1" y="1"/>
                  </a:moveTo>
                  <a:lnTo>
                    <a:pt x="1" y="1"/>
                  </a:lnTo>
                  <a:cubicBezTo>
                    <a:pt x="700" y="1034"/>
                    <a:pt x="1490" y="1916"/>
                    <a:pt x="2341" y="2767"/>
                  </a:cubicBezTo>
                  <a:cubicBezTo>
                    <a:pt x="3192" y="3588"/>
                    <a:pt x="4074" y="4378"/>
                    <a:pt x="4986" y="5107"/>
                  </a:cubicBezTo>
                  <a:cubicBezTo>
                    <a:pt x="5928" y="5837"/>
                    <a:pt x="6901" y="6506"/>
                    <a:pt x="7904" y="7113"/>
                  </a:cubicBezTo>
                  <a:cubicBezTo>
                    <a:pt x="8937" y="7721"/>
                    <a:pt x="9971" y="8299"/>
                    <a:pt x="11156" y="8694"/>
                  </a:cubicBezTo>
                  <a:cubicBezTo>
                    <a:pt x="10457" y="7661"/>
                    <a:pt x="9667" y="6779"/>
                    <a:pt x="8815" y="5928"/>
                  </a:cubicBezTo>
                  <a:cubicBezTo>
                    <a:pt x="7995" y="5107"/>
                    <a:pt x="7113" y="4317"/>
                    <a:pt x="6171" y="3618"/>
                  </a:cubicBezTo>
                  <a:cubicBezTo>
                    <a:pt x="5229" y="2888"/>
                    <a:pt x="4287" y="2220"/>
                    <a:pt x="3253" y="1581"/>
                  </a:cubicBezTo>
                  <a:cubicBezTo>
                    <a:pt x="2250" y="974"/>
                    <a:pt x="1186" y="426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0" name="Google Shape;1750;p38"/>
            <p:cNvSpPr/>
            <p:nvPr/>
          </p:nvSpPr>
          <p:spPr>
            <a:xfrm>
              <a:off x="4025311" y="3269033"/>
              <a:ext cx="218200" cy="193045"/>
            </a:xfrm>
            <a:custGeom>
              <a:avLst/>
              <a:gdLst/>
              <a:ahLst/>
              <a:cxnLst/>
              <a:rect l="l" t="t" r="r" b="b"/>
              <a:pathLst>
                <a:path w="9880" h="8741" extrusionOk="0">
                  <a:moveTo>
                    <a:pt x="4925" y="1"/>
                  </a:moveTo>
                  <a:cubicBezTo>
                    <a:pt x="3990" y="1"/>
                    <a:pt x="3049" y="297"/>
                    <a:pt x="2250" y="906"/>
                  </a:cubicBezTo>
                  <a:cubicBezTo>
                    <a:pt x="335" y="2395"/>
                    <a:pt x="1" y="5161"/>
                    <a:pt x="1490" y="7046"/>
                  </a:cubicBezTo>
                  <a:cubicBezTo>
                    <a:pt x="2341" y="8162"/>
                    <a:pt x="3635" y="8741"/>
                    <a:pt x="4946" y="8741"/>
                  </a:cubicBezTo>
                  <a:cubicBezTo>
                    <a:pt x="5885" y="8741"/>
                    <a:pt x="6831" y="8444"/>
                    <a:pt x="7630" y="7836"/>
                  </a:cubicBezTo>
                  <a:cubicBezTo>
                    <a:pt x="9515" y="6346"/>
                    <a:pt x="9879" y="3580"/>
                    <a:pt x="8390" y="1696"/>
                  </a:cubicBezTo>
                  <a:cubicBezTo>
                    <a:pt x="7522" y="580"/>
                    <a:pt x="6230" y="1"/>
                    <a:pt x="4925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1" name="Google Shape;1751;p38"/>
            <p:cNvSpPr/>
            <p:nvPr/>
          </p:nvSpPr>
          <p:spPr>
            <a:xfrm>
              <a:off x="4384453" y="3246352"/>
              <a:ext cx="353802" cy="312260"/>
            </a:xfrm>
            <a:custGeom>
              <a:avLst/>
              <a:gdLst/>
              <a:ahLst/>
              <a:cxnLst/>
              <a:rect l="l" t="t" r="r" b="b"/>
              <a:pathLst>
                <a:path w="16020" h="14139" extrusionOk="0">
                  <a:moveTo>
                    <a:pt x="8021" y="0"/>
                  </a:moveTo>
                  <a:cubicBezTo>
                    <a:pt x="7129" y="0"/>
                    <a:pt x="6223" y="172"/>
                    <a:pt x="5350" y="534"/>
                  </a:cubicBezTo>
                  <a:cubicBezTo>
                    <a:pt x="1733" y="1993"/>
                    <a:pt x="1" y="6127"/>
                    <a:pt x="1460" y="9744"/>
                  </a:cubicBezTo>
                  <a:cubicBezTo>
                    <a:pt x="2586" y="12481"/>
                    <a:pt x="5227" y="14139"/>
                    <a:pt x="8012" y="14139"/>
                  </a:cubicBezTo>
                  <a:cubicBezTo>
                    <a:pt x="8908" y="14139"/>
                    <a:pt x="9819" y="13967"/>
                    <a:pt x="10700" y="13605"/>
                  </a:cubicBezTo>
                  <a:cubicBezTo>
                    <a:pt x="14287" y="12146"/>
                    <a:pt x="16019" y="8012"/>
                    <a:pt x="14560" y="4395"/>
                  </a:cubicBezTo>
                  <a:cubicBezTo>
                    <a:pt x="13433" y="1658"/>
                    <a:pt x="10793" y="0"/>
                    <a:pt x="8021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2" name="Google Shape;1752;p38"/>
            <p:cNvSpPr/>
            <p:nvPr/>
          </p:nvSpPr>
          <p:spPr>
            <a:xfrm>
              <a:off x="4401900" y="3231688"/>
              <a:ext cx="343068" cy="312061"/>
            </a:xfrm>
            <a:custGeom>
              <a:avLst/>
              <a:gdLst/>
              <a:ahLst/>
              <a:cxnLst/>
              <a:rect l="l" t="t" r="r" b="b"/>
              <a:pathLst>
                <a:path w="15534" h="14130" extrusionOk="0">
                  <a:moveTo>
                    <a:pt x="7721" y="0"/>
                  </a:moveTo>
                  <a:cubicBezTo>
                    <a:pt x="4524" y="0"/>
                    <a:pt x="1636" y="2205"/>
                    <a:pt x="882" y="5454"/>
                  </a:cubicBezTo>
                  <a:cubicBezTo>
                    <a:pt x="1" y="9253"/>
                    <a:pt x="2341" y="13053"/>
                    <a:pt x="6171" y="13934"/>
                  </a:cubicBezTo>
                  <a:cubicBezTo>
                    <a:pt x="6721" y="14066"/>
                    <a:pt x="7272" y="14129"/>
                    <a:pt x="7813" y="14129"/>
                  </a:cubicBezTo>
                  <a:cubicBezTo>
                    <a:pt x="11010" y="14129"/>
                    <a:pt x="13898" y="11925"/>
                    <a:pt x="14652" y="8676"/>
                  </a:cubicBezTo>
                  <a:cubicBezTo>
                    <a:pt x="15533" y="4876"/>
                    <a:pt x="13193" y="1077"/>
                    <a:pt x="9363" y="195"/>
                  </a:cubicBezTo>
                  <a:cubicBezTo>
                    <a:pt x="8813" y="63"/>
                    <a:pt x="8262" y="0"/>
                    <a:pt x="77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3" name="Google Shape;1753;p38"/>
            <p:cNvSpPr/>
            <p:nvPr/>
          </p:nvSpPr>
          <p:spPr>
            <a:xfrm>
              <a:off x="4450906" y="3291029"/>
              <a:ext cx="246380" cy="192007"/>
            </a:xfrm>
            <a:custGeom>
              <a:avLst/>
              <a:gdLst/>
              <a:ahLst/>
              <a:cxnLst/>
              <a:rect l="l" t="t" r="r" b="b"/>
              <a:pathLst>
                <a:path w="11156" h="8694" extrusionOk="0">
                  <a:moveTo>
                    <a:pt x="1" y="1"/>
                  </a:moveTo>
                  <a:cubicBezTo>
                    <a:pt x="700" y="1034"/>
                    <a:pt x="1490" y="1916"/>
                    <a:pt x="2341" y="2767"/>
                  </a:cubicBezTo>
                  <a:cubicBezTo>
                    <a:pt x="3162" y="3588"/>
                    <a:pt x="4074" y="4378"/>
                    <a:pt x="4986" y="5107"/>
                  </a:cubicBezTo>
                  <a:cubicBezTo>
                    <a:pt x="5928" y="5837"/>
                    <a:pt x="6870" y="6506"/>
                    <a:pt x="7904" y="7113"/>
                  </a:cubicBezTo>
                  <a:cubicBezTo>
                    <a:pt x="8907" y="7721"/>
                    <a:pt x="9971" y="8299"/>
                    <a:pt x="11156" y="8694"/>
                  </a:cubicBezTo>
                  <a:cubicBezTo>
                    <a:pt x="10457" y="7661"/>
                    <a:pt x="9667" y="6779"/>
                    <a:pt x="8816" y="5928"/>
                  </a:cubicBezTo>
                  <a:cubicBezTo>
                    <a:pt x="7964" y="5107"/>
                    <a:pt x="7083" y="4317"/>
                    <a:pt x="6171" y="3618"/>
                  </a:cubicBezTo>
                  <a:cubicBezTo>
                    <a:pt x="5229" y="2888"/>
                    <a:pt x="4256" y="2220"/>
                    <a:pt x="3253" y="1581"/>
                  </a:cubicBezTo>
                  <a:cubicBezTo>
                    <a:pt x="2220" y="974"/>
                    <a:pt x="1156" y="426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4" name="Google Shape;1754;p38"/>
            <p:cNvSpPr/>
            <p:nvPr/>
          </p:nvSpPr>
          <p:spPr>
            <a:xfrm>
              <a:off x="4501921" y="3268812"/>
              <a:ext cx="197396" cy="193487"/>
            </a:xfrm>
            <a:custGeom>
              <a:avLst/>
              <a:gdLst/>
              <a:ahLst/>
              <a:cxnLst/>
              <a:rect l="l" t="t" r="r" b="b"/>
              <a:pathLst>
                <a:path w="8938" h="8761" extrusionOk="0">
                  <a:moveTo>
                    <a:pt x="4510" y="1"/>
                  </a:moveTo>
                  <a:cubicBezTo>
                    <a:pt x="2155" y="1"/>
                    <a:pt x="211" y="1824"/>
                    <a:pt x="92" y="4168"/>
                  </a:cubicBezTo>
                  <a:cubicBezTo>
                    <a:pt x="1" y="6600"/>
                    <a:pt x="1855" y="8636"/>
                    <a:pt x="4256" y="8758"/>
                  </a:cubicBezTo>
                  <a:cubicBezTo>
                    <a:pt x="4314" y="8760"/>
                    <a:pt x="4371" y="8761"/>
                    <a:pt x="4428" y="8761"/>
                  </a:cubicBezTo>
                  <a:cubicBezTo>
                    <a:pt x="6783" y="8761"/>
                    <a:pt x="8727" y="6938"/>
                    <a:pt x="8846" y="4594"/>
                  </a:cubicBezTo>
                  <a:cubicBezTo>
                    <a:pt x="8937" y="2162"/>
                    <a:pt x="7083" y="125"/>
                    <a:pt x="4682" y="4"/>
                  </a:cubicBezTo>
                  <a:cubicBezTo>
                    <a:pt x="4624" y="2"/>
                    <a:pt x="4567" y="1"/>
                    <a:pt x="4510" y="1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5" name="Google Shape;1755;p38"/>
            <p:cNvSpPr/>
            <p:nvPr/>
          </p:nvSpPr>
          <p:spPr>
            <a:xfrm>
              <a:off x="4855696" y="3246418"/>
              <a:ext cx="343709" cy="312127"/>
            </a:xfrm>
            <a:custGeom>
              <a:avLst/>
              <a:gdLst/>
              <a:ahLst/>
              <a:cxnLst/>
              <a:rect l="l" t="t" r="r" b="b"/>
              <a:pathLst>
                <a:path w="15563" h="14133" extrusionOk="0">
                  <a:moveTo>
                    <a:pt x="7765" y="0"/>
                  </a:moveTo>
                  <a:cubicBezTo>
                    <a:pt x="4568" y="0"/>
                    <a:pt x="1665" y="2181"/>
                    <a:pt x="912" y="5425"/>
                  </a:cubicBezTo>
                  <a:cubicBezTo>
                    <a:pt x="0" y="9225"/>
                    <a:pt x="2341" y="13024"/>
                    <a:pt x="6140" y="13936"/>
                  </a:cubicBezTo>
                  <a:cubicBezTo>
                    <a:pt x="6695" y="14069"/>
                    <a:pt x="7250" y="14133"/>
                    <a:pt x="7796" y="14133"/>
                  </a:cubicBezTo>
                  <a:cubicBezTo>
                    <a:pt x="10988" y="14133"/>
                    <a:pt x="13872" y="11952"/>
                    <a:pt x="14651" y="8708"/>
                  </a:cubicBezTo>
                  <a:cubicBezTo>
                    <a:pt x="15563" y="4908"/>
                    <a:pt x="13222" y="1079"/>
                    <a:pt x="9423" y="197"/>
                  </a:cubicBezTo>
                  <a:cubicBezTo>
                    <a:pt x="8868" y="64"/>
                    <a:pt x="8312" y="0"/>
                    <a:pt x="7765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6" name="Google Shape;1756;p38"/>
            <p:cNvSpPr/>
            <p:nvPr/>
          </p:nvSpPr>
          <p:spPr>
            <a:xfrm>
              <a:off x="4871796" y="3232041"/>
              <a:ext cx="335670" cy="312171"/>
            </a:xfrm>
            <a:custGeom>
              <a:avLst/>
              <a:gdLst/>
              <a:ahLst/>
              <a:cxnLst/>
              <a:rect l="l" t="t" r="r" b="b"/>
              <a:pathLst>
                <a:path w="15199" h="14135" extrusionOk="0">
                  <a:moveTo>
                    <a:pt x="7615" y="0"/>
                  </a:moveTo>
                  <a:cubicBezTo>
                    <a:pt x="4214" y="0"/>
                    <a:pt x="1188" y="2470"/>
                    <a:pt x="639" y="5955"/>
                  </a:cubicBezTo>
                  <a:cubicBezTo>
                    <a:pt x="1" y="9784"/>
                    <a:pt x="2615" y="13432"/>
                    <a:pt x="6475" y="14040"/>
                  </a:cubicBezTo>
                  <a:cubicBezTo>
                    <a:pt x="6863" y="14104"/>
                    <a:pt x="7248" y="14135"/>
                    <a:pt x="7628" y="14135"/>
                  </a:cubicBezTo>
                  <a:cubicBezTo>
                    <a:pt x="11032" y="14135"/>
                    <a:pt x="14017" y="11649"/>
                    <a:pt x="14591" y="8204"/>
                  </a:cubicBezTo>
                  <a:cubicBezTo>
                    <a:pt x="15199" y="4344"/>
                    <a:pt x="12585" y="727"/>
                    <a:pt x="8724" y="88"/>
                  </a:cubicBezTo>
                  <a:cubicBezTo>
                    <a:pt x="8352" y="29"/>
                    <a:pt x="7981" y="0"/>
                    <a:pt x="76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7" name="Google Shape;1757;p38"/>
            <p:cNvSpPr/>
            <p:nvPr/>
          </p:nvSpPr>
          <p:spPr>
            <a:xfrm>
              <a:off x="4917445" y="3291029"/>
              <a:ext cx="245718" cy="192007"/>
            </a:xfrm>
            <a:custGeom>
              <a:avLst/>
              <a:gdLst/>
              <a:ahLst/>
              <a:cxnLst/>
              <a:rect l="l" t="t" r="r" b="b"/>
              <a:pathLst>
                <a:path w="11126" h="8694" extrusionOk="0">
                  <a:moveTo>
                    <a:pt x="1" y="1"/>
                  </a:moveTo>
                  <a:cubicBezTo>
                    <a:pt x="669" y="1034"/>
                    <a:pt x="1490" y="1916"/>
                    <a:pt x="2311" y="2767"/>
                  </a:cubicBezTo>
                  <a:cubicBezTo>
                    <a:pt x="3162" y="3588"/>
                    <a:pt x="4043" y="4378"/>
                    <a:pt x="4986" y="5107"/>
                  </a:cubicBezTo>
                  <a:cubicBezTo>
                    <a:pt x="5898" y="5837"/>
                    <a:pt x="6870" y="6506"/>
                    <a:pt x="7904" y="7113"/>
                  </a:cubicBezTo>
                  <a:cubicBezTo>
                    <a:pt x="8907" y="7721"/>
                    <a:pt x="9971" y="8299"/>
                    <a:pt x="11126" y="8694"/>
                  </a:cubicBezTo>
                  <a:cubicBezTo>
                    <a:pt x="10457" y="7661"/>
                    <a:pt x="9636" y="6779"/>
                    <a:pt x="8816" y="5928"/>
                  </a:cubicBezTo>
                  <a:cubicBezTo>
                    <a:pt x="7964" y="5107"/>
                    <a:pt x="7083" y="4317"/>
                    <a:pt x="6141" y="3618"/>
                  </a:cubicBezTo>
                  <a:cubicBezTo>
                    <a:pt x="5229" y="2888"/>
                    <a:pt x="4256" y="2220"/>
                    <a:pt x="3253" y="1581"/>
                  </a:cubicBezTo>
                  <a:cubicBezTo>
                    <a:pt x="2220" y="974"/>
                    <a:pt x="1156" y="426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8" name="Google Shape;1758;p38"/>
            <p:cNvSpPr/>
            <p:nvPr/>
          </p:nvSpPr>
          <p:spPr>
            <a:xfrm>
              <a:off x="4959737" y="3269165"/>
              <a:ext cx="214158" cy="192802"/>
            </a:xfrm>
            <a:custGeom>
              <a:avLst/>
              <a:gdLst/>
              <a:ahLst/>
              <a:cxnLst/>
              <a:rect l="l" t="t" r="r" b="b"/>
              <a:pathLst>
                <a:path w="9697" h="8730" extrusionOk="0">
                  <a:moveTo>
                    <a:pt x="4836" y="0"/>
                  </a:moveTo>
                  <a:cubicBezTo>
                    <a:pt x="3768" y="0"/>
                    <a:pt x="2697" y="389"/>
                    <a:pt x="1855" y="1173"/>
                  </a:cubicBezTo>
                  <a:cubicBezTo>
                    <a:pt x="92" y="2815"/>
                    <a:pt x="1" y="5581"/>
                    <a:pt x="1642" y="7344"/>
                  </a:cubicBezTo>
                  <a:cubicBezTo>
                    <a:pt x="2515" y="8264"/>
                    <a:pt x="3687" y="8729"/>
                    <a:pt x="4858" y="8729"/>
                  </a:cubicBezTo>
                  <a:cubicBezTo>
                    <a:pt x="5930" y="8729"/>
                    <a:pt x="7001" y="8340"/>
                    <a:pt x="7843" y="7556"/>
                  </a:cubicBezTo>
                  <a:cubicBezTo>
                    <a:pt x="9606" y="5915"/>
                    <a:pt x="9697" y="3149"/>
                    <a:pt x="8025" y="1386"/>
                  </a:cubicBezTo>
                  <a:cubicBezTo>
                    <a:pt x="7168" y="465"/>
                    <a:pt x="6004" y="0"/>
                    <a:pt x="4836" y="0"/>
                  </a:cubicBezTo>
                  <a:close/>
                </a:path>
              </a:pathLst>
            </a:custGeom>
            <a:solidFill>
              <a:srgbClr val="FFFFFF">
                <a:alpha val="4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9" name="Google Shape;1759;p38"/>
            <p:cNvSpPr/>
            <p:nvPr/>
          </p:nvSpPr>
          <p:spPr>
            <a:xfrm>
              <a:off x="3938717" y="375756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53" y="1"/>
                  </a:moveTo>
                  <a:cubicBezTo>
                    <a:pt x="3162" y="1"/>
                    <a:pt x="1" y="3162"/>
                    <a:pt x="1" y="7053"/>
                  </a:cubicBezTo>
                  <a:cubicBezTo>
                    <a:pt x="1" y="10974"/>
                    <a:pt x="3162" y="14135"/>
                    <a:pt x="7053" y="14135"/>
                  </a:cubicBezTo>
                  <a:cubicBezTo>
                    <a:pt x="10974" y="14135"/>
                    <a:pt x="14135" y="10974"/>
                    <a:pt x="14135" y="7053"/>
                  </a:cubicBezTo>
                  <a:cubicBezTo>
                    <a:pt x="14135" y="3162"/>
                    <a:pt x="10974" y="1"/>
                    <a:pt x="705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0" name="Google Shape;1760;p38"/>
            <p:cNvSpPr/>
            <p:nvPr/>
          </p:nvSpPr>
          <p:spPr>
            <a:xfrm>
              <a:off x="3939402" y="3742882"/>
              <a:ext cx="335670" cy="312194"/>
            </a:xfrm>
            <a:custGeom>
              <a:avLst/>
              <a:gdLst/>
              <a:ahLst/>
              <a:cxnLst/>
              <a:rect l="l" t="t" r="r" b="b"/>
              <a:pathLst>
                <a:path w="15199" h="14136" extrusionOk="0">
                  <a:moveTo>
                    <a:pt x="7607" y="1"/>
                  </a:moveTo>
                  <a:cubicBezTo>
                    <a:pt x="4188" y="1"/>
                    <a:pt x="1184" y="2470"/>
                    <a:pt x="608" y="5955"/>
                  </a:cubicBezTo>
                  <a:cubicBezTo>
                    <a:pt x="0" y="9815"/>
                    <a:pt x="2614" y="13432"/>
                    <a:pt x="6475" y="14040"/>
                  </a:cubicBezTo>
                  <a:cubicBezTo>
                    <a:pt x="6866" y="14104"/>
                    <a:pt x="7254" y="14136"/>
                    <a:pt x="7637" y="14136"/>
                  </a:cubicBezTo>
                  <a:cubicBezTo>
                    <a:pt x="11037" y="14136"/>
                    <a:pt x="14013" y="11673"/>
                    <a:pt x="14560" y="8204"/>
                  </a:cubicBezTo>
                  <a:cubicBezTo>
                    <a:pt x="15198" y="4344"/>
                    <a:pt x="12584" y="727"/>
                    <a:pt x="8724" y="88"/>
                  </a:cubicBezTo>
                  <a:cubicBezTo>
                    <a:pt x="8348" y="29"/>
                    <a:pt x="7975" y="1"/>
                    <a:pt x="7607" y="1"/>
                  </a:cubicBez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1" name="Google Shape;1761;p38"/>
            <p:cNvSpPr/>
            <p:nvPr/>
          </p:nvSpPr>
          <p:spPr>
            <a:xfrm>
              <a:off x="4405256" y="375756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53" y="1"/>
                  </a:moveTo>
                  <a:cubicBezTo>
                    <a:pt x="3162" y="1"/>
                    <a:pt x="1" y="3162"/>
                    <a:pt x="1" y="7053"/>
                  </a:cubicBezTo>
                  <a:cubicBezTo>
                    <a:pt x="1" y="10974"/>
                    <a:pt x="3162" y="14135"/>
                    <a:pt x="7053" y="14135"/>
                  </a:cubicBezTo>
                  <a:cubicBezTo>
                    <a:pt x="10974" y="14135"/>
                    <a:pt x="14135" y="10974"/>
                    <a:pt x="14135" y="7053"/>
                  </a:cubicBezTo>
                  <a:cubicBezTo>
                    <a:pt x="14135" y="3162"/>
                    <a:pt x="10974" y="1"/>
                    <a:pt x="705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2" name="Google Shape;1762;p38"/>
            <p:cNvSpPr/>
            <p:nvPr/>
          </p:nvSpPr>
          <p:spPr>
            <a:xfrm>
              <a:off x="4401900" y="3742727"/>
              <a:ext cx="343068" cy="312282"/>
            </a:xfrm>
            <a:custGeom>
              <a:avLst/>
              <a:gdLst/>
              <a:ahLst/>
              <a:cxnLst/>
              <a:rect l="l" t="t" r="r" b="b"/>
              <a:pathLst>
                <a:path w="15534" h="14140" extrusionOk="0">
                  <a:moveTo>
                    <a:pt x="7749" y="1"/>
                  </a:moveTo>
                  <a:cubicBezTo>
                    <a:pt x="4541" y="1"/>
                    <a:pt x="1638" y="2186"/>
                    <a:pt x="882" y="5445"/>
                  </a:cubicBezTo>
                  <a:cubicBezTo>
                    <a:pt x="1" y="9244"/>
                    <a:pt x="2341" y="13044"/>
                    <a:pt x="6141" y="13956"/>
                  </a:cubicBezTo>
                  <a:cubicBezTo>
                    <a:pt x="6677" y="14080"/>
                    <a:pt x="7214" y="14140"/>
                    <a:pt x="7743" y="14140"/>
                  </a:cubicBezTo>
                  <a:cubicBezTo>
                    <a:pt x="10962" y="14140"/>
                    <a:pt x="13894" y="11930"/>
                    <a:pt x="14652" y="8667"/>
                  </a:cubicBezTo>
                  <a:cubicBezTo>
                    <a:pt x="15533" y="4867"/>
                    <a:pt x="13162" y="1068"/>
                    <a:pt x="9363" y="186"/>
                  </a:cubicBezTo>
                  <a:cubicBezTo>
                    <a:pt x="8822" y="61"/>
                    <a:pt x="8281" y="1"/>
                    <a:pt x="7749" y="1"/>
                  </a:cubicBez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3" name="Google Shape;1763;p38"/>
            <p:cNvSpPr/>
            <p:nvPr/>
          </p:nvSpPr>
          <p:spPr>
            <a:xfrm>
              <a:off x="4871133" y="3757568"/>
              <a:ext cx="312171" cy="312171"/>
            </a:xfrm>
            <a:custGeom>
              <a:avLst/>
              <a:gdLst/>
              <a:ahLst/>
              <a:cxnLst/>
              <a:rect l="l" t="t" r="r" b="b"/>
              <a:pathLst>
                <a:path w="14135" h="14135" extrusionOk="0">
                  <a:moveTo>
                    <a:pt x="7083" y="1"/>
                  </a:moveTo>
                  <a:cubicBezTo>
                    <a:pt x="3162" y="1"/>
                    <a:pt x="0" y="3162"/>
                    <a:pt x="0" y="7053"/>
                  </a:cubicBezTo>
                  <a:cubicBezTo>
                    <a:pt x="0" y="10974"/>
                    <a:pt x="3162" y="14135"/>
                    <a:pt x="7083" y="14135"/>
                  </a:cubicBezTo>
                  <a:cubicBezTo>
                    <a:pt x="10973" y="14135"/>
                    <a:pt x="14134" y="10974"/>
                    <a:pt x="14134" y="7053"/>
                  </a:cubicBezTo>
                  <a:cubicBezTo>
                    <a:pt x="14134" y="3162"/>
                    <a:pt x="10973" y="1"/>
                    <a:pt x="708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4" name="Google Shape;1764;p38"/>
            <p:cNvSpPr/>
            <p:nvPr/>
          </p:nvSpPr>
          <p:spPr>
            <a:xfrm>
              <a:off x="4871796" y="3743368"/>
              <a:ext cx="335670" cy="312194"/>
            </a:xfrm>
            <a:custGeom>
              <a:avLst/>
              <a:gdLst/>
              <a:ahLst/>
              <a:cxnLst/>
              <a:rect l="l" t="t" r="r" b="b"/>
              <a:pathLst>
                <a:path w="15199" h="14136" extrusionOk="0">
                  <a:moveTo>
                    <a:pt x="7562" y="1"/>
                  </a:moveTo>
                  <a:cubicBezTo>
                    <a:pt x="4162" y="1"/>
                    <a:pt x="1186" y="2463"/>
                    <a:pt x="639" y="5933"/>
                  </a:cubicBezTo>
                  <a:cubicBezTo>
                    <a:pt x="1" y="9793"/>
                    <a:pt x="2615" y="13410"/>
                    <a:pt x="6475" y="14048"/>
                  </a:cubicBezTo>
                  <a:cubicBezTo>
                    <a:pt x="6851" y="14107"/>
                    <a:pt x="7224" y="14136"/>
                    <a:pt x="7592" y="14136"/>
                  </a:cubicBezTo>
                  <a:cubicBezTo>
                    <a:pt x="11011" y="14136"/>
                    <a:pt x="14015" y="11667"/>
                    <a:pt x="14591" y="8182"/>
                  </a:cubicBezTo>
                  <a:cubicBezTo>
                    <a:pt x="15199" y="4322"/>
                    <a:pt x="12585" y="705"/>
                    <a:pt x="8724" y="97"/>
                  </a:cubicBezTo>
                  <a:cubicBezTo>
                    <a:pt x="8333" y="32"/>
                    <a:pt x="7945" y="1"/>
                    <a:pt x="7562" y="1"/>
                  </a:cubicBez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5" name="Google Shape;1765;p38"/>
            <p:cNvSpPr/>
            <p:nvPr/>
          </p:nvSpPr>
          <p:spPr>
            <a:xfrm>
              <a:off x="4321357" y="4364411"/>
              <a:ext cx="69170" cy="75884"/>
            </a:xfrm>
            <a:custGeom>
              <a:avLst/>
              <a:gdLst/>
              <a:ahLst/>
              <a:cxnLst/>
              <a:rect l="l" t="t" r="r" b="b"/>
              <a:pathLst>
                <a:path w="3132" h="3436" extrusionOk="0">
                  <a:moveTo>
                    <a:pt x="0" y="0"/>
                  </a:moveTo>
                  <a:lnTo>
                    <a:pt x="1307" y="3435"/>
                  </a:lnTo>
                  <a:lnTo>
                    <a:pt x="1824" y="3435"/>
                  </a:lnTo>
                  <a:lnTo>
                    <a:pt x="3131" y="0"/>
                  </a:lnTo>
                  <a:lnTo>
                    <a:pt x="2675" y="0"/>
                  </a:lnTo>
                  <a:lnTo>
                    <a:pt x="1581" y="2888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6" name="Google Shape;1766;p38"/>
            <p:cNvSpPr/>
            <p:nvPr/>
          </p:nvSpPr>
          <p:spPr>
            <a:xfrm>
              <a:off x="4431449" y="4363064"/>
              <a:ext cx="52386" cy="78556"/>
            </a:xfrm>
            <a:custGeom>
              <a:avLst/>
              <a:gdLst/>
              <a:ahLst/>
              <a:cxnLst/>
              <a:rect l="l" t="t" r="r" b="b"/>
              <a:pathLst>
                <a:path w="2372" h="3557" extrusionOk="0">
                  <a:moveTo>
                    <a:pt x="1186" y="365"/>
                  </a:moveTo>
                  <a:cubicBezTo>
                    <a:pt x="1429" y="365"/>
                    <a:pt x="1611" y="487"/>
                    <a:pt x="1733" y="730"/>
                  </a:cubicBezTo>
                  <a:cubicBezTo>
                    <a:pt x="1854" y="973"/>
                    <a:pt x="1915" y="1308"/>
                    <a:pt x="1915" y="1794"/>
                  </a:cubicBezTo>
                  <a:cubicBezTo>
                    <a:pt x="1915" y="2250"/>
                    <a:pt x="1854" y="2615"/>
                    <a:pt x="1733" y="2858"/>
                  </a:cubicBezTo>
                  <a:cubicBezTo>
                    <a:pt x="1611" y="3101"/>
                    <a:pt x="1429" y="3192"/>
                    <a:pt x="1186" y="3192"/>
                  </a:cubicBezTo>
                  <a:cubicBezTo>
                    <a:pt x="943" y="3192"/>
                    <a:pt x="791" y="3101"/>
                    <a:pt x="669" y="2858"/>
                  </a:cubicBezTo>
                  <a:cubicBezTo>
                    <a:pt x="547" y="2615"/>
                    <a:pt x="487" y="2250"/>
                    <a:pt x="487" y="1794"/>
                  </a:cubicBezTo>
                  <a:cubicBezTo>
                    <a:pt x="487" y="1308"/>
                    <a:pt x="547" y="973"/>
                    <a:pt x="669" y="730"/>
                  </a:cubicBezTo>
                  <a:cubicBezTo>
                    <a:pt x="791" y="487"/>
                    <a:pt x="943" y="365"/>
                    <a:pt x="1186" y="365"/>
                  </a:cubicBezTo>
                  <a:close/>
                  <a:moveTo>
                    <a:pt x="1186" y="1"/>
                  </a:moveTo>
                  <a:cubicBezTo>
                    <a:pt x="821" y="1"/>
                    <a:pt x="517" y="153"/>
                    <a:pt x="304" y="457"/>
                  </a:cubicBezTo>
                  <a:cubicBezTo>
                    <a:pt x="122" y="760"/>
                    <a:pt x="0" y="1216"/>
                    <a:pt x="0" y="1794"/>
                  </a:cubicBezTo>
                  <a:cubicBezTo>
                    <a:pt x="0" y="2371"/>
                    <a:pt x="122" y="2797"/>
                    <a:pt x="304" y="3101"/>
                  </a:cubicBezTo>
                  <a:cubicBezTo>
                    <a:pt x="517" y="3405"/>
                    <a:pt x="821" y="3557"/>
                    <a:pt x="1186" y="3557"/>
                  </a:cubicBezTo>
                  <a:cubicBezTo>
                    <a:pt x="1581" y="3557"/>
                    <a:pt x="1885" y="3405"/>
                    <a:pt x="2067" y="3101"/>
                  </a:cubicBezTo>
                  <a:cubicBezTo>
                    <a:pt x="2280" y="2797"/>
                    <a:pt x="2371" y="2371"/>
                    <a:pt x="2371" y="1794"/>
                  </a:cubicBezTo>
                  <a:cubicBezTo>
                    <a:pt x="2371" y="1216"/>
                    <a:pt x="2280" y="760"/>
                    <a:pt x="2067" y="457"/>
                  </a:cubicBezTo>
                  <a:cubicBezTo>
                    <a:pt x="1885" y="153"/>
                    <a:pt x="1581" y="1"/>
                    <a:pt x="1186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7" name="Google Shape;1767;p38"/>
            <p:cNvSpPr/>
            <p:nvPr/>
          </p:nvSpPr>
          <p:spPr>
            <a:xfrm>
              <a:off x="4499249" y="4364411"/>
              <a:ext cx="49029" cy="77209"/>
            </a:xfrm>
            <a:custGeom>
              <a:avLst/>
              <a:gdLst/>
              <a:ahLst/>
              <a:cxnLst/>
              <a:rect l="l" t="t" r="r" b="b"/>
              <a:pathLst>
                <a:path w="2220" h="3496" extrusionOk="0">
                  <a:moveTo>
                    <a:pt x="152" y="0"/>
                  </a:moveTo>
                  <a:lnTo>
                    <a:pt x="152" y="1733"/>
                  </a:lnTo>
                  <a:cubicBezTo>
                    <a:pt x="274" y="1672"/>
                    <a:pt x="395" y="1642"/>
                    <a:pt x="517" y="1611"/>
                  </a:cubicBezTo>
                  <a:cubicBezTo>
                    <a:pt x="639" y="1581"/>
                    <a:pt x="760" y="1551"/>
                    <a:pt x="882" y="1551"/>
                  </a:cubicBezTo>
                  <a:cubicBezTo>
                    <a:pt x="1155" y="1551"/>
                    <a:pt x="1368" y="1642"/>
                    <a:pt x="1520" y="1763"/>
                  </a:cubicBezTo>
                  <a:cubicBezTo>
                    <a:pt x="1672" y="1915"/>
                    <a:pt x="1763" y="2098"/>
                    <a:pt x="1763" y="2341"/>
                  </a:cubicBezTo>
                  <a:cubicBezTo>
                    <a:pt x="1763" y="2584"/>
                    <a:pt x="1672" y="2766"/>
                    <a:pt x="1520" y="2918"/>
                  </a:cubicBezTo>
                  <a:cubicBezTo>
                    <a:pt x="1368" y="3040"/>
                    <a:pt x="1155" y="3131"/>
                    <a:pt x="882" y="3131"/>
                  </a:cubicBezTo>
                  <a:cubicBezTo>
                    <a:pt x="730" y="3131"/>
                    <a:pt x="578" y="3101"/>
                    <a:pt x="426" y="3070"/>
                  </a:cubicBezTo>
                  <a:cubicBezTo>
                    <a:pt x="274" y="3040"/>
                    <a:pt x="122" y="2979"/>
                    <a:pt x="0" y="2888"/>
                  </a:cubicBezTo>
                  <a:lnTo>
                    <a:pt x="0" y="3374"/>
                  </a:lnTo>
                  <a:cubicBezTo>
                    <a:pt x="152" y="3405"/>
                    <a:pt x="304" y="3435"/>
                    <a:pt x="456" y="3465"/>
                  </a:cubicBezTo>
                  <a:cubicBezTo>
                    <a:pt x="608" y="3496"/>
                    <a:pt x="760" y="3496"/>
                    <a:pt x="912" y="3496"/>
                  </a:cubicBezTo>
                  <a:cubicBezTo>
                    <a:pt x="1307" y="3496"/>
                    <a:pt x="1642" y="3405"/>
                    <a:pt x="1885" y="3192"/>
                  </a:cubicBezTo>
                  <a:cubicBezTo>
                    <a:pt x="2098" y="3010"/>
                    <a:pt x="2219" y="2706"/>
                    <a:pt x="2219" y="2341"/>
                  </a:cubicBezTo>
                  <a:cubicBezTo>
                    <a:pt x="2219" y="1976"/>
                    <a:pt x="2098" y="1703"/>
                    <a:pt x="1885" y="1490"/>
                  </a:cubicBezTo>
                  <a:cubicBezTo>
                    <a:pt x="1642" y="1277"/>
                    <a:pt x="1338" y="1186"/>
                    <a:pt x="973" y="1186"/>
                  </a:cubicBezTo>
                  <a:lnTo>
                    <a:pt x="760" y="1186"/>
                  </a:lnTo>
                  <a:cubicBezTo>
                    <a:pt x="699" y="1216"/>
                    <a:pt x="639" y="1216"/>
                    <a:pt x="578" y="1247"/>
                  </a:cubicBezTo>
                  <a:lnTo>
                    <a:pt x="578" y="396"/>
                  </a:lnTo>
                  <a:lnTo>
                    <a:pt x="1976" y="396"/>
                  </a:lnTo>
                  <a:lnTo>
                    <a:pt x="1976" y="0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8" name="Google Shape;1768;p38"/>
            <p:cNvSpPr/>
            <p:nvPr/>
          </p:nvSpPr>
          <p:spPr>
            <a:xfrm>
              <a:off x="4568396" y="4427507"/>
              <a:ext cx="10755" cy="12787"/>
            </a:xfrm>
            <a:custGeom>
              <a:avLst/>
              <a:gdLst/>
              <a:ahLst/>
              <a:cxnLst/>
              <a:rect l="l" t="t" r="r" b="b"/>
              <a:pathLst>
                <a:path w="487" h="579" extrusionOk="0">
                  <a:moveTo>
                    <a:pt x="0" y="1"/>
                  </a:moveTo>
                  <a:lnTo>
                    <a:pt x="0" y="578"/>
                  </a:lnTo>
                  <a:lnTo>
                    <a:pt x="486" y="578"/>
                  </a:lnTo>
                  <a:lnTo>
                    <a:pt x="486" y="1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9" name="Google Shape;1769;p38"/>
            <p:cNvSpPr/>
            <p:nvPr/>
          </p:nvSpPr>
          <p:spPr>
            <a:xfrm>
              <a:off x="4597923" y="4363064"/>
              <a:ext cx="48344" cy="77231"/>
            </a:xfrm>
            <a:custGeom>
              <a:avLst/>
              <a:gdLst/>
              <a:ahLst/>
              <a:cxnLst/>
              <a:rect l="l" t="t" r="r" b="b"/>
              <a:pathLst>
                <a:path w="2189" h="3497" extrusionOk="0">
                  <a:moveTo>
                    <a:pt x="1003" y="1"/>
                  </a:moveTo>
                  <a:cubicBezTo>
                    <a:pt x="882" y="1"/>
                    <a:pt x="730" y="31"/>
                    <a:pt x="548" y="61"/>
                  </a:cubicBezTo>
                  <a:cubicBezTo>
                    <a:pt x="396" y="92"/>
                    <a:pt x="213" y="153"/>
                    <a:pt x="31" y="244"/>
                  </a:cubicBezTo>
                  <a:lnTo>
                    <a:pt x="31" y="700"/>
                  </a:lnTo>
                  <a:cubicBezTo>
                    <a:pt x="213" y="609"/>
                    <a:pt x="396" y="517"/>
                    <a:pt x="548" y="487"/>
                  </a:cubicBezTo>
                  <a:cubicBezTo>
                    <a:pt x="700" y="426"/>
                    <a:pt x="882" y="396"/>
                    <a:pt x="1003" y="396"/>
                  </a:cubicBezTo>
                  <a:cubicBezTo>
                    <a:pt x="1216" y="396"/>
                    <a:pt x="1399" y="457"/>
                    <a:pt x="1520" y="578"/>
                  </a:cubicBezTo>
                  <a:cubicBezTo>
                    <a:pt x="1642" y="700"/>
                    <a:pt x="1703" y="852"/>
                    <a:pt x="1703" y="1034"/>
                  </a:cubicBezTo>
                  <a:cubicBezTo>
                    <a:pt x="1703" y="1125"/>
                    <a:pt x="1672" y="1247"/>
                    <a:pt x="1611" y="1368"/>
                  </a:cubicBezTo>
                  <a:cubicBezTo>
                    <a:pt x="1551" y="1490"/>
                    <a:pt x="1459" y="1612"/>
                    <a:pt x="1307" y="1794"/>
                  </a:cubicBezTo>
                  <a:cubicBezTo>
                    <a:pt x="1216" y="1885"/>
                    <a:pt x="1034" y="2067"/>
                    <a:pt x="730" y="2371"/>
                  </a:cubicBezTo>
                  <a:cubicBezTo>
                    <a:pt x="426" y="2675"/>
                    <a:pt x="183" y="2919"/>
                    <a:pt x="0" y="3101"/>
                  </a:cubicBezTo>
                  <a:lnTo>
                    <a:pt x="0" y="3496"/>
                  </a:lnTo>
                  <a:lnTo>
                    <a:pt x="2189" y="3496"/>
                  </a:lnTo>
                  <a:lnTo>
                    <a:pt x="2189" y="3101"/>
                  </a:lnTo>
                  <a:lnTo>
                    <a:pt x="578" y="3101"/>
                  </a:lnTo>
                  <a:cubicBezTo>
                    <a:pt x="943" y="2736"/>
                    <a:pt x="1247" y="2432"/>
                    <a:pt x="1429" y="2219"/>
                  </a:cubicBezTo>
                  <a:cubicBezTo>
                    <a:pt x="1642" y="2007"/>
                    <a:pt x="1763" y="1885"/>
                    <a:pt x="1794" y="1824"/>
                  </a:cubicBezTo>
                  <a:cubicBezTo>
                    <a:pt x="1946" y="1672"/>
                    <a:pt x="2037" y="1520"/>
                    <a:pt x="2098" y="1399"/>
                  </a:cubicBezTo>
                  <a:cubicBezTo>
                    <a:pt x="2159" y="1277"/>
                    <a:pt x="2159" y="1125"/>
                    <a:pt x="2159" y="1004"/>
                  </a:cubicBezTo>
                  <a:cubicBezTo>
                    <a:pt x="2159" y="700"/>
                    <a:pt x="2067" y="457"/>
                    <a:pt x="1855" y="274"/>
                  </a:cubicBezTo>
                  <a:cubicBezTo>
                    <a:pt x="1642" y="92"/>
                    <a:pt x="1368" y="1"/>
                    <a:pt x="1003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0" name="Google Shape;1770;p38"/>
            <p:cNvSpPr/>
            <p:nvPr/>
          </p:nvSpPr>
          <p:spPr>
            <a:xfrm>
              <a:off x="4663714" y="4363064"/>
              <a:ext cx="52386" cy="78556"/>
            </a:xfrm>
            <a:custGeom>
              <a:avLst/>
              <a:gdLst/>
              <a:ahLst/>
              <a:cxnLst/>
              <a:rect l="l" t="t" r="r" b="b"/>
              <a:pathLst>
                <a:path w="2372" h="3557" extrusionOk="0">
                  <a:moveTo>
                    <a:pt x="1186" y="365"/>
                  </a:moveTo>
                  <a:cubicBezTo>
                    <a:pt x="1429" y="365"/>
                    <a:pt x="1611" y="487"/>
                    <a:pt x="1733" y="730"/>
                  </a:cubicBezTo>
                  <a:cubicBezTo>
                    <a:pt x="1854" y="973"/>
                    <a:pt x="1915" y="1308"/>
                    <a:pt x="1915" y="1794"/>
                  </a:cubicBezTo>
                  <a:cubicBezTo>
                    <a:pt x="1915" y="2250"/>
                    <a:pt x="1854" y="2615"/>
                    <a:pt x="1733" y="2858"/>
                  </a:cubicBezTo>
                  <a:cubicBezTo>
                    <a:pt x="1611" y="3101"/>
                    <a:pt x="1429" y="3192"/>
                    <a:pt x="1186" y="3192"/>
                  </a:cubicBezTo>
                  <a:cubicBezTo>
                    <a:pt x="942" y="3192"/>
                    <a:pt x="760" y="3101"/>
                    <a:pt x="639" y="2858"/>
                  </a:cubicBezTo>
                  <a:cubicBezTo>
                    <a:pt x="517" y="2615"/>
                    <a:pt x="456" y="2250"/>
                    <a:pt x="456" y="1794"/>
                  </a:cubicBezTo>
                  <a:cubicBezTo>
                    <a:pt x="456" y="1308"/>
                    <a:pt x="517" y="973"/>
                    <a:pt x="639" y="730"/>
                  </a:cubicBezTo>
                  <a:cubicBezTo>
                    <a:pt x="760" y="487"/>
                    <a:pt x="942" y="365"/>
                    <a:pt x="1186" y="365"/>
                  </a:cubicBezTo>
                  <a:close/>
                  <a:moveTo>
                    <a:pt x="1186" y="1"/>
                  </a:moveTo>
                  <a:cubicBezTo>
                    <a:pt x="790" y="1"/>
                    <a:pt x="517" y="153"/>
                    <a:pt x="304" y="457"/>
                  </a:cubicBezTo>
                  <a:cubicBezTo>
                    <a:pt x="91" y="760"/>
                    <a:pt x="0" y="1216"/>
                    <a:pt x="0" y="1794"/>
                  </a:cubicBezTo>
                  <a:cubicBezTo>
                    <a:pt x="0" y="2371"/>
                    <a:pt x="91" y="2797"/>
                    <a:pt x="304" y="3101"/>
                  </a:cubicBezTo>
                  <a:cubicBezTo>
                    <a:pt x="517" y="3405"/>
                    <a:pt x="790" y="3557"/>
                    <a:pt x="1186" y="3557"/>
                  </a:cubicBezTo>
                  <a:cubicBezTo>
                    <a:pt x="1581" y="3557"/>
                    <a:pt x="1854" y="3405"/>
                    <a:pt x="2067" y="3101"/>
                  </a:cubicBezTo>
                  <a:cubicBezTo>
                    <a:pt x="2280" y="2797"/>
                    <a:pt x="2371" y="2371"/>
                    <a:pt x="2371" y="1794"/>
                  </a:cubicBezTo>
                  <a:cubicBezTo>
                    <a:pt x="2371" y="1216"/>
                    <a:pt x="2280" y="760"/>
                    <a:pt x="2067" y="457"/>
                  </a:cubicBezTo>
                  <a:cubicBezTo>
                    <a:pt x="1854" y="153"/>
                    <a:pt x="1581" y="1"/>
                    <a:pt x="1186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1" name="Google Shape;1771;p38"/>
            <p:cNvSpPr/>
            <p:nvPr/>
          </p:nvSpPr>
          <p:spPr>
            <a:xfrm>
              <a:off x="4730829" y="4363064"/>
              <a:ext cx="48366" cy="77231"/>
            </a:xfrm>
            <a:custGeom>
              <a:avLst/>
              <a:gdLst/>
              <a:ahLst/>
              <a:cxnLst/>
              <a:rect l="l" t="t" r="r" b="b"/>
              <a:pathLst>
                <a:path w="2190" h="3497" extrusionOk="0">
                  <a:moveTo>
                    <a:pt x="1004" y="1"/>
                  </a:moveTo>
                  <a:cubicBezTo>
                    <a:pt x="852" y="1"/>
                    <a:pt x="700" y="31"/>
                    <a:pt x="548" y="61"/>
                  </a:cubicBezTo>
                  <a:cubicBezTo>
                    <a:pt x="396" y="92"/>
                    <a:pt x="214" y="153"/>
                    <a:pt x="31" y="244"/>
                  </a:cubicBezTo>
                  <a:lnTo>
                    <a:pt x="31" y="700"/>
                  </a:lnTo>
                  <a:cubicBezTo>
                    <a:pt x="214" y="609"/>
                    <a:pt x="366" y="517"/>
                    <a:pt x="548" y="487"/>
                  </a:cubicBezTo>
                  <a:cubicBezTo>
                    <a:pt x="700" y="426"/>
                    <a:pt x="852" y="396"/>
                    <a:pt x="1004" y="396"/>
                  </a:cubicBezTo>
                  <a:cubicBezTo>
                    <a:pt x="1217" y="396"/>
                    <a:pt x="1369" y="457"/>
                    <a:pt x="1490" y="578"/>
                  </a:cubicBezTo>
                  <a:cubicBezTo>
                    <a:pt x="1642" y="700"/>
                    <a:pt x="1703" y="852"/>
                    <a:pt x="1703" y="1034"/>
                  </a:cubicBezTo>
                  <a:cubicBezTo>
                    <a:pt x="1703" y="1125"/>
                    <a:pt x="1673" y="1247"/>
                    <a:pt x="1612" y="1368"/>
                  </a:cubicBezTo>
                  <a:cubicBezTo>
                    <a:pt x="1551" y="1490"/>
                    <a:pt x="1429" y="1612"/>
                    <a:pt x="1277" y="1794"/>
                  </a:cubicBezTo>
                  <a:cubicBezTo>
                    <a:pt x="1217" y="1885"/>
                    <a:pt x="1034" y="2067"/>
                    <a:pt x="730" y="2371"/>
                  </a:cubicBezTo>
                  <a:cubicBezTo>
                    <a:pt x="426" y="2675"/>
                    <a:pt x="183" y="2919"/>
                    <a:pt x="1" y="3101"/>
                  </a:cubicBezTo>
                  <a:lnTo>
                    <a:pt x="1" y="3496"/>
                  </a:lnTo>
                  <a:lnTo>
                    <a:pt x="2189" y="3496"/>
                  </a:lnTo>
                  <a:lnTo>
                    <a:pt x="2189" y="3101"/>
                  </a:lnTo>
                  <a:lnTo>
                    <a:pt x="548" y="3101"/>
                  </a:lnTo>
                  <a:cubicBezTo>
                    <a:pt x="943" y="2736"/>
                    <a:pt x="1217" y="2432"/>
                    <a:pt x="1429" y="2219"/>
                  </a:cubicBezTo>
                  <a:cubicBezTo>
                    <a:pt x="1642" y="2007"/>
                    <a:pt x="1764" y="1885"/>
                    <a:pt x="1794" y="1824"/>
                  </a:cubicBezTo>
                  <a:cubicBezTo>
                    <a:pt x="1946" y="1672"/>
                    <a:pt x="2037" y="1520"/>
                    <a:pt x="2068" y="1399"/>
                  </a:cubicBezTo>
                  <a:cubicBezTo>
                    <a:pt x="2128" y="1277"/>
                    <a:pt x="2159" y="1125"/>
                    <a:pt x="2159" y="1004"/>
                  </a:cubicBezTo>
                  <a:cubicBezTo>
                    <a:pt x="2159" y="700"/>
                    <a:pt x="2068" y="457"/>
                    <a:pt x="1855" y="274"/>
                  </a:cubicBezTo>
                  <a:cubicBezTo>
                    <a:pt x="1642" y="92"/>
                    <a:pt x="1338" y="1"/>
                    <a:pt x="1004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2" name="Google Shape;1772;p38"/>
            <p:cNvSpPr/>
            <p:nvPr/>
          </p:nvSpPr>
          <p:spPr>
            <a:xfrm>
              <a:off x="4800639" y="4364411"/>
              <a:ext cx="45672" cy="75884"/>
            </a:xfrm>
            <a:custGeom>
              <a:avLst/>
              <a:gdLst/>
              <a:ahLst/>
              <a:cxnLst/>
              <a:rect l="l" t="t" r="r" b="b"/>
              <a:pathLst>
                <a:path w="2068" h="3436" extrusionOk="0">
                  <a:moveTo>
                    <a:pt x="822" y="0"/>
                  </a:moveTo>
                  <a:lnTo>
                    <a:pt x="1" y="183"/>
                  </a:lnTo>
                  <a:lnTo>
                    <a:pt x="1" y="608"/>
                  </a:lnTo>
                  <a:lnTo>
                    <a:pt x="822" y="426"/>
                  </a:lnTo>
                  <a:lnTo>
                    <a:pt x="822" y="3040"/>
                  </a:lnTo>
                  <a:lnTo>
                    <a:pt x="62" y="3040"/>
                  </a:lnTo>
                  <a:lnTo>
                    <a:pt x="62" y="3435"/>
                  </a:lnTo>
                  <a:lnTo>
                    <a:pt x="2068" y="3435"/>
                  </a:lnTo>
                  <a:lnTo>
                    <a:pt x="2068" y="3040"/>
                  </a:lnTo>
                  <a:lnTo>
                    <a:pt x="1308" y="3040"/>
                  </a:lnTo>
                  <a:lnTo>
                    <a:pt x="1308" y="0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73" name="Google Shape;1773;p38"/>
          <p:cNvGrpSpPr/>
          <p:nvPr/>
        </p:nvGrpSpPr>
        <p:grpSpPr>
          <a:xfrm>
            <a:off x="6015706" y="1303644"/>
            <a:ext cx="2035561" cy="1563207"/>
            <a:chOff x="6015706" y="1303644"/>
            <a:chExt cx="2035561" cy="1563207"/>
          </a:xfrm>
        </p:grpSpPr>
        <p:grpSp>
          <p:nvGrpSpPr>
            <p:cNvPr id="1774" name="Google Shape;1774;p38"/>
            <p:cNvGrpSpPr/>
            <p:nvPr/>
          </p:nvGrpSpPr>
          <p:grpSpPr>
            <a:xfrm>
              <a:off x="6599144" y="1303644"/>
              <a:ext cx="868685" cy="868729"/>
              <a:chOff x="6513423" y="1594044"/>
              <a:chExt cx="868685" cy="868729"/>
            </a:xfrm>
          </p:grpSpPr>
          <p:grpSp>
            <p:nvGrpSpPr>
              <p:cNvPr id="1775" name="Google Shape;1775;p38"/>
              <p:cNvGrpSpPr/>
              <p:nvPr/>
            </p:nvGrpSpPr>
            <p:grpSpPr>
              <a:xfrm>
                <a:off x="6513423" y="1594044"/>
                <a:ext cx="868685" cy="868729"/>
                <a:chOff x="6680513" y="1602850"/>
                <a:chExt cx="990858" cy="990908"/>
              </a:xfrm>
            </p:grpSpPr>
            <p:sp>
              <p:nvSpPr>
                <p:cNvPr id="1776" name="Google Shape;1776;p38"/>
                <p:cNvSpPr/>
                <p:nvPr/>
              </p:nvSpPr>
              <p:spPr>
                <a:xfrm>
                  <a:off x="6680513" y="1602850"/>
                  <a:ext cx="990858" cy="990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97" h="19698" fill="none" extrusionOk="0">
                      <a:moveTo>
                        <a:pt x="17842" y="6536"/>
                      </a:moveTo>
                      <a:cubicBezTo>
                        <a:pt x="19697" y="10974"/>
                        <a:pt x="17569" y="16050"/>
                        <a:pt x="13161" y="17873"/>
                      </a:cubicBezTo>
                      <a:cubicBezTo>
                        <a:pt x="8724" y="19697"/>
                        <a:pt x="3648" y="17600"/>
                        <a:pt x="1824" y="13193"/>
                      </a:cubicBezTo>
                      <a:cubicBezTo>
                        <a:pt x="0" y="8755"/>
                        <a:pt x="2097" y="3679"/>
                        <a:pt x="6505" y="1855"/>
                      </a:cubicBezTo>
                      <a:cubicBezTo>
                        <a:pt x="10943" y="1"/>
                        <a:pt x="16019" y="2098"/>
                        <a:pt x="17842" y="6536"/>
                      </a:cubicBezTo>
                      <a:close/>
                    </a:path>
                  </a:pathLst>
                </a:custGeom>
                <a:noFill/>
                <a:ln w="28875" cap="flat" cmpd="sng">
                  <a:solidFill>
                    <a:srgbClr val="D9D9D9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77" name="Google Shape;1777;p38"/>
                <p:cNvSpPr/>
                <p:nvPr/>
              </p:nvSpPr>
              <p:spPr>
                <a:xfrm>
                  <a:off x="7175925" y="1662513"/>
                  <a:ext cx="367025" cy="201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6" h="4013" fill="none" extrusionOk="0">
                      <a:moveTo>
                        <a:pt x="0" y="0"/>
                      </a:moveTo>
                      <a:cubicBezTo>
                        <a:pt x="3070" y="0"/>
                        <a:pt x="5745" y="1581"/>
                        <a:pt x="7295" y="4012"/>
                      </a:cubicBezTo>
                    </a:path>
                  </a:pathLst>
                </a:custGeom>
                <a:noFill/>
                <a:ln w="28875" cap="flat" cmpd="sng">
                  <a:solidFill>
                    <a:schemeClr val="accent4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78" name="Google Shape;1778;p38"/>
                <p:cNvSpPr/>
                <p:nvPr/>
              </p:nvSpPr>
              <p:spPr>
                <a:xfrm>
                  <a:off x="7512320" y="1839891"/>
                  <a:ext cx="119323" cy="119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2" h="2372" extrusionOk="0">
                      <a:moveTo>
                        <a:pt x="1186" y="0"/>
                      </a:moveTo>
                      <a:cubicBezTo>
                        <a:pt x="548" y="0"/>
                        <a:pt x="0" y="517"/>
                        <a:pt x="0" y="1186"/>
                      </a:cubicBezTo>
                      <a:cubicBezTo>
                        <a:pt x="0" y="1824"/>
                        <a:pt x="548" y="2371"/>
                        <a:pt x="1186" y="2371"/>
                      </a:cubicBezTo>
                      <a:cubicBezTo>
                        <a:pt x="1855" y="2371"/>
                        <a:pt x="2371" y="1824"/>
                        <a:pt x="2371" y="1186"/>
                      </a:cubicBezTo>
                      <a:cubicBezTo>
                        <a:pt x="2371" y="517"/>
                        <a:pt x="1855" y="0"/>
                        <a:pt x="118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779" name="Google Shape;1779;p38"/>
              <p:cNvSpPr txBox="1"/>
              <p:nvPr/>
            </p:nvSpPr>
            <p:spPr>
              <a:xfrm>
                <a:off x="6556863" y="1795013"/>
                <a:ext cx="781800" cy="46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25 %</a:t>
                </a:r>
                <a:endParaRPr sz="17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  <p:grpSp>
          <p:nvGrpSpPr>
            <p:cNvPr id="1780" name="Google Shape;1780;p38"/>
            <p:cNvGrpSpPr/>
            <p:nvPr/>
          </p:nvGrpSpPr>
          <p:grpSpPr>
            <a:xfrm>
              <a:off x="6015706" y="2163544"/>
              <a:ext cx="2035561" cy="703307"/>
              <a:chOff x="3069600" y="2107177"/>
              <a:chExt cx="1133702" cy="851255"/>
            </a:xfrm>
          </p:grpSpPr>
          <p:sp>
            <p:nvSpPr>
              <p:cNvPr id="1781" name="Google Shape;1781;p38"/>
              <p:cNvSpPr txBox="1"/>
              <p:nvPr/>
            </p:nvSpPr>
            <p:spPr>
              <a:xfrm>
                <a:off x="3069602" y="2107177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782" name="Google Shape;1782;p38"/>
              <p:cNvSpPr txBox="1"/>
              <p:nvPr/>
            </p:nvSpPr>
            <p:spPr>
              <a:xfrm>
                <a:off x="3069600" y="2347332"/>
                <a:ext cx="1133700" cy="61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1783" name="Google Shape;1783;p38"/>
          <p:cNvGrpSpPr/>
          <p:nvPr/>
        </p:nvGrpSpPr>
        <p:grpSpPr>
          <a:xfrm>
            <a:off x="6015706" y="3101426"/>
            <a:ext cx="2035561" cy="1530900"/>
            <a:chOff x="6015706" y="3101426"/>
            <a:chExt cx="2035561" cy="1530900"/>
          </a:xfrm>
        </p:grpSpPr>
        <p:grpSp>
          <p:nvGrpSpPr>
            <p:cNvPr id="1784" name="Google Shape;1784;p38"/>
            <p:cNvGrpSpPr/>
            <p:nvPr/>
          </p:nvGrpSpPr>
          <p:grpSpPr>
            <a:xfrm>
              <a:off x="6642544" y="3101426"/>
              <a:ext cx="781885" cy="781197"/>
              <a:chOff x="6556825" y="2996876"/>
              <a:chExt cx="781885" cy="781197"/>
            </a:xfrm>
          </p:grpSpPr>
          <p:grpSp>
            <p:nvGrpSpPr>
              <p:cNvPr id="1785" name="Google Shape;1785;p38"/>
              <p:cNvGrpSpPr/>
              <p:nvPr/>
            </p:nvGrpSpPr>
            <p:grpSpPr>
              <a:xfrm>
                <a:off x="6556825" y="2996876"/>
                <a:ext cx="781885" cy="781197"/>
                <a:chOff x="6799500" y="3050538"/>
                <a:chExt cx="891850" cy="891065"/>
              </a:xfrm>
            </p:grpSpPr>
            <p:sp>
              <p:nvSpPr>
                <p:cNvPr id="1786" name="Google Shape;1786;p38"/>
                <p:cNvSpPr/>
                <p:nvPr/>
              </p:nvSpPr>
              <p:spPr>
                <a:xfrm>
                  <a:off x="6799500" y="3050538"/>
                  <a:ext cx="871972" cy="891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57" h="17357" fill="none" extrusionOk="0">
                      <a:moveTo>
                        <a:pt x="17356" y="8694"/>
                      </a:moveTo>
                      <a:cubicBezTo>
                        <a:pt x="17356" y="13466"/>
                        <a:pt x="13465" y="17357"/>
                        <a:pt x="8693" y="17357"/>
                      </a:cubicBezTo>
                      <a:cubicBezTo>
                        <a:pt x="3891" y="17357"/>
                        <a:pt x="0" y="13466"/>
                        <a:pt x="0" y="8694"/>
                      </a:cubicBezTo>
                      <a:cubicBezTo>
                        <a:pt x="0" y="3891"/>
                        <a:pt x="3891" y="1"/>
                        <a:pt x="8693" y="1"/>
                      </a:cubicBezTo>
                      <a:cubicBezTo>
                        <a:pt x="13465" y="1"/>
                        <a:pt x="17356" y="3891"/>
                        <a:pt x="17356" y="8694"/>
                      </a:cubicBezTo>
                      <a:close/>
                    </a:path>
                  </a:pathLst>
                </a:custGeom>
                <a:noFill/>
                <a:ln w="28875" cap="flat" cmpd="sng">
                  <a:solidFill>
                    <a:srgbClr val="D9D9D9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87" name="Google Shape;1787;p38"/>
                <p:cNvSpPr/>
                <p:nvPr/>
              </p:nvSpPr>
              <p:spPr>
                <a:xfrm>
                  <a:off x="7236234" y="3050538"/>
                  <a:ext cx="366533" cy="2060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6" h="4014" fill="none" extrusionOk="0">
                      <a:moveTo>
                        <a:pt x="0" y="1"/>
                      </a:moveTo>
                      <a:cubicBezTo>
                        <a:pt x="3070" y="1"/>
                        <a:pt x="5745" y="1612"/>
                        <a:pt x="7295" y="4013"/>
                      </a:cubicBezTo>
                    </a:path>
                  </a:pathLst>
                </a:custGeom>
                <a:noFill/>
                <a:ln w="28875" cap="flat" cmpd="sng">
                  <a:solidFill>
                    <a:schemeClr val="lt2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88" name="Google Shape;1788;p38"/>
                <p:cNvSpPr/>
                <p:nvPr/>
              </p:nvSpPr>
              <p:spPr>
                <a:xfrm>
                  <a:off x="7572187" y="3231557"/>
                  <a:ext cx="119163" cy="1217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2" h="2372" extrusionOk="0">
                      <a:moveTo>
                        <a:pt x="1186" y="1"/>
                      </a:moveTo>
                      <a:cubicBezTo>
                        <a:pt x="548" y="1"/>
                        <a:pt x="0" y="548"/>
                        <a:pt x="0" y="1186"/>
                      </a:cubicBezTo>
                      <a:cubicBezTo>
                        <a:pt x="0" y="1855"/>
                        <a:pt x="548" y="2372"/>
                        <a:pt x="1186" y="2372"/>
                      </a:cubicBezTo>
                      <a:cubicBezTo>
                        <a:pt x="1855" y="2372"/>
                        <a:pt x="2371" y="1855"/>
                        <a:pt x="2371" y="1186"/>
                      </a:cubicBezTo>
                      <a:cubicBezTo>
                        <a:pt x="2371" y="548"/>
                        <a:pt x="1855" y="1"/>
                        <a:pt x="1186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789" name="Google Shape;1789;p38"/>
              <p:cNvSpPr txBox="1"/>
              <p:nvPr/>
            </p:nvSpPr>
            <p:spPr>
              <a:xfrm>
                <a:off x="6556863" y="3138619"/>
                <a:ext cx="781800" cy="46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25 %</a:t>
                </a:r>
                <a:endParaRPr sz="17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  <p:grpSp>
          <p:nvGrpSpPr>
            <p:cNvPr id="1790" name="Google Shape;1790;p38"/>
            <p:cNvGrpSpPr/>
            <p:nvPr/>
          </p:nvGrpSpPr>
          <p:grpSpPr>
            <a:xfrm>
              <a:off x="6015706" y="3929019"/>
              <a:ext cx="2035561" cy="703307"/>
              <a:chOff x="3069600" y="2049534"/>
              <a:chExt cx="1133702" cy="851255"/>
            </a:xfrm>
          </p:grpSpPr>
          <p:sp>
            <p:nvSpPr>
              <p:cNvPr id="1791" name="Google Shape;1791;p38"/>
              <p:cNvSpPr txBox="1"/>
              <p:nvPr/>
            </p:nvSpPr>
            <p:spPr>
              <a:xfrm>
                <a:off x="3069602" y="2049534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792" name="Google Shape;1792;p38"/>
              <p:cNvSpPr txBox="1"/>
              <p:nvPr/>
            </p:nvSpPr>
            <p:spPr>
              <a:xfrm>
                <a:off x="3069600" y="2289689"/>
                <a:ext cx="1133700" cy="61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7" name="Google Shape;1797;p39"/>
          <p:cNvGrpSpPr/>
          <p:nvPr/>
        </p:nvGrpSpPr>
        <p:grpSpPr>
          <a:xfrm>
            <a:off x="1913887" y="1542673"/>
            <a:ext cx="5026351" cy="343800"/>
            <a:chOff x="1913887" y="1542673"/>
            <a:chExt cx="5026351" cy="343800"/>
          </a:xfrm>
        </p:grpSpPr>
        <p:sp>
          <p:nvSpPr>
            <p:cNvPr id="1798" name="Google Shape;1798;p39"/>
            <p:cNvSpPr/>
            <p:nvPr/>
          </p:nvSpPr>
          <p:spPr>
            <a:xfrm>
              <a:off x="1913891" y="1559884"/>
              <a:ext cx="3024910" cy="322997"/>
            </a:xfrm>
            <a:custGeom>
              <a:avLst/>
              <a:gdLst/>
              <a:ahLst/>
              <a:cxnLst/>
              <a:rect l="l" t="t" r="r" b="b"/>
              <a:pathLst>
                <a:path w="43285" h="5624" extrusionOk="0">
                  <a:moveTo>
                    <a:pt x="1" y="0"/>
                  </a:moveTo>
                  <a:lnTo>
                    <a:pt x="1" y="5624"/>
                  </a:lnTo>
                  <a:lnTo>
                    <a:pt x="43284" y="5624"/>
                  </a:lnTo>
                  <a:lnTo>
                    <a:pt x="379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99" name="Google Shape;1799;p39"/>
            <p:cNvSpPr/>
            <p:nvPr/>
          </p:nvSpPr>
          <p:spPr>
            <a:xfrm>
              <a:off x="1913887" y="1559883"/>
              <a:ext cx="228751" cy="322997"/>
            </a:xfrm>
            <a:custGeom>
              <a:avLst/>
              <a:gdLst/>
              <a:ahLst/>
              <a:cxnLst/>
              <a:rect l="l" t="t" r="r" b="b"/>
              <a:pathLst>
                <a:path w="3983" h="5624" extrusionOk="0">
                  <a:moveTo>
                    <a:pt x="1" y="0"/>
                  </a:moveTo>
                  <a:lnTo>
                    <a:pt x="1" y="5624"/>
                  </a:lnTo>
                  <a:lnTo>
                    <a:pt x="3527" y="5624"/>
                  </a:lnTo>
                  <a:cubicBezTo>
                    <a:pt x="3679" y="5441"/>
                    <a:pt x="3770" y="5289"/>
                    <a:pt x="3770" y="5077"/>
                  </a:cubicBezTo>
                  <a:cubicBezTo>
                    <a:pt x="3770" y="4864"/>
                    <a:pt x="3739" y="4621"/>
                    <a:pt x="3739" y="4408"/>
                  </a:cubicBezTo>
                  <a:cubicBezTo>
                    <a:pt x="3891" y="4225"/>
                    <a:pt x="3983" y="4043"/>
                    <a:pt x="3983" y="3830"/>
                  </a:cubicBezTo>
                  <a:cubicBezTo>
                    <a:pt x="3861" y="1551"/>
                    <a:pt x="3466" y="122"/>
                    <a:pt x="34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00" name="Google Shape;1800;p39"/>
            <p:cNvSpPr txBox="1"/>
            <p:nvPr/>
          </p:nvSpPr>
          <p:spPr>
            <a:xfrm flipH="1">
              <a:off x="2872526" y="1614310"/>
              <a:ext cx="1743600" cy="18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2075" bIns="91425" anchor="ctr" anchorCtr="0">
              <a:noAutofit/>
            </a:bodyPr>
            <a:lstStyle/>
            <a:p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-IR" sz="1800" b="1" dirty="0">
                  <a:solidFill>
                    <a:schemeClr val="dk2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محتوا در اینجا</a:t>
              </a:r>
              <a:endParaRPr sz="1600" b="1" dirty="0">
                <a:solidFill>
                  <a:schemeClr val="dk2"/>
                </a:solidFill>
                <a:latin typeface="Fira Sans Condensed"/>
                <a:ea typeface="Fira Sans Condensed"/>
                <a:cs typeface="B Nazanin" panose="00000400000000000000" pitchFamily="2" charset="-78"/>
                <a:sym typeface="Fira Sans Condensed"/>
              </a:endParaRPr>
            </a:p>
          </p:txBody>
        </p:sp>
        <p:sp>
          <p:nvSpPr>
            <p:cNvPr id="1801" name="Google Shape;1801;p39"/>
            <p:cNvSpPr txBox="1"/>
            <p:nvPr/>
          </p:nvSpPr>
          <p:spPr>
            <a:xfrm flipH="1">
              <a:off x="4928438" y="1542673"/>
              <a:ext cx="2011800" cy="34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1802" name="Google Shape;1802;p39"/>
          <p:cNvGrpSpPr/>
          <p:nvPr/>
        </p:nvGrpSpPr>
        <p:grpSpPr>
          <a:xfrm>
            <a:off x="1927843" y="2230645"/>
            <a:ext cx="5587028" cy="427335"/>
            <a:chOff x="1927843" y="2230645"/>
            <a:chExt cx="5587028" cy="427335"/>
          </a:xfrm>
        </p:grpSpPr>
        <p:sp>
          <p:nvSpPr>
            <p:cNvPr id="1803" name="Google Shape;1803;p39"/>
            <p:cNvSpPr/>
            <p:nvPr/>
          </p:nvSpPr>
          <p:spPr>
            <a:xfrm>
              <a:off x="1927850" y="2334974"/>
              <a:ext cx="3543878" cy="322997"/>
            </a:xfrm>
            <a:custGeom>
              <a:avLst/>
              <a:gdLst/>
              <a:ahLst/>
              <a:cxnLst/>
              <a:rect l="l" t="t" r="r" b="b"/>
              <a:pathLst>
                <a:path w="70945" h="5624" extrusionOk="0">
                  <a:moveTo>
                    <a:pt x="1" y="0"/>
                  </a:moveTo>
                  <a:lnTo>
                    <a:pt x="3588" y="5623"/>
                  </a:lnTo>
                  <a:lnTo>
                    <a:pt x="70945" y="5623"/>
                  </a:lnTo>
                  <a:lnTo>
                    <a:pt x="6562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04" name="Google Shape;1804;p39"/>
            <p:cNvSpPr/>
            <p:nvPr/>
          </p:nvSpPr>
          <p:spPr>
            <a:xfrm>
              <a:off x="1927843" y="2334983"/>
              <a:ext cx="483634" cy="322997"/>
            </a:xfrm>
            <a:custGeom>
              <a:avLst/>
              <a:gdLst/>
              <a:ahLst/>
              <a:cxnLst/>
              <a:rect l="l" t="t" r="r" b="b"/>
              <a:pathLst>
                <a:path w="8421" h="5624" extrusionOk="0">
                  <a:moveTo>
                    <a:pt x="1" y="0"/>
                  </a:moveTo>
                  <a:lnTo>
                    <a:pt x="3588" y="5623"/>
                  </a:lnTo>
                  <a:lnTo>
                    <a:pt x="8421" y="5623"/>
                  </a:lnTo>
                  <a:cubicBezTo>
                    <a:pt x="8177" y="5076"/>
                    <a:pt x="7904" y="4529"/>
                    <a:pt x="7600" y="3982"/>
                  </a:cubicBezTo>
                  <a:cubicBezTo>
                    <a:pt x="7509" y="3800"/>
                    <a:pt x="7387" y="3617"/>
                    <a:pt x="7266" y="3404"/>
                  </a:cubicBezTo>
                  <a:cubicBezTo>
                    <a:pt x="7266" y="3404"/>
                    <a:pt x="7235" y="3374"/>
                    <a:pt x="7235" y="3344"/>
                  </a:cubicBezTo>
                  <a:cubicBezTo>
                    <a:pt x="7114" y="3161"/>
                    <a:pt x="6992" y="2979"/>
                    <a:pt x="6870" y="2796"/>
                  </a:cubicBezTo>
                  <a:cubicBezTo>
                    <a:pt x="6293" y="1976"/>
                    <a:pt x="5655" y="1186"/>
                    <a:pt x="4925" y="486"/>
                  </a:cubicBezTo>
                  <a:cubicBezTo>
                    <a:pt x="4743" y="334"/>
                    <a:pt x="4621" y="152"/>
                    <a:pt x="44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05" name="Google Shape;1805;p39"/>
            <p:cNvSpPr txBox="1"/>
            <p:nvPr/>
          </p:nvSpPr>
          <p:spPr>
            <a:xfrm flipH="1">
              <a:off x="3437646" y="2394714"/>
              <a:ext cx="1743600" cy="18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2075" bIns="91425" anchor="ctr" anchorCtr="0">
              <a:noAutofit/>
            </a:bodyPr>
            <a:lstStyle/>
            <a:p>
              <a:pPr lvl="0" algn="r"/>
              <a:r>
                <a:rPr lang="fa-IR" sz="1800" b="1" dirty="0">
                  <a:solidFill>
                    <a:schemeClr val="dk2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محتوا در اینجا</a:t>
              </a:r>
              <a:endParaRPr lang="fa-IR" sz="1600" b="1" dirty="0">
                <a:solidFill>
                  <a:schemeClr val="dk2"/>
                </a:solidFill>
                <a:latin typeface="Fira Sans Condensed"/>
                <a:ea typeface="Fira Sans Condensed"/>
                <a:cs typeface="B Nazanin" panose="00000400000000000000" pitchFamily="2" charset="-78"/>
                <a:sym typeface="Fira Sans Condensed"/>
              </a:endParaRPr>
            </a:p>
          </p:txBody>
        </p:sp>
        <p:sp>
          <p:nvSpPr>
            <p:cNvPr id="1806" name="Google Shape;1806;p39"/>
            <p:cNvSpPr txBox="1"/>
            <p:nvPr/>
          </p:nvSpPr>
          <p:spPr>
            <a:xfrm flipH="1">
              <a:off x="5503071" y="2230645"/>
              <a:ext cx="20118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1807" name="Google Shape;1807;p39"/>
          <p:cNvGrpSpPr/>
          <p:nvPr/>
        </p:nvGrpSpPr>
        <p:grpSpPr>
          <a:xfrm>
            <a:off x="2200191" y="2996320"/>
            <a:ext cx="5687541" cy="436703"/>
            <a:chOff x="2200191" y="2996320"/>
            <a:chExt cx="5687541" cy="436703"/>
          </a:xfrm>
        </p:grpSpPr>
        <p:sp>
          <p:nvSpPr>
            <p:cNvPr id="1808" name="Google Shape;1808;p39"/>
            <p:cNvSpPr/>
            <p:nvPr/>
          </p:nvSpPr>
          <p:spPr>
            <a:xfrm>
              <a:off x="2200191" y="3110017"/>
              <a:ext cx="3689342" cy="322997"/>
            </a:xfrm>
            <a:custGeom>
              <a:avLst/>
              <a:gdLst/>
              <a:ahLst/>
              <a:cxnLst/>
              <a:rect l="l" t="t" r="r" b="b"/>
              <a:pathLst>
                <a:path w="80003" h="5624" extrusionOk="0">
                  <a:moveTo>
                    <a:pt x="1" y="1"/>
                  </a:moveTo>
                  <a:lnTo>
                    <a:pt x="1" y="5624"/>
                  </a:lnTo>
                  <a:lnTo>
                    <a:pt x="80002" y="5624"/>
                  </a:lnTo>
                  <a:lnTo>
                    <a:pt x="747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09" name="Google Shape;1809;p39"/>
            <p:cNvSpPr/>
            <p:nvPr/>
          </p:nvSpPr>
          <p:spPr>
            <a:xfrm>
              <a:off x="2254286" y="3110025"/>
              <a:ext cx="253217" cy="322997"/>
            </a:xfrm>
            <a:custGeom>
              <a:avLst/>
              <a:gdLst/>
              <a:ahLst/>
              <a:cxnLst/>
              <a:rect l="l" t="t" r="r" b="b"/>
              <a:pathLst>
                <a:path w="4409" h="5624" extrusionOk="0">
                  <a:moveTo>
                    <a:pt x="1" y="1"/>
                  </a:moveTo>
                  <a:lnTo>
                    <a:pt x="1" y="5624"/>
                  </a:lnTo>
                  <a:lnTo>
                    <a:pt x="4408" y="5624"/>
                  </a:lnTo>
                  <a:lnTo>
                    <a:pt x="4408" y="1764"/>
                  </a:lnTo>
                  <a:lnTo>
                    <a:pt x="4408" y="335"/>
                  </a:lnTo>
                  <a:cubicBezTo>
                    <a:pt x="4408" y="214"/>
                    <a:pt x="4408" y="122"/>
                    <a:pt x="44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10" name="Google Shape;1810;p39"/>
            <p:cNvSpPr txBox="1"/>
            <p:nvPr/>
          </p:nvSpPr>
          <p:spPr>
            <a:xfrm flipH="1">
              <a:off x="3877183" y="3184089"/>
              <a:ext cx="1743600" cy="18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2075" bIns="91425" anchor="ctr" anchorCtr="0">
              <a:noAutofit/>
            </a:bodyPr>
            <a:lstStyle/>
            <a:p>
              <a:pPr lvl="0" algn="r"/>
              <a:r>
                <a:rPr lang="fa-IR" sz="2000" b="1" dirty="0">
                  <a:solidFill>
                    <a:schemeClr val="dk2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محتوا در اینجا</a:t>
              </a:r>
              <a:endParaRPr lang="fa-IR" sz="1800" b="1" dirty="0">
                <a:solidFill>
                  <a:schemeClr val="dk2"/>
                </a:solidFill>
                <a:latin typeface="Fira Sans Condensed"/>
                <a:ea typeface="Fira Sans Condensed"/>
                <a:cs typeface="B Nazanin" panose="00000400000000000000" pitchFamily="2" charset="-78"/>
                <a:sym typeface="Fira Sans Condensed"/>
              </a:endParaRPr>
            </a:p>
          </p:txBody>
        </p:sp>
        <p:sp>
          <p:nvSpPr>
            <p:cNvPr id="1811" name="Google Shape;1811;p39"/>
            <p:cNvSpPr txBox="1"/>
            <p:nvPr/>
          </p:nvSpPr>
          <p:spPr>
            <a:xfrm flipH="1">
              <a:off x="5875933" y="2996320"/>
              <a:ext cx="20118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1812" name="Google Shape;1812;p39"/>
          <p:cNvGrpSpPr/>
          <p:nvPr/>
        </p:nvGrpSpPr>
        <p:grpSpPr>
          <a:xfrm>
            <a:off x="2254286" y="3761998"/>
            <a:ext cx="6230135" cy="446129"/>
            <a:chOff x="2254286" y="3761998"/>
            <a:chExt cx="6230135" cy="446129"/>
          </a:xfrm>
        </p:grpSpPr>
        <p:sp>
          <p:nvSpPr>
            <p:cNvPr id="1813" name="Google Shape;1813;p39"/>
            <p:cNvSpPr/>
            <p:nvPr/>
          </p:nvSpPr>
          <p:spPr>
            <a:xfrm>
              <a:off x="2254292" y="3885130"/>
              <a:ext cx="4218321" cy="322997"/>
            </a:xfrm>
            <a:custGeom>
              <a:avLst/>
              <a:gdLst/>
              <a:ahLst/>
              <a:cxnLst/>
              <a:rect l="l" t="t" r="r" b="b"/>
              <a:pathLst>
                <a:path w="61705" h="5624" extrusionOk="0">
                  <a:moveTo>
                    <a:pt x="1" y="0"/>
                  </a:moveTo>
                  <a:lnTo>
                    <a:pt x="1" y="5624"/>
                  </a:lnTo>
                  <a:lnTo>
                    <a:pt x="61704" y="5624"/>
                  </a:lnTo>
                  <a:lnTo>
                    <a:pt x="564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14" name="Google Shape;1814;p39"/>
            <p:cNvSpPr/>
            <p:nvPr/>
          </p:nvSpPr>
          <p:spPr>
            <a:xfrm>
              <a:off x="2254286" y="3885125"/>
              <a:ext cx="253217" cy="322997"/>
            </a:xfrm>
            <a:custGeom>
              <a:avLst/>
              <a:gdLst/>
              <a:ahLst/>
              <a:cxnLst/>
              <a:rect l="l" t="t" r="r" b="b"/>
              <a:pathLst>
                <a:path w="4409" h="5624" extrusionOk="0">
                  <a:moveTo>
                    <a:pt x="1" y="0"/>
                  </a:moveTo>
                  <a:lnTo>
                    <a:pt x="1" y="5624"/>
                  </a:lnTo>
                  <a:lnTo>
                    <a:pt x="4408" y="5624"/>
                  </a:lnTo>
                  <a:lnTo>
                    <a:pt x="4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15" name="Google Shape;1815;p39"/>
            <p:cNvSpPr txBox="1"/>
            <p:nvPr/>
          </p:nvSpPr>
          <p:spPr>
            <a:xfrm flipH="1">
              <a:off x="4361571" y="3951567"/>
              <a:ext cx="1743600" cy="18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2075" bIns="91425" anchor="ctr" anchorCtr="0">
              <a:noAutofit/>
            </a:bodyPr>
            <a:lstStyle/>
            <a:p>
              <a:pPr lvl="0" algn="r"/>
              <a:r>
                <a:rPr lang="fa-IR" sz="2000" b="1" dirty="0">
                  <a:solidFill>
                    <a:schemeClr val="dk2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محتوا در اینجا</a:t>
              </a:r>
              <a:endParaRPr lang="fa-IR" sz="1800" b="1" dirty="0">
                <a:solidFill>
                  <a:schemeClr val="dk2"/>
                </a:solidFill>
                <a:latin typeface="Fira Sans Condensed"/>
                <a:ea typeface="Fira Sans Condensed"/>
                <a:cs typeface="B Nazanin" panose="00000400000000000000" pitchFamily="2" charset="-78"/>
                <a:sym typeface="Fira Sans Condensed"/>
              </a:endParaRPr>
            </a:p>
          </p:txBody>
        </p:sp>
        <p:sp>
          <p:nvSpPr>
            <p:cNvPr id="1816" name="Google Shape;1816;p39"/>
            <p:cNvSpPr txBox="1"/>
            <p:nvPr/>
          </p:nvSpPr>
          <p:spPr>
            <a:xfrm flipH="1">
              <a:off x="6472621" y="3761998"/>
              <a:ext cx="20118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sp>
        <p:nvSpPr>
          <p:cNvPr id="1817" name="Google Shape;1817;p3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818" name="Google Shape;1818;p39"/>
          <p:cNvSpPr/>
          <p:nvPr/>
        </p:nvSpPr>
        <p:spPr>
          <a:xfrm>
            <a:off x="1434766" y="1456913"/>
            <a:ext cx="511489" cy="110040"/>
          </a:xfrm>
          <a:custGeom>
            <a:avLst/>
            <a:gdLst/>
            <a:ahLst/>
            <a:cxnLst/>
            <a:rect l="l" t="t" r="r" b="b"/>
            <a:pathLst>
              <a:path w="8906" h="1916" extrusionOk="0">
                <a:moveTo>
                  <a:pt x="4468" y="1"/>
                </a:moveTo>
                <a:cubicBezTo>
                  <a:pt x="2006" y="1"/>
                  <a:pt x="0" y="426"/>
                  <a:pt x="0" y="973"/>
                </a:cubicBezTo>
                <a:cubicBezTo>
                  <a:pt x="0" y="1490"/>
                  <a:pt x="2006" y="1916"/>
                  <a:pt x="4468" y="1916"/>
                </a:cubicBezTo>
                <a:cubicBezTo>
                  <a:pt x="6930" y="1916"/>
                  <a:pt x="8906" y="1490"/>
                  <a:pt x="8906" y="973"/>
                </a:cubicBezTo>
                <a:cubicBezTo>
                  <a:pt x="8906" y="426"/>
                  <a:pt x="6930" y="1"/>
                  <a:pt x="446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819" name="Google Shape;1819;p39"/>
          <p:cNvGrpSpPr/>
          <p:nvPr/>
        </p:nvGrpSpPr>
        <p:grpSpPr>
          <a:xfrm>
            <a:off x="983432" y="1456908"/>
            <a:ext cx="1412366" cy="3123033"/>
            <a:chOff x="983432" y="1456908"/>
            <a:chExt cx="1412366" cy="3123033"/>
          </a:xfrm>
        </p:grpSpPr>
        <p:sp>
          <p:nvSpPr>
            <p:cNvPr id="1820" name="Google Shape;1820;p39"/>
            <p:cNvSpPr/>
            <p:nvPr/>
          </p:nvSpPr>
          <p:spPr>
            <a:xfrm>
              <a:off x="983432" y="1744929"/>
              <a:ext cx="1412366" cy="2835012"/>
            </a:xfrm>
            <a:custGeom>
              <a:avLst/>
              <a:gdLst/>
              <a:ahLst/>
              <a:cxnLst/>
              <a:rect l="l" t="t" r="r" b="b"/>
              <a:pathLst>
                <a:path w="24592" h="49363" extrusionOk="0">
                  <a:moveTo>
                    <a:pt x="7539" y="0"/>
                  </a:moveTo>
                  <a:cubicBezTo>
                    <a:pt x="7539" y="0"/>
                    <a:pt x="8846" y="7204"/>
                    <a:pt x="5168" y="10760"/>
                  </a:cubicBezTo>
                  <a:cubicBezTo>
                    <a:pt x="4074" y="11824"/>
                    <a:pt x="3192" y="13040"/>
                    <a:pt x="2493" y="14256"/>
                  </a:cubicBezTo>
                  <a:cubicBezTo>
                    <a:pt x="822" y="17204"/>
                    <a:pt x="1" y="20639"/>
                    <a:pt x="1" y="24104"/>
                  </a:cubicBezTo>
                  <a:lnTo>
                    <a:pt x="1" y="45016"/>
                  </a:lnTo>
                  <a:cubicBezTo>
                    <a:pt x="1" y="47417"/>
                    <a:pt x="5503" y="49363"/>
                    <a:pt x="12311" y="49363"/>
                  </a:cubicBezTo>
                  <a:cubicBezTo>
                    <a:pt x="19089" y="49363"/>
                    <a:pt x="24591" y="47417"/>
                    <a:pt x="24591" y="45016"/>
                  </a:cubicBezTo>
                  <a:lnTo>
                    <a:pt x="24591" y="24104"/>
                  </a:lnTo>
                  <a:cubicBezTo>
                    <a:pt x="24591" y="20639"/>
                    <a:pt x="23770" y="17204"/>
                    <a:pt x="22099" y="14256"/>
                  </a:cubicBezTo>
                  <a:cubicBezTo>
                    <a:pt x="21430" y="13040"/>
                    <a:pt x="20548" y="11824"/>
                    <a:pt x="19424" y="10760"/>
                  </a:cubicBezTo>
                  <a:cubicBezTo>
                    <a:pt x="15746" y="7204"/>
                    <a:pt x="17053" y="0"/>
                    <a:pt x="17053" y="0"/>
                  </a:cubicBezTo>
                  <a:close/>
                </a:path>
              </a:pathLst>
            </a:custGeom>
            <a:solidFill>
              <a:srgbClr val="51B9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1" name="Google Shape;1821;p39"/>
            <p:cNvSpPr/>
            <p:nvPr/>
          </p:nvSpPr>
          <p:spPr>
            <a:xfrm>
              <a:off x="1416412" y="1744929"/>
              <a:ext cx="548188" cy="274123"/>
            </a:xfrm>
            <a:custGeom>
              <a:avLst/>
              <a:gdLst/>
              <a:ahLst/>
              <a:cxnLst/>
              <a:rect l="l" t="t" r="r" b="b"/>
              <a:pathLst>
                <a:path w="9545" h="4773" extrusionOk="0">
                  <a:moveTo>
                    <a:pt x="0" y="0"/>
                  </a:moveTo>
                  <a:cubicBezTo>
                    <a:pt x="0" y="0"/>
                    <a:pt x="334" y="1855"/>
                    <a:pt x="182" y="4165"/>
                  </a:cubicBezTo>
                  <a:cubicBezTo>
                    <a:pt x="1246" y="4529"/>
                    <a:pt x="2736" y="4773"/>
                    <a:pt x="4377" y="4773"/>
                  </a:cubicBezTo>
                  <a:cubicBezTo>
                    <a:pt x="6474" y="4773"/>
                    <a:pt x="8328" y="4377"/>
                    <a:pt x="9332" y="3830"/>
                  </a:cubicBezTo>
                  <a:cubicBezTo>
                    <a:pt x="9210" y="1703"/>
                    <a:pt x="9544" y="0"/>
                    <a:pt x="95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2" name="Google Shape;1822;p39"/>
            <p:cNvSpPr/>
            <p:nvPr/>
          </p:nvSpPr>
          <p:spPr>
            <a:xfrm>
              <a:off x="1360530" y="1538921"/>
              <a:ext cx="659893" cy="422527"/>
            </a:xfrm>
            <a:custGeom>
              <a:avLst/>
              <a:gdLst/>
              <a:ahLst/>
              <a:cxnLst/>
              <a:rect l="l" t="t" r="r" b="b"/>
              <a:pathLst>
                <a:path w="11490" h="7357" extrusionOk="0">
                  <a:moveTo>
                    <a:pt x="5745" y="1"/>
                  </a:moveTo>
                  <a:cubicBezTo>
                    <a:pt x="2858" y="1"/>
                    <a:pt x="548" y="791"/>
                    <a:pt x="548" y="1733"/>
                  </a:cubicBezTo>
                  <a:cubicBezTo>
                    <a:pt x="183" y="3040"/>
                    <a:pt x="0" y="5442"/>
                    <a:pt x="0" y="5442"/>
                  </a:cubicBezTo>
                  <a:cubicBezTo>
                    <a:pt x="0" y="6505"/>
                    <a:pt x="2554" y="7356"/>
                    <a:pt x="5745" y="7356"/>
                  </a:cubicBezTo>
                  <a:cubicBezTo>
                    <a:pt x="8906" y="7356"/>
                    <a:pt x="11490" y="6505"/>
                    <a:pt x="11490" y="5442"/>
                  </a:cubicBezTo>
                  <a:cubicBezTo>
                    <a:pt x="11338" y="3162"/>
                    <a:pt x="10912" y="1733"/>
                    <a:pt x="10912" y="1733"/>
                  </a:cubicBezTo>
                  <a:cubicBezTo>
                    <a:pt x="10912" y="791"/>
                    <a:pt x="8602" y="1"/>
                    <a:pt x="57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3" name="Google Shape;1823;p39"/>
            <p:cNvSpPr/>
            <p:nvPr/>
          </p:nvSpPr>
          <p:spPr>
            <a:xfrm>
              <a:off x="1360530" y="1538921"/>
              <a:ext cx="659893" cy="384105"/>
            </a:xfrm>
            <a:custGeom>
              <a:avLst/>
              <a:gdLst/>
              <a:ahLst/>
              <a:cxnLst/>
              <a:rect l="l" t="t" r="r" b="b"/>
              <a:pathLst>
                <a:path w="11490" h="6688" extrusionOk="0">
                  <a:moveTo>
                    <a:pt x="5745" y="1"/>
                  </a:moveTo>
                  <a:cubicBezTo>
                    <a:pt x="2858" y="1"/>
                    <a:pt x="548" y="791"/>
                    <a:pt x="548" y="1733"/>
                  </a:cubicBezTo>
                  <a:cubicBezTo>
                    <a:pt x="183" y="3010"/>
                    <a:pt x="0" y="5350"/>
                    <a:pt x="0" y="5442"/>
                  </a:cubicBezTo>
                  <a:cubicBezTo>
                    <a:pt x="973" y="6171"/>
                    <a:pt x="3162" y="6688"/>
                    <a:pt x="5745" y="6688"/>
                  </a:cubicBezTo>
                  <a:cubicBezTo>
                    <a:pt x="8298" y="6688"/>
                    <a:pt x="10517" y="6171"/>
                    <a:pt x="11490" y="5442"/>
                  </a:cubicBezTo>
                  <a:cubicBezTo>
                    <a:pt x="11338" y="3162"/>
                    <a:pt x="10912" y="1733"/>
                    <a:pt x="10912" y="1733"/>
                  </a:cubicBezTo>
                  <a:cubicBezTo>
                    <a:pt x="10912" y="791"/>
                    <a:pt x="8602" y="1"/>
                    <a:pt x="57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4" name="Google Shape;1824;p39"/>
            <p:cNvSpPr/>
            <p:nvPr/>
          </p:nvSpPr>
          <p:spPr>
            <a:xfrm>
              <a:off x="1348297" y="1456908"/>
              <a:ext cx="684359" cy="436483"/>
            </a:xfrm>
            <a:custGeom>
              <a:avLst/>
              <a:gdLst/>
              <a:ahLst/>
              <a:cxnLst/>
              <a:rect l="l" t="t" r="r" b="b"/>
              <a:pathLst>
                <a:path w="11916" h="7600" extrusionOk="0">
                  <a:moveTo>
                    <a:pt x="5958" y="0"/>
                  </a:moveTo>
                  <a:cubicBezTo>
                    <a:pt x="2979" y="0"/>
                    <a:pt x="578" y="790"/>
                    <a:pt x="578" y="1793"/>
                  </a:cubicBezTo>
                  <a:cubicBezTo>
                    <a:pt x="183" y="3131"/>
                    <a:pt x="1" y="5623"/>
                    <a:pt x="1" y="5623"/>
                  </a:cubicBezTo>
                  <a:cubicBezTo>
                    <a:pt x="1" y="6718"/>
                    <a:pt x="2645" y="7599"/>
                    <a:pt x="5958" y="7599"/>
                  </a:cubicBezTo>
                  <a:cubicBezTo>
                    <a:pt x="9241" y="7599"/>
                    <a:pt x="11916" y="6718"/>
                    <a:pt x="11916" y="5623"/>
                  </a:cubicBezTo>
                  <a:cubicBezTo>
                    <a:pt x="11764" y="3252"/>
                    <a:pt x="11338" y="1793"/>
                    <a:pt x="11338" y="1793"/>
                  </a:cubicBezTo>
                  <a:cubicBezTo>
                    <a:pt x="11338" y="790"/>
                    <a:pt x="8907" y="0"/>
                    <a:pt x="59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5" name="Google Shape;1825;p39"/>
            <p:cNvSpPr/>
            <p:nvPr/>
          </p:nvSpPr>
          <p:spPr>
            <a:xfrm>
              <a:off x="983432" y="2865653"/>
              <a:ext cx="1412366" cy="1080639"/>
            </a:xfrm>
            <a:custGeom>
              <a:avLst/>
              <a:gdLst/>
              <a:ahLst/>
              <a:cxnLst/>
              <a:rect l="l" t="t" r="r" b="b"/>
              <a:pathLst>
                <a:path w="24592" h="18816" extrusionOk="0">
                  <a:moveTo>
                    <a:pt x="518" y="0"/>
                  </a:moveTo>
                  <a:cubicBezTo>
                    <a:pt x="183" y="1490"/>
                    <a:pt x="1" y="3040"/>
                    <a:pt x="1" y="4590"/>
                  </a:cubicBezTo>
                  <a:lnTo>
                    <a:pt x="1" y="17204"/>
                  </a:lnTo>
                  <a:cubicBezTo>
                    <a:pt x="3831" y="18238"/>
                    <a:pt x="7965" y="18815"/>
                    <a:pt x="12311" y="18815"/>
                  </a:cubicBezTo>
                  <a:cubicBezTo>
                    <a:pt x="16627" y="18815"/>
                    <a:pt x="20761" y="18238"/>
                    <a:pt x="24591" y="17204"/>
                  </a:cubicBezTo>
                  <a:lnTo>
                    <a:pt x="24591" y="4590"/>
                  </a:lnTo>
                  <a:cubicBezTo>
                    <a:pt x="24591" y="3040"/>
                    <a:pt x="24409" y="1490"/>
                    <a:pt x="24105" y="0"/>
                  </a:cubicBezTo>
                  <a:cubicBezTo>
                    <a:pt x="20366" y="760"/>
                    <a:pt x="16415" y="1186"/>
                    <a:pt x="12281" y="1186"/>
                  </a:cubicBezTo>
                  <a:cubicBezTo>
                    <a:pt x="8208" y="1186"/>
                    <a:pt x="4226" y="760"/>
                    <a:pt x="5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6" name="Google Shape;1826;p39"/>
            <p:cNvSpPr/>
            <p:nvPr/>
          </p:nvSpPr>
          <p:spPr>
            <a:xfrm>
              <a:off x="983432" y="2945942"/>
              <a:ext cx="1412366" cy="890367"/>
            </a:xfrm>
            <a:custGeom>
              <a:avLst/>
              <a:gdLst/>
              <a:ahLst/>
              <a:cxnLst/>
              <a:rect l="l" t="t" r="r" b="b"/>
              <a:pathLst>
                <a:path w="24592" h="15503" extrusionOk="0">
                  <a:moveTo>
                    <a:pt x="244" y="1"/>
                  </a:moveTo>
                  <a:cubicBezTo>
                    <a:pt x="92" y="1034"/>
                    <a:pt x="1" y="2128"/>
                    <a:pt x="1" y="3192"/>
                  </a:cubicBezTo>
                  <a:lnTo>
                    <a:pt x="1" y="14074"/>
                  </a:lnTo>
                  <a:cubicBezTo>
                    <a:pt x="3831" y="14986"/>
                    <a:pt x="7965" y="15502"/>
                    <a:pt x="12311" y="15502"/>
                  </a:cubicBezTo>
                  <a:cubicBezTo>
                    <a:pt x="16627" y="15502"/>
                    <a:pt x="20792" y="14986"/>
                    <a:pt x="24591" y="14074"/>
                  </a:cubicBezTo>
                  <a:lnTo>
                    <a:pt x="24591" y="3192"/>
                  </a:lnTo>
                  <a:cubicBezTo>
                    <a:pt x="24591" y="2128"/>
                    <a:pt x="24500" y="1064"/>
                    <a:pt x="24348" y="1"/>
                  </a:cubicBezTo>
                  <a:cubicBezTo>
                    <a:pt x="20548" y="700"/>
                    <a:pt x="16506" y="1095"/>
                    <a:pt x="12281" y="1095"/>
                  </a:cubicBezTo>
                  <a:cubicBezTo>
                    <a:pt x="8086" y="1095"/>
                    <a:pt x="4044" y="700"/>
                    <a:pt x="2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7" name="Google Shape;1827;p39"/>
            <p:cNvSpPr/>
            <p:nvPr/>
          </p:nvSpPr>
          <p:spPr>
            <a:xfrm>
              <a:off x="1327335" y="3076025"/>
              <a:ext cx="724561" cy="658572"/>
            </a:xfrm>
            <a:custGeom>
              <a:avLst/>
              <a:gdLst/>
              <a:ahLst/>
              <a:cxnLst/>
              <a:rect l="l" t="t" r="r" b="b"/>
              <a:pathLst>
                <a:path w="12616" h="11467" extrusionOk="0">
                  <a:moveTo>
                    <a:pt x="6308" y="0"/>
                  </a:moveTo>
                  <a:cubicBezTo>
                    <a:pt x="4841" y="0"/>
                    <a:pt x="3375" y="562"/>
                    <a:pt x="2250" y="1687"/>
                  </a:cubicBezTo>
                  <a:cubicBezTo>
                    <a:pt x="1" y="3936"/>
                    <a:pt x="1" y="7553"/>
                    <a:pt x="2250" y="9803"/>
                  </a:cubicBezTo>
                  <a:cubicBezTo>
                    <a:pt x="3375" y="10912"/>
                    <a:pt x="4841" y="11467"/>
                    <a:pt x="6308" y="11467"/>
                  </a:cubicBezTo>
                  <a:cubicBezTo>
                    <a:pt x="7775" y="11467"/>
                    <a:pt x="9241" y="10912"/>
                    <a:pt x="10366" y="9803"/>
                  </a:cubicBezTo>
                  <a:cubicBezTo>
                    <a:pt x="12615" y="7553"/>
                    <a:pt x="12615" y="3936"/>
                    <a:pt x="10366" y="1687"/>
                  </a:cubicBezTo>
                  <a:cubicBezTo>
                    <a:pt x="9241" y="562"/>
                    <a:pt x="7775" y="0"/>
                    <a:pt x="6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8" name="Google Shape;1828;p39"/>
            <p:cNvSpPr/>
            <p:nvPr/>
          </p:nvSpPr>
          <p:spPr>
            <a:xfrm>
              <a:off x="1467009" y="3181585"/>
              <a:ext cx="445212" cy="446993"/>
            </a:xfrm>
            <a:custGeom>
              <a:avLst/>
              <a:gdLst/>
              <a:ahLst/>
              <a:cxnLst/>
              <a:rect l="l" t="t" r="r" b="b"/>
              <a:pathLst>
                <a:path w="7752" h="7783" extrusionOk="0">
                  <a:moveTo>
                    <a:pt x="3891" y="1"/>
                  </a:moveTo>
                  <a:cubicBezTo>
                    <a:pt x="3010" y="1"/>
                    <a:pt x="2311" y="730"/>
                    <a:pt x="2311" y="1582"/>
                  </a:cubicBezTo>
                  <a:lnTo>
                    <a:pt x="2311" y="2341"/>
                  </a:lnTo>
                  <a:lnTo>
                    <a:pt x="1551" y="2341"/>
                  </a:lnTo>
                  <a:cubicBezTo>
                    <a:pt x="700" y="2341"/>
                    <a:pt x="1" y="3041"/>
                    <a:pt x="1" y="3892"/>
                  </a:cubicBezTo>
                  <a:cubicBezTo>
                    <a:pt x="1" y="4773"/>
                    <a:pt x="700" y="5472"/>
                    <a:pt x="1551" y="5472"/>
                  </a:cubicBezTo>
                  <a:lnTo>
                    <a:pt x="2311" y="5472"/>
                  </a:lnTo>
                  <a:lnTo>
                    <a:pt x="2311" y="6202"/>
                  </a:lnTo>
                  <a:cubicBezTo>
                    <a:pt x="2311" y="7083"/>
                    <a:pt x="3010" y="7782"/>
                    <a:pt x="3891" y="7782"/>
                  </a:cubicBezTo>
                  <a:cubicBezTo>
                    <a:pt x="4742" y="7782"/>
                    <a:pt x="5441" y="7083"/>
                    <a:pt x="5441" y="6202"/>
                  </a:cubicBezTo>
                  <a:lnTo>
                    <a:pt x="5441" y="5472"/>
                  </a:lnTo>
                  <a:lnTo>
                    <a:pt x="6201" y="5472"/>
                  </a:lnTo>
                  <a:cubicBezTo>
                    <a:pt x="7052" y="5472"/>
                    <a:pt x="7751" y="4773"/>
                    <a:pt x="7751" y="3892"/>
                  </a:cubicBezTo>
                  <a:cubicBezTo>
                    <a:pt x="7751" y="3041"/>
                    <a:pt x="7052" y="2341"/>
                    <a:pt x="6201" y="2341"/>
                  </a:cubicBezTo>
                  <a:lnTo>
                    <a:pt x="5441" y="2341"/>
                  </a:lnTo>
                  <a:lnTo>
                    <a:pt x="5441" y="1582"/>
                  </a:lnTo>
                  <a:cubicBezTo>
                    <a:pt x="5441" y="730"/>
                    <a:pt x="4742" y="1"/>
                    <a:pt x="38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9" name="Google Shape;1829;p39"/>
            <p:cNvSpPr/>
            <p:nvPr/>
          </p:nvSpPr>
          <p:spPr>
            <a:xfrm>
              <a:off x="1048043" y="2362895"/>
              <a:ext cx="549968" cy="1587993"/>
            </a:xfrm>
            <a:custGeom>
              <a:avLst/>
              <a:gdLst/>
              <a:ahLst/>
              <a:cxnLst/>
              <a:rect l="l" t="t" r="r" b="b"/>
              <a:pathLst>
                <a:path w="9576" h="27650" extrusionOk="0">
                  <a:moveTo>
                    <a:pt x="8967" y="0"/>
                  </a:moveTo>
                  <a:cubicBezTo>
                    <a:pt x="4773" y="912"/>
                    <a:pt x="1308" y="4469"/>
                    <a:pt x="456" y="8724"/>
                  </a:cubicBezTo>
                  <a:cubicBezTo>
                    <a:pt x="244" y="9909"/>
                    <a:pt x="92" y="11277"/>
                    <a:pt x="61" y="12797"/>
                  </a:cubicBezTo>
                  <a:cubicBezTo>
                    <a:pt x="1" y="18025"/>
                    <a:pt x="183" y="23739"/>
                    <a:pt x="335" y="27417"/>
                  </a:cubicBezTo>
                  <a:cubicBezTo>
                    <a:pt x="351" y="27573"/>
                    <a:pt x="470" y="27649"/>
                    <a:pt x="583" y="27649"/>
                  </a:cubicBezTo>
                  <a:cubicBezTo>
                    <a:pt x="690" y="27649"/>
                    <a:pt x="791" y="27581"/>
                    <a:pt x="791" y="27448"/>
                  </a:cubicBezTo>
                  <a:cubicBezTo>
                    <a:pt x="1186" y="21976"/>
                    <a:pt x="2037" y="12463"/>
                    <a:pt x="3283" y="9271"/>
                  </a:cubicBezTo>
                  <a:cubicBezTo>
                    <a:pt x="4925" y="5137"/>
                    <a:pt x="7812" y="2128"/>
                    <a:pt x="9271" y="791"/>
                  </a:cubicBezTo>
                  <a:cubicBezTo>
                    <a:pt x="9575" y="517"/>
                    <a:pt x="9393" y="0"/>
                    <a:pt x="89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4" name="Google Shape;1834;p40"/>
          <p:cNvSpPr/>
          <p:nvPr/>
        </p:nvSpPr>
        <p:spPr>
          <a:xfrm rot="-5400000">
            <a:off x="3680379" y="2008262"/>
            <a:ext cx="1962600" cy="1962600"/>
          </a:xfrm>
          <a:prstGeom prst="pie">
            <a:avLst>
              <a:gd name="adj1" fmla="val 10713578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35" name="Google Shape;1835;p40"/>
          <p:cNvSpPr/>
          <p:nvPr/>
        </p:nvSpPr>
        <p:spPr>
          <a:xfrm rot="-5400000">
            <a:off x="3815929" y="2008312"/>
            <a:ext cx="1827000" cy="1827000"/>
          </a:xfrm>
          <a:prstGeom prst="pie">
            <a:avLst>
              <a:gd name="adj1" fmla="val 10713578"/>
              <a:gd name="adj2" fmla="val 162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36" name="Google Shape;1836;p40"/>
          <p:cNvSpPr/>
          <p:nvPr/>
        </p:nvSpPr>
        <p:spPr>
          <a:xfrm rot="5400000">
            <a:off x="3737450" y="1958325"/>
            <a:ext cx="1962600" cy="1962600"/>
          </a:xfrm>
          <a:prstGeom prst="pie">
            <a:avLst>
              <a:gd name="adj1" fmla="val 10713578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37" name="Google Shape;1837;p40"/>
          <p:cNvSpPr/>
          <p:nvPr/>
        </p:nvSpPr>
        <p:spPr>
          <a:xfrm rot="5400000">
            <a:off x="3737500" y="2093875"/>
            <a:ext cx="1827000" cy="1827000"/>
          </a:xfrm>
          <a:prstGeom prst="pie">
            <a:avLst>
              <a:gd name="adj1" fmla="val 10713578"/>
              <a:gd name="adj2" fmla="val 1620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38" name="Google Shape;1838;p40"/>
          <p:cNvSpPr/>
          <p:nvPr/>
        </p:nvSpPr>
        <p:spPr>
          <a:xfrm rot="5400000">
            <a:off x="4101219" y="2321761"/>
            <a:ext cx="1235100" cy="1235400"/>
          </a:xfrm>
          <a:prstGeom prst="pie">
            <a:avLst>
              <a:gd name="adj1" fmla="val 10848271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39" name="Google Shape;1839;p40"/>
          <p:cNvSpPr/>
          <p:nvPr/>
        </p:nvSpPr>
        <p:spPr>
          <a:xfrm rot="10800000">
            <a:off x="3552284" y="1820698"/>
            <a:ext cx="2347500" cy="2338800"/>
          </a:xfrm>
          <a:prstGeom prst="pie">
            <a:avLst>
              <a:gd name="adj1" fmla="val 10332195"/>
              <a:gd name="adj2" fmla="val 16939415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40" name="Google Shape;1840;p40"/>
          <p:cNvSpPr/>
          <p:nvPr/>
        </p:nvSpPr>
        <p:spPr>
          <a:xfrm rot="10800000">
            <a:off x="3886768" y="2133456"/>
            <a:ext cx="1692900" cy="1693200"/>
          </a:xfrm>
          <a:prstGeom prst="pie">
            <a:avLst>
              <a:gd name="adj1" fmla="val 10368757"/>
              <a:gd name="adj2" fmla="val 16950593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41" name="Google Shape;1841;p40"/>
          <p:cNvSpPr/>
          <p:nvPr/>
        </p:nvSpPr>
        <p:spPr>
          <a:xfrm>
            <a:off x="3338375" y="1635304"/>
            <a:ext cx="2760900" cy="2760900"/>
          </a:xfrm>
          <a:prstGeom prst="pie">
            <a:avLst>
              <a:gd name="adj1" fmla="val 10848271"/>
              <a:gd name="adj2" fmla="val 1620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42" name="Google Shape;1842;p40"/>
          <p:cNvSpPr/>
          <p:nvPr/>
        </p:nvSpPr>
        <p:spPr>
          <a:xfrm>
            <a:off x="3795450" y="2092374"/>
            <a:ext cx="1846500" cy="1846800"/>
          </a:xfrm>
          <a:prstGeom prst="pie">
            <a:avLst>
              <a:gd name="adj1" fmla="val 10848271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43" name="Google Shape;1843;p4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844" name="Google Shape;1844;p40"/>
          <p:cNvGrpSpPr/>
          <p:nvPr/>
        </p:nvGrpSpPr>
        <p:grpSpPr>
          <a:xfrm>
            <a:off x="5972262" y="1509797"/>
            <a:ext cx="2458725" cy="1062931"/>
            <a:chOff x="5972262" y="1509797"/>
            <a:chExt cx="2458725" cy="1062931"/>
          </a:xfrm>
        </p:grpSpPr>
        <p:grpSp>
          <p:nvGrpSpPr>
            <p:cNvPr id="1845" name="Google Shape;1845;p40"/>
            <p:cNvGrpSpPr/>
            <p:nvPr/>
          </p:nvGrpSpPr>
          <p:grpSpPr>
            <a:xfrm>
              <a:off x="7951555" y="1824523"/>
              <a:ext cx="479433" cy="433489"/>
              <a:chOff x="6351405" y="1617898"/>
              <a:chExt cx="479433" cy="433489"/>
            </a:xfrm>
          </p:grpSpPr>
          <p:sp>
            <p:nvSpPr>
              <p:cNvPr id="1846" name="Google Shape;1846;p40"/>
              <p:cNvSpPr/>
              <p:nvPr/>
            </p:nvSpPr>
            <p:spPr>
              <a:xfrm>
                <a:off x="6351405" y="1617898"/>
                <a:ext cx="479433" cy="433489"/>
              </a:xfrm>
              <a:custGeom>
                <a:avLst/>
                <a:gdLst/>
                <a:ahLst/>
                <a:cxnLst/>
                <a:rect l="l" t="t" r="r" b="b"/>
                <a:pathLst>
                  <a:path w="8056" h="7284" extrusionOk="0">
                    <a:moveTo>
                      <a:pt x="4021" y="0"/>
                    </a:moveTo>
                    <a:cubicBezTo>
                      <a:pt x="3122" y="0"/>
                      <a:pt x="2223" y="328"/>
                      <a:pt x="1520" y="986"/>
                    </a:cubicBezTo>
                    <a:cubicBezTo>
                      <a:pt x="61" y="2384"/>
                      <a:pt x="1" y="4694"/>
                      <a:pt x="1399" y="6123"/>
                    </a:cubicBezTo>
                    <a:cubicBezTo>
                      <a:pt x="2108" y="6895"/>
                      <a:pt x="3070" y="7283"/>
                      <a:pt x="4036" y="7283"/>
                    </a:cubicBezTo>
                    <a:cubicBezTo>
                      <a:pt x="4933" y="7283"/>
                      <a:pt x="5833" y="6948"/>
                      <a:pt x="6536" y="6275"/>
                    </a:cubicBezTo>
                    <a:cubicBezTo>
                      <a:pt x="7995" y="4907"/>
                      <a:pt x="8056" y="2597"/>
                      <a:pt x="6688" y="1138"/>
                    </a:cubicBezTo>
                    <a:cubicBezTo>
                      <a:pt x="5962" y="381"/>
                      <a:pt x="4992" y="0"/>
                      <a:pt x="40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847" name="Google Shape;1847;p40"/>
              <p:cNvSpPr/>
              <p:nvPr/>
            </p:nvSpPr>
            <p:spPr>
              <a:xfrm>
                <a:off x="6353250" y="1618434"/>
                <a:ext cx="477588" cy="432596"/>
              </a:xfrm>
              <a:custGeom>
                <a:avLst/>
                <a:gdLst/>
                <a:ahLst/>
                <a:cxnLst/>
                <a:rect l="l" t="t" r="r" b="b"/>
                <a:pathLst>
                  <a:path w="8025" h="7269" extrusionOk="0">
                    <a:moveTo>
                      <a:pt x="3997" y="498"/>
                    </a:moveTo>
                    <a:cubicBezTo>
                      <a:pt x="4765" y="498"/>
                      <a:pt x="5532" y="779"/>
                      <a:pt x="6140" y="1342"/>
                    </a:cubicBezTo>
                    <a:lnTo>
                      <a:pt x="1581" y="5627"/>
                    </a:lnTo>
                    <a:cubicBezTo>
                      <a:pt x="547" y="4381"/>
                      <a:pt x="638" y="2497"/>
                      <a:pt x="1854" y="1342"/>
                    </a:cubicBezTo>
                    <a:cubicBezTo>
                      <a:pt x="2462" y="779"/>
                      <a:pt x="3230" y="498"/>
                      <a:pt x="3997" y="498"/>
                    </a:cubicBezTo>
                    <a:close/>
                    <a:moveTo>
                      <a:pt x="6414" y="1646"/>
                    </a:moveTo>
                    <a:lnTo>
                      <a:pt x="6414" y="1646"/>
                    </a:lnTo>
                    <a:cubicBezTo>
                      <a:pt x="7447" y="2892"/>
                      <a:pt x="7356" y="4776"/>
                      <a:pt x="6140" y="5901"/>
                    </a:cubicBezTo>
                    <a:cubicBezTo>
                      <a:pt x="5543" y="6482"/>
                      <a:pt x="4770" y="6771"/>
                      <a:pt x="3997" y="6771"/>
                    </a:cubicBezTo>
                    <a:cubicBezTo>
                      <a:pt x="3235" y="6771"/>
                      <a:pt x="2473" y="6490"/>
                      <a:pt x="1885" y="5931"/>
                    </a:cubicBezTo>
                    <a:lnTo>
                      <a:pt x="6414" y="1646"/>
                    </a:lnTo>
                    <a:close/>
                    <a:moveTo>
                      <a:pt x="3997" y="0"/>
                    </a:moveTo>
                    <a:cubicBezTo>
                      <a:pt x="3105" y="0"/>
                      <a:pt x="2215" y="327"/>
                      <a:pt x="1520" y="977"/>
                    </a:cubicBezTo>
                    <a:cubicBezTo>
                      <a:pt x="91" y="2314"/>
                      <a:pt x="0" y="4503"/>
                      <a:pt x="1216" y="5962"/>
                    </a:cubicBezTo>
                    <a:lnTo>
                      <a:pt x="1216" y="5992"/>
                    </a:lnTo>
                    <a:cubicBezTo>
                      <a:pt x="1277" y="6023"/>
                      <a:pt x="1307" y="6083"/>
                      <a:pt x="1368" y="6114"/>
                    </a:cubicBezTo>
                    <a:cubicBezTo>
                      <a:pt x="1398" y="6175"/>
                      <a:pt x="1459" y="6235"/>
                      <a:pt x="1520" y="6266"/>
                    </a:cubicBezTo>
                    <a:cubicBezTo>
                      <a:pt x="2204" y="6934"/>
                      <a:pt x="3100" y="7269"/>
                      <a:pt x="4001" y="7269"/>
                    </a:cubicBezTo>
                    <a:cubicBezTo>
                      <a:pt x="4901" y="7269"/>
                      <a:pt x="5806" y="6934"/>
                      <a:pt x="6505" y="6266"/>
                    </a:cubicBezTo>
                    <a:cubicBezTo>
                      <a:pt x="7903" y="4928"/>
                      <a:pt x="8025" y="2740"/>
                      <a:pt x="6778" y="1281"/>
                    </a:cubicBezTo>
                    <a:cubicBezTo>
                      <a:pt x="6748" y="1251"/>
                      <a:pt x="6687" y="1190"/>
                      <a:pt x="6657" y="1129"/>
                    </a:cubicBezTo>
                    <a:cubicBezTo>
                      <a:pt x="6596" y="1099"/>
                      <a:pt x="6566" y="1038"/>
                      <a:pt x="6505" y="977"/>
                    </a:cubicBezTo>
                    <a:lnTo>
                      <a:pt x="6505" y="1007"/>
                    </a:lnTo>
                    <a:cubicBezTo>
                      <a:pt x="5802" y="335"/>
                      <a:pt x="4899" y="0"/>
                      <a:pt x="399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848" name="Google Shape;1848;p40"/>
            <p:cNvGrpSpPr/>
            <p:nvPr/>
          </p:nvGrpSpPr>
          <p:grpSpPr>
            <a:xfrm flipH="1">
              <a:off x="5972262" y="1509797"/>
              <a:ext cx="1843875" cy="1062931"/>
              <a:chOff x="1498963" y="1509794"/>
              <a:chExt cx="1966800" cy="1062931"/>
            </a:xfrm>
          </p:grpSpPr>
          <p:sp>
            <p:nvSpPr>
              <p:cNvPr id="1849" name="Google Shape;1849;p40"/>
              <p:cNvSpPr txBox="1"/>
              <p:nvPr/>
            </p:nvSpPr>
            <p:spPr>
              <a:xfrm>
                <a:off x="1498963" y="1862063"/>
                <a:ext cx="19668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850" name="Google Shape;1850;p40"/>
              <p:cNvSpPr txBox="1"/>
              <p:nvPr/>
            </p:nvSpPr>
            <p:spPr>
              <a:xfrm>
                <a:off x="1498963" y="2168025"/>
                <a:ext cx="1966800" cy="404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851" name="Google Shape;1851;p40"/>
              <p:cNvSpPr txBox="1"/>
              <p:nvPr/>
            </p:nvSpPr>
            <p:spPr>
              <a:xfrm>
                <a:off x="1498963" y="1509794"/>
                <a:ext cx="1211400" cy="34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15 %</a:t>
                </a:r>
                <a:endParaRPr sz="20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852" name="Google Shape;1852;p40"/>
          <p:cNvGrpSpPr/>
          <p:nvPr/>
        </p:nvGrpSpPr>
        <p:grpSpPr>
          <a:xfrm>
            <a:off x="720006" y="1509797"/>
            <a:ext cx="2518069" cy="1062931"/>
            <a:chOff x="720006" y="1509797"/>
            <a:chExt cx="2518069" cy="1062931"/>
          </a:xfrm>
        </p:grpSpPr>
        <p:grpSp>
          <p:nvGrpSpPr>
            <p:cNvPr id="1853" name="Google Shape;1853;p40"/>
            <p:cNvGrpSpPr/>
            <p:nvPr/>
          </p:nvGrpSpPr>
          <p:grpSpPr>
            <a:xfrm>
              <a:off x="720006" y="1777150"/>
              <a:ext cx="479373" cy="434025"/>
              <a:chOff x="2043258" y="1559100"/>
              <a:chExt cx="479373" cy="434025"/>
            </a:xfrm>
          </p:grpSpPr>
          <p:sp>
            <p:nvSpPr>
              <p:cNvPr id="1854" name="Google Shape;1854;p40"/>
              <p:cNvSpPr/>
              <p:nvPr/>
            </p:nvSpPr>
            <p:spPr>
              <a:xfrm>
                <a:off x="2043258" y="1559100"/>
                <a:ext cx="479373" cy="433430"/>
              </a:xfrm>
              <a:custGeom>
                <a:avLst/>
                <a:gdLst/>
                <a:ahLst/>
                <a:cxnLst/>
                <a:rect l="l" t="t" r="r" b="b"/>
                <a:pathLst>
                  <a:path w="8055" h="7283" extrusionOk="0">
                    <a:moveTo>
                      <a:pt x="4033" y="1"/>
                    </a:moveTo>
                    <a:cubicBezTo>
                      <a:pt x="3132" y="1"/>
                      <a:pt x="2226" y="336"/>
                      <a:pt x="1520" y="1012"/>
                    </a:cubicBezTo>
                    <a:cubicBezTo>
                      <a:pt x="61" y="2411"/>
                      <a:pt x="0" y="4690"/>
                      <a:pt x="1398" y="6149"/>
                    </a:cubicBezTo>
                    <a:cubicBezTo>
                      <a:pt x="2120" y="6902"/>
                      <a:pt x="3076" y="7282"/>
                      <a:pt x="4033" y="7282"/>
                    </a:cubicBezTo>
                    <a:cubicBezTo>
                      <a:pt x="4930" y="7282"/>
                      <a:pt x="5829" y="6948"/>
                      <a:pt x="6535" y="6271"/>
                    </a:cubicBezTo>
                    <a:cubicBezTo>
                      <a:pt x="7994" y="4873"/>
                      <a:pt x="8055" y="2593"/>
                      <a:pt x="6657" y="1134"/>
                    </a:cubicBezTo>
                    <a:cubicBezTo>
                      <a:pt x="5951" y="381"/>
                      <a:pt x="4994" y="1"/>
                      <a:pt x="403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855" name="Google Shape;1855;p40"/>
              <p:cNvSpPr/>
              <p:nvPr/>
            </p:nvSpPr>
            <p:spPr>
              <a:xfrm>
                <a:off x="2044151" y="1560290"/>
                <a:ext cx="477588" cy="432834"/>
              </a:xfrm>
              <a:custGeom>
                <a:avLst/>
                <a:gdLst/>
                <a:ahLst/>
                <a:cxnLst/>
                <a:rect l="l" t="t" r="r" b="b"/>
                <a:pathLst>
                  <a:path w="8025" h="7273" extrusionOk="0">
                    <a:moveTo>
                      <a:pt x="3997" y="498"/>
                    </a:moveTo>
                    <a:cubicBezTo>
                      <a:pt x="4765" y="498"/>
                      <a:pt x="5532" y="780"/>
                      <a:pt x="6140" y="1327"/>
                    </a:cubicBezTo>
                    <a:lnTo>
                      <a:pt x="1581" y="5643"/>
                    </a:lnTo>
                    <a:cubicBezTo>
                      <a:pt x="548" y="4366"/>
                      <a:pt x="639" y="2482"/>
                      <a:pt x="1855" y="1357"/>
                    </a:cubicBezTo>
                    <a:cubicBezTo>
                      <a:pt x="2462" y="780"/>
                      <a:pt x="3230" y="498"/>
                      <a:pt x="3997" y="498"/>
                    </a:cubicBezTo>
                    <a:close/>
                    <a:moveTo>
                      <a:pt x="6414" y="1631"/>
                    </a:moveTo>
                    <a:lnTo>
                      <a:pt x="6414" y="1631"/>
                    </a:lnTo>
                    <a:cubicBezTo>
                      <a:pt x="7447" y="2907"/>
                      <a:pt x="7356" y="4761"/>
                      <a:pt x="6140" y="5916"/>
                    </a:cubicBezTo>
                    <a:cubicBezTo>
                      <a:pt x="5548" y="6479"/>
                      <a:pt x="4780" y="6760"/>
                      <a:pt x="4013" y="6760"/>
                    </a:cubicBezTo>
                    <a:cubicBezTo>
                      <a:pt x="3245" y="6760"/>
                      <a:pt x="2478" y="6479"/>
                      <a:pt x="1885" y="5916"/>
                    </a:cubicBezTo>
                    <a:lnTo>
                      <a:pt x="6414" y="1631"/>
                    </a:lnTo>
                    <a:close/>
                    <a:moveTo>
                      <a:pt x="3993" y="1"/>
                    </a:moveTo>
                    <a:cubicBezTo>
                      <a:pt x="3098" y="1"/>
                      <a:pt x="2200" y="327"/>
                      <a:pt x="1490" y="992"/>
                    </a:cubicBezTo>
                    <a:cubicBezTo>
                      <a:pt x="92" y="2330"/>
                      <a:pt x="0" y="4518"/>
                      <a:pt x="1216" y="5977"/>
                    </a:cubicBezTo>
                    <a:cubicBezTo>
                      <a:pt x="1277" y="6038"/>
                      <a:pt x="1307" y="6068"/>
                      <a:pt x="1368" y="6129"/>
                    </a:cubicBezTo>
                    <a:cubicBezTo>
                      <a:pt x="1399" y="6190"/>
                      <a:pt x="1459" y="6220"/>
                      <a:pt x="1490" y="6281"/>
                    </a:cubicBezTo>
                    <a:cubicBezTo>
                      <a:pt x="2193" y="6938"/>
                      <a:pt x="3096" y="7273"/>
                      <a:pt x="4002" y="7273"/>
                    </a:cubicBezTo>
                    <a:cubicBezTo>
                      <a:pt x="4897" y="7273"/>
                      <a:pt x="5795" y="6946"/>
                      <a:pt x="6505" y="6281"/>
                    </a:cubicBezTo>
                    <a:cubicBezTo>
                      <a:pt x="7903" y="4944"/>
                      <a:pt x="8025" y="2755"/>
                      <a:pt x="6779" y="1296"/>
                    </a:cubicBezTo>
                    <a:cubicBezTo>
                      <a:pt x="6748" y="1235"/>
                      <a:pt x="6687" y="1175"/>
                      <a:pt x="6657" y="1144"/>
                    </a:cubicBezTo>
                    <a:cubicBezTo>
                      <a:pt x="6596" y="1084"/>
                      <a:pt x="6535" y="1023"/>
                      <a:pt x="6505" y="992"/>
                    </a:cubicBezTo>
                    <a:cubicBezTo>
                      <a:pt x="5802" y="335"/>
                      <a:pt x="4899" y="1"/>
                      <a:pt x="399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856" name="Google Shape;1856;p40"/>
            <p:cNvGrpSpPr/>
            <p:nvPr/>
          </p:nvGrpSpPr>
          <p:grpSpPr>
            <a:xfrm>
              <a:off x="1394199" y="1509797"/>
              <a:ext cx="1843875" cy="1062931"/>
              <a:chOff x="1394188" y="1509794"/>
              <a:chExt cx="1966800" cy="1062931"/>
            </a:xfrm>
          </p:grpSpPr>
          <p:sp>
            <p:nvSpPr>
              <p:cNvPr id="1857" name="Google Shape;1857;p40"/>
              <p:cNvSpPr txBox="1"/>
              <p:nvPr/>
            </p:nvSpPr>
            <p:spPr>
              <a:xfrm>
                <a:off x="1394188" y="1862063"/>
                <a:ext cx="19668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858" name="Google Shape;1858;p40"/>
              <p:cNvSpPr txBox="1"/>
              <p:nvPr/>
            </p:nvSpPr>
            <p:spPr>
              <a:xfrm>
                <a:off x="1394188" y="2168025"/>
                <a:ext cx="1966800" cy="404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859" name="Google Shape;1859;p40"/>
              <p:cNvSpPr txBox="1"/>
              <p:nvPr/>
            </p:nvSpPr>
            <p:spPr>
              <a:xfrm>
                <a:off x="1394188" y="1509794"/>
                <a:ext cx="1211400" cy="34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40 %</a:t>
                </a:r>
                <a:endParaRPr sz="20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860" name="Google Shape;1860;p40"/>
          <p:cNvGrpSpPr/>
          <p:nvPr/>
        </p:nvGrpSpPr>
        <p:grpSpPr>
          <a:xfrm>
            <a:off x="720000" y="3517014"/>
            <a:ext cx="2518074" cy="1062931"/>
            <a:chOff x="720000" y="3517014"/>
            <a:chExt cx="2518074" cy="1062931"/>
          </a:xfrm>
        </p:grpSpPr>
        <p:grpSp>
          <p:nvGrpSpPr>
            <p:cNvPr id="1861" name="Google Shape;1861;p40"/>
            <p:cNvGrpSpPr/>
            <p:nvPr/>
          </p:nvGrpSpPr>
          <p:grpSpPr>
            <a:xfrm>
              <a:off x="720000" y="3832150"/>
              <a:ext cx="479453" cy="434273"/>
              <a:chOff x="720000" y="3832150"/>
              <a:chExt cx="479453" cy="434273"/>
            </a:xfrm>
          </p:grpSpPr>
          <p:sp>
            <p:nvSpPr>
              <p:cNvPr id="1862" name="Google Shape;1862;p40"/>
              <p:cNvSpPr/>
              <p:nvPr/>
            </p:nvSpPr>
            <p:spPr>
              <a:xfrm>
                <a:off x="720000" y="3832449"/>
                <a:ext cx="477603" cy="422423"/>
              </a:xfrm>
              <a:custGeom>
                <a:avLst/>
                <a:gdLst/>
                <a:ahLst/>
                <a:cxnLst/>
                <a:rect l="l" t="t" r="r" b="b"/>
                <a:pathLst>
                  <a:path w="8208" h="7260" extrusionOk="0">
                    <a:moveTo>
                      <a:pt x="4117" y="1"/>
                    </a:moveTo>
                    <a:cubicBezTo>
                      <a:pt x="3029" y="1"/>
                      <a:pt x="1953" y="478"/>
                      <a:pt x="1247" y="1396"/>
                    </a:cubicBezTo>
                    <a:cubicBezTo>
                      <a:pt x="0" y="2977"/>
                      <a:pt x="274" y="5256"/>
                      <a:pt x="1855" y="6503"/>
                    </a:cubicBezTo>
                    <a:cubicBezTo>
                      <a:pt x="2517" y="7012"/>
                      <a:pt x="3301" y="7260"/>
                      <a:pt x="4082" y="7260"/>
                    </a:cubicBezTo>
                    <a:cubicBezTo>
                      <a:pt x="5164" y="7260"/>
                      <a:pt x="6237" y="6783"/>
                      <a:pt x="6961" y="5864"/>
                    </a:cubicBezTo>
                    <a:cubicBezTo>
                      <a:pt x="8207" y="4284"/>
                      <a:pt x="7934" y="2004"/>
                      <a:pt x="6353" y="758"/>
                    </a:cubicBezTo>
                    <a:cubicBezTo>
                      <a:pt x="5691" y="248"/>
                      <a:pt x="4901" y="1"/>
                      <a:pt x="41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863" name="Google Shape;1863;p40"/>
              <p:cNvSpPr/>
              <p:nvPr/>
            </p:nvSpPr>
            <p:spPr>
              <a:xfrm>
                <a:off x="720000" y="3832150"/>
                <a:ext cx="479453" cy="434273"/>
              </a:xfrm>
              <a:custGeom>
                <a:avLst/>
                <a:gdLst/>
                <a:ahLst/>
                <a:cxnLst/>
                <a:rect l="l" t="t" r="r" b="b"/>
                <a:pathLst>
                  <a:path w="8026" h="7270" extrusionOk="0">
                    <a:moveTo>
                      <a:pt x="3998" y="510"/>
                    </a:moveTo>
                    <a:cubicBezTo>
                      <a:pt x="4765" y="510"/>
                      <a:pt x="5533" y="791"/>
                      <a:pt x="6141" y="1338"/>
                    </a:cubicBezTo>
                    <a:lnTo>
                      <a:pt x="1581" y="5624"/>
                    </a:lnTo>
                    <a:cubicBezTo>
                      <a:pt x="548" y="4378"/>
                      <a:pt x="639" y="2493"/>
                      <a:pt x="1855" y="1369"/>
                    </a:cubicBezTo>
                    <a:cubicBezTo>
                      <a:pt x="2463" y="791"/>
                      <a:pt x="3230" y="510"/>
                      <a:pt x="3998" y="510"/>
                    </a:cubicBezTo>
                    <a:close/>
                    <a:moveTo>
                      <a:pt x="6414" y="1642"/>
                    </a:moveTo>
                    <a:lnTo>
                      <a:pt x="6414" y="1642"/>
                    </a:lnTo>
                    <a:cubicBezTo>
                      <a:pt x="7448" y="2919"/>
                      <a:pt x="7356" y="4773"/>
                      <a:pt x="6171" y="5928"/>
                    </a:cubicBezTo>
                    <a:cubicBezTo>
                      <a:pt x="5563" y="6490"/>
                      <a:pt x="4788" y="6772"/>
                      <a:pt x="4017" y="6772"/>
                    </a:cubicBezTo>
                    <a:cubicBezTo>
                      <a:pt x="3245" y="6772"/>
                      <a:pt x="2478" y="6490"/>
                      <a:pt x="1885" y="5928"/>
                    </a:cubicBezTo>
                    <a:lnTo>
                      <a:pt x="6414" y="1642"/>
                    </a:lnTo>
                    <a:close/>
                    <a:moveTo>
                      <a:pt x="4013" y="1"/>
                    </a:moveTo>
                    <a:cubicBezTo>
                      <a:pt x="3116" y="1"/>
                      <a:pt x="2220" y="335"/>
                      <a:pt x="1520" y="1004"/>
                    </a:cubicBezTo>
                    <a:cubicBezTo>
                      <a:pt x="92" y="2341"/>
                      <a:pt x="1" y="4530"/>
                      <a:pt x="1216" y="5989"/>
                    </a:cubicBezTo>
                    <a:cubicBezTo>
                      <a:pt x="1277" y="6050"/>
                      <a:pt x="1308" y="6080"/>
                      <a:pt x="1368" y="6141"/>
                    </a:cubicBezTo>
                    <a:cubicBezTo>
                      <a:pt x="1399" y="6171"/>
                      <a:pt x="1460" y="6232"/>
                      <a:pt x="1520" y="6293"/>
                    </a:cubicBezTo>
                    <a:lnTo>
                      <a:pt x="1520" y="6262"/>
                    </a:lnTo>
                    <a:cubicBezTo>
                      <a:pt x="2208" y="6935"/>
                      <a:pt x="3111" y="7269"/>
                      <a:pt x="4017" y="7269"/>
                    </a:cubicBezTo>
                    <a:cubicBezTo>
                      <a:pt x="4912" y="7269"/>
                      <a:pt x="5810" y="6943"/>
                      <a:pt x="6505" y="6293"/>
                    </a:cubicBezTo>
                    <a:cubicBezTo>
                      <a:pt x="7904" y="4955"/>
                      <a:pt x="8025" y="2767"/>
                      <a:pt x="6779" y="1308"/>
                    </a:cubicBezTo>
                    <a:cubicBezTo>
                      <a:pt x="6748" y="1247"/>
                      <a:pt x="6688" y="1186"/>
                      <a:pt x="6657" y="1156"/>
                    </a:cubicBezTo>
                    <a:cubicBezTo>
                      <a:pt x="6597" y="1095"/>
                      <a:pt x="6566" y="1034"/>
                      <a:pt x="6505" y="1004"/>
                    </a:cubicBezTo>
                    <a:cubicBezTo>
                      <a:pt x="5806" y="335"/>
                      <a:pt x="4910" y="1"/>
                      <a:pt x="40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864" name="Google Shape;1864;p40"/>
            <p:cNvGrpSpPr/>
            <p:nvPr/>
          </p:nvGrpSpPr>
          <p:grpSpPr>
            <a:xfrm>
              <a:off x="1394199" y="3517014"/>
              <a:ext cx="1843875" cy="1062931"/>
              <a:chOff x="1394188" y="1509794"/>
              <a:chExt cx="1966800" cy="1062931"/>
            </a:xfrm>
          </p:grpSpPr>
          <p:sp>
            <p:nvSpPr>
              <p:cNvPr id="1865" name="Google Shape;1865;p40"/>
              <p:cNvSpPr txBox="1"/>
              <p:nvPr/>
            </p:nvSpPr>
            <p:spPr>
              <a:xfrm>
                <a:off x="1394188" y="1862063"/>
                <a:ext cx="19668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866" name="Google Shape;1866;p40"/>
              <p:cNvSpPr txBox="1"/>
              <p:nvPr/>
            </p:nvSpPr>
            <p:spPr>
              <a:xfrm>
                <a:off x="1394188" y="2168025"/>
                <a:ext cx="1966800" cy="404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867" name="Google Shape;1867;p40"/>
              <p:cNvSpPr txBox="1"/>
              <p:nvPr/>
            </p:nvSpPr>
            <p:spPr>
              <a:xfrm>
                <a:off x="1394188" y="1509794"/>
                <a:ext cx="1211400" cy="34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20 %</a:t>
                </a:r>
                <a:endParaRPr sz="20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868" name="Google Shape;1868;p40"/>
          <p:cNvGrpSpPr/>
          <p:nvPr/>
        </p:nvGrpSpPr>
        <p:grpSpPr>
          <a:xfrm>
            <a:off x="5972262" y="3517014"/>
            <a:ext cx="2457800" cy="1062931"/>
            <a:chOff x="5972262" y="3517014"/>
            <a:chExt cx="2457800" cy="1062931"/>
          </a:xfrm>
        </p:grpSpPr>
        <p:grpSp>
          <p:nvGrpSpPr>
            <p:cNvPr id="1869" name="Google Shape;1869;p40"/>
            <p:cNvGrpSpPr/>
            <p:nvPr/>
          </p:nvGrpSpPr>
          <p:grpSpPr>
            <a:xfrm>
              <a:off x="7952475" y="3831649"/>
              <a:ext cx="477588" cy="433974"/>
              <a:chOff x="7952475" y="3287549"/>
              <a:chExt cx="477588" cy="433974"/>
            </a:xfrm>
          </p:grpSpPr>
          <p:sp>
            <p:nvSpPr>
              <p:cNvPr id="1870" name="Google Shape;1870;p40"/>
              <p:cNvSpPr/>
              <p:nvPr/>
            </p:nvSpPr>
            <p:spPr>
              <a:xfrm>
                <a:off x="7952475" y="3287549"/>
                <a:ext cx="477588" cy="433668"/>
              </a:xfrm>
              <a:custGeom>
                <a:avLst/>
                <a:gdLst/>
                <a:ahLst/>
                <a:cxnLst/>
                <a:rect l="l" t="t" r="r" b="b"/>
                <a:pathLst>
                  <a:path w="8025" h="7287" extrusionOk="0">
                    <a:moveTo>
                      <a:pt x="4034" y="0"/>
                    </a:moveTo>
                    <a:cubicBezTo>
                      <a:pt x="3132" y="0"/>
                      <a:pt x="2226" y="335"/>
                      <a:pt x="1520" y="1012"/>
                    </a:cubicBezTo>
                    <a:cubicBezTo>
                      <a:pt x="61" y="2380"/>
                      <a:pt x="0" y="4690"/>
                      <a:pt x="1368" y="6149"/>
                    </a:cubicBezTo>
                    <a:cubicBezTo>
                      <a:pt x="2093" y="6906"/>
                      <a:pt x="3056" y="7286"/>
                      <a:pt x="4018" y="7286"/>
                    </a:cubicBezTo>
                    <a:cubicBezTo>
                      <a:pt x="4911" y="7286"/>
                      <a:pt x="5803" y="6959"/>
                      <a:pt x="6505" y="6301"/>
                    </a:cubicBezTo>
                    <a:cubicBezTo>
                      <a:pt x="7964" y="4903"/>
                      <a:pt x="8025" y="2593"/>
                      <a:pt x="6657" y="1134"/>
                    </a:cubicBezTo>
                    <a:cubicBezTo>
                      <a:pt x="5951" y="381"/>
                      <a:pt x="4995" y="0"/>
                      <a:pt x="403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871" name="Google Shape;1871;p40"/>
              <p:cNvSpPr/>
              <p:nvPr/>
            </p:nvSpPr>
            <p:spPr>
              <a:xfrm>
                <a:off x="7952475" y="3288868"/>
                <a:ext cx="477588" cy="432656"/>
              </a:xfrm>
              <a:custGeom>
                <a:avLst/>
                <a:gdLst/>
                <a:ahLst/>
                <a:cxnLst/>
                <a:rect l="l" t="t" r="r" b="b"/>
                <a:pathLst>
                  <a:path w="8025" h="7270" extrusionOk="0">
                    <a:moveTo>
                      <a:pt x="4009" y="510"/>
                    </a:moveTo>
                    <a:cubicBezTo>
                      <a:pt x="4780" y="510"/>
                      <a:pt x="5547" y="791"/>
                      <a:pt x="6140" y="1338"/>
                    </a:cubicBezTo>
                    <a:lnTo>
                      <a:pt x="1611" y="5624"/>
                    </a:lnTo>
                    <a:cubicBezTo>
                      <a:pt x="547" y="4378"/>
                      <a:pt x="669" y="2493"/>
                      <a:pt x="1854" y="1369"/>
                    </a:cubicBezTo>
                    <a:cubicBezTo>
                      <a:pt x="2462" y="791"/>
                      <a:pt x="3237" y="510"/>
                      <a:pt x="4009" y="510"/>
                    </a:cubicBezTo>
                    <a:close/>
                    <a:moveTo>
                      <a:pt x="6414" y="1642"/>
                    </a:moveTo>
                    <a:lnTo>
                      <a:pt x="6414" y="1642"/>
                    </a:lnTo>
                    <a:cubicBezTo>
                      <a:pt x="7478" y="2919"/>
                      <a:pt x="7386" y="4773"/>
                      <a:pt x="6171" y="5928"/>
                    </a:cubicBezTo>
                    <a:cubicBezTo>
                      <a:pt x="5563" y="6490"/>
                      <a:pt x="4795" y="6772"/>
                      <a:pt x="4028" y="6772"/>
                    </a:cubicBezTo>
                    <a:cubicBezTo>
                      <a:pt x="3260" y="6772"/>
                      <a:pt x="2493" y="6490"/>
                      <a:pt x="1885" y="5928"/>
                    </a:cubicBezTo>
                    <a:lnTo>
                      <a:pt x="6414" y="1642"/>
                    </a:lnTo>
                    <a:close/>
                    <a:moveTo>
                      <a:pt x="4013" y="1"/>
                    </a:moveTo>
                    <a:cubicBezTo>
                      <a:pt x="3116" y="1"/>
                      <a:pt x="2219" y="335"/>
                      <a:pt x="1520" y="1004"/>
                    </a:cubicBezTo>
                    <a:cubicBezTo>
                      <a:pt x="122" y="2341"/>
                      <a:pt x="0" y="4530"/>
                      <a:pt x="1247" y="5989"/>
                    </a:cubicBezTo>
                    <a:cubicBezTo>
                      <a:pt x="1277" y="6050"/>
                      <a:pt x="1338" y="6080"/>
                      <a:pt x="1368" y="6141"/>
                    </a:cubicBezTo>
                    <a:cubicBezTo>
                      <a:pt x="1429" y="6171"/>
                      <a:pt x="1459" y="6232"/>
                      <a:pt x="1520" y="6293"/>
                    </a:cubicBezTo>
                    <a:lnTo>
                      <a:pt x="1520" y="6262"/>
                    </a:lnTo>
                    <a:cubicBezTo>
                      <a:pt x="2223" y="6935"/>
                      <a:pt x="3126" y="7269"/>
                      <a:pt x="4028" y="7269"/>
                    </a:cubicBezTo>
                    <a:cubicBezTo>
                      <a:pt x="4919" y="7269"/>
                      <a:pt x="5810" y="6943"/>
                      <a:pt x="6505" y="6293"/>
                    </a:cubicBezTo>
                    <a:cubicBezTo>
                      <a:pt x="7934" y="4955"/>
                      <a:pt x="8025" y="2767"/>
                      <a:pt x="6779" y="1308"/>
                    </a:cubicBezTo>
                    <a:cubicBezTo>
                      <a:pt x="6748" y="1247"/>
                      <a:pt x="6718" y="1186"/>
                      <a:pt x="6657" y="1156"/>
                    </a:cubicBezTo>
                    <a:cubicBezTo>
                      <a:pt x="6596" y="1095"/>
                      <a:pt x="6566" y="1034"/>
                      <a:pt x="6505" y="1004"/>
                    </a:cubicBezTo>
                    <a:cubicBezTo>
                      <a:pt x="5806" y="335"/>
                      <a:pt x="4909" y="1"/>
                      <a:pt x="40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872" name="Google Shape;1872;p40"/>
            <p:cNvGrpSpPr/>
            <p:nvPr/>
          </p:nvGrpSpPr>
          <p:grpSpPr>
            <a:xfrm flipH="1">
              <a:off x="5972262" y="3517014"/>
              <a:ext cx="1843875" cy="1062931"/>
              <a:chOff x="1498963" y="1509794"/>
              <a:chExt cx="1966800" cy="1062931"/>
            </a:xfrm>
          </p:grpSpPr>
          <p:sp>
            <p:nvSpPr>
              <p:cNvPr id="1873" name="Google Shape;1873;p40"/>
              <p:cNvSpPr txBox="1"/>
              <p:nvPr/>
            </p:nvSpPr>
            <p:spPr>
              <a:xfrm>
                <a:off x="1498963" y="1862063"/>
                <a:ext cx="19668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874" name="Google Shape;1874;p40"/>
              <p:cNvSpPr txBox="1"/>
              <p:nvPr/>
            </p:nvSpPr>
            <p:spPr>
              <a:xfrm>
                <a:off x="1498963" y="2168025"/>
                <a:ext cx="1966800" cy="404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875" name="Google Shape;1875;p40"/>
              <p:cNvSpPr txBox="1"/>
              <p:nvPr/>
            </p:nvSpPr>
            <p:spPr>
              <a:xfrm>
                <a:off x="1498963" y="1509794"/>
                <a:ext cx="1211400" cy="34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25 %</a:t>
                </a:r>
                <a:endParaRPr sz="200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876" name="Google Shape;1876;p40"/>
          <p:cNvGrpSpPr/>
          <p:nvPr/>
        </p:nvGrpSpPr>
        <p:grpSpPr>
          <a:xfrm>
            <a:off x="3842390" y="2205946"/>
            <a:ext cx="1752881" cy="1534173"/>
            <a:chOff x="3825915" y="2204351"/>
            <a:chExt cx="1752881" cy="1534173"/>
          </a:xfrm>
        </p:grpSpPr>
        <p:sp>
          <p:nvSpPr>
            <p:cNvPr id="1877" name="Google Shape;1877;p40"/>
            <p:cNvSpPr/>
            <p:nvPr/>
          </p:nvSpPr>
          <p:spPr>
            <a:xfrm>
              <a:off x="3918158" y="2204470"/>
              <a:ext cx="1570237" cy="1533935"/>
            </a:xfrm>
            <a:custGeom>
              <a:avLst/>
              <a:gdLst/>
              <a:ahLst/>
              <a:cxnLst/>
              <a:rect l="l" t="t" r="r" b="b"/>
              <a:pathLst>
                <a:path w="26385" h="25775" extrusionOk="0">
                  <a:moveTo>
                    <a:pt x="13199" y="1"/>
                  </a:moveTo>
                  <a:cubicBezTo>
                    <a:pt x="12995" y="1"/>
                    <a:pt x="12790" y="5"/>
                    <a:pt x="12584" y="15"/>
                  </a:cubicBezTo>
                  <a:cubicBezTo>
                    <a:pt x="5472" y="349"/>
                    <a:pt x="1" y="6368"/>
                    <a:pt x="304" y="13480"/>
                  </a:cubicBezTo>
                  <a:cubicBezTo>
                    <a:pt x="629" y="20387"/>
                    <a:pt x="6342" y="25775"/>
                    <a:pt x="13185" y="25775"/>
                  </a:cubicBezTo>
                  <a:cubicBezTo>
                    <a:pt x="13389" y="25775"/>
                    <a:pt x="13594" y="25770"/>
                    <a:pt x="13800" y="25760"/>
                  </a:cubicBezTo>
                  <a:cubicBezTo>
                    <a:pt x="20913" y="25426"/>
                    <a:pt x="26384" y="19407"/>
                    <a:pt x="26050" y="12295"/>
                  </a:cubicBezTo>
                  <a:cubicBezTo>
                    <a:pt x="25755" y="5388"/>
                    <a:pt x="20042" y="1"/>
                    <a:pt x="131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78" name="Google Shape;1878;p40"/>
            <p:cNvSpPr/>
            <p:nvPr/>
          </p:nvSpPr>
          <p:spPr>
            <a:xfrm>
              <a:off x="4091814" y="2688303"/>
              <a:ext cx="1166802" cy="669397"/>
            </a:xfrm>
            <a:custGeom>
              <a:avLst/>
              <a:gdLst/>
              <a:ahLst/>
              <a:cxnLst/>
              <a:rect l="l" t="t" r="r" b="b"/>
              <a:pathLst>
                <a:path w="19606" h="11248" extrusionOk="0">
                  <a:moveTo>
                    <a:pt x="244" y="1"/>
                  </a:moveTo>
                  <a:cubicBezTo>
                    <a:pt x="153" y="183"/>
                    <a:pt x="61" y="365"/>
                    <a:pt x="1" y="548"/>
                  </a:cubicBezTo>
                  <a:lnTo>
                    <a:pt x="19302" y="11247"/>
                  </a:lnTo>
                  <a:cubicBezTo>
                    <a:pt x="19393" y="11095"/>
                    <a:pt x="19515" y="10913"/>
                    <a:pt x="19606" y="10761"/>
                  </a:cubicBezTo>
                  <a:lnTo>
                    <a:pt x="244" y="1"/>
                  </a:lnTo>
                  <a:close/>
                </a:path>
              </a:pathLst>
            </a:custGeom>
            <a:solidFill>
              <a:srgbClr val="000000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79" name="Google Shape;1879;p40"/>
            <p:cNvSpPr/>
            <p:nvPr/>
          </p:nvSpPr>
          <p:spPr>
            <a:xfrm>
              <a:off x="3825915" y="2204351"/>
              <a:ext cx="1752881" cy="1534173"/>
            </a:xfrm>
            <a:custGeom>
              <a:avLst/>
              <a:gdLst/>
              <a:ahLst/>
              <a:cxnLst/>
              <a:rect l="l" t="t" r="r" b="b"/>
              <a:pathLst>
                <a:path w="29454" h="25779" extrusionOk="0">
                  <a:moveTo>
                    <a:pt x="14755" y="1782"/>
                  </a:moveTo>
                  <a:cubicBezTo>
                    <a:pt x="16575" y="1782"/>
                    <a:pt x="18421" y="2232"/>
                    <a:pt x="20122" y="3178"/>
                  </a:cubicBezTo>
                  <a:cubicBezTo>
                    <a:pt x="25290" y="6035"/>
                    <a:pt x="27265" y="12388"/>
                    <a:pt x="24773" y="17646"/>
                  </a:cubicBezTo>
                  <a:lnTo>
                    <a:pt x="5411" y="6886"/>
                  </a:lnTo>
                  <a:cubicBezTo>
                    <a:pt x="7504" y="3614"/>
                    <a:pt x="11080" y="1782"/>
                    <a:pt x="14755" y="1782"/>
                  </a:cubicBezTo>
                  <a:close/>
                  <a:moveTo>
                    <a:pt x="4712" y="8133"/>
                  </a:moveTo>
                  <a:lnTo>
                    <a:pt x="24074" y="18893"/>
                  </a:lnTo>
                  <a:cubicBezTo>
                    <a:pt x="21980" y="22165"/>
                    <a:pt x="18405" y="23997"/>
                    <a:pt x="14730" y="23997"/>
                  </a:cubicBezTo>
                  <a:cubicBezTo>
                    <a:pt x="12909" y="23997"/>
                    <a:pt x="11064" y="23547"/>
                    <a:pt x="9362" y="22601"/>
                  </a:cubicBezTo>
                  <a:cubicBezTo>
                    <a:pt x="4195" y="19744"/>
                    <a:pt x="2219" y="13391"/>
                    <a:pt x="4712" y="8133"/>
                  </a:cubicBezTo>
                  <a:close/>
                  <a:moveTo>
                    <a:pt x="14752" y="0"/>
                  </a:moveTo>
                  <a:cubicBezTo>
                    <a:pt x="10220" y="0"/>
                    <a:pt x="5827" y="2397"/>
                    <a:pt x="3465" y="6643"/>
                  </a:cubicBezTo>
                  <a:cubicBezTo>
                    <a:pt x="0" y="12874"/>
                    <a:pt x="2280" y="20716"/>
                    <a:pt x="8481" y="24151"/>
                  </a:cubicBezTo>
                  <a:cubicBezTo>
                    <a:pt x="10466" y="25255"/>
                    <a:pt x="12614" y="25779"/>
                    <a:pt x="14733" y="25779"/>
                  </a:cubicBezTo>
                  <a:cubicBezTo>
                    <a:pt x="19264" y="25779"/>
                    <a:pt x="23658" y="23382"/>
                    <a:pt x="26019" y="19136"/>
                  </a:cubicBezTo>
                  <a:cubicBezTo>
                    <a:pt x="29454" y="12905"/>
                    <a:pt x="27205" y="5063"/>
                    <a:pt x="21004" y="1628"/>
                  </a:cubicBezTo>
                  <a:cubicBezTo>
                    <a:pt x="19019" y="524"/>
                    <a:pt x="16870" y="0"/>
                    <a:pt x="14752" y="0"/>
                  </a:cubicBez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" name="Google Shape;1884;p4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885" name="Google Shape;1885;p41"/>
          <p:cNvGrpSpPr/>
          <p:nvPr/>
        </p:nvGrpSpPr>
        <p:grpSpPr>
          <a:xfrm>
            <a:off x="2871009" y="1337540"/>
            <a:ext cx="3401990" cy="603708"/>
            <a:chOff x="2536835" y="1360625"/>
            <a:chExt cx="4070339" cy="722311"/>
          </a:xfrm>
        </p:grpSpPr>
        <p:sp>
          <p:nvSpPr>
            <p:cNvPr id="1886" name="Google Shape;1886;p41"/>
            <p:cNvSpPr/>
            <p:nvPr/>
          </p:nvSpPr>
          <p:spPr>
            <a:xfrm>
              <a:off x="5818177" y="1683778"/>
              <a:ext cx="788998" cy="76008"/>
            </a:xfrm>
            <a:custGeom>
              <a:avLst/>
              <a:gdLst/>
              <a:ahLst/>
              <a:cxnLst/>
              <a:rect l="l" t="t" r="r" b="b"/>
              <a:pathLst>
                <a:path w="20822" h="1916" extrusionOk="0">
                  <a:moveTo>
                    <a:pt x="1186" y="0"/>
                  </a:moveTo>
                  <a:cubicBezTo>
                    <a:pt x="517" y="0"/>
                    <a:pt x="0" y="426"/>
                    <a:pt x="0" y="942"/>
                  </a:cubicBezTo>
                  <a:cubicBezTo>
                    <a:pt x="0" y="1490"/>
                    <a:pt x="548" y="1915"/>
                    <a:pt x="1186" y="1915"/>
                  </a:cubicBezTo>
                  <a:lnTo>
                    <a:pt x="20821" y="1915"/>
                  </a:lnTo>
                  <a:lnTo>
                    <a:pt x="1656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87" name="Google Shape;1887;p41"/>
            <p:cNvSpPr/>
            <p:nvPr/>
          </p:nvSpPr>
          <p:spPr>
            <a:xfrm>
              <a:off x="5637356" y="1639149"/>
              <a:ext cx="450390" cy="164035"/>
            </a:xfrm>
            <a:custGeom>
              <a:avLst/>
              <a:gdLst/>
              <a:ahLst/>
              <a:cxnLst/>
              <a:rect l="l" t="t" r="r" b="b"/>
              <a:pathLst>
                <a:path w="11886" h="4135" extrusionOk="0">
                  <a:moveTo>
                    <a:pt x="2067" y="1"/>
                  </a:moveTo>
                  <a:cubicBezTo>
                    <a:pt x="912" y="1"/>
                    <a:pt x="0" y="943"/>
                    <a:pt x="0" y="2067"/>
                  </a:cubicBezTo>
                  <a:cubicBezTo>
                    <a:pt x="0" y="3223"/>
                    <a:pt x="912" y="4134"/>
                    <a:pt x="2067" y="4134"/>
                  </a:cubicBezTo>
                  <a:lnTo>
                    <a:pt x="9818" y="4134"/>
                  </a:lnTo>
                  <a:cubicBezTo>
                    <a:pt x="10943" y="4134"/>
                    <a:pt x="11885" y="3223"/>
                    <a:pt x="11885" y="2067"/>
                  </a:cubicBezTo>
                  <a:cubicBezTo>
                    <a:pt x="11885" y="943"/>
                    <a:pt x="10973" y="1"/>
                    <a:pt x="98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88" name="Google Shape;1888;p41"/>
            <p:cNvSpPr/>
            <p:nvPr/>
          </p:nvSpPr>
          <p:spPr>
            <a:xfrm>
              <a:off x="5593590" y="1570441"/>
              <a:ext cx="202725" cy="302682"/>
            </a:xfrm>
            <a:custGeom>
              <a:avLst/>
              <a:gdLst/>
              <a:ahLst/>
              <a:cxnLst/>
              <a:rect l="l" t="t" r="r" b="b"/>
              <a:pathLst>
                <a:path w="5350" h="7630" extrusionOk="0">
                  <a:moveTo>
                    <a:pt x="2219" y="0"/>
                  </a:moveTo>
                  <a:cubicBezTo>
                    <a:pt x="1003" y="0"/>
                    <a:pt x="0" y="973"/>
                    <a:pt x="0" y="2189"/>
                  </a:cubicBezTo>
                  <a:lnTo>
                    <a:pt x="0" y="5410"/>
                  </a:lnTo>
                  <a:cubicBezTo>
                    <a:pt x="0" y="6626"/>
                    <a:pt x="1003" y="7629"/>
                    <a:pt x="2219" y="7629"/>
                  </a:cubicBezTo>
                  <a:lnTo>
                    <a:pt x="3161" y="7629"/>
                  </a:lnTo>
                  <a:cubicBezTo>
                    <a:pt x="4377" y="7629"/>
                    <a:pt x="5350" y="6626"/>
                    <a:pt x="5350" y="5410"/>
                  </a:cubicBezTo>
                  <a:lnTo>
                    <a:pt x="5350" y="2189"/>
                  </a:lnTo>
                  <a:cubicBezTo>
                    <a:pt x="5350" y="973"/>
                    <a:pt x="4377" y="0"/>
                    <a:pt x="31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89" name="Google Shape;1889;p41"/>
            <p:cNvSpPr/>
            <p:nvPr/>
          </p:nvSpPr>
          <p:spPr>
            <a:xfrm>
              <a:off x="5492229" y="1440203"/>
              <a:ext cx="202763" cy="563155"/>
            </a:xfrm>
            <a:custGeom>
              <a:avLst/>
              <a:gdLst/>
              <a:ahLst/>
              <a:cxnLst/>
              <a:rect l="l" t="t" r="r" b="b"/>
              <a:pathLst>
                <a:path w="5351" h="14196" extrusionOk="0">
                  <a:moveTo>
                    <a:pt x="2189" y="0"/>
                  </a:moveTo>
                  <a:cubicBezTo>
                    <a:pt x="973" y="0"/>
                    <a:pt x="0" y="973"/>
                    <a:pt x="0" y="2189"/>
                  </a:cubicBezTo>
                  <a:lnTo>
                    <a:pt x="0" y="11976"/>
                  </a:lnTo>
                  <a:cubicBezTo>
                    <a:pt x="0" y="13192"/>
                    <a:pt x="973" y="14195"/>
                    <a:pt x="2189" y="14195"/>
                  </a:cubicBezTo>
                  <a:lnTo>
                    <a:pt x="3162" y="14195"/>
                  </a:lnTo>
                  <a:cubicBezTo>
                    <a:pt x="4347" y="14195"/>
                    <a:pt x="5350" y="13192"/>
                    <a:pt x="5350" y="11976"/>
                  </a:cubicBezTo>
                  <a:lnTo>
                    <a:pt x="5350" y="2189"/>
                  </a:lnTo>
                  <a:cubicBezTo>
                    <a:pt x="5350" y="973"/>
                    <a:pt x="4347" y="0"/>
                    <a:pt x="3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0" name="Google Shape;1890;p41"/>
            <p:cNvSpPr/>
            <p:nvPr/>
          </p:nvSpPr>
          <p:spPr>
            <a:xfrm>
              <a:off x="3489329" y="1360625"/>
              <a:ext cx="2104322" cy="722311"/>
            </a:xfrm>
            <a:custGeom>
              <a:avLst/>
              <a:gdLst/>
              <a:ahLst/>
              <a:cxnLst/>
              <a:rect l="l" t="t" r="r" b="b"/>
              <a:pathLst>
                <a:path w="55534" h="18208" extrusionOk="0">
                  <a:moveTo>
                    <a:pt x="2402" y="0"/>
                  </a:moveTo>
                  <a:cubicBezTo>
                    <a:pt x="1064" y="0"/>
                    <a:pt x="0" y="1064"/>
                    <a:pt x="0" y="2371"/>
                  </a:cubicBezTo>
                  <a:lnTo>
                    <a:pt x="0" y="15806"/>
                  </a:lnTo>
                  <a:cubicBezTo>
                    <a:pt x="0" y="17113"/>
                    <a:pt x="1064" y="18207"/>
                    <a:pt x="2402" y="18207"/>
                  </a:cubicBezTo>
                  <a:lnTo>
                    <a:pt x="53132" y="18207"/>
                  </a:lnTo>
                  <a:cubicBezTo>
                    <a:pt x="54469" y="18207"/>
                    <a:pt x="55533" y="17113"/>
                    <a:pt x="55533" y="15806"/>
                  </a:cubicBezTo>
                  <a:lnTo>
                    <a:pt x="55533" y="2371"/>
                  </a:lnTo>
                  <a:cubicBezTo>
                    <a:pt x="55533" y="1064"/>
                    <a:pt x="54469" y="0"/>
                    <a:pt x="531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1" name="Google Shape;1891;p41"/>
            <p:cNvSpPr/>
            <p:nvPr/>
          </p:nvSpPr>
          <p:spPr>
            <a:xfrm>
              <a:off x="3563029" y="1440203"/>
              <a:ext cx="1956882" cy="563155"/>
            </a:xfrm>
            <a:custGeom>
              <a:avLst/>
              <a:gdLst/>
              <a:ahLst/>
              <a:cxnLst/>
              <a:rect l="l" t="t" r="r" b="b"/>
              <a:pathLst>
                <a:path w="51643" h="14196" extrusionOk="0">
                  <a:moveTo>
                    <a:pt x="973" y="0"/>
                  </a:moveTo>
                  <a:cubicBezTo>
                    <a:pt x="426" y="0"/>
                    <a:pt x="1" y="426"/>
                    <a:pt x="1" y="943"/>
                  </a:cubicBezTo>
                  <a:lnTo>
                    <a:pt x="1" y="13222"/>
                  </a:lnTo>
                  <a:cubicBezTo>
                    <a:pt x="1" y="13769"/>
                    <a:pt x="426" y="14195"/>
                    <a:pt x="973" y="14195"/>
                  </a:cubicBezTo>
                  <a:lnTo>
                    <a:pt x="50670" y="14195"/>
                  </a:lnTo>
                  <a:cubicBezTo>
                    <a:pt x="51217" y="14195"/>
                    <a:pt x="51643" y="13739"/>
                    <a:pt x="51643" y="13222"/>
                  </a:cubicBezTo>
                  <a:lnTo>
                    <a:pt x="51643" y="943"/>
                  </a:lnTo>
                  <a:cubicBezTo>
                    <a:pt x="51643" y="426"/>
                    <a:pt x="51217" y="0"/>
                    <a:pt x="506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2" name="Google Shape;1892;p41"/>
            <p:cNvSpPr/>
            <p:nvPr/>
          </p:nvSpPr>
          <p:spPr>
            <a:xfrm>
              <a:off x="4527042" y="1440203"/>
              <a:ext cx="992859" cy="563155"/>
            </a:xfrm>
            <a:custGeom>
              <a:avLst/>
              <a:gdLst/>
              <a:ahLst/>
              <a:cxnLst/>
              <a:rect l="l" t="t" r="r" b="b"/>
              <a:pathLst>
                <a:path w="26202" h="14196" extrusionOk="0">
                  <a:moveTo>
                    <a:pt x="1" y="0"/>
                  </a:moveTo>
                  <a:lnTo>
                    <a:pt x="1" y="14195"/>
                  </a:lnTo>
                  <a:lnTo>
                    <a:pt x="25229" y="14195"/>
                  </a:lnTo>
                  <a:cubicBezTo>
                    <a:pt x="25776" y="14195"/>
                    <a:pt x="26202" y="13769"/>
                    <a:pt x="26202" y="13222"/>
                  </a:cubicBezTo>
                  <a:lnTo>
                    <a:pt x="26202" y="943"/>
                  </a:lnTo>
                  <a:cubicBezTo>
                    <a:pt x="26202" y="426"/>
                    <a:pt x="25776" y="0"/>
                    <a:pt x="25229" y="0"/>
                  </a:cubicBezTo>
                  <a:close/>
                </a:path>
              </a:pathLst>
            </a:custGeom>
            <a:solidFill>
              <a:srgbClr val="FFE4E4">
                <a:alpha val="63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3" name="Google Shape;1893;p41"/>
            <p:cNvSpPr/>
            <p:nvPr/>
          </p:nvSpPr>
          <p:spPr>
            <a:xfrm>
              <a:off x="4527042" y="1659659"/>
              <a:ext cx="992859" cy="343701"/>
            </a:xfrm>
            <a:custGeom>
              <a:avLst/>
              <a:gdLst/>
              <a:ahLst/>
              <a:cxnLst/>
              <a:rect l="l" t="t" r="r" b="b"/>
              <a:pathLst>
                <a:path w="26202" h="8664" extrusionOk="0">
                  <a:moveTo>
                    <a:pt x="26202" y="0"/>
                  </a:moveTo>
                  <a:lnTo>
                    <a:pt x="24287" y="5441"/>
                  </a:lnTo>
                  <a:cubicBezTo>
                    <a:pt x="24105" y="6019"/>
                    <a:pt x="23406" y="6505"/>
                    <a:pt x="22767" y="6535"/>
                  </a:cubicBezTo>
                  <a:lnTo>
                    <a:pt x="1" y="7082"/>
                  </a:lnTo>
                  <a:lnTo>
                    <a:pt x="1" y="8663"/>
                  </a:lnTo>
                  <a:lnTo>
                    <a:pt x="25229" y="8663"/>
                  </a:lnTo>
                  <a:cubicBezTo>
                    <a:pt x="25776" y="8663"/>
                    <a:pt x="26202" y="8237"/>
                    <a:pt x="26202" y="7690"/>
                  </a:cubicBezTo>
                  <a:lnTo>
                    <a:pt x="262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4" name="Google Shape;1894;p41"/>
            <p:cNvSpPr/>
            <p:nvPr/>
          </p:nvSpPr>
          <p:spPr>
            <a:xfrm>
              <a:off x="3563029" y="1639149"/>
              <a:ext cx="964061" cy="164035"/>
            </a:xfrm>
            <a:custGeom>
              <a:avLst/>
              <a:gdLst/>
              <a:ahLst/>
              <a:cxnLst/>
              <a:rect l="l" t="t" r="r" b="b"/>
              <a:pathLst>
                <a:path w="25442" h="4135" extrusionOk="0">
                  <a:moveTo>
                    <a:pt x="1" y="1"/>
                  </a:moveTo>
                  <a:lnTo>
                    <a:pt x="1" y="4134"/>
                  </a:lnTo>
                  <a:lnTo>
                    <a:pt x="25442" y="4134"/>
                  </a:lnTo>
                  <a:lnTo>
                    <a:pt x="2544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5" name="Google Shape;1895;p41"/>
            <p:cNvSpPr/>
            <p:nvPr/>
          </p:nvSpPr>
          <p:spPr>
            <a:xfrm>
              <a:off x="3563029" y="1639149"/>
              <a:ext cx="57634" cy="164035"/>
            </a:xfrm>
            <a:custGeom>
              <a:avLst/>
              <a:gdLst/>
              <a:ahLst/>
              <a:cxnLst/>
              <a:rect l="l" t="t" r="r" b="b"/>
              <a:pathLst>
                <a:path w="1521" h="4135" extrusionOk="0">
                  <a:moveTo>
                    <a:pt x="1" y="1"/>
                  </a:moveTo>
                  <a:lnTo>
                    <a:pt x="1" y="4134"/>
                  </a:lnTo>
                  <a:lnTo>
                    <a:pt x="1520" y="4134"/>
                  </a:lnTo>
                  <a:cubicBezTo>
                    <a:pt x="1368" y="3466"/>
                    <a:pt x="1277" y="2767"/>
                    <a:pt x="1277" y="2067"/>
                  </a:cubicBezTo>
                  <a:cubicBezTo>
                    <a:pt x="1277" y="1368"/>
                    <a:pt x="1368" y="669"/>
                    <a:pt x="15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6" name="Google Shape;1896;p41"/>
            <p:cNvSpPr/>
            <p:nvPr/>
          </p:nvSpPr>
          <p:spPr>
            <a:xfrm>
              <a:off x="4409576" y="1639149"/>
              <a:ext cx="57634" cy="164035"/>
            </a:xfrm>
            <a:custGeom>
              <a:avLst/>
              <a:gdLst/>
              <a:ahLst/>
              <a:cxnLst/>
              <a:rect l="l" t="t" r="r" b="b"/>
              <a:pathLst>
                <a:path w="1521" h="4135" extrusionOk="0">
                  <a:moveTo>
                    <a:pt x="0" y="1"/>
                  </a:moveTo>
                  <a:cubicBezTo>
                    <a:pt x="152" y="669"/>
                    <a:pt x="244" y="1368"/>
                    <a:pt x="244" y="2067"/>
                  </a:cubicBezTo>
                  <a:cubicBezTo>
                    <a:pt x="244" y="2767"/>
                    <a:pt x="152" y="3466"/>
                    <a:pt x="0" y="4134"/>
                  </a:cubicBezTo>
                  <a:lnTo>
                    <a:pt x="1520" y="4134"/>
                  </a:lnTo>
                  <a:lnTo>
                    <a:pt x="1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7" name="Google Shape;1897;p41"/>
            <p:cNvSpPr/>
            <p:nvPr/>
          </p:nvSpPr>
          <p:spPr>
            <a:xfrm>
              <a:off x="4459101" y="1440203"/>
              <a:ext cx="134784" cy="563155"/>
            </a:xfrm>
            <a:custGeom>
              <a:avLst/>
              <a:gdLst/>
              <a:ahLst/>
              <a:cxnLst/>
              <a:rect l="l" t="t" r="r" b="b"/>
              <a:pathLst>
                <a:path w="3557" h="14196" extrusionOk="0">
                  <a:moveTo>
                    <a:pt x="1794" y="0"/>
                  </a:moveTo>
                  <a:cubicBezTo>
                    <a:pt x="791" y="0"/>
                    <a:pt x="0" y="791"/>
                    <a:pt x="0" y="1794"/>
                  </a:cubicBezTo>
                  <a:lnTo>
                    <a:pt x="0" y="12402"/>
                  </a:lnTo>
                  <a:cubicBezTo>
                    <a:pt x="0" y="13374"/>
                    <a:pt x="791" y="14195"/>
                    <a:pt x="1794" y="14195"/>
                  </a:cubicBezTo>
                  <a:cubicBezTo>
                    <a:pt x="2767" y="14195"/>
                    <a:pt x="3557" y="13374"/>
                    <a:pt x="3557" y="12402"/>
                  </a:cubicBezTo>
                  <a:lnTo>
                    <a:pt x="3557" y="1794"/>
                  </a:lnTo>
                  <a:cubicBezTo>
                    <a:pt x="3557" y="791"/>
                    <a:pt x="2767" y="0"/>
                    <a:pt x="17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8" name="Google Shape;1898;p41"/>
            <p:cNvSpPr/>
            <p:nvPr/>
          </p:nvSpPr>
          <p:spPr>
            <a:xfrm>
              <a:off x="4525905" y="1440203"/>
              <a:ext cx="67979" cy="563155"/>
            </a:xfrm>
            <a:custGeom>
              <a:avLst/>
              <a:gdLst/>
              <a:ahLst/>
              <a:cxnLst/>
              <a:rect l="l" t="t" r="r" b="b"/>
              <a:pathLst>
                <a:path w="1794" h="14196" extrusionOk="0">
                  <a:moveTo>
                    <a:pt x="0" y="0"/>
                  </a:moveTo>
                  <a:lnTo>
                    <a:pt x="0" y="14195"/>
                  </a:lnTo>
                  <a:lnTo>
                    <a:pt x="61" y="14195"/>
                  </a:lnTo>
                  <a:cubicBezTo>
                    <a:pt x="1034" y="14195"/>
                    <a:pt x="1794" y="13374"/>
                    <a:pt x="1794" y="12371"/>
                  </a:cubicBezTo>
                  <a:lnTo>
                    <a:pt x="1794" y="1824"/>
                  </a:lnTo>
                  <a:cubicBezTo>
                    <a:pt x="1794" y="821"/>
                    <a:pt x="1034" y="0"/>
                    <a:pt x="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9" name="Google Shape;1899;p41"/>
            <p:cNvSpPr/>
            <p:nvPr/>
          </p:nvSpPr>
          <p:spPr>
            <a:xfrm>
              <a:off x="2551803" y="1639149"/>
              <a:ext cx="937574" cy="164035"/>
            </a:xfrm>
            <a:custGeom>
              <a:avLst/>
              <a:gdLst/>
              <a:ahLst/>
              <a:cxnLst/>
              <a:rect l="l" t="t" r="r" b="b"/>
              <a:pathLst>
                <a:path w="24743" h="4135" extrusionOk="0">
                  <a:moveTo>
                    <a:pt x="0" y="1"/>
                  </a:moveTo>
                  <a:lnTo>
                    <a:pt x="0" y="4134"/>
                  </a:lnTo>
                  <a:lnTo>
                    <a:pt x="24742" y="4134"/>
                  </a:lnTo>
                  <a:lnTo>
                    <a:pt x="2474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00" name="Google Shape;1900;p41"/>
            <p:cNvSpPr/>
            <p:nvPr/>
          </p:nvSpPr>
          <p:spPr>
            <a:xfrm>
              <a:off x="3399487" y="1639149"/>
              <a:ext cx="89881" cy="164035"/>
            </a:xfrm>
            <a:custGeom>
              <a:avLst/>
              <a:gdLst/>
              <a:ahLst/>
              <a:cxnLst/>
              <a:rect l="l" t="t" r="r" b="b"/>
              <a:pathLst>
                <a:path w="2372" h="4135" extrusionOk="0">
                  <a:moveTo>
                    <a:pt x="0" y="1"/>
                  </a:moveTo>
                  <a:cubicBezTo>
                    <a:pt x="152" y="669"/>
                    <a:pt x="244" y="1368"/>
                    <a:pt x="244" y="2067"/>
                  </a:cubicBezTo>
                  <a:cubicBezTo>
                    <a:pt x="244" y="2767"/>
                    <a:pt x="152" y="3466"/>
                    <a:pt x="0" y="4134"/>
                  </a:cubicBezTo>
                  <a:lnTo>
                    <a:pt x="2371" y="4134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01" name="Google Shape;1901;p41"/>
            <p:cNvSpPr/>
            <p:nvPr/>
          </p:nvSpPr>
          <p:spPr>
            <a:xfrm>
              <a:off x="2704962" y="1639149"/>
              <a:ext cx="89881" cy="164035"/>
            </a:xfrm>
            <a:custGeom>
              <a:avLst/>
              <a:gdLst/>
              <a:ahLst/>
              <a:cxnLst/>
              <a:rect l="l" t="t" r="r" b="b"/>
              <a:pathLst>
                <a:path w="2372" h="4135" extrusionOk="0">
                  <a:moveTo>
                    <a:pt x="1" y="1"/>
                  </a:moveTo>
                  <a:lnTo>
                    <a:pt x="1" y="4134"/>
                  </a:lnTo>
                  <a:lnTo>
                    <a:pt x="2372" y="4134"/>
                  </a:lnTo>
                  <a:cubicBezTo>
                    <a:pt x="2220" y="3466"/>
                    <a:pt x="2129" y="2767"/>
                    <a:pt x="2129" y="2067"/>
                  </a:cubicBezTo>
                  <a:cubicBezTo>
                    <a:pt x="2129" y="1368"/>
                    <a:pt x="2220" y="669"/>
                    <a:pt x="23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02" name="Google Shape;1902;p41"/>
            <p:cNvSpPr/>
            <p:nvPr/>
          </p:nvSpPr>
          <p:spPr>
            <a:xfrm>
              <a:off x="2605912" y="1486023"/>
              <a:ext cx="130199" cy="471478"/>
            </a:xfrm>
            <a:custGeom>
              <a:avLst/>
              <a:gdLst/>
              <a:ahLst/>
              <a:cxnLst/>
              <a:rect l="l" t="t" r="r" b="b"/>
              <a:pathLst>
                <a:path w="3436" h="11885" extrusionOk="0">
                  <a:moveTo>
                    <a:pt x="1186" y="0"/>
                  </a:moveTo>
                  <a:cubicBezTo>
                    <a:pt x="548" y="0"/>
                    <a:pt x="1" y="517"/>
                    <a:pt x="1" y="1186"/>
                  </a:cubicBezTo>
                  <a:lnTo>
                    <a:pt x="1" y="10669"/>
                  </a:lnTo>
                  <a:cubicBezTo>
                    <a:pt x="1" y="11338"/>
                    <a:pt x="548" y="11885"/>
                    <a:pt x="1186" y="11885"/>
                  </a:cubicBezTo>
                  <a:lnTo>
                    <a:pt x="2250" y="11885"/>
                  </a:lnTo>
                  <a:cubicBezTo>
                    <a:pt x="2888" y="11885"/>
                    <a:pt x="3436" y="11338"/>
                    <a:pt x="3436" y="10669"/>
                  </a:cubicBezTo>
                  <a:lnTo>
                    <a:pt x="3436" y="1186"/>
                  </a:lnTo>
                  <a:cubicBezTo>
                    <a:pt x="3436" y="517"/>
                    <a:pt x="2919" y="0"/>
                    <a:pt x="22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03" name="Google Shape;1903;p41"/>
            <p:cNvSpPr/>
            <p:nvPr/>
          </p:nvSpPr>
          <p:spPr>
            <a:xfrm>
              <a:off x="2536835" y="1407634"/>
              <a:ext cx="152063" cy="627064"/>
            </a:xfrm>
            <a:custGeom>
              <a:avLst/>
              <a:gdLst/>
              <a:ahLst/>
              <a:cxnLst/>
              <a:rect l="l" t="t" r="r" b="b"/>
              <a:pathLst>
                <a:path w="4013" h="15807" extrusionOk="0">
                  <a:moveTo>
                    <a:pt x="1459" y="1"/>
                  </a:moveTo>
                  <a:cubicBezTo>
                    <a:pt x="669" y="1"/>
                    <a:pt x="0" y="669"/>
                    <a:pt x="0" y="1460"/>
                  </a:cubicBezTo>
                  <a:lnTo>
                    <a:pt x="0" y="14378"/>
                  </a:lnTo>
                  <a:cubicBezTo>
                    <a:pt x="0" y="15168"/>
                    <a:pt x="669" y="15806"/>
                    <a:pt x="1459" y="15806"/>
                  </a:cubicBezTo>
                  <a:lnTo>
                    <a:pt x="2584" y="15806"/>
                  </a:lnTo>
                  <a:cubicBezTo>
                    <a:pt x="3374" y="15806"/>
                    <a:pt x="4012" y="15168"/>
                    <a:pt x="4012" y="14378"/>
                  </a:cubicBezTo>
                  <a:lnTo>
                    <a:pt x="4012" y="1460"/>
                  </a:lnTo>
                  <a:cubicBezTo>
                    <a:pt x="4012" y="669"/>
                    <a:pt x="3374" y="1"/>
                    <a:pt x="25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904" name="Google Shape;1904;p41"/>
          <p:cNvGrpSpPr/>
          <p:nvPr/>
        </p:nvGrpSpPr>
        <p:grpSpPr>
          <a:xfrm>
            <a:off x="1063849" y="2316872"/>
            <a:ext cx="3164308" cy="1034356"/>
            <a:chOff x="784674" y="2833447"/>
            <a:chExt cx="3164308" cy="1034356"/>
          </a:xfrm>
        </p:grpSpPr>
        <p:sp>
          <p:nvSpPr>
            <p:cNvPr id="1905" name="Google Shape;1905;p41"/>
            <p:cNvSpPr/>
            <p:nvPr/>
          </p:nvSpPr>
          <p:spPr>
            <a:xfrm>
              <a:off x="1433337" y="2934550"/>
              <a:ext cx="2515645" cy="142660"/>
            </a:xfrm>
            <a:custGeom>
              <a:avLst/>
              <a:gdLst/>
              <a:ahLst/>
              <a:cxnLst/>
              <a:rect l="l" t="t" r="r" b="b"/>
              <a:pathLst>
                <a:path w="106629" h="2888" extrusionOk="0">
                  <a:moveTo>
                    <a:pt x="0" y="0"/>
                  </a:moveTo>
                  <a:lnTo>
                    <a:pt x="0" y="2888"/>
                  </a:lnTo>
                  <a:lnTo>
                    <a:pt x="106628" y="2888"/>
                  </a:lnTo>
                  <a:lnTo>
                    <a:pt x="106628" y="0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906" name="Google Shape;1906;p41"/>
            <p:cNvGrpSpPr/>
            <p:nvPr/>
          </p:nvGrpSpPr>
          <p:grpSpPr>
            <a:xfrm>
              <a:off x="784674" y="2833447"/>
              <a:ext cx="2453475" cy="1034356"/>
              <a:chOff x="784674" y="2833447"/>
              <a:chExt cx="2453475" cy="1034356"/>
            </a:xfrm>
          </p:grpSpPr>
          <p:sp>
            <p:nvSpPr>
              <p:cNvPr id="1907" name="Google Shape;1907;p41"/>
              <p:cNvSpPr/>
              <p:nvPr/>
            </p:nvSpPr>
            <p:spPr>
              <a:xfrm>
                <a:off x="1433329" y="2934550"/>
                <a:ext cx="1297467" cy="142653"/>
              </a:xfrm>
              <a:custGeom>
                <a:avLst/>
                <a:gdLst/>
                <a:ahLst/>
                <a:cxnLst/>
                <a:rect l="l" t="t" r="r" b="b"/>
                <a:pathLst>
                  <a:path w="79881" h="2888" extrusionOk="0">
                    <a:moveTo>
                      <a:pt x="0" y="0"/>
                    </a:moveTo>
                    <a:lnTo>
                      <a:pt x="0" y="2888"/>
                    </a:lnTo>
                    <a:lnTo>
                      <a:pt x="79880" y="2888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908" name="Google Shape;1908;p41"/>
              <p:cNvGrpSpPr/>
              <p:nvPr/>
            </p:nvGrpSpPr>
            <p:grpSpPr>
              <a:xfrm>
                <a:off x="784674" y="2833447"/>
                <a:ext cx="2453475" cy="1034356"/>
                <a:chOff x="743948" y="1538369"/>
                <a:chExt cx="2617040" cy="1034356"/>
              </a:xfrm>
            </p:grpSpPr>
            <p:sp>
              <p:nvSpPr>
                <p:cNvPr id="1909" name="Google Shape;1909;p41"/>
                <p:cNvSpPr txBox="1"/>
                <p:nvPr/>
              </p:nvSpPr>
              <p:spPr>
                <a:xfrm>
                  <a:off x="1394188" y="1862063"/>
                  <a:ext cx="1966800" cy="246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20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 در اینجا</a:t>
                  </a:r>
                  <a:endParaRPr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  <p:sp>
              <p:nvSpPr>
                <p:cNvPr id="1910" name="Google Shape;1910;p41"/>
                <p:cNvSpPr txBox="1"/>
                <p:nvPr/>
              </p:nvSpPr>
              <p:spPr>
                <a:xfrm>
                  <a:off x="1394188" y="2168025"/>
                  <a:ext cx="1966800" cy="404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endParaRPr>
                </a:p>
              </p:txBody>
            </p:sp>
            <p:sp>
              <p:nvSpPr>
                <p:cNvPr id="1911" name="Google Shape;1911;p41"/>
                <p:cNvSpPr txBox="1"/>
                <p:nvPr/>
              </p:nvSpPr>
              <p:spPr>
                <a:xfrm>
                  <a:off x="743948" y="1538369"/>
                  <a:ext cx="1211400" cy="344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>
                      <a:solidFill>
                        <a:schemeClr val="dk2"/>
                      </a:solidFill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50 %</a:t>
                  </a:r>
                  <a:endParaRPr sz="1800">
                    <a:solidFill>
                      <a:schemeClr val="dk2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</p:grpSp>
        </p:grpSp>
      </p:grpSp>
      <p:grpSp>
        <p:nvGrpSpPr>
          <p:cNvPr id="1912" name="Google Shape;1912;p41"/>
          <p:cNvGrpSpPr/>
          <p:nvPr/>
        </p:nvGrpSpPr>
        <p:grpSpPr>
          <a:xfrm>
            <a:off x="1063849" y="3564647"/>
            <a:ext cx="3164308" cy="1034356"/>
            <a:chOff x="1063849" y="3545597"/>
            <a:chExt cx="3164308" cy="1034356"/>
          </a:xfrm>
        </p:grpSpPr>
        <p:sp>
          <p:nvSpPr>
            <p:cNvPr id="1913" name="Google Shape;1913;p41"/>
            <p:cNvSpPr/>
            <p:nvPr/>
          </p:nvSpPr>
          <p:spPr>
            <a:xfrm>
              <a:off x="1712512" y="3646700"/>
              <a:ext cx="2515645" cy="142660"/>
            </a:xfrm>
            <a:custGeom>
              <a:avLst/>
              <a:gdLst/>
              <a:ahLst/>
              <a:cxnLst/>
              <a:rect l="l" t="t" r="r" b="b"/>
              <a:pathLst>
                <a:path w="106629" h="2888" extrusionOk="0">
                  <a:moveTo>
                    <a:pt x="0" y="0"/>
                  </a:moveTo>
                  <a:lnTo>
                    <a:pt x="0" y="2888"/>
                  </a:lnTo>
                  <a:lnTo>
                    <a:pt x="106628" y="2888"/>
                  </a:lnTo>
                  <a:lnTo>
                    <a:pt x="106628" y="0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14" name="Google Shape;1914;p41"/>
            <p:cNvSpPr/>
            <p:nvPr/>
          </p:nvSpPr>
          <p:spPr>
            <a:xfrm>
              <a:off x="1712507" y="3646700"/>
              <a:ext cx="824372" cy="142653"/>
            </a:xfrm>
            <a:custGeom>
              <a:avLst/>
              <a:gdLst/>
              <a:ahLst/>
              <a:cxnLst/>
              <a:rect l="l" t="t" r="r" b="b"/>
              <a:pathLst>
                <a:path w="79881" h="2888" extrusionOk="0">
                  <a:moveTo>
                    <a:pt x="0" y="0"/>
                  </a:moveTo>
                  <a:lnTo>
                    <a:pt x="0" y="2888"/>
                  </a:lnTo>
                  <a:lnTo>
                    <a:pt x="79880" y="2888"/>
                  </a:lnTo>
                  <a:lnTo>
                    <a:pt x="798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915" name="Google Shape;1915;p41"/>
            <p:cNvGrpSpPr/>
            <p:nvPr/>
          </p:nvGrpSpPr>
          <p:grpSpPr>
            <a:xfrm>
              <a:off x="1063849" y="3545597"/>
              <a:ext cx="2453475" cy="1034356"/>
              <a:chOff x="743948" y="1538369"/>
              <a:chExt cx="2617040" cy="1034356"/>
            </a:xfrm>
          </p:grpSpPr>
          <p:sp>
            <p:nvSpPr>
              <p:cNvPr id="1916" name="Google Shape;1916;p41"/>
              <p:cNvSpPr txBox="1"/>
              <p:nvPr/>
            </p:nvSpPr>
            <p:spPr>
              <a:xfrm>
                <a:off x="1394188" y="1862063"/>
                <a:ext cx="19668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917" name="Google Shape;1917;p41"/>
              <p:cNvSpPr txBox="1"/>
              <p:nvPr/>
            </p:nvSpPr>
            <p:spPr>
              <a:xfrm>
                <a:off x="1394188" y="2168025"/>
                <a:ext cx="1966800" cy="404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918" name="Google Shape;1918;p41"/>
              <p:cNvSpPr txBox="1"/>
              <p:nvPr/>
            </p:nvSpPr>
            <p:spPr>
              <a:xfrm>
                <a:off x="743948" y="1538369"/>
                <a:ext cx="1211400" cy="34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chemeClr val="lt2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30 %</a:t>
                </a:r>
                <a:endParaRPr sz="1800">
                  <a:solidFill>
                    <a:schemeClr val="lt2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  <p:grpSp>
        <p:nvGrpSpPr>
          <p:cNvPr id="1919" name="Google Shape;1919;p41"/>
          <p:cNvGrpSpPr/>
          <p:nvPr/>
        </p:nvGrpSpPr>
        <p:grpSpPr>
          <a:xfrm>
            <a:off x="4915849" y="2316872"/>
            <a:ext cx="3164308" cy="1034356"/>
            <a:chOff x="784674" y="2833447"/>
            <a:chExt cx="3164308" cy="1034356"/>
          </a:xfrm>
        </p:grpSpPr>
        <p:sp>
          <p:nvSpPr>
            <p:cNvPr id="1920" name="Google Shape;1920;p41"/>
            <p:cNvSpPr/>
            <p:nvPr/>
          </p:nvSpPr>
          <p:spPr>
            <a:xfrm>
              <a:off x="1433337" y="2934550"/>
              <a:ext cx="2515645" cy="142660"/>
            </a:xfrm>
            <a:custGeom>
              <a:avLst/>
              <a:gdLst/>
              <a:ahLst/>
              <a:cxnLst/>
              <a:rect l="l" t="t" r="r" b="b"/>
              <a:pathLst>
                <a:path w="106629" h="2888" extrusionOk="0">
                  <a:moveTo>
                    <a:pt x="0" y="0"/>
                  </a:moveTo>
                  <a:lnTo>
                    <a:pt x="0" y="2888"/>
                  </a:lnTo>
                  <a:lnTo>
                    <a:pt x="106628" y="2888"/>
                  </a:lnTo>
                  <a:lnTo>
                    <a:pt x="106628" y="0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921" name="Google Shape;1921;p41"/>
            <p:cNvGrpSpPr/>
            <p:nvPr/>
          </p:nvGrpSpPr>
          <p:grpSpPr>
            <a:xfrm>
              <a:off x="784674" y="2833447"/>
              <a:ext cx="2846974" cy="1034356"/>
              <a:chOff x="784674" y="2833447"/>
              <a:chExt cx="2846974" cy="1034356"/>
            </a:xfrm>
          </p:grpSpPr>
          <p:sp>
            <p:nvSpPr>
              <p:cNvPr id="1922" name="Google Shape;1922;p41"/>
              <p:cNvSpPr/>
              <p:nvPr/>
            </p:nvSpPr>
            <p:spPr>
              <a:xfrm>
                <a:off x="1433323" y="2934550"/>
                <a:ext cx="2198325" cy="142653"/>
              </a:xfrm>
              <a:custGeom>
                <a:avLst/>
                <a:gdLst/>
                <a:ahLst/>
                <a:cxnLst/>
                <a:rect l="l" t="t" r="r" b="b"/>
                <a:pathLst>
                  <a:path w="79881" h="2888" extrusionOk="0">
                    <a:moveTo>
                      <a:pt x="0" y="0"/>
                    </a:moveTo>
                    <a:lnTo>
                      <a:pt x="0" y="2888"/>
                    </a:lnTo>
                    <a:lnTo>
                      <a:pt x="79880" y="2888"/>
                    </a:lnTo>
                    <a:lnTo>
                      <a:pt x="7988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923" name="Google Shape;1923;p41"/>
              <p:cNvGrpSpPr/>
              <p:nvPr/>
            </p:nvGrpSpPr>
            <p:grpSpPr>
              <a:xfrm>
                <a:off x="784674" y="2833447"/>
                <a:ext cx="2453475" cy="1034356"/>
                <a:chOff x="743948" y="1538369"/>
                <a:chExt cx="2617040" cy="1034356"/>
              </a:xfrm>
            </p:grpSpPr>
            <p:sp>
              <p:nvSpPr>
                <p:cNvPr id="1924" name="Google Shape;1924;p41"/>
                <p:cNvSpPr txBox="1"/>
                <p:nvPr/>
              </p:nvSpPr>
              <p:spPr>
                <a:xfrm>
                  <a:off x="1394188" y="1862063"/>
                  <a:ext cx="1966800" cy="246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sz="2000" dirty="0"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عنوان در اینجا</a:t>
                  </a:r>
                  <a:endParaRPr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  <p:sp>
              <p:nvSpPr>
                <p:cNvPr id="1925" name="Google Shape;1925;p41"/>
                <p:cNvSpPr txBox="1"/>
                <p:nvPr/>
              </p:nvSpPr>
              <p:spPr>
                <a:xfrm>
                  <a:off x="1394188" y="2168025"/>
                  <a:ext cx="1966800" cy="404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lvl="0" algn="r" rtl="1"/>
                  <a:r>
                    <a:rPr lang="fa-IR" dirty="0">
                      <a:latin typeface="Roboto"/>
                      <a:ea typeface="Roboto"/>
                      <a:cs typeface="B Nazanin" panose="00000400000000000000" pitchFamily="2" charset="-78"/>
                      <a:sym typeface="Roboto"/>
                    </a:rPr>
                    <a:t>قالب پاورپوینت داروسازی قابل ویرایش می باشد</a:t>
                  </a:r>
                  <a:endParaRPr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endParaRPr>
                </a:p>
              </p:txBody>
            </p:sp>
            <p:sp>
              <p:nvSpPr>
                <p:cNvPr id="1926" name="Google Shape;1926;p41"/>
                <p:cNvSpPr txBox="1"/>
                <p:nvPr/>
              </p:nvSpPr>
              <p:spPr>
                <a:xfrm>
                  <a:off x="743948" y="1538369"/>
                  <a:ext cx="1211400" cy="344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>
                      <a:solidFill>
                        <a:schemeClr val="accent1"/>
                      </a:solidFill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90 %</a:t>
                  </a:r>
                  <a:endParaRPr sz="1800">
                    <a:solidFill>
                      <a:schemeClr val="accent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</p:grpSp>
        </p:grpSp>
      </p:grpSp>
      <p:grpSp>
        <p:nvGrpSpPr>
          <p:cNvPr id="1927" name="Google Shape;1927;p41"/>
          <p:cNvGrpSpPr/>
          <p:nvPr/>
        </p:nvGrpSpPr>
        <p:grpSpPr>
          <a:xfrm>
            <a:off x="4915849" y="3564647"/>
            <a:ext cx="3164308" cy="1034356"/>
            <a:chOff x="4915849" y="3545597"/>
            <a:chExt cx="3164308" cy="1034356"/>
          </a:xfrm>
        </p:grpSpPr>
        <p:sp>
          <p:nvSpPr>
            <p:cNvPr id="1928" name="Google Shape;1928;p41"/>
            <p:cNvSpPr/>
            <p:nvPr/>
          </p:nvSpPr>
          <p:spPr>
            <a:xfrm>
              <a:off x="5564512" y="3646700"/>
              <a:ext cx="2515645" cy="142660"/>
            </a:xfrm>
            <a:custGeom>
              <a:avLst/>
              <a:gdLst/>
              <a:ahLst/>
              <a:cxnLst/>
              <a:rect l="l" t="t" r="r" b="b"/>
              <a:pathLst>
                <a:path w="106629" h="2888" extrusionOk="0">
                  <a:moveTo>
                    <a:pt x="0" y="0"/>
                  </a:moveTo>
                  <a:lnTo>
                    <a:pt x="0" y="2888"/>
                  </a:lnTo>
                  <a:lnTo>
                    <a:pt x="106628" y="2888"/>
                  </a:lnTo>
                  <a:lnTo>
                    <a:pt x="106628" y="0"/>
                  </a:ln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29" name="Google Shape;1929;p41"/>
            <p:cNvSpPr/>
            <p:nvPr/>
          </p:nvSpPr>
          <p:spPr>
            <a:xfrm>
              <a:off x="5564512" y="3646700"/>
              <a:ext cx="1884592" cy="142660"/>
            </a:xfrm>
            <a:custGeom>
              <a:avLst/>
              <a:gdLst/>
              <a:ahLst/>
              <a:cxnLst/>
              <a:rect l="l" t="t" r="r" b="b"/>
              <a:pathLst>
                <a:path w="79881" h="2888" extrusionOk="0">
                  <a:moveTo>
                    <a:pt x="0" y="0"/>
                  </a:moveTo>
                  <a:lnTo>
                    <a:pt x="0" y="2888"/>
                  </a:lnTo>
                  <a:lnTo>
                    <a:pt x="79880" y="2888"/>
                  </a:lnTo>
                  <a:lnTo>
                    <a:pt x="7988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930" name="Google Shape;1930;p41"/>
            <p:cNvGrpSpPr/>
            <p:nvPr/>
          </p:nvGrpSpPr>
          <p:grpSpPr>
            <a:xfrm>
              <a:off x="4915849" y="3545597"/>
              <a:ext cx="2453475" cy="1034356"/>
              <a:chOff x="743948" y="1538369"/>
              <a:chExt cx="2617040" cy="1034356"/>
            </a:xfrm>
          </p:grpSpPr>
          <p:sp>
            <p:nvSpPr>
              <p:cNvPr id="1931" name="Google Shape;1931;p41"/>
              <p:cNvSpPr txBox="1"/>
              <p:nvPr/>
            </p:nvSpPr>
            <p:spPr>
              <a:xfrm>
                <a:off x="1394188" y="1862063"/>
                <a:ext cx="19668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20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932" name="Google Shape;1932;p41"/>
              <p:cNvSpPr txBox="1"/>
              <p:nvPr/>
            </p:nvSpPr>
            <p:spPr>
              <a:xfrm>
                <a:off x="1394188" y="2168025"/>
                <a:ext cx="1966800" cy="404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933" name="Google Shape;1933;p41"/>
              <p:cNvSpPr txBox="1"/>
              <p:nvPr/>
            </p:nvSpPr>
            <p:spPr>
              <a:xfrm>
                <a:off x="743948" y="1538369"/>
                <a:ext cx="1211400" cy="34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chemeClr val="accent2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75 %</a:t>
                </a:r>
                <a:endParaRPr sz="18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8" name="Google Shape;1938;p4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939" name="Google Shape;1939;p42"/>
          <p:cNvGrpSpPr/>
          <p:nvPr/>
        </p:nvGrpSpPr>
        <p:grpSpPr>
          <a:xfrm>
            <a:off x="720002" y="1337431"/>
            <a:ext cx="1494972" cy="3242530"/>
            <a:chOff x="720002" y="1337431"/>
            <a:chExt cx="1494972" cy="3242530"/>
          </a:xfrm>
        </p:grpSpPr>
        <p:grpSp>
          <p:nvGrpSpPr>
            <p:cNvPr id="1940" name="Google Shape;1940;p42"/>
            <p:cNvGrpSpPr/>
            <p:nvPr/>
          </p:nvGrpSpPr>
          <p:grpSpPr>
            <a:xfrm>
              <a:off x="720102" y="1337431"/>
              <a:ext cx="1494772" cy="3242530"/>
              <a:chOff x="720102" y="1337431"/>
              <a:chExt cx="1494772" cy="3242530"/>
            </a:xfrm>
          </p:grpSpPr>
          <p:grpSp>
            <p:nvGrpSpPr>
              <p:cNvPr id="1941" name="Google Shape;1941;p42"/>
              <p:cNvGrpSpPr/>
              <p:nvPr/>
            </p:nvGrpSpPr>
            <p:grpSpPr>
              <a:xfrm>
                <a:off x="720102" y="1947182"/>
                <a:ext cx="1494772" cy="2632780"/>
                <a:chOff x="1008833" y="1759474"/>
                <a:chExt cx="1382768" cy="2435504"/>
              </a:xfrm>
            </p:grpSpPr>
            <p:grpSp>
              <p:nvGrpSpPr>
                <p:cNvPr id="1942" name="Google Shape;1942;p42"/>
                <p:cNvGrpSpPr/>
                <p:nvPr/>
              </p:nvGrpSpPr>
              <p:grpSpPr>
                <a:xfrm>
                  <a:off x="1008833" y="1759474"/>
                  <a:ext cx="1382768" cy="2435504"/>
                  <a:chOff x="969900" y="3526950"/>
                  <a:chExt cx="417200" cy="734825"/>
                </a:xfrm>
              </p:grpSpPr>
              <p:sp>
                <p:nvSpPr>
                  <p:cNvPr id="1943" name="Google Shape;1943;p42"/>
                  <p:cNvSpPr/>
                  <p:nvPr/>
                </p:nvSpPr>
                <p:spPr>
                  <a:xfrm>
                    <a:off x="969900" y="3892450"/>
                    <a:ext cx="417200" cy="369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88" h="14773" extrusionOk="0">
                        <a:moveTo>
                          <a:pt x="0" y="0"/>
                        </a:moveTo>
                        <a:lnTo>
                          <a:pt x="0" y="6444"/>
                        </a:lnTo>
                        <a:cubicBezTo>
                          <a:pt x="0" y="11034"/>
                          <a:pt x="3739" y="14773"/>
                          <a:pt x="8328" y="14773"/>
                        </a:cubicBezTo>
                        <a:cubicBezTo>
                          <a:pt x="12949" y="14773"/>
                          <a:pt x="16687" y="11034"/>
                          <a:pt x="16687" y="6444"/>
                        </a:cubicBezTo>
                        <a:lnTo>
                          <a:pt x="16687" y="0"/>
                        </a:lnTo>
                        <a:close/>
                      </a:path>
                    </a:pathLst>
                  </a:custGeom>
                  <a:solidFill>
                    <a:srgbClr val="FFE4E4">
                      <a:alpha val="63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944" name="Google Shape;1944;p42"/>
                  <p:cNvSpPr/>
                  <p:nvPr/>
                </p:nvSpPr>
                <p:spPr>
                  <a:xfrm>
                    <a:off x="969900" y="3526950"/>
                    <a:ext cx="417200" cy="365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88" h="14621" extrusionOk="0">
                        <a:moveTo>
                          <a:pt x="8328" y="0"/>
                        </a:moveTo>
                        <a:cubicBezTo>
                          <a:pt x="3739" y="0"/>
                          <a:pt x="0" y="3739"/>
                          <a:pt x="0" y="8359"/>
                        </a:cubicBezTo>
                        <a:lnTo>
                          <a:pt x="0" y="14620"/>
                        </a:lnTo>
                        <a:lnTo>
                          <a:pt x="16687" y="14620"/>
                        </a:lnTo>
                        <a:lnTo>
                          <a:pt x="16687" y="8359"/>
                        </a:lnTo>
                        <a:cubicBezTo>
                          <a:pt x="16687" y="3739"/>
                          <a:pt x="12949" y="0"/>
                          <a:pt x="8328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1945" name="Google Shape;1945;p42"/>
                <p:cNvSpPr/>
                <p:nvPr/>
              </p:nvSpPr>
              <p:spPr>
                <a:xfrm>
                  <a:off x="1336860" y="2114000"/>
                  <a:ext cx="724568" cy="6585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16" h="11467" extrusionOk="0">
                      <a:moveTo>
                        <a:pt x="6308" y="0"/>
                      </a:moveTo>
                      <a:cubicBezTo>
                        <a:pt x="4841" y="0"/>
                        <a:pt x="3375" y="562"/>
                        <a:pt x="2250" y="1687"/>
                      </a:cubicBezTo>
                      <a:cubicBezTo>
                        <a:pt x="1" y="3936"/>
                        <a:pt x="1" y="7553"/>
                        <a:pt x="2250" y="9803"/>
                      </a:cubicBezTo>
                      <a:cubicBezTo>
                        <a:pt x="3375" y="10912"/>
                        <a:pt x="4841" y="11467"/>
                        <a:pt x="6308" y="11467"/>
                      </a:cubicBezTo>
                      <a:cubicBezTo>
                        <a:pt x="7775" y="11467"/>
                        <a:pt x="9241" y="10912"/>
                        <a:pt x="10366" y="9803"/>
                      </a:cubicBezTo>
                      <a:cubicBezTo>
                        <a:pt x="12615" y="7553"/>
                        <a:pt x="12615" y="3936"/>
                        <a:pt x="10366" y="1687"/>
                      </a:cubicBezTo>
                      <a:cubicBezTo>
                        <a:pt x="9241" y="562"/>
                        <a:pt x="7775" y="0"/>
                        <a:pt x="630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46" name="Google Shape;1946;p42"/>
                <p:cNvSpPr/>
                <p:nvPr/>
              </p:nvSpPr>
              <p:spPr>
                <a:xfrm>
                  <a:off x="1530884" y="2305758"/>
                  <a:ext cx="145196" cy="155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8" h="1430" extrusionOk="0">
                      <a:moveTo>
                        <a:pt x="669" y="1"/>
                      </a:moveTo>
                      <a:cubicBezTo>
                        <a:pt x="304" y="1"/>
                        <a:pt x="0" y="305"/>
                        <a:pt x="0" y="670"/>
                      </a:cubicBezTo>
                      <a:lnTo>
                        <a:pt x="0" y="1429"/>
                      </a:lnTo>
                      <a:lnTo>
                        <a:pt x="1338" y="1429"/>
                      </a:lnTo>
                      <a:lnTo>
                        <a:pt x="1338" y="670"/>
                      </a:lnTo>
                      <a:cubicBezTo>
                        <a:pt x="1338" y="305"/>
                        <a:pt x="1034" y="1"/>
                        <a:pt x="669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47" name="Google Shape;1947;p42"/>
                <p:cNvSpPr/>
                <p:nvPr/>
              </p:nvSpPr>
              <p:spPr>
                <a:xfrm>
                  <a:off x="1722201" y="2411349"/>
                  <a:ext cx="145196" cy="158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8" h="1460" extrusionOk="0">
                      <a:moveTo>
                        <a:pt x="0" y="1"/>
                      </a:moveTo>
                      <a:lnTo>
                        <a:pt x="0" y="791"/>
                      </a:lnTo>
                      <a:cubicBezTo>
                        <a:pt x="0" y="1156"/>
                        <a:pt x="304" y="1459"/>
                        <a:pt x="669" y="1459"/>
                      </a:cubicBezTo>
                      <a:cubicBezTo>
                        <a:pt x="1034" y="1459"/>
                        <a:pt x="1338" y="1156"/>
                        <a:pt x="1338" y="791"/>
                      </a:cubicBezTo>
                      <a:lnTo>
                        <a:pt x="1338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48" name="Google Shape;1948;p42"/>
                <p:cNvSpPr/>
                <p:nvPr/>
              </p:nvSpPr>
              <p:spPr>
                <a:xfrm>
                  <a:off x="1530884" y="2487205"/>
                  <a:ext cx="145196" cy="155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8" h="1430" extrusionOk="0">
                      <a:moveTo>
                        <a:pt x="547" y="213"/>
                      </a:moveTo>
                      <a:cubicBezTo>
                        <a:pt x="608" y="213"/>
                        <a:pt x="669" y="244"/>
                        <a:pt x="669" y="305"/>
                      </a:cubicBezTo>
                      <a:lnTo>
                        <a:pt x="669" y="760"/>
                      </a:lnTo>
                      <a:cubicBezTo>
                        <a:pt x="730" y="760"/>
                        <a:pt x="760" y="821"/>
                        <a:pt x="760" y="882"/>
                      </a:cubicBezTo>
                      <a:cubicBezTo>
                        <a:pt x="760" y="943"/>
                        <a:pt x="730" y="973"/>
                        <a:pt x="669" y="973"/>
                      </a:cubicBezTo>
                      <a:cubicBezTo>
                        <a:pt x="547" y="973"/>
                        <a:pt x="426" y="882"/>
                        <a:pt x="426" y="760"/>
                      </a:cubicBezTo>
                      <a:lnTo>
                        <a:pt x="426" y="305"/>
                      </a:lnTo>
                      <a:cubicBezTo>
                        <a:pt x="426" y="274"/>
                        <a:pt x="487" y="213"/>
                        <a:pt x="547" y="213"/>
                      </a:cubicBezTo>
                      <a:close/>
                      <a:moveTo>
                        <a:pt x="0" y="1"/>
                      </a:moveTo>
                      <a:lnTo>
                        <a:pt x="0" y="760"/>
                      </a:lnTo>
                      <a:cubicBezTo>
                        <a:pt x="0" y="1125"/>
                        <a:pt x="304" y="1429"/>
                        <a:pt x="669" y="1429"/>
                      </a:cubicBezTo>
                      <a:cubicBezTo>
                        <a:pt x="1034" y="1429"/>
                        <a:pt x="1338" y="1125"/>
                        <a:pt x="1338" y="760"/>
                      </a:cubicBezTo>
                      <a:lnTo>
                        <a:pt x="1338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49" name="Google Shape;1949;p42"/>
                <p:cNvSpPr/>
                <p:nvPr/>
              </p:nvSpPr>
              <p:spPr>
                <a:xfrm>
                  <a:off x="1722201" y="2229902"/>
                  <a:ext cx="145196" cy="158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8" h="1460" extrusionOk="0">
                      <a:moveTo>
                        <a:pt x="669" y="457"/>
                      </a:moveTo>
                      <a:cubicBezTo>
                        <a:pt x="790" y="457"/>
                        <a:pt x="882" y="548"/>
                        <a:pt x="882" y="669"/>
                      </a:cubicBezTo>
                      <a:lnTo>
                        <a:pt x="882" y="1125"/>
                      </a:lnTo>
                      <a:cubicBezTo>
                        <a:pt x="882" y="1186"/>
                        <a:pt x="821" y="1217"/>
                        <a:pt x="760" y="1217"/>
                      </a:cubicBezTo>
                      <a:cubicBezTo>
                        <a:pt x="699" y="1217"/>
                        <a:pt x="669" y="1186"/>
                        <a:pt x="669" y="1125"/>
                      </a:cubicBezTo>
                      <a:lnTo>
                        <a:pt x="669" y="669"/>
                      </a:lnTo>
                      <a:cubicBezTo>
                        <a:pt x="608" y="669"/>
                        <a:pt x="547" y="609"/>
                        <a:pt x="547" y="548"/>
                      </a:cubicBezTo>
                      <a:cubicBezTo>
                        <a:pt x="547" y="487"/>
                        <a:pt x="608" y="457"/>
                        <a:pt x="669" y="457"/>
                      </a:cubicBezTo>
                      <a:close/>
                      <a:moveTo>
                        <a:pt x="669" y="1"/>
                      </a:moveTo>
                      <a:cubicBezTo>
                        <a:pt x="304" y="1"/>
                        <a:pt x="0" y="305"/>
                        <a:pt x="0" y="669"/>
                      </a:cubicBezTo>
                      <a:lnTo>
                        <a:pt x="0" y="1460"/>
                      </a:lnTo>
                      <a:lnTo>
                        <a:pt x="1338" y="1460"/>
                      </a:lnTo>
                      <a:lnTo>
                        <a:pt x="1338" y="669"/>
                      </a:lnTo>
                      <a:cubicBezTo>
                        <a:pt x="1338" y="305"/>
                        <a:pt x="1034" y="1"/>
                        <a:pt x="669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950" name="Google Shape;1950;p42"/>
              <p:cNvSpPr/>
              <p:nvPr/>
            </p:nvSpPr>
            <p:spPr>
              <a:xfrm>
                <a:off x="1215488" y="1337431"/>
                <a:ext cx="504000" cy="504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951" name="Google Shape;1951;p42"/>
            <p:cNvGrpSpPr/>
            <p:nvPr/>
          </p:nvGrpSpPr>
          <p:grpSpPr>
            <a:xfrm>
              <a:off x="720002" y="3292346"/>
              <a:ext cx="1494972" cy="1010139"/>
              <a:chOff x="2118929" y="2829967"/>
              <a:chExt cx="1167309" cy="1040629"/>
            </a:xfrm>
          </p:grpSpPr>
          <p:sp>
            <p:nvSpPr>
              <p:cNvPr id="1952" name="Google Shape;1952;p42"/>
              <p:cNvSpPr txBox="1"/>
              <p:nvPr/>
            </p:nvSpPr>
            <p:spPr>
              <a:xfrm>
                <a:off x="2118937" y="2829967"/>
                <a:ext cx="11673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953" name="Google Shape;1953;p42"/>
              <p:cNvSpPr txBox="1"/>
              <p:nvPr/>
            </p:nvSpPr>
            <p:spPr>
              <a:xfrm>
                <a:off x="2118929" y="3081596"/>
                <a:ext cx="11673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1954" name="Google Shape;1954;p42"/>
            <p:cNvSpPr txBox="1"/>
            <p:nvPr/>
          </p:nvSpPr>
          <p:spPr>
            <a:xfrm>
              <a:off x="1215500" y="1337450"/>
              <a:ext cx="504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1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grpSp>
        <p:nvGrpSpPr>
          <p:cNvPr id="1955" name="Google Shape;1955;p42"/>
          <p:cNvGrpSpPr/>
          <p:nvPr/>
        </p:nvGrpSpPr>
        <p:grpSpPr>
          <a:xfrm>
            <a:off x="2789697" y="1337425"/>
            <a:ext cx="1494972" cy="3242536"/>
            <a:chOff x="2789697" y="1337425"/>
            <a:chExt cx="1494972" cy="3242536"/>
          </a:xfrm>
        </p:grpSpPr>
        <p:grpSp>
          <p:nvGrpSpPr>
            <p:cNvPr id="1956" name="Google Shape;1956;p42"/>
            <p:cNvGrpSpPr/>
            <p:nvPr/>
          </p:nvGrpSpPr>
          <p:grpSpPr>
            <a:xfrm>
              <a:off x="2789797" y="1337444"/>
              <a:ext cx="1494772" cy="3242518"/>
              <a:chOff x="2789797" y="1337444"/>
              <a:chExt cx="1494772" cy="3242518"/>
            </a:xfrm>
          </p:grpSpPr>
          <p:grpSp>
            <p:nvGrpSpPr>
              <p:cNvPr id="1957" name="Google Shape;1957;p42"/>
              <p:cNvGrpSpPr/>
              <p:nvPr/>
            </p:nvGrpSpPr>
            <p:grpSpPr>
              <a:xfrm>
                <a:off x="2789797" y="1947182"/>
                <a:ext cx="1494772" cy="2632780"/>
                <a:chOff x="2923358" y="1759474"/>
                <a:chExt cx="1382768" cy="2435504"/>
              </a:xfrm>
            </p:grpSpPr>
            <p:grpSp>
              <p:nvGrpSpPr>
                <p:cNvPr id="1958" name="Google Shape;1958;p42"/>
                <p:cNvGrpSpPr/>
                <p:nvPr/>
              </p:nvGrpSpPr>
              <p:grpSpPr>
                <a:xfrm>
                  <a:off x="2923358" y="1759474"/>
                  <a:ext cx="1382768" cy="2435504"/>
                  <a:chOff x="969900" y="3526950"/>
                  <a:chExt cx="417200" cy="734825"/>
                </a:xfrm>
              </p:grpSpPr>
              <p:sp>
                <p:nvSpPr>
                  <p:cNvPr id="1959" name="Google Shape;1959;p42"/>
                  <p:cNvSpPr/>
                  <p:nvPr/>
                </p:nvSpPr>
                <p:spPr>
                  <a:xfrm>
                    <a:off x="969900" y="3892450"/>
                    <a:ext cx="417200" cy="369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88" h="14773" extrusionOk="0">
                        <a:moveTo>
                          <a:pt x="0" y="0"/>
                        </a:moveTo>
                        <a:lnTo>
                          <a:pt x="0" y="6444"/>
                        </a:lnTo>
                        <a:cubicBezTo>
                          <a:pt x="0" y="11034"/>
                          <a:pt x="3739" y="14773"/>
                          <a:pt x="8328" y="14773"/>
                        </a:cubicBezTo>
                        <a:cubicBezTo>
                          <a:pt x="12949" y="14773"/>
                          <a:pt x="16687" y="11034"/>
                          <a:pt x="16687" y="6444"/>
                        </a:cubicBezTo>
                        <a:lnTo>
                          <a:pt x="16687" y="0"/>
                        </a:lnTo>
                        <a:close/>
                      </a:path>
                    </a:pathLst>
                  </a:custGeom>
                  <a:solidFill>
                    <a:srgbClr val="FFE4E4">
                      <a:alpha val="63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960" name="Google Shape;1960;p42"/>
                  <p:cNvSpPr/>
                  <p:nvPr/>
                </p:nvSpPr>
                <p:spPr>
                  <a:xfrm>
                    <a:off x="969900" y="3526950"/>
                    <a:ext cx="417200" cy="365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88" h="14621" extrusionOk="0">
                        <a:moveTo>
                          <a:pt x="8328" y="0"/>
                        </a:moveTo>
                        <a:cubicBezTo>
                          <a:pt x="3739" y="0"/>
                          <a:pt x="0" y="3739"/>
                          <a:pt x="0" y="8359"/>
                        </a:cubicBezTo>
                        <a:lnTo>
                          <a:pt x="0" y="14620"/>
                        </a:lnTo>
                        <a:lnTo>
                          <a:pt x="16687" y="14620"/>
                        </a:lnTo>
                        <a:lnTo>
                          <a:pt x="16687" y="8359"/>
                        </a:lnTo>
                        <a:cubicBezTo>
                          <a:pt x="16687" y="3739"/>
                          <a:pt x="12949" y="0"/>
                          <a:pt x="8328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1961" name="Google Shape;1961;p42"/>
                <p:cNvSpPr/>
                <p:nvPr/>
              </p:nvSpPr>
              <p:spPr>
                <a:xfrm>
                  <a:off x="3252458" y="2114000"/>
                  <a:ext cx="724568" cy="6585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16" h="11467" extrusionOk="0">
                      <a:moveTo>
                        <a:pt x="6308" y="0"/>
                      </a:moveTo>
                      <a:cubicBezTo>
                        <a:pt x="4841" y="0"/>
                        <a:pt x="3375" y="562"/>
                        <a:pt x="2250" y="1687"/>
                      </a:cubicBezTo>
                      <a:cubicBezTo>
                        <a:pt x="1" y="3936"/>
                        <a:pt x="1" y="7553"/>
                        <a:pt x="2250" y="9803"/>
                      </a:cubicBezTo>
                      <a:cubicBezTo>
                        <a:pt x="3375" y="10912"/>
                        <a:pt x="4841" y="11467"/>
                        <a:pt x="6308" y="11467"/>
                      </a:cubicBezTo>
                      <a:cubicBezTo>
                        <a:pt x="7775" y="11467"/>
                        <a:pt x="9241" y="10912"/>
                        <a:pt x="10366" y="9803"/>
                      </a:cubicBezTo>
                      <a:cubicBezTo>
                        <a:pt x="12615" y="7553"/>
                        <a:pt x="12615" y="3936"/>
                        <a:pt x="10366" y="1687"/>
                      </a:cubicBezTo>
                      <a:cubicBezTo>
                        <a:pt x="9241" y="562"/>
                        <a:pt x="7775" y="0"/>
                        <a:pt x="630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62" name="Google Shape;1962;p42"/>
                <p:cNvSpPr/>
                <p:nvPr/>
              </p:nvSpPr>
              <p:spPr>
                <a:xfrm>
                  <a:off x="3436006" y="2260188"/>
                  <a:ext cx="357471" cy="3519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1" h="3801" extrusionOk="0">
                      <a:moveTo>
                        <a:pt x="2037" y="244"/>
                      </a:moveTo>
                      <a:lnTo>
                        <a:pt x="2037" y="517"/>
                      </a:lnTo>
                      <a:cubicBezTo>
                        <a:pt x="2037" y="669"/>
                        <a:pt x="2098" y="821"/>
                        <a:pt x="2219" y="913"/>
                      </a:cubicBezTo>
                      <a:lnTo>
                        <a:pt x="2310" y="1034"/>
                      </a:lnTo>
                      <a:cubicBezTo>
                        <a:pt x="2219" y="1065"/>
                        <a:pt x="2189" y="1156"/>
                        <a:pt x="2158" y="1217"/>
                      </a:cubicBezTo>
                      <a:cubicBezTo>
                        <a:pt x="2098" y="1125"/>
                        <a:pt x="2006" y="1095"/>
                        <a:pt x="1915" y="1095"/>
                      </a:cubicBezTo>
                      <a:cubicBezTo>
                        <a:pt x="1824" y="1095"/>
                        <a:pt x="1763" y="1125"/>
                        <a:pt x="1672" y="1217"/>
                      </a:cubicBezTo>
                      <a:cubicBezTo>
                        <a:pt x="1642" y="1125"/>
                        <a:pt x="1611" y="1065"/>
                        <a:pt x="1551" y="1004"/>
                      </a:cubicBezTo>
                      <a:lnTo>
                        <a:pt x="1642" y="913"/>
                      </a:lnTo>
                      <a:cubicBezTo>
                        <a:pt x="1763" y="821"/>
                        <a:pt x="1824" y="669"/>
                        <a:pt x="1824" y="517"/>
                      </a:cubicBezTo>
                      <a:lnTo>
                        <a:pt x="1824" y="244"/>
                      </a:lnTo>
                      <a:close/>
                      <a:moveTo>
                        <a:pt x="1702" y="1"/>
                      </a:moveTo>
                      <a:cubicBezTo>
                        <a:pt x="1642" y="1"/>
                        <a:pt x="1581" y="62"/>
                        <a:pt x="1581" y="92"/>
                      </a:cubicBezTo>
                      <a:lnTo>
                        <a:pt x="1581" y="214"/>
                      </a:lnTo>
                      <a:lnTo>
                        <a:pt x="1581" y="517"/>
                      </a:lnTo>
                      <a:cubicBezTo>
                        <a:pt x="1581" y="609"/>
                        <a:pt x="1551" y="700"/>
                        <a:pt x="1490" y="761"/>
                      </a:cubicBezTo>
                      <a:lnTo>
                        <a:pt x="1338" y="913"/>
                      </a:lnTo>
                      <a:lnTo>
                        <a:pt x="1307" y="913"/>
                      </a:lnTo>
                      <a:cubicBezTo>
                        <a:pt x="730" y="913"/>
                        <a:pt x="61" y="2372"/>
                        <a:pt x="31" y="3162"/>
                      </a:cubicBezTo>
                      <a:cubicBezTo>
                        <a:pt x="0" y="3618"/>
                        <a:pt x="213" y="3800"/>
                        <a:pt x="426" y="3800"/>
                      </a:cubicBezTo>
                      <a:lnTo>
                        <a:pt x="487" y="3800"/>
                      </a:lnTo>
                      <a:cubicBezTo>
                        <a:pt x="730" y="3800"/>
                        <a:pt x="912" y="3587"/>
                        <a:pt x="1125" y="3496"/>
                      </a:cubicBezTo>
                      <a:cubicBezTo>
                        <a:pt x="1307" y="3375"/>
                        <a:pt x="1459" y="3283"/>
                        <a:pt x="1581" y="3131"/>
                      </a:cubicBezTo>
                      <a:cubicBezTo>
                        <a:pt x="1733" y="2919"/>
                        <a:pt x="1824" y="2432"/>
                        <a:pt x="1824" y="1976"/>
                      </a:cubicBezTo>
                      <a:lnTo>
                        <a:pt x="1824" y="1976"/>
                      </a:lnTo>
                      <a:lnTo>
                        <a:pt x="1368" y="2432"/>
                      </a:lnTo>
                      <a:cubicBezTo>
                        <a:pt x="1338" y="2463"/>
                        <a:pt x="1338" y="2463"/>
                        <a:pt x="1338" y="2463"/>
                      </a:cubicBezTo>
                      <a:lnTo>
                        <a:pt x="912" y="2888"/>
                      </a:lnTo>
                      <a:cubicBezTo>
                        <a:pt x="882" y="2919"/>
                        <a:pt x="851" y="2919"/>
                        <a:pt x="821" y="2919"/>
                      </a:cubicBezTo>
                      <a:cubicBezTo>
                        <a:pt x="791" y="2919"/>
                        <a:pt x="760" y="2919"/>
                        <a:pt x="760" y="2888"/>
                      </a:cubicBezTo>
                      <a:cubicBezTo>
                        <a:pt x="699" y="2858"/>
                        <a:pt x="699" y="2767"/>
                        <a:pt x="760" y="2736"/>
                      </a:cubicBezTo>
                      <a:lnTo>
                        <a:pt x="1125" y="2372"/>
                      </a:lnTo>
                      <a:lnTo>
                        <a:pt x="973" y="2220"/>
                      </a:lnTo>
                      <a:cubicBezTo>
                        <a:pt x="943" y="2220"/>
                        <a:pt x="943" y="2189"/>
                        <a:pt x="943" y="2159"/>
                      </a:cubicBezTo>
                      <a:cubicBezTo>
                        <a:pt x="943" y="2128"/>
                        <a:pt x="943" y="2098"/>
                        <a:pt x="943" y="2068"/>
                      </a:cubicBezTo>
                      <a:cubicBezTo>
                        <a:pt x="973" y="2068"/>
                        <a:pt x="1003" y="2037"/>
                        <a:pt x="1034" y="2037"/>
                      </a:cubicBezTo>
                      <a:cubicBezTo>
                        <a:pt x="1064" y="2037"/>
                        <a:pt x="1095" y="2068"/>
                        <a:pt x="1125" y="2068"/>
                      </a:cubicBezTo>
                      <a:lnTo>
                        <a:pt x="1277" y="2220"/>
                      </a:lnTo>
                      <a:lnTo>
                        <a:pt x="1794" y="1673"/>
                      </a:lnTo>
                      <a:lnTo>
                        <a:pt x="1763" y="1460"/>
                      </a:lnTo>
                      <a:lnTo>
                        <a:pt x="1824" y="1369"/>
                      </a:lnTo>
                      <a:cubicBezTo>
                        <a:pt x="1854" y="1338"/>
                        <a:pt x="1885" y="1338"/>
                        <a:pt x="1915" y="1338"/>
                      </a:cubicBezTo>
                      <a:cubicBezTo>
                        <a:pt x="1946" y="1338"/>
                        <a:pt x="1976" y="1338"/>
                        <a:pt x="1976" y="1369"/>
                      </a:cubicBezTo>
                      <a:lnTo>
                        <a:pt x="2067" y="1460"/>
                      </a:lnTo>
                      <a:cubicBezTo>
                        <a:pt x="2067" y="1521"/>
                        <a:pt x="2067" y="1612"/>
                        <a:pt x="2037" y="1673"/>
                      </a:cubicBezTo>
                      <a:lnTo>
                        <a:pt x="2584" y="2220"/>
                      </a:lnTo>
                      <a:lnTo>
                        <a:pt x="2736" y="2098"/>
                      </a:lnTo>
                      <a:cubicBezTo>
                        <a:pt x="2736" y="2068"/>
                        <a:pt x="2766" y="2068"/>
                        <a:pt x="2797" y="2068"/>
                      </a:cubicBezTo>
                      <a:cubicBezTo>
                        <a:pt x="2827" y="2068"/>
                        <a:pt x="2858" y="2068"/>
                        <a:pt x="2888" y="2098"/>
                      </a:cubicBezTo>
                      <a:cubicBezTo>
                        <a:pt x="2918" y="2128"/>
                        <a:pt x="2918" y="2220"/>
                        <a:pt x="2888" y="2250"/>
                      </a:cubicBezTo>
                      <a:lnTo>
                        <a:pt x="2736" y="2372"/>
                      </a:lnTo>
                      <a:lnTo>
                        <a:pt x="3101" y="2736"/>
                      </a:lnTo>
                      <a:cubicBezTo>
                        <a:pt x="3131" y="2797"/>
                        <a:pt x="3131" y="2858"/>
                        <a:pt x="3101" y="2888"/>
                      </a:cubicBezTo>
                      <a:cubicBezTo>
                        <a:pt x="3101" y="2919"/>
                        <a:pt x="3070" y="2919"/>
                        <a:pt x="3040" y="2919"/>
                      </a:cubicBezTo>
                      <a:cubicBezTo>
                        <a:pt x="3010" y="2919"/>
                        <a:pt x="2979" y="2919"/>
                        <a:pt x="2949" y="2888"/>
                      </a:cubicBezTo>
                      <a:lnTo>
                        <a:pt x="2037" y="1976"/>
                      </a:lnTo>
                      <a:lnTo>
                        <a:pt x="2037" y="1976"/>
                      </a:lnTo>
                      <a:cubicBezTo>
                        <a:pt x="2006" y="2432"/>
                        <a:pt x="2128" y="2949"/>
                        <a:pt x="2280" y="3131"/>
                      </a:cubicBezTo>
                      <a:cubicBezTo>
                        <a:pt x="2371" y="3314"/>
                        <a:pt x="2554" y="3405"/>
                        <a:pt x="2736" y="3496"/>
                      </a:cubicBezTo>
                      <a:cubicBezTo>
                        <a:pt x="2949" y="3618"/>
                        <a:pt x="3131" y="3800"/>
                        <a:pt x="3374" y="3800"/>
                      </a:cubicBezTo>
                      <a:lnTo>
                        <a:pt x="3435" y="3800"/>
                      </a:lnTo>
                      <a:cubicBezTo>
                        <a:pt x="3557" y="3800"/>
                        <a:pt x="3861" y="3739"/>
                        <a:pt x="3830" y="3162"/>
                      </a:cubicBezTo>
                      <a:cubicBezTo>
                        <a:pt x="3769" y="2372"/>
                        <a:pt x="3101" y="913"/>
                        <a:pt x="2523" y="913"/>
                      </a:cubicBezTo>
                      <a:lnTo>
                        <a:pt x="2493" y="913"/>
                      </a:lnTo>
                      <a:lnTo>
                        <a:pt x="2341" y="761"/>
                      </a:lnTo>
                      <a:cubicBezTo>
                        <a:pt x="2280" y="700"/>
                        <a:pt x="2250" y="609"/>
                        <a:pt x="2250" y="517"/>
                      </a:cubicBezTo>
                      <a:lnTo>
                        <a:pt x="2250" y="244"/>
                      </a:lnTo>
                      <a:lnTo>
                        <a:pt x="2250" y="122"/>
                      </a:lnTo>
                      <a:cubicBezTo>
                        <a:pt x="2250" y="62"/>
                        <a:pt x="2189" y="1"/>
                        <a:pt x="21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963" name="Google Shape;1963;p42"/>
              <p:cNvSpPr/>
              <p:nvPr/>
            </p:nvSpPr>
            <p:spPr>
              <a:xfrm>
                <a:off x="3285183" y="1337444"/>
                <a:ext cx="504000" cy="5049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964" name="Google Shape;1964;p42"/>
            <p:cNvGrpSpPr/>
            <p:nvPr/>
          </p:nvGrpSpPr>
          <p:grpSpPr>
            <a:xfrm>
              <a:off x="2789697" y="3292355"/>
              <a:ext cx="1494972" cy="1010139"/>
              <a:chOff x="3735023" y="2987504"/>
              <a:chExt cx="1167309" cy="1040629"/>
            </a:xfrm>
          </p:grpSpPr>
          <p:sp>
            <p:nvSpPr>
              <p:cNvPr id="1965" name="Google Shape;1965;p42"/>
              <p:cNvSpPr txBox="1"/>
              <p:nvPr/>
            </p:nvSpPr>
            <p:spPr>
              <a:xfrm>
                <a:off x="3735032" y="2987504"/>
                <a:ext cx="11673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966" name="Google Shape;1966;p42"/>
              <p:cNvSpPr txBox="1"/>
              <p:nvPr/>
            </p:nvSpPr>
            <p:spPr>
              <a:xfrm>
                <a:off x="3735023" y="3239134"/>
                <a:ext cx="11673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1967" name="Google Shape;1967;p42"/>
            <p:cNvSpPr txBox="1"/>
            <p:nvPr/>
          </p:nvSpPr>
          <p:spPr>
            <a:xfrm>
              <a:off x="3285175" y="1337425"/>
              <a:ext cx="504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2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grpSp>
        <p:nvGrpSpPr>
          <p:cNvPr id="1968" name="Google Shape;1968;p42"/>
          <p:cNvGrpSpPr/>
          <p:nvPr/>
        </p:nvGrpSpPr>
        <p:grpSpPr>
          <a:xfrm>
            <a:off x="4859364" y="1337425"/>
            <a:ext cx="1494972" cy="3242536"/>
            <a:chOff x="4859364" y="1337425"/>
            <a:chExt cx="1494972" cy="3242536"/>
          </a:xfrm>
        </p:grpSpPr>
        <p:grpSp>
          <p:nvGrpSpPr>
            <p:cNvPr id="1969" name="Google Shape;1969;p42"/>
            <p:cNvGrpSpPr/>
            <p:nvPr/>
          </p:nvGrpSpPr>
          <p:grpSpPr>
            <a:xfrm>
              <a:off x="4859464" y="1337444"/>
              <a:ext cx="1494772" cy="3242518"/>
              <a:chOff x="4859464" y="1337444"/>
              <a:chExt cx="1494772" cy="3242518"/>
            </a:xfrm>
          </p:grpSpPr>
          <p:grpSp>
            <p:nvGrpSpPr>
              <p:cNvPr id="1970" name="Google Shape;1970;p42"/>
              <p:cNvGrpSpPr/>
              <p:nvPr/>
            </p:nvGrpSpPr>
            <p:grpSpPr>
              <a:xfrm>
                <a:off x="4859464" y="1947182"/>
                <a:ext cx="1494772" cy="2632780"/>
                <a:chOff x="4837883" y="1759474"/>
                <a:chExt cx="1382768" cy="2435504"/>
              </a:xfrm>
            </p:grpSpPr>
            <p:grpSp>
              <p:nvGrpSpPr>
                <p:cNvPr id="1971" name="Google Shape;1971;p42"/>
                <p:cNvGrpSpPr/>
                <p:nvPr/>
              </p:nvGrpSpPr>
              <p:grpSpPr>
                <a:xfrm>
                  <a:off x="4837883" y="1759474"/>
                  <a:ext cx="1382768" cy="2435504"/>
                  <a:chOff x="969900" y="3526950"/>
                  <a:chExt cx="417200" cy="734825"/>
                </a:xfrm>
              </p:grpSpPr>
              <p:sp>
                <p:nvSpPr>
                  <p:cNvPr id="1972" name="Google Shape;1972;p42"/>
                  <p:cNvSpPr/>
                  <p:nvPr/>
                </p:nvSpPr>
                <p:spPr>
                  <a:xfrm>
                    <a:off x="969900" y="3892450"/>
                    <a:ext cx="417200" cy="369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88" h="14773" extrusionOk="0">
                        <a:moveTo>
                          <a:pt x="0" y="0"/>
                        </a:moveTo>
                        <a:lnTo>
                          <a:pt x="0" y="6444"/>
                        </a:lnTo>
                        <a:cubicBezTo>
                          <a:pt x="0" y="11034"/>
                          <a:pt x="3739" y="14773"/>
                          <a:pt x="8328" y="14773"/>
                        </a:cubicBezTo>
                        <a:cubicBezTo>
                          <a:pt x="12949" y="14773"/>
                          <a:pt x="16687" y="11034"/>
                          <a:pt x="16687" y="6444"/>
                        </a:cubicBezTo>
                        <a:lnTo>
                          <a:pt x="16687" y="0"/>
                        </a:lnTo>
                        <a:close/>
                      </a:path>
                    </a:pathLst>
                  </a:custGeom>
                  <a:solidFill>
                    <a:srgbClr val="C4EEEE">
                      <a:alpha val="446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973" name="Google Shape;1973;p42"/>
                  <p:cNvSpPr/>
                  <p:nvPr/>
                </p:nvSpPr>
                <p:spPr>
                  <a:xfrm>
                    <a:off x="969900" y="3526950"/>
                    <a:ext cx="417200" cy="365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88" h="14621" extrusionOk="0">
                        <a:moveTo>
                          <a:pt x="8328" y="0"/>
                        </a:moveTo>
                        <a:cubicBezTo>
                          <a:pt x="3739" y="0"/>
                          <a:pt x="0" y="3739"/>
                          <a:pt x="0" y="8359"/>
                        </a:cubicBezTo>
                        <a:lnTo>
                          <a:pt x="0" y="14620"/>
                        </a:lnTo>
                        <a:lnTo>
                          <a:pt x="16687" y="14620"/>
                        </a:lnTo>
                        <a:lnTo>
                          <a:pt x="16687" y="8359"/>
                        </a:lnTo>
                        <a:cubicBezTo>
                          <a:pt x="16687" y="3739"/>
                          <a:pt x="12949" y="0"/>
                          <a:pt x="8328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1974" name="Google Shape;1974;p42"/>
                <p:cNvSpPr/>
                <p:nvPr/>
              </p:nvSpPr>
              <p:spPr>
                <a:xfrm>
                  <a:off x="5166983" y="2114000"/>
                  <a:ext cx="724568" cy="6585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16" h="11467" extrusionOk="0">
                      <a:moveTo>
                        <a:pt x="6308" y="0"/>
                      </a:moveTo>
                      <a:cubicBezTo>
                        <a:pt x="4841" y="0"/>
                        <a:pt x="3375" y="562"/>
                        <a:pt x="2250" y="1687"/>
                      </a:cubicBezTo>
                      <a:cubicBezTo>
                        <a:pt x="1" y="3936"/>
                        <a:pt x="1" y="7553"/>
                        <a:pt x="2250" y="9803"/>
                      </a:cubicBezTo>
                      <a:cubicBezTo>
                        <a:pt x="3375" y="10912"/>
                        <a:pt x="4841" y="11467"/>
                        <a:pt x="6308" y="11467"/>
                      </a:cubicBezTo>
                      <a:cubicBezTo>
                        <a:pt x="7775" y="11467"/>
                        <a:pt x="9241" y="10912"/>
                        <a:pt x="10366" y="9803"/>
                      </a:cubicBezTo>
                      <a:cubicBezTo>
                        <a:pt x="12615" y="7553"/>
                        <a:pt x="12615" y="3936"/>
                        <a:pt x="10366" y="1687"/>
                      </a:cubicBezTo>
                      <a:cubicBezTo>
                        <a:pt x="9241" y="562"/>
                        <a:pt x="7775" y="0"/>
                        <a:pt x="630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75" name="Google Shape;1975;p42"/>
                <p:cNvSpPr/>
                <p:nvPr/>
              </p:nvSpPr>
              <p:spPr>
                <a:xfrm>
                  <a:off x="5394143" y="2260183"/>
                  <a:ext cx="270248" cy="35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9" h="3801" extrusionOk="0">
                      <a:moveTo>
                        <a:pt x="2067" y="1095"/>
                      </a:moveTo>
                      <a:cubicBezTo>
                        <a:pt x="2098" y="1095"/>
                        <a:pt x="2128" y="1095"/>
                        <a:pt x="2128" y="1125"/>
                      </a:cubicBezTo>
                      <a:cubicBezTo>
                        <a:pt x="2371" y="1338"/>
                        <a:pt x="2463" y="1612"/>
                        <a:pt x="2463" y="1916"/>
                      </a:cubicBezTo>
                      <a:cubicBezTo>
                        <a:pt x="2463" y="2189"/>
                        <a:pt x="2371" y="2493"/>
                        <a:pt x="2128" y="2676"/>
                      </a:cubicBezTo>
                      <a:cubicBezTo>
                        <a:pt x="1915" y="2919"/>
                        <a:pt x="1642" y="3010"/>
                        <a:pt x="1368" y="3010"/>
                      </a:cubicBezTo>
                      <a:cubicBezTo>
                        <a:pt x="1308" y="3010"/>
                        <a:pt x="1247" y="2980"/>
                        <a:pt x="1247" y="2919"/>
                      </a:cubicBezTo>
                      <a:cubicBezTo>
                        <a:pt x="1247" y="2828"/>
                        <a:pt x="1308" y="2797"/>
                        <a:pt x="1368" y="2797"/>
                      </a:cubicBezTo>
                      <a:cubicBezTo>
                        <a:pt x="1612" y="2797"/>
                        <a:pt x="1824" y="2706"/>
                        <a:pt x="1976" y="2524"/>
                      </a:cubicBezTo>
                      <a:cubicBezTo>
                        <a:pt x="2159" y="2372"/>
                        <a:pt x="2250" y="2128"/>
                        <a:pt x="2250" y="1885"/>
                      </a:cubicBezTo>
                      <a:cubicBezTo>
                        <a:pt x="2250" y="1673"/>
                        <a:pt x="2159" y="1429"/>
                        <a:pt x="1976" y="1277"/>
                      </a:cubicBezTo>
                      <a:cubicBezTo>
                        <a:pt x="1946" y="1247"/>
                        <a:pt x="1946" y="1156"/>
                        <a:pt x="1976" y="1125"/>
                      </a:cubicBezTo>
                      <a:cubicBezTo>
                        <a:pt x="2007" y="1095"/>
                        <a:pt x="2037" y="1095"/>
                        <a:pt x="2067" y="1095"/>
                      </a:cubicBezTo>
                      <a:close/>
                      <a:moveTo>
                        <a:pt x="122" y="1"/>
                      </a:moveTo>
                      <a:cubicBezTo>
                        <a:pt x="61" y="1"/>
                        <a:pt x="1" y="62"/>
                        <a:pt x="1" y="122"/>
                      </a:cubicBezTo>
                      <a:lnTo>
                        <a:pt x="1" y="487"/>
                      </a:lnTo>
                      <a:cubicBezTo>
                        <a:pt x="1" y="882"/>
                        <a:pt x="335" y="1217"/>
                        <a:pt x="730" y="1247"/>
                      </a:cubicBezTo>
                      <a:cubicBezTo>
                        <a:pt x="821" y="1521"/>
                        <a:pt x="1064" y="1703"/>
                        <a:pt x="1368" y="1703"/>
                      </a:cubicBezTo>
                      <a:cubicBezTo>
                        <a:pt x="1490" y="1703"/>
                        <a:pt x="1581" y="1824"/>
                        <a:pt x="1581" y="1916"/>
                      </a:cubicBezTo>
                      <a:cubicBezTo>
                        <a:pt x="1581" y="2037"/>
                        <a:pt x="1460" y="2128"/>
                        <a:pt x="1368" y="2128"/>
                      </a:cubicBezTo>
                      <a:cubicBezTo>
                        <a:pt x="1064" y="2128"/>
                        <a:pt x="821" y="2311"/>
                        <a:pt x="730" y="2584"/>
                      </a:cubicBezTo>
                      <a:cubicBezTo>
                        <a:pt x="335" y="2615"/>
                        <a:pt x="1" y="2949"/>
                        <a:pt x="1" y="3375"/>
                      </a:cubicBezTo>
                      <a:lnTo>
                        <a:pt x="1" y="3679"/>
                      </a:lnTo>
                      <a:cubicBezTo>
                        <a:pt x="1" y="3739"/>
                        <a:pt x="61" y="3800"/>
                        <a:pt x="122" y="3800"/>
                      </a:cubicBezTo>
                      <a:lnTo>
                        <a:pt x="578" y="3800"/>
                      </a:lnTo>
                      <a:cubicBezTo>
                        <a:pt x="639" y="3800"/>
                        <a:pt x="700" y="3739"/>
                        <a:pt x="700" y="3679"/>
                      </a:cubicBezTo>
                      <a:lnTo>
                        <a:pt x="700" y="3375"/>
                      </a:lnTo>
                      <a:cubicBezTo>
                        <a:pt x="700" y="3283"/>
                        <a:pt x="730" y="3253"/>
                        <a:pt x="791" y="3253"/>
                      </a:cubicBezTo>
                      <a:lnTo>
                        <a:pt x="852" y="3253"/>
                      </a:lnTo>
                      <a:cubicBezTo>
                        <a:pt x="1004" y="3375"/>
                        <a:pt x="1156" y="3466"/>
                        <a:pt x="1338" y="3466"/>
                      </a:cubicBezTo>
                      <a:cubicBezTo>
                        <a:pt x="2219" y="3466"/>
                        <a:pt x="2919" y="2767"/>
                        <a:pt x="2919" y="1916"/>
                      </a:cubicBezTo>
                      <a:cubicBezTo>
                        <a:pt x="2919" y="1065"/>
                        <a:pt x="2219" y="365"/>
                        <a:pt x="1338" y="365"/>
                      </a:cubicBezTo>
                      <a:cubicBezTo>
                        <a:pt x="1156" y="365"/>
                        <a:pt x="973" y="426"/>
                        <a:pt x="852" y="578"/>
                      </a:cubicBezTo>
                      <a:lnTo>
                        <a:pt x="791" y="578"/>
                      </a:lnTo>
                      <a:cubicBezTo>
                        <a:pt x="730" y="578"/>
                        <a:pt x="700" y="548"/>
                        <a:pt x="700" y="487"/>
                      </a:cubicBezTo>
                      <a:lnTo>
                        <a:pt x="700" y="122"/>
                      </a:lnTo>
                      <a:cubicBezTo>
                        <a:pt x="700" y="62"/>
                        <a:pt x="639" y="1"/>
                        <a:pt x="57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976" name="Google Shape;1976;p42"/>
              <p:cNvSpPr/>
              <p:nvPr/>
            </p:nvSpPr>
            <p:spPr>
              <a:xfrm>
                <a:off x="5354850" y="1337444"/>
                <a:ext cx="504000" cy="5049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977" name="Google Shape;1977;p42"/>
            <p:cNvGrpSpPr/>
            <p:nvPr/>
          </p:nvGrpSpPr>
          <p:grpSpPr>
            <a:xfrm>
              <a:off x="4859364" y="3292352"/>
              <a:ext cx="1494972" cy="1010139"/>
              <a:chOff x="5351118" y="2936942"/>
              <a:chExt cx="1167309" cy="1040629"/>
            </a:xfrm>
          </p:grpSpPr>
          <p:sp>
            <p:nvSpPr>
              <p:cNvPr id="1978" name="Google Shape;1978;p42"/>
              <p:cNvSpPr txBox="1"/>
              <p:nvPr/>
            </p:nvSpPr>
            <p:spPr>
              <a:xfrm>
                <a:off x="5351127" y="2936942"/>
                <a:ext cx="11673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</a:p>
            </p:txBody>
          </p:sp>
          <p:sp>
            <p:nvSpPr>
              <p:cNvPr id="1979" name="Google Shape;1979;p42"/>
              <p:cNvSpPr txBox="1"/>
              <p:nvPr/>
            </p:nvSpPr>
            <p:spPr>
              <a:xfrm>
                <a:off x="5351118" y="3188571"/>
                <a:ext cx="11673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1980" name="Google Shape;1980;p42"/>
            <p:cNvSpPr txBox="1"/>
            <p:nvPr/>
          </p:nvSpPr>
          <p:spPr>
            <a:xfrm>
              <a:off x="5354838" y="1337425"/>
              <a:ext cx="504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3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grpSp>
        <p:nvGrpSpPr>
          <p:cNvPr id="1981" name="Google Shape;1981;p42"/>
          <p:cNvGrpSpPr/>
          <p:nvPr/>
        </p:nvGrpSpPr>
        <p:grpSpPr>
          <a:xfrm>
            <a:off x="6929025" y="1337425"/>
            <a:ext cx="1494972" cy="3242536"/>
            <a:chOff x="6929025" y="1337425"/>
            <a:chExt cx="1494972" cy="3242536"/>
          </a:xfrm>
        </p:grpSpPr>
        <p:grpSp>
          <p:nvGrpSpPr>
            <p:cNvPr id="1982" name="Google Shape;1982;p42"/>
            <p:cNvGrpSpPr/>
            <p:nvPr/>
          </p:nvGrpSpPr>
          <p:grpSpPr>
            <a:xfrm>
              <a:off x="6929125" y="1337444"/>
              <a:ext cx="1494772" cy="3242518"/>
              <a:chOff x="6929125" y="1337444"/>
              <a:chExt cx="1494772" cy="3242518"/>
            </a:xfrm>
          </p:grpSpPr>
          <p:grpSp>
            <p:nvGrpSpPr>
              <p:cNvPr id="1983" name="Google Shape;1983;p42"/>
              <p:cNvGrpSpPr/>
              <p:nvPr/>
            </p:nvGrpSpPr>
            <p:grpSpPr>
              <a:xfrm>
                <a:off x="6929125" y="1947182"/>
                <a:ext cx="1494772" cy="2632780"/>
                <a:chOff x="6752408" y="1759474"/>
                <a:chExt cx="1382768" cy="2435504"/>
              </a:xfrm>
            </p:grpSpPr>
            <p:grpSp>
              <p:nvGrpSpPr>
                <p:cNvPr id="1984" name="Google Shape;1984;p42"/>
                <p:cNvGrpSpPr/>
                <p:nvPr/>
              </p:nvGrpSpPr>
              <p:grpSpPr>
                <a:xfrm>
                  <a:off x="6752408" y="1759474"/>
                  <a:ext cx="1382768" cy="2435504"/>
                  <a:chOff x="969900" y="3526950"/>
                  <a:chExt cx="417200" cy="734825"/>
                </a:xfrm>
              </p:grpSpPr>
              <p:sp>
                <p:nvSpPr>
                  <p:cNvPr id="1985" name="Google Shape;1985;p42"/>
                  <p:cNvSpPr/>
                  <p:nvPr/>
                </p:nvSpPr>
                <p:spPr>
                  <a:xfrm>
                    <a:off x="969900" y="3892450"/>
                    <a:ext cx="417200" cy="369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88" h="14773" extrusionOk="0">
                        <a:moveTo>
                          <a:pt x="0" y="0"/>
                        </a:moveTo>
                        <a:lnTo>
                          <a:pt x="0" y="6444"/>
                        </a:lnTo>
                        <a:cubicBezTo>
                          <a:pt x="0" y="11034"/>
                          <a:pt x="3739" y="14773"/>
                          <a:pt x="8328" y="14773"/>
                        </a:cubicBezTo>
                        <a:cubicBezTo>
                          <a:pt x="12949" y="14773"/>
                          <a:pt x="16687" y="11034"/>
                          <a:pt x="16687" y="6444"/>
                        </a:cubicBezTo>
                        <a:lnTo>
                          <a:pt x="16687" y="0"/>
                        </a:lnTo>
                        <a:close/>
                      </a:path>
                    </a:pathLst>
                  </a:custGeom>
                  <a:solidFill>
                    <a:srgbClr val="C4EEEE">
                      <a:alpha val="446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986" name="Google Shape;1986;p42"/>
                  <p:cNvSpPr/>
                  <p:nvPr/>
                </p:nvSpPr>
                <p:spPr>
                  <a:xfrm>
                    <a:off x="969900" y="3526950"/>
                    <a:ext cx="417200" cy="365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88" h="14621" extrusionOk="0">
                        <a:moveTo>
                          <a:pt x="8328" y="0"/>
                        </a:moveTo>
                        <a:cubicBezTo>
                          <a:pt x="3739" y="0"/>
                          <a:pt x="0" y="3739"/>
                          <a:pt x="0" y="8359"/>
                        </a:cubicBezTo>
                        <a:lnTo>
                          <a:pt x="0" y="14620"/>
                        </a:lnTo>
                        <a:lnTo>
                          <a:pt x="16687" y="14620"/>
                        </a:lnTo>
                        <a:lnTo>
                          <a:pt x="16687" y="8359"/>
                        </a:lnTo>
                        <a:cubicBezTo>
                          <a:pt x="16687" y="3739"/>
                          <a:pt x="12949" y="0"/>
                          <a:pt x="832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1987" name="Google Shape;1987;p42"/>
                <p:cNvSpPr/>
                <p:nvPr/>
              </p:nvSpPr>
              <p:spPr>
                <a:xfrm>
                  <a:off x="7081508" y="2114000"/>
                  <a:ext cx="724568" cy="6585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16" h="11467" extrusionOk="0">
                      <a:moveTo>
                        <a:pt x="6308" y="0"/>
                      </a:moveTo>
                      <a:cubicBezTo>
                        <a:pt x="4841" y="0"/>
                        <a:pt x="3375" y="562"/>
                        <a:pt x="2250" y="1687"/>
                      </a:cubicBezTo>
                      <a:cubicBezTo>
                        <a:pt x="1" y="3936"/>
                        <a:pt x="1" y="7553"/>
                        <a:pt x="2250" y="9803"/>
                      </a:cubicBezTo>
                      <a:cubicBezTo>
                        <a:pt x="3375" y="10912"/>
                        <a:pt x="4841" y="11467"/>
                        <a:pt x="6308" y="11467"/>
                      </a:cubicBezTo>
                      <a:cubicBezTo>
                        <a:pt x="7775" y="11467"/>
                        <a:pt x="9241" y="10912"/>
                        <a:pt x="10366" y="9803"/>
                      </a:cubicBezTo>
                      <a:cubicBezTo>
                        <a:pt x="12615" y="7553"/>
                        <a:pt x="12615" y="3936"/>
                        <a:pt x="10366" y="1687"/>
                      </a:cubicBezTo>
                      <a:cubicBezTo>
                        <a:pt x="9241" y="562"/>
                        <a:pt x="7775" y="0"/>
                        <a:pt x="630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988" name="Google Shape;1988;p42"/>
                <p:cNvGrpSpPr/>
                <p:nvPr/>
              </p:nvGrpSpPr>
              <p:grpSpPr>
                <a:xfrm>
                  <a:off x="7288886" y="2264750"/>
                  <a:ext cx="309811" cy="342774"/>
                  <a:chOff x="6273950" y="1716875"/>
                  <a:chExt cx="85875" cy="95025"/>
                </a:xfrm>
              </p:grpSpPr>
              <p:sp>
                <p:nvSpPr>
                  <p:cNvPr id="1989" name="Google Shape;1989;p42"/>
                  <p:cNvSpPr/>
                  <p:nvPr/>
                </p:nvSpPr>
                <p:spPr>
                  <a:xfrm>
                    <a:off x="6273950" y="1778425"/>
                    <a:ext cx="39525" cy="33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1" h="1339" extrusionOk="0">
                        <a:moveTo>
                          <a:pt x="1003" y="1"/>
                        </a:moveTo>
                        <a:cubicBezTo>
                          <a:pt x="760" y="274"/>
                          <a:pt x="426" y="669"/>
                          <a:pt x="30" y="1186"/>
                        </a:cubicBezTo>
                        <a:cubicBezTo>
                          <a:pt x="0" y="1186"/>
                          <a:pt x="0" y="1247"/>
                          <a:pt x="0" y="1277"/>
                        </a:cubicBezTo>
                        <a:cubicBezTo>
                          <a:pt x="30" y="1338"/>
                          <a:pt x="91" y="1338"/>
                          <a:pt x="122" y="1338"/>
                        </a:cubicBezTo>
                        <a:lnTo>
                          <a:pt x="1034" y="1338"/>
                        </a:lnTo>
                        <a:cubicBezTo>
                          <a:pt x="1064" y="1338"/>
                          <a:pt x="1094" y="1338"/>
                          <a:pt x="1125" y="1308"/>
                        </a:cubicBezTo>
                        <a:lnTo>
                          <a:pt x="1581" y="761"/>
                        </a:lnTo>
                        <a:lnTo>
                          <a:pt x="1094" y="183"/>
                        </a:lnTo>
                        <a:lnTo>
                          <a:pt x="1003" y="31"/>
                        </a:lnTo>
                        <a:cubicBezTo>
                          <a:pt x="1003" y="1"/>
                          <a:pt x="1003" y="1"/>
                          <a:pt x="1003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990" name="Google Shape;1990;p42"/>
                  <p:cNvSpPr/>
                  <p:nvPr/>
                </p:nvSpPr>
                <p:spPr>
                  <a:xfrm>
                    <a:off x="6289125" y="1716875"/>
                    <a:ext cx="70700" cy="95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28" h="3801" extrusionOk="0">
                        <a:moveTo>
                          <a:pt x="1034" y="1"/>
                        </a:moveTo>
                        <a:cubicBezTo>
                          <a:pt x="457" y="62"/>
                          <a:pt x="1" y="548"/>
                          <a:pt x="1" y="1156"/>
                        </a:cubicBezTo>
                        <a:cubicBezTo>
                          <a:pt x="1" y="1521"/>
                          <a:pt x="305" y="2007"/>
                          <a:pt x="548" y="2341"/>
                        </a:cubicBezTo>
                        <a:lnTo>
                          <a:pt x="670" y="2493"/>
                        </a:lnTo>
                        <a:lnTo>
                          <a:pt x="1703" y="3770"/>
                        </a:lnTo>
                        <a:cubicBezTo>
                          <a:pt x="1734" y="3800"/>
                          <a:pt x="1764" y="3800"/>
                          <a:pt x="1794" y="3800"/>
                        </a:cubicBezTo>
                        <a:lnTo>
                          <a:pt x="2706" y="3800"/>
                        </a:lnTo>
                        <a:cubicBezTo>
                          <a:pt x="2767" y="3800"/>
                          <a:pt x="2797" y="3770"/>
                          <a:pt x="2828" y="3739"/>
                        </a:cubicBezTo>
                        <a:cubicBezTo>
                          <a:pt x="2828" y="3709"/>
                          <a:pt x="2828" y="3648"/>
                          <a:pt x="2797" y="3648"/>
                        </a:cubicBezTo>
                        <a:cubicBezTo>
                          <a:pt x="2554" y="3314"/>
                          <a:pt x="2311" y="2980"/>
                          <a:pt x="2068" y="2736"/>
                        </a:cubicBezTo>
                        <a:cubicBezTo>
                          <a:pt x="1977" y="2584"/>
                          <a:pt x="1855" y="2463"/>
                          <a:pt x="1764" y="2372"/>
                        </a:cubicBezTo>
                        <a:cubicBezTo>
                          <a:pt x="1734" y="2311"/>
                          <a:pt x="1703" y="2280"/>
                          <a:pt x="1642" y="2220"/>
                        </a:cubicBezTo>
                        <a:cubicBezTo>
                          <a:pt x="1460" y="2007"/>
                          <a:pt x="1308" y="1824"/>
                          <a:pt x="1186" y="1642"/>
                        </a:cubicBezTo>
                        <a:cubicBezTo>
                          <a:pt x="974" y="1369"/>
                          <a:pt x="852" y="1156"/>
                          <a:pt x="761" y="973"/>
                        </a:cubicBezTo>
                        <a:cubicBezTo>
                          <a:pt x="700" y="882"/>
                          <a:pt x="670" y="761"/>
                          <a:pt x="670" y="700"/>
                        </a:cubicBezTo>
                        <a:cubicBezTo>
                          <a:pt x="670" y="457"/>
                          <a:pt x="852" y="244"/>
                          <a:pt x="1095" y="244"/>
                        </a:cubicBezTo>
                        <a:cubicBezTo>
                          <a:pt x="1369" y="244"/>
                          <a:pt x="1551" y="457"/>
                          <a:pt x="1551" y="700"/>
                        </a:cubicBezTo>
                        <a:cubicBezTo>
                          <a:pt x="1551" y="761"/>
                          <a:pt x="1551" y="821"/>
                          <a:pt x="1460" y="973"/>
                        </a:cubicBezTo>
                        <a:cubicBezTo>
                          <a:pt x="1399" y="1065"/>
                          <a:pt x="1338" y="1217"/>
                          <a:pt x="1247" y="1308"/>
                        </a:cubicBezTo>
                        <a:cubicBezTo>
                          <a:pt x="1308" y="1369"/>
                          <a:pt x="1338" y="1460"/>
                          <a:pt x="1369" y="1490"/>
                        </a:cubicBezTo>
                        <a:cubicBezTo>
                          <a:pt x="1490" y="1673"/>
                          <a:pt x="1642" y="1855"/>
                          <a:pt x="1825" y="2068"/>
                        </a:cubicBezTo>
                        <a:lnTo>
                          <a:pt x="1855" y="2068"/>
                        </a:lnTo>
                        <a:cubicBezTo>
                          <a:pt x="2037" y="1764"/>
                          <a:pt x="2220" y="1429"/>
                          <a:pt x="2220" y="1125"/>
                        </a:cubicBezTo>
                        <a:cubicBezTo>
                          <a:pt x="2220" y="517"/>
                          <a:pt x="1734" y="1"/>
                          <a:pt x="1126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991" name="Google Shape;1991;p42"/>
                  <p:cNvSpPr/>
                  <p:nvPr/>
                </p:nvSpPr>
                <p:spPr>
                  <a:xfrm>
                    <a:off x="6311175" y="1728275"/>
                    <a:ext cx="11425" cy="11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7" h="457" extrusionOk="0">
                        <a:moveTo>
                          <a:pt x="213" y="1"/>
                        </a:moveTo>
                        <a:cubicBezTo>
                          <a:pt x="92" y="1"/>
                          <a:pt x="0" y="122"/>
                          <a:pt x="0" y="244"/>
                        </a:cubicBezTo>
                        <a:cubicBezTo>
                          <a:pt x="0" y="244"/>
                          <a:pt x="0" y="305"/>
                          <a:pt x="61" y="426"/>
                        </a:cubicBezTo>
                        <a:cubicBezTo>
                          <a:pt x="61" y="426"/>
                          <a:pt x="61" y="457"/>
                          <a:pt x="92" y="457"/>
                        </a:cubicBezTo>
                        <a:lnTo>
                          <a:pt x="335" y="457"/>
                        </a:lnTo>
                        <a:cubicBezTo>
                          <a:pt x="365" y="457"/>
                          <a:pt x="365" y="426"/>
                          <a:pt x="365" y="426"/>
                        </a:cubicBezTo>
                        <a:cubicBezTo>
                          <a:pt x="426" y="305"/>
                          <a:pt x="426" y="244"/>
                          <a:pt x="426" y="244"/>
                        </a:cubicBezTo>
                        <a:cubicBezTo>
                          <a:pt x="456" y="122"/>
                          <a:pt x="365" y="1"/>
                          <a:pt x="213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sp>
            <p:nvSpPr>
              <p:cNvPr id="1992" name="Google Shape;1992;p42"/>
              <p:cNvSpPr/>
              <p:nvPr/>
            </p:nvSpPr>
            <p:spPr>
              <a:xfrm>
                <a:off x="7424511" y="1337444"/>
                <a:ext cx="504000" cy="5049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993" name="Google Shape;1993;p42"/>
            <p:cNvGrpSpPr/>
            <p:nvPr/>
          </p:nvGrpSpPr>
          <p:grpSpPr>
            <a:xfrm>
              <a:off x="6929025" y="3292352"/>
              <a:ext cx="1494972" cy="1010139"/>
              <a:chOff x="6967202" y="2936942"/>
              <a:chExt cx="1167309" cy="1040629"/>
            </a:xfrm>
          </p:grpSpPr>
          <p:sp>
            <p:nvSpPr>
              <p:cNvPr id="1994" name="Google Shape;1994;p42"/>
              <p:cNvSpPr txBox="1"/>
              <p:nvPr/>
            </p:nvSpPr>
            <p:spPr>
              <a:xfrm>
                <a:off x="6967211" y="2936942"/>
                <a:ext cx="11673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1995" name="Google Shape;1995;p42"/>
              <p:cNvSpPr txBox="1"/>
              <p:nvPr/>
            </p:nvSpPr>
            <p:spPr>
              <a:xfrm>
                <a:off x="6967202" y="3188571"/>
                <a:ext cx="11673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1996" name="Google Shape;1996;p42"/>
            <p:cNvSpPr txBox="1"/>
            <p:nvPr/>
          </p:nvSpPr>
          <p:spPr>
            <a:xfrm>
              <a:off x="7424513" y="1337425"/>
              <a:ext cx="504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4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1" name="Google Shape;2001;p4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002" name="Google Shape;2002;p43"/>
          <p:cNvGrpSpPr/>
          <p:nvPr/>
        </p:nvGrpSpPr>
        <p:grpSpPr>
          <a:xfrm>
            <a:off x="1286050" y="1268838"/>
            <a:ext cx="1896000" cy="3500100"/>
            <a:chOff x="1286050" y="1268838"/>
            <a:chExt cx="1896000" cy="3500100"/>
          </a:xfrm>
        </p:grpSpPr>
        <p:sp>
          <p:nvSpPr>
            <p:cNvPr id="2003" name="Google Shape;2003;p43"/>
            <p:cNvSpPr/>
            <p:nvPr/>
          </p:nvSpPr>
          <p:spPr>
            <a:xfrm>
              <a:off x="1286050" y="1268838"/>
              <a:ext cx="1896000" cy="3500100"/>
            </a:xfrm>
            <a:prstGeom prst="roundRect">
              <a:avLst>
                <a:gd name="adj" fmla="val 12056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04" name="Google Shape;2004;p43"/>
            <p:cNvGrpSpPr/>
            <p:nvPr/>
          </p:nvGrpSpPr>
          <p:grpSpPr>
            <a:xfrm>
              <a:off x="1685959" y="1477050"/>
              <a:ext cx="1096200" cy="3081781"/>
              <a:chOff x="2228859" y="1400850"/>
              <a:chExt cx="1096200" cy="3081781"/>
            </a:xfrm>
          </p:grpSpPr>
          <p:grpSp>
            <p:nvGrpSpPr>
              <p:cNvPr id="2005" name="Google Shape;2005;p43"/>
              <p:cNvGrpSpPr/>
              <p:nvPr/>
            </p:nvGrpSpPr>
            <p:grpSpPr>
              <a:xfrm>
                <a:off x="2245106" y="1933575"/>
                <a:ext cx="1063705" cy="1458808"/>
                <a:chOff x="2261363" y="1933575"/>
                <a:chExt cx="1063705" cy="1458808"/>
              </a:xfrm>
            </p:grpSpPr>
            <p:sp>
              <p:nvSpPr>
                <p:cNvPr id="2006" name="Google Shape;2006;p43"/>
                <p:cNvSpPr/>
                <p:nvPr/>
              </p:nvSpPr>
              <p:spPr>
                <a:xfrm>
                  <a:off x="2295544" y="2469230"/>
                  <a:ext cx="997278" cy="757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9" h="12128" extrusionOk="0">
                      <a:moveTo>
                        <a:pt x="0" y="0"/>
                      </a:moveTo>
                      <a:lnTo>
                        <a:pt x="0" y="12128"/>
                      </a:lnTo>
                      <a:lnTo>
                        <a:pt x="15958" y="12128"/>
                      </a:lnTo>
                      <a:lnTo>
                        <a:pt x="15958" y="0"/>
                      </a:lnTo>
                      <a:close/>
                    </a:path>
                  </a:pathLst>
                </a:custGeom>
                <a:solidFill>
                  <a:srgbClr val="000000">
                    <a:alpha val="31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07" name="Google Shape;2007;p43"/>
                <p:cNvSpPr/>
                <p:nvPr/>
              </p:nvSpPr>
              <p:spPr>
                <a:xfrm>
                  <a:off x="2295544" y="3227034"/>
                  <a:ext cx="997278" cy="1653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9" h="2646" extrusionOk="0">
                      <a:moveTo>
                        <a:pt x="0" y="1"/>
                      </a:moveTo>
                      <a:lnTo>
                        <a:pt x="0" y="183"/>
                      </a:lnTo>
                      <a:cubicBezTo>
                        <a:pt x="0" y="1551"/>
                        <a:pt x="851" y="2645"/>
                        <a:pt x="1946" y="2645"/>
                      </a:cubicBezTo>
                      <a:lnTo>
                        <a:pt x="14013" y="2645"/>
                      </a:lnTo>
                      <a:cubicBezTo>
                        <a:pt x="15077" y="2645"/>
                        <a:pt x="15958" y="1551"/>
                        <a:pt x="15958" y="183"/>
                      </a:cubicBezTo>
                      <a:lnTo>
                        <a:pt x="15958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08" name="Google Shape;2008;p43"/>
                <p:cNvSpPr/>
                <p:nvPr/>
              </p:nvSpPr>
              <p:spPr>
                <a:xfrm>
                  <a:off x="2295544" y="2212776"/>
                  <a:ext cx="997278" cy="256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9" h="4105" extrusionOk="0">
                      <a:moveTo>
                        <a:pt x="0" y="1"/>
                      </a:moveTo>
                      <a:lnTo>
                        <a:pt x="0" y="4104"/>
                      </a:lnTo>
                      <a:lnTo>
                        <a:pt x="15958" y="4104"/>
                      </a:lnTo>
                      <a:lnTo>
                        <a:pt x="15958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09" name="Google Shape;2009;p43"/>
                <p:cNvSpPr/>
                <p:nvPr/>
              </p:nvSpPr>
              <p:spPr>
                <a:xfrm>
                  <a:off x="2593742" y="2645824"/>
                  <a:ext cx="400811" cy="4008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14" h="6415" extrusionOk="0">
                      <a:moveTo>
                        <a:pt x="3192" y="1"/>
                      </a:moveTo>
                      <a:cubicBezTo>
                        <a:pt x="1429" y="1"/>
                        <a:pt x="0" y="1430"/>
                        <a:pt x="0" y="3192"/>
                      </a:cubicBezTo>
                      <a:cubicBezTo>
                        <a:pt x="0" y="4986"/>
                        <a:pt x="1429" y="6414"/>
                        <a:pt x="3192" y="6414"/>
                      </a:cubicBezTo>
                      <a:cubicBezTo>
                        <a:pt x="4985" y="6414"/>
                        <a:pt x="6414" y="4986"/>
                        <a:pt x="6414" y="3192"/>
                      </a:cubicBezTo>
                      <a:cubicBezTo>
                        <a:pt x="6414" y="1430"/>
                        <a:pt x="4985" y="1"/>
                        <a:pt x="3192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10" name="Google Shape;2010;p43"/>
                <p:cNvSpPr/>
                <p:nvPr/>
              </p:nvSpPr>
              <p:spPr>
                <a:xfrm>
                  <a:off x="2261363" y="1933575"/>
                  <a:ext cx="1063705" cy="279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22" h="4469" extrusionOk="0">
                      <a:moveTo>
                        <a:pt x="426" y="1"/>
                      </a:moveTo>
                      <a:cubicBezTo>
                        <a:pt x="183" y="1"/>
                        <a:pt x="0" y="183"/>
                        <a:pt x="0" y="426"/>
                      </a:cubicBezTo>
                      <a:lnTo>
                        <a:pt x="0" y="4043"/>
                      </a:lnTo>
                      <a:cubicBezTo>
                        <a:pt x="0" y="4256"/>
                        <a:pt x="183" y="4469"/>
                        <a:pt x="426" y="4469"/>
                      </a:cubicBezTo>
                      <a:lnTo>
                        <a:pt x="16627" y="4469"/>
                      </a:lnTo>
                      <a:cubicBezTo>
                        <a:pt x="16839" y="4469"/>
                        <a:pt x="17022" y="4256"/>
                        <a:pt x="17022" y="4043"/>
                      </a:cubicBezTo>
                      <a:lnTo>
                        <a:pt x="17022" y="426"/>
                      </a:lnTo>
                      <a:cubicBezTo>
                        <a:pt x="17022" y="183"/>
                        <a:pt x="16839" y="1"/>
                        <a:pt x="1662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011" name="Google Shape;2011;p43"/>
              <p:cNvSpPr txBox="1"/>
              <p:nvPr/>
            </p:nvSpPr>
            <p:spPr>
              <a:xfrm>
                <a:off x="2228859" y="1400850"/>
                <a:ext cx="1096200" cy="45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grpSp>
            <p:nvGrpSpPr>
              <p:cNvPr id="2012" name="Google Shape;2012;p43"/>
              <p:cNvGrpSpPr/>
              <p:nvPr/>
            </p:nvGrpSpPr>
            <p:grpSpPr>
              <a:xfrm>
                <a:off x="2361904" y="3652522"/>
                <a:ext cx="830110" cy="830109"/>
                <a:chOff x="2379092" y="3652522"/>
                <a:chExt cx="830110" cy="830109"/>
              </a:xfrm>
            </p:grpSpPr>
            <p:sp>
              <p:nvSpPr>
                <p:cNvPr id="2013" name="Google Shape;2013;p43"/>
                <p:cNvSpPr/>
                <p:nvPr/>
              </p:nvSpPr>
              <p:spPr>
                <a:xfrm>
                  <a:off x="2379092" y="3652522"/>
                  <a:ext cx="362879" cy="364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7" h="5837" extrusionOk="0">
                      <a:moveTo>
                        <a:pt x="5806" y="1"/>
                      </a:moveTo>
                      <a:cubicBezTo>
                        <a:pt x="2767" y="396"/>
                        <a:pt x="366" y="2797"/>
                        <a:pt x="1" y="5837"/>
                      </a:cubicBezTo>
                      <a:lnTo>
                        <a:pt x="1916" y="5837"/>
                      </a:lnTo>
                      <a:cubicBezTo>
                        <a:pt x="2280" y="3861"/>
                        <a:pt x="3831" y="2280"/>
                        <a:pt x="5806" y="1946"/>
                      </a:cubicBezTo>
                      <a:lnTo>
                        <a:pt x="5806" y="1"/>
                      </a:lnTo>
                      <a:close/>
                    </a:path>
                  </a:pathLst>
                </a:custGeom>
                <a:solidFill>
                  <a:srgbClr val="000000">
                    <a:alpha val="31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14" name="Google Shape;2014;p43"/>
                <p:cNvSpPr/>
                <p:nvPr/>
              </p:nvSpPr>
              <p:spPr>
                <a:xfrm>
                  <a:off x="2846385" y="3652522"/>
                  <a:ext cx="362817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6" h="5807" extrusionOk="0">
                      <a:moveTo>
                        <a:pt x="0" y="1"/>
                      </a:moveTo>
                      <a:lnTo>
                        <a:pt x="0" y="1946"/>
                      </a:lnTo>
                      <a:cubicBezTo>
                        <a:pt x="1976" y="2280"/>
                        <a:pt x="3526" y="3861"/>
                        <a:pt x="3860" y="5806"/>
                      </a:cubicBezTo>
                      <a:lnTo>
                        <a:pt x="5806" y="5806"/>
                      </a:lnTo>
                      <a:cubicBezTo>
                        <a:pt x="5411" y="2797"/>
                        <a:pt x="3009" y="365"/>
                        <a:pt x="0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15" name="Google Shape;2015;p43"/>
                <p:cNvSpPr/>
                <p:nvPr/>
              </p:nvSpPr>
              <p:spPr>
                <a:xfrm>
                  <a:off x="2379092" y="4119752"/>
                  <a:ext cx="362879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7" h="5807" extrusionOk="0">
                      <a:moveTo>
                        <a:pt x="1" y="1"/>
                      </a:moveTo>
                      <a:cubicBezTo>
                        <a:pt x="366" y="3040"/>
                        <a:pt x="2767" y="5442"/>
                        <a:pt x="5806" y="5806"/>
                      </a:cubicBezTo>
                      <a:lnTo>
                        <a:pt x="5806" y="3892"/>
                      </a:lnTo>
                      <a:cubicBezTo>
                        <a:pt x="3831" y="3527"/>
                        <a:pt x="2280" y="1977"/>
                        <a:pt x="1946" y="1"/>
                      </a:cubicBezTo>
                      <a:close/>
                    </a:path>
                  </a:pathLst>
                </a:custGeom>
                <a:solidFill>
                  <a:srgbClr val="000000">
                    <a:alpha val="31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16" name="Google Shape;2016;p43"/>
                <p:cNvSpPr/>
                <p:nvPr/>
              </p:nvSpPr>
              <p:spPr>
                <a:xfrm>
                  <a:off x="2846385" y="4119752"/>
                  <a:ext cx="362817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6" h="5807" extrusionOk="0">
                      <a:moveTo>
                        <a:pt x="3860" y="1"/>
                      </a:moveTo>
                      <a:cubicBezTo>
                        <a:pt x="3526" y="1977"/>
                        <a:pt x="1976" y="3527"/>
                        <a:pt x="0" y="3892"/>
                      </a:cubicBezTo>
                      <a:lnTo>
                        <a:pt x="0" y="5806"/>
                      </a:lnTo>
                      <a:cubicBezTo>
                        <a:pt x="3040" y="5442"/>
                        <a:pt x="5441" y="3040"/>
                        <a:pt x="5806" y="1"/>
                      </a:cubicBezTo>
                      <a:close/>
                    </a:path>
                  </a:pathLst>
                </a:custGeom>
                <a:solidFill>
                  <a:srgbClr val="000000">
                    <a:alpha val="31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17" name="Google Shape;2017;p43"/>
                <p:cNvSpPr txBox="1"/>
                <p:nvPr/>
              </p:nvSpPr>
              <p:spPr>
                <a:xfrm>
                  <a:off x="2524125" y="3838875"/>
                  <a:ext cx="561600" cy="456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600">
                      <a:solidFill>
                        <a:schemeClr val="dk1"/>
                      </a:solidFill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25 %</a:t>
                  </a:r>
                  <a:endParaRPr sz="1600">
                    <a:solidFill>
                      <a:schemeClr val="dk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</p:grpSp>
        </p:grpSp>
        <p:sp>
          <p:nvSpPr>
            <p:cNvPr id="2018" name="Google Shape;2018;p43"/>
            <p:cNvSpPr txBox="1"/>
            <p:nvPr/>
          </p:nvSpPr>
          <p:spPr>
            <a:xfrm>
              <a:off x="1982050" y="2661425"/>
              <a:ext cx="504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01</a:t>
              </a:r>
              <a:endParaRPr sz="20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grpSp>
        <p:nvGrpSpPr>
          <p:cNvPr id="2019" name="Google Shape;2019;p43"/>
          <p:cNvGrpSpPr/>
          <p:nvPr/>
        </p:nvGrpSpPr>
        <p:grpSpPr>
          <a:xfrm>
            <a:off x="3624000" y="1268838"/>
            <a:ext cx="1896000" cy="3500100"/>
            <a:chOff x="3624000" y="1268838"/>
            <a:chExt cx="1896000" cy="3500100"/>
          </a:xfrm>
        </p:grpSpPr>
        <p:sp>
          <p:nvSpPr>
            <p:cNvPr id="2020" name="Google Shape;2020;p43"/>
            <p:cNvSpPr/>
            <p:nvPr/>
          </p:nvSpPr>
          <p:spPr>
            <a:xfrm>
              <a:off x="3624000" y="1268838"/>
              <a:ext cx="1896000" cy="3500100"/>
            </a:xfrm>
            <a:prstGeom prst="roundRect">
              <a:avLst>
                <a:gd name="adj" fmla="val 12056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21" name="Google Shape;2021;p43"/>
            <p:cNvGrpSpPr/>
            <p:nvPr/>
          </p:nvGrpSpPr>
          <p:grpSpPr>
            <a:xfrm>
              <a:off x="4023900" y="1479900"/>
              <a:ext cx="1096200" cy="3077981"/>
              <a:chOff x="4023900" y="1404650"/>
              <a:chExt cx="1096200" cy="3077981"/>
            </a:xfrm>
          </p:grpSpPr>
          <p:grpSp>
            <p:nvGrpSpPr>
              <p:cNvPr id="2022" name="Google Shape;2022;p43"/>
              <p:cNvGrpSpPr/>
              <p:nvPr/>
            </p:nvGrpSpPr>
            <p:grpSpPr>
              <a:xfrm>
                <a:off x="4040148" y="1933575"/>
                <a:ext cx="1063705" cy="1458808"/>
                <a:chOff x="4041112" y="1933575"/>
                <a:chExt cx="1063705" cy="1458808"/>
              </a:xfrm>
            </p:grpSpPr>
            <p:sp>
              <p:nvSpPr>
                <p:cNvPr id="2023" name="Google Shape;2023;p43"/>
                <p:cNvSpPr/>
                <p:nvPr/>
              </p:nvSpPr>
              <p:spPr>
                <a:xfrm>
                  <a:off x="4073356" y="2469230"/>
                  <a:ext cx="997278" cy="757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9" h="12128" extrusionOk="0">
                      <a:moveTo>
                        <a:pt x="1" y="0"/>
                      </a:moveTo>
                      <a:lnTo>
                        <a:pt x="1" y="12128"/>
                      </a:lnTo>
                      <a:lnTo>
                        <a:pt x="15958" y="12128"/>
                      </a:lnTo>
                      <a:lnTo>
                        <a:pt x="15958" y="0"/>
                      </a:lnTo>
                      <a:close/>
                    </a:path>
                  </a:pathLst>
                </a:custGeom>
                <a:solidFill>
                  <a:srgbClr val="000000">
                    <a:alpha val="31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24" name="Google Shape;2024;p43"/>
                <p:cNvSpPr/>
                <p:nvPr/>
              </p:nvSpPr>
              <p:spPr>
                <a:xfrm>
                  <a:off x="4073356" y="3227034"/>
                  <a:ext cx="997278" cy="1653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9" h="2646" extrusionOk="0">
                      <a:moveTo>
                        <a:pt x="1" y="1"/>
                      </a:moveTo>
                      <a:lnTo>
                        <a:pt x="1" y="183"/>
                      </a:lnTo>
                      <a:cubicBezTo>
                        <a:pt x="1" y="1551"/>
                        <a:pt x="882" y="2645"/>
                        <a:pt x="1946" y="2645"/>
                      </a:cubicBezTo>
                      <a:lnTo>
                        <a:pt x="14013" y="2645"/>
                      </a:lnTo>
                      <a:cubicBezTo>
                        <a:pt x="15107" y="2645"/>
                        <a:pt x="15958" y="1551"/>
                        <a:pt x="15958" y="183"/>
                      </a:cubicBezTo>
                      <a:lnTo>
                        <a:pt x="1595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25" name="Google Shape;2025;p43"/>
                <p:cNvSpPr/>
                <p:nvPr/>
              </p:nvSpPr>
              <p:spPr>
                <a:xfrm>
                  <a:off x="4073356" y="2212776"/>
                  <a:ext cx="997278" cy="256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9" h="4105" extrusionOk="0">
                      <a:moveTo>
                        <a:pt x="1" y="1"/>
                      </a:moveTo>
                      <a:lnTo>
                        <a:pt x="1" y="4104"/>
                      </a:lnTo>
                      <a:lnTo>
                        <a:pt x="15958" y="4104"/>
                      </a:lnTo>
                      <a:lnTo>
                        <a:pt x="1595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26" name="Google Shape;2026;p43"/>
                <p:cNvSpPr/>
                <p:nvPr/>
              </p:nvSpPr>
              <p:spPr>
                <a:xfrm>
                  <a:off x="4371554" y="2645824"/>
                  <a:ext cx="400873" cy="4008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15" h="6415" extrusionOk="0">
                      <a:moveTo>
                        <a:pt x="3223" y="1"/>
                      </a:moveTo>
                      <a:cubicBezTo>
                        <a:pt x="1429" y="1"/>
                        <a:pt x="1" y="1430"/>
                        <a:pt x="1" y="3192"/>
                      </a:cubicBezTo>
                      <a:cubicBezTo>
                        <a:pt x="1" y="4986"/>
                        <a:pt x="1429" y="6414"/>
                        <a:pt x="3223" y="6414"/>
                      </a:cubicBezTo>
                      <a:cubicBezTo>
                        <a:pt x="4986" y="6414"/>
                        <a:pt x="6414" y="4986"/>
                        <a:pt x="6414" y="3192"/>
                      </a:cubicBezTo>
                      <a:cubicBezTo>
                        <a:pt x="6414" y="1430"/>
                        <a:pt x="4986" y="1"/>
                        <a:pt x="322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27" name="Google Shape;2027;p43"/>
                <p:cNvSpPr/>
                <p:nvPr/>
              </p:nvSpPr>
              <p:spPr>
                <a:xfrm>
                  <a:off x="4041112" y="1933575"/>
                  <a:ext cx="1063705" cy="279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22" h="4469" extrusionOk="0">
                      <a:moveTo>
                        <a:pt x="395" y="1"/>
                      </a:moveTo>
                      <a:cubicBezTo>
                        <a:pt x="182" y="1"/>
                        <a:pt x="0" y="183"/>
                        <a:pt x="0" y="426"/>
                      </a:cubicBezTo>
                      <a:lnTo>
                        <a:pt x="0" y="4043"/>
                      </a:lnTo>
                      <a:cubicBezTo>
                        <a:pt x="0" y="4256"/>
                        <a:pt x="182" y="4469"/>
                        <a:pt x="395" y="4469"/>
                      </a:cubicBezTo>
                      <a:lnTo>
                        <a:pt x="16596" y="4469"/>
                      </a:lnTo>
                      <a:cubicBezTo>
                        <a:pt x="16839" y="4469"/>
                        <a:pt x="17022" y="4256"/>
                        <a:pt x="17022" y="4043"/>
                      </a:cubicBezTo>
                      <a:lnTo>
                        <a:pt x="17022" y="426"/>
                      </a:lnTo>
                      <a:cubicBezTo>
                        <a:pt x="17022" y="183"/>
                        <a:pt x="16839" y="1"/>
                        <a:pt x="16596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028" name="Google Shape;2028;p43"/>
              <p:cNvSpPr txBox="1"/>
              <p:nvPr/>
            </p:nvSpPr>
            <p:spPr>
              <a:xfrm>
                <a:off x="4023900" y="1404650"/>
                <a:ext cx="1096200" cy="45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grpSp>
            <p:nvGrpSpPr>
              <p:cNvPr id="2029" name="Google Shape;2029;p43"/>
              <p:cNvGrpSpPr/>
              <p:nvPr/>
            </p:nvGrpSpPr>
            <p:grpSpPr>
              <a:xfrm>
                <a:off x="4156945" y="3652522"/>
                <a:ext cx="830110" cy="830109"/>
                <a:chOff x="4170214" y="3652522"/>
                <a:chExt cx="830110" cy="830109"/>
              </a:xfrm>
            </p:grpSpPr>
            <p:sp>
              <p:nvSpPr>
                <p:cNvPr id="2030" name="Google Shape;2030;p43"/>
                <p:cNvSpPr/>
                <p:nvPr/>
              </p:nvSpPr>
              <p:spPr>
                <a:xfrm>
                  <a:off x="4170214" y="3652522"/>
                  <a:ext cx="362879" cy="364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7" h="5837" extrusionOk="0">
                      <a:moveTo>
                        <a:pt x="5807" y="1"/>
                      </a:moveTo>
                      <a:cubicBezTo>
                        <a:pt x="2767" y="396"/>
                        <a:pt x="366" y="2797"/>
                        <a:pt x="1" y="5837"/>
                      </a:cubicBezTo>
                      <a:lnTo>
                        <a:pt x="1916" y="5837"/>
                      </a:lnTo>
                      <a:cubicBezTo>
                        <a:pt x="2281" y="3861"/>
                        <a:pt x="3831" y="2280"/>
                        <a:pt x="5807" y="1946"/>
                      </a:cubicBezTo>
                      <a:lnTo>
                        <a:pt x="5807" y="1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31" name="Google Shape;2031;p43"/>
                <p:cNvSpPr/>
                <p:nvPr/>
              </p:nvSpPr>
              <p:spPr>
                <a:xfrm>
                  <a:off x="4635570" y="3652522"/>
                  <a:ext cx="364754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7" h="5807" extrusionOk="0">
                      <a:moveTo>
                        <a:pt x="31" y="1"/>
                      </a:moveTo>
                      <a:lnTo>
                        <a:pt x="31" y="1946"/>
                      </a:lnTo>
                      <a:lnTo>
                        <a:pt x="1" y="1946"/>
                      </a:lnTo>
                      <a:cubicBezTo>
                        <a:pt x="2007" y="2280"/>
                        <a:pt x="3557" y="3861"/>
                        <a:pt x="3892" y="5806"/>
                      </a:cubicBezTo>
                      <a:lnTo>
                        <a:pt x="5837" y="5806"/>
                      </a:lnTo>
                      <a:cubicBezTo>
                        <a:pt x="5442" y="2797"/>
                        <a:pt x="3040" y="365"/>
                        <a:pt x="31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32" name="Google Shape;2032;p43"/>
                <p:cNvSpPr/>
                <p:nvPr/>
              </p:nvSpPr>
              <p:spPr>
                <a:xfrm>
                  <a:off x="4170214" y="4119752"/>
                  <a:ext cx="362879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7" h="5807" extrusionOk="0">
                      <a:moveTo>
                        <a:pt x="1" y="1"/>
                      </a:moveTo>
                      <a:cubicBezTo>
                        <a:pt x="366" y="3040"/>
                        <a:pt x="2767" y="5442"/>
                        <a:pt x="5807" y="5806"/>
                      </a:cubicBezTo>
                      <a:lnTo>
                        <a:pt x="5807" y="3892"/>
                      </a:lnTo>
                      <a:cubicBezTo>
                        <a:pt x="3831" y="3527"/>
                        <a:pt x="2281" y="1977"/>
                        <a:pt x="1916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33" name="Google Shape;2033;p43"/>
                <p:cNvSpPr/>
                <p:nvPr/>
              </p:nvSpPr>
              <p:spPr>
                <a:xfrm>
                  <a:off x="4637507" y="4119752"/>
                  <a:ext cx="362817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6" h="5807" extrusionOk="0">
                      <a:moveTo>
                        <a:pt x="3861" y="1"/>
                      </a:moveTo>
                      <a:cubicBezTo>
                        <a:pt x="3526" y="1977"/>
                        <a:pt x="1976" y="3527"/>
                        <a:pt x="0" y="3892"/>
                      </a:cubicBezTo>
                      <a:lnTo>
                        <a:pt x="0" y="5806"/>
                      </a:lnTo>
                      <a:cubicBezTo>
                        <a:pt x="3009" y="5442"/>
                        <a:pt x="5441" y="3040"/>
                        <a:pt x="5806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34" name="Google Shape;2034;p43"/>
                <p:cNvSpPr txBox="1"/>
                <p:nvPr/>
              </p:nvSpPr>
              <p:spPr>
                <a:xfrm>
                  <a:off x="4291187" y="3835075"/>
                  <a:ext cx="561600" cy="456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600">
                      <a:solidFill>
                        <a:schemeClr val="dk1"/>
                      </a:solidFill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50 %</a:t>
                  </a:r>
                  <a:endParaRPr sz="1600">
                    <a:solidFill>
                      <a:schemeClr val="dk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</p:grpSp>
        </p:grpSp>
        <p:sp>
          <p:nvSpPr>
            <p:cNvPr id="2035" name="Google Shape;2035;p43"/>
            <p:cNvSpPr txBox="1"/>
            <p:nvPr/>
          </p:nvSpPr>
          <p:spPr>
            <a:xfrm>
              <a:off x="4320000" y="2661425"/>
              <a:ext cx="504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02</a:t>
              </a:r>
              <a:endParaRPr sz="20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grpSp>
        <p:nvGrpSpPr>
          <p:cNvPr id="2036" name="Google Shape;2036;p43"/>
          <p:cNvGrpSpPr/>
          <p:nvPr/>
        </p:nvGrpSpPr>
        <p:grpSpPr>
          <a:xfrm>
            <a:off x="5961950" y="1268838"/>
            <a:ext cx="1896000" cy="3500100"/>
            <a:chOff x="5961950" y="1268838"/>
            <a:chExt cx="1896000" cy="3500100"/>
          </a:xfrm>
        </p:grpSpPr>
        <p:sp>
          <p:nvSpPr>
            <p:cNvPr id="2037" name="Google Shape;2037;p43"/>
            <p:cNvSpPr/>
            <p:nvPr/>
          </p:nvSpPr>
          <p:spPr>
            <a:xfrm>
              <a:off x="5961950" y="1268838"/>
              <a:ext cx="1896000" cy="3500100"/>
            </a:xfrm>
            <a:prstGeom prst="roundRect">
              <a:avLst>
                <a:gd name="adj" fmla="val 12056"/>
              </a:avLst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38" name="Google Shape;2038;p43"/>
            <p:cNvGrpSpPr/>
            <p:nvPr/>
          </p:nvGrpSpPr>
          <p:grpSpPr>
            <a:xfrm>
              <a:off x="6361850" y="1478950"/>
              <a:ext cx="1096200" cy="3077981"/>
              <a:chOff x="5818925" y="1404650"/>
              <a:chExt cx="1096200" cy="3077981"/>
            </a:xfrm>
          </p:grpSpPr>
          <p:grpSp>
            <p:nvGrpSpPr>
              <p:cNvPr id="2039" name="Google Shape;2039;p43"/>
              <p:cNvGrpSpPr/>
              <p:nvPr/>
            </p:nvGrpSpPr>
            <p:grpSpPr>
              <a:xfrm>
                <a:off x="5835172" y="1933575"/>
                <a:ext cx="1063705" cy="1458808"/>
                <a:chOff x="5818925" y="1933575"/>
                <a:chExt cx="1063705" cy="1458808"/>
              </a:xfrm>
            </p:grpSpPr>
            <p:sp>
              <p:nvSpPr>
                <p:cNvPr id="2040" name="Google Shape;2040;p43"/>
                <p:cNvSpPr/>
                <p:nvPr/>
              </p:nvSpPr>
              <p:spPr>
                <a:xfrm>
                  <a:off x="5851231" y="2469230"/>
                  <a:ext cx="997215" cy="757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8" h="12128" extrusionOk="0">
                      <a:moveTo>
                        <a:pt x="0" y="0"/>
                      </a:moveTo>
                      <a:lnTo>
                        <a:pt x="0" y="12128"/>
                      </a:lnTo>
                      <a:lnTo>
                        <a:pt x="15958" y="12128"/>
                      </a:lnTo>
                      <a:lnTo>
                        <a:pt x="15958" y="0"/>
                      </a:lnTo>
                      <a:close/>
                    </a:path>
                  </a:pathLst>
                </a:custGeom>
                <a:solidFill>
                  <a:srgbClr val="000000">
                    <a:alpha val="31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41" name="Google Shape;2041;p43"/>
                <p:cNvSpPr/>
                <p:nvPr/>
              </p:nvSpPr>
              <p:spPr>
                <a:xfrm>
                  <a:off x="5851231" y="3227034"/>
                  <a:ext cx="999153" cy="1653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89" h="2646" extrusionOk="0">
                      <a:moveTo>
                        <a:pt x="0" y="1"/>
                      </a:moveTo>
                      <a:lnTo>
                        <a:pt x="0" y="183"/>
                      </a:lnTo>
                      <a:cubicBezTo>
                        <a:pt x="0" y="1551"/>
                        <a:pt x="882" y="2645"/>
                        <a:pt x="1945" y="2645"/>
                      </a:cubicBezTo>
                      <a:lnTo>
                        <a:pt x="14013" y="2645"/>
                      </a:lnTo>
                      <a:cubicBezTo>
                        <a:pt x="15107" y="2645"/>
                        <a:pt x="15988" y="1551"/>
                        <a:pt x="15988" y="183"/>
                      </a:cubicBezTo>
                      <a:lnTo>
                        <a:pt x="1598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42" name="Google Shape;2042;p43"/>
                <p:cNvSpPr/>
                <p:nvPr/>
              </p:nvSpPr>
              <p:spPr>
                <a:xfrm>
                  <a:off x="5851231" y="2212776"/>
                  <a:ext cx="997215" cy="256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8" h="4105" extrusionOk="0">
                      <a:moveTo>
                        <a:pt x="0" y="1"/>
                      </a:moveTo>
                      <a:lnTo>
                        <a:pt x="0" y="4104"/>
                      </a:lnTo>
                      <a:lnTo>
                        <a:pt x="15958" y="4104"/>
                      </a:lnTo>
                      <a:lnTo>
                        <a:pt x="1595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43" name="Google Shape;2043;p43"/>
                <p:cNvSpPr/>
                <p:nvPr/>
              </p:nvSpPr>
              <p:spPr>
                <a:xfrm>
                  <a:off x="6149429" y="2645824"/>
                  <a:ext cx="400811" cy="4008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14" h="6415" extrusionOk="0">
                      <a:moveTo>
                        <a:pt x="3222" y="1"/>
                      </a:moveTo>
                      <a:cubicBezTo>
                        <a:pt x="1429" y="1"/>
                        <a:pt x="0" y="1430"/>
                        <a:pt x="0" y="3192"/>
                      </a:cubicBezTo>
                      <a:cubicBezTo>
                        <a:pt x="0" y="4986"/>
                        <a:pt x="1429" y="6414"/>
                        <a:pt x="3222" y="6414"/>
                      </a:cubicBezTo>
                      <a:cubicBezTo>
                        <a:pt x="4985" y="6414"/>
                        <a:pt x="6414" y="4986"/>
                        <a:pt x="6414" y="3192"/>
                      </a:cubicBezTo>
                      <a:cubicBezTo>
                        <a:pt x="6414" y="1430"/>
                        <a:pt x="4985" y="1"/>
                        <a:pt x="3222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44" name="Google Shape;2044;p43"/>
                <p:cNvSpPr/>
                <p:nvPr/>
              </p:nvSpPr>
              <p:spPr>
                <a:xfrm>
                  <a:off x="5818925" y="1933575"/>
                  <a:ext cx="1063705" cy="279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22" h="4469" extrusionOk="0">
                      <a:moveTo>
                        <a:pt x="396" y="1"/>
                      </a:moveTo>
                      <a:cubicBezTo>
                        <a:pt x="183" y="1"/>
                        <a:pt x="0" y="183"/>
                        <a:pt x="0" y="426"/>
                      </a:cubicBezTo>
                      <a:lnTo>
                        <a:pt x="0" y="4043"/>
                      </a:lnTo>
                      <a:cubicBezTo>
                        <a:pt x="0" y="4256"/>
                        <a:pt x="183" y="4469"/>
                        <a:pt x="396" y="4469"/>
                      </a:cubicBezTo>
                      <a:lnTo>
                        <a:pt x="16596" y="4469"/>
                      </a:lnTo>
                      <a:cubicBezTo>
                        <a:pt x="16840" y="4469"/>
                        <a:pt x="17022" y="4256"/>
                        <a:pt x="17022" y="4043"/>
                      </a:cubicBezTo>
                      <a:lnTo>
                        <a:pt x="17022" y="426"/>
                      </a:lnTo>
                      <a:cubicBezTo>
                        <a:pt x="17022" y="183"/>
                        <a:pt x="16840" y="1"/>
                        <a:pt x="1659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045" name="Google Shape;2045;p43"/>
              <p:cNvSpPr txBox="1"/>
              <p:nvPr/>
            </p:nvSpPr>
            <p:spPr>
              <a:xfrm>
                <a:off x="5818925" y="1404650"/>
                <a:ext cx="1096200" cy="45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grpSp>
            <p:nvGrpSpPr>
              <p:cNvPr id="2046" name="Google Shape;2046;p43"/>
              <p:cNvGrpSpPr/>
              <p:nvPr/>
            </p:nvGrpSpPr>
            <p:grpSpPr>
              <a:xfrm>
                <a:off x="5951970" y="3652522"/>
                <a:ext cx="830110" cy="830109"/>
                <a:chOff x="5934779" y="3652522"/>
                <a:chExt cx="830110" cy="830109"/>
              </a:xfrm>
            </p:grpSpPr>
            <p:sp>
              <p:nvSpPr>
                <p:cNvPr id="2047" name="Google Shape;2047;p43"/>
                <p:cNvSpPr/>
                <p:nvPr/>
              </p:nvSpPr>
              <p:spPr>
                <a:xfrm>
                  <a:off x="5934779" y="3652522"/>
                  <a:ext cx="364754" cy="364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7" h="5837" extrusionOk="0">
                      <a:moveTo>
                        <a:pt x="5837" y="1"/>
                      </a:moveTo>
                      <a:cubicBezTo>
                        <a:pt x="2797" y="396"/>
                        <a:pt x="396" y="2797"/>
                        <a:pt x="1" y="5837"/>
                      </a:cubicBezTo>
                      <a:lnTo>
                        <a:pt x="1946" y="5837"/>
                      </a:lnTo>
                      <a:cubicBezTo>
                        <a:pt x="2280" y="3861"/>
                        <a:pt x="3861" y="2280"/>
                        <a:pt x="5837" y="1946"/>
                      </a:cubicBezTo>
                      <a:lnTo>
                        <a:pt x="5837" y="1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48" name="Google Shape;2048;p43"/>
                <p:cNvSpPr/>
                <p:nvPr/>
              </p:nvSpPr>
              <p:spPr>
                <a:xfrm>
                  <a:off x="6402010" y="3652522"/>
                  <a:ext cx="362879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7" h="5807" extrusionOk="0">
                      <a:moveTo>
                        <a:pt x="1" y="1"/>
                      </a:moveTo>
                      <a:lnTo>
                        <a:pt x="1" y="1946"/>
                      </a:lnTo>
                      <a:cubicBezTo>
                        <a:pt x="1977" y="2280"/>
                        <a:pt x="3527" y="3861"/>
                        <a:pt x="3892" y="5806"/>
                      </a:cubicBezTo>
                      <a:lnTo>
                        <a:pt x="5806" y="5806"/>
                      </a:lnTo>
                      <a:cubicBezTo>
                        <a:pt x="5442" y="2797"/>
                        <a:pt x="3040" y="365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49" name="Google Shape;2049;p43"/>
                <p:cNvSpPr/>
                <p:nvPr/>
              </p:nvSpPr>
              <p:spPr>
                <a:xfrm>
                  <a:off x="5934779" y="4119752"/>
                  <a:ext cx="362879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7" h="5807" extrusionOk="0">
                      <a:moveTo>
                        <a:pt x="1" y="1"/>
                      </a:moveTo>
                      <a:cubicBezTo>
                        <a:pt x="396" y="3040"/>
                        <a:pt x="2797" y="5442"/>
                        <a:pt x="5806" y="5806"/>
                      </a:cubicBezTo>
                      <a:lnTo>
                        <a:pt x="5806" y="3892"/>
                      </a:lnTo>
                      <a:cubicBezTo>
                        <a:pt x="3830" y="3527"/>
                        <a:pt x="2280" y="1977"/>
                        <a:pt x="194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50" name="Google Shape;2050;p43"/>
                <p:cNvSpPr/>
                <p:nvPr/>
              </p:nvSpPr>
              <p:spPr>
                <a:xfrm>
                  <a:off x="6402010" y="4119752"/>
                  <a:ext cx="362879" cy="362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7" h="5807" extrusionOk="0">
                      <a:moveTo>
                        <a:pt x="3892" y="1"/>
                      </a:moveTo>
                      <a:cubicBezTo>
                        <a:pt x="3527" y="1977"/>
                        <a:pt x="1977" y="3527"/>
                        <a:pt x="1" y="3892"/>
                      </a:cubicBezTo>
                      <a:lnTo>
                        <a:pt x="1" y="5806"/>
                      </a:lnTo>
                      <a:cubicBezTo>
                        <a:pt x="3040" y="5442"/>
                        <a:pt x="5442" y="3040"/>
                        <a:pt x="580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51" name="Google Shape;2051;p43"/>
                <p:cNvSpPr txBox="1"/>
                <p:nvPr/>
              </p:nvSpPr>
              <p:spPr>
                <a:xfrm>
                  <a:off x="6086237" y="3835075"/>
                  <a:ext cx="561600" cy="456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600">
                      <a:solidFill>
                        <a:schemeClr val="dk1"/>
                      </a:solidFill>
                      <a:latin typeface="Fira Sans Extra Condensed Medium"/>
                      <a:ea typeface="Fira Sans Extra Condensed Medium"/>
                      <a:cs typeface="B Nazanin" panose="00000400000000000000" pitchFamily="2" charset="-78"/>
                      <a:sym typeface="Fira Sans Extra Condensed Medium"/>
                    </a:rPr>
                    <a:t>75 %</a:t>
                  </a:r>
                  <a:endParaRPr sz="1600">
                    <a:solidFill>
                      <a:schemeClr val="dk1"/>
                    </a:solidFill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endParaRPr>
                </a:p>
              </p:txBody>
            </p:sp>
          </p:grpSp>
        </p:grpSp>
        <p:sp>
          <p:nvSpPr>
            <p:cNvPr id="2052" name="Google Shape;2052;p43"/>
            <p:cNvSpPr txBox="1"/>
            <p:nvPr/>
          </p:nvSpPr>
          <p:spPr>
            <a:xfrm>
              <a:off x="6657950" y="2661425"/>
              <a:ext cx="5040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03</a:t>
              </a:r>
              <a:endParaRPr sz="20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13" name="Google Shape;213;p17"/>
          <p:cNvGrpSpPr/>
          <p:nvPr/>
        </p:nvGrpSpPr>
        <p:grpSpPr>
          <a:xfrm>
            <a:off x="2718675" y="1779637"/>
            <a:ext cx="3752180" cy="2033279"/>
            <a:chOff x="2718675" y="1779637"/>
            <a:chExt cx="3752180" cy="2033279"/>
          </a:xfrm>
        </p:grpSpPr>
        <p:sp>
          <p:nvSpPr>
            <p:cNvPr id="214" name="Google Shape;214;p17"/>
            <p:cNvSpPr/>
            <p:nvPr/>
          </p:nvSpPr>
          <p:spPr>
            <a:xfrm>
              <a:off x="2718675" y="1956534"/>
              <a:ext cx="934745" cy="929957"/>
            </a:xfrm>
            <a:custGeom>
              <a:avLst/>
              <a:gdLst/>
              <a:ahLst/>
              <a:cxnLst/>
              <a:rect l="l" t="t" r="r" b="b"/>
              <a:pathLst>
                <a:path w="24014" h="23891" extrusionOk="0">
                  <a:moveTo>
                    <a:pt x="1" y="0"/>
                  </a:moveTo>
                  <a:lnTo>
                    <a:pt x="1" y="23891"/>
                  </a:lnTo>
                  <a:lnTo>
                    <a:pt x="24014" y="23891"/>
                  </a:lnTo>
                  <a:lnTo>
                    <a:pt x="2401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5531400" y="1958300"/>
              <a:ext cx="939455" cy="920520"/>
            </a:xfrm>
            <a:custGeom>
              <a:avLst/>
              <a:gdLst/>
              <a:ahLst/>
              <a:cxnLst/>
              <a:rect l="l" t="t" r="r" b="b"/>
              <a:pathLst>
                <a:path w="24135" h="23891" extrusionOk="0">
                  <a:moveTo>
                    <a:pt x="1" y="0"/>
                  </a:moveTo>
                  <a:lnTo>
                    <a:pt x="1" y="23891"/>
                  </a:lnTo>
                  <a:lnTo>
                    <a:pt x="24135" y="23891"/>
                  </a:lnTo>
                  <a:lnTo>
                    <a:pt x="241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5531400" y="2872925"/>
              <a:ext cx="939455" cy="939991"/>
            </a:xfrm>
            <a:custGeom>
              <a:avLst/>
              <a:gdLst/>
              <a:ahLst/>
              <a:cxnLst/>
              <a:rect l="l" t="t" r="r" b="b"/>
              <a:pathLst>
                <a:path w="24135" h="23891" extrusionOk="0">
                  <a:moveTo>
                    <a:pt x="1" y="0"/>
                  </a:moveTo>
                  <a:lnTo>
                    <a:pt x="1" y="23891"/>
                  </a:lnTo>
                  <a:lnTo>
                    <a:pt x="24135" y="23891"/>
                  </a:lnTo>
                  <a:lnTo>
                    <a:pt x="241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2718675" y="2880608"/>
              <a:ext cx="934745" cy="929957"/>
            </a:xfrm>
            <a:custGeom>
              <a:avLst/>
              <a:gdLst/>
              <a:ahLst/>
              <a:cxnLst/>
              <a:rect l="l" t="t" r="r" b="b"/>
              <a:pathLst>
                <a:path w="24014" h="23891" extrusionOk="0">
                  <a:moveTo>
                    <a:pt x="1" y="0"/>
                  </a:moveTo>
                  <a:lnTo>
                    <a:pt x="1" y="23891"/>
                  </a:lnTo>
                  <a:lnTo>
                    <a:pt x="24014" y="23891"/>
                  </a:lnTo>
                  <a:lnTo>
                    <a:pt x="2401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4116589" y="1779637"/>
              <a:ext cx="959579" cy="559664"/>
            </a:xfrm>
            <a:custGeom>
              <a:avLst/>
              <a:gdLst/>
              <a:ahLst/>
              <a:cxnLst/>
              <a:rect l="l" t="t" r="r" b="b"/>
              <a:pathLst>
                <a:path w="24652" h="14378" extrusionOk="0">
                  <a:moveTo>
                    <a:pt x="3466" y="0"/>
                  </a:moveTo>
                  <a:cubicBezTo>
                    <a:pt x="1551" y="0"/>
                    <a:pt x="0" y="1551"/>
                    <a:pt x="0" y="3435"/>
                  </a:cubicBezTo>
                  <a:lnTo>
                    <a:pt x="0" y="14377"/>
                  </a:lnTo>
                  <a:lnTo>
                    <a:pt x="24651" y="14377"/>
                  </a:lnTo>
                  <a:lnTo>
                    <a:pt x="24651" y="3435"/>
                  </a:lnTo>
                  <a:cubicBezTo>
                    <a:pt x="24651" y="1551"/>
                    <a:pt x="23101" y="0"/>
                    <a:pt x="21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3653442" y="1956529"/>
              <a:ext cx="1879902" cy="1853998"/>
            </a:xfrm>
            <a:custGeom>
              <a:avLst/>
              <a:gdLst/>
              <a:ahLst/>
              <a:cxnLst/>
              <a:rect l="l" t="t" r="r" b="b"/>
              <a:pathLst>
                <a:path w="62768" h="47630" extrusionOk="0">
                  <a:moveTo>
                    <a:pt x="0" y="0"/>
                  </a:moveTo>
                  <a:lnTo>
                    <a:pt x="0" y="47630"/>
                  </a:lnTo>
                  <a:lnTo>
                    <a:pt x="62767" y="47630"/>
                  </a:lnTo>
                  <a:lnTo>
                    <a:pt x="627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5280074" y="3563870"/>
              <a:ext cx="253246" cy="248497"/>
            </a:xfrm>
            <a:custGeom>
              <a:avLst/>
              <a:gdLst/>
              <a:ahLst/>
              <a:cxnLst/>
              <a:rect l="l" t="t" r="r" b="b"/>
              <a:pathLst>
                <a:path w="6506" h="6384" extrusionOk="0">
                  <a:moveTo>
                    <a:pt x="6505" y="1"/>
                  </a:moveTo>
                  <a:cubicBezTo>
                    <a:pt x="2949" y="1"/>
                    <a:pt x="62" y="2858"/>
                    <a:pt x="1" y="6384"/>
                  </a:cubicBezTo>
                  <a:lnTo>
                    <a:pt x="6505" y="6384"/>
                  </a:lnTo>
                  <a:lnTo>
                    <a:pt x="65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5203940" y="1958305"/>
              <a:ext cx="199691" cy="70999"/>
            </a:xfrm>
            <a:custGeom>
              <a:avLst/>
              <a:gdLst/>
              <a:ahLst/>
              <a:cxnLst/>
              <a:rect l="l" t="t" r="r" b="b"/>
              <a:pathLst>
                <a:path w="8542" h="1824" extrusionOk="0">
                  <a:moveTo>
                    <a:pt x="1" y="0"/>
                  </a:moveTo>
                  <a:lnTo>
                    <a:pt x="1" y="790"/>
                  </a:lnTo>
                  <a:cubicBezTo>
                    <a:pt x="1" y="1368"/>
                    <a:pt x="457" y="1824"/>
                    <a:pt x="1034" y="1824"/>
                  </a:cubicBezTo>
                  <a:lnTo>
                    <a:pt x="7508" y="1824"/>
                  </a:lnTo>
                  <a:cubicBezTo>
                    <a:pt x="8086" y="1824"/>
                    <a:pt x="8542" y="1368"/>
                    <a:pt x="8542" y="790"/>
                  </a:cubicBezTo>
                  <a:lnTo>
                    <a:pt x="854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3789151" y="1958305"/>
              <a:ext cx="199685" cy="70999"/>
            </a:xfrm>
            <a:custGeom>
              <a:avLst/>
              <a:gdLst/>
              <a:ahLst/>
              <a:cxnLst/>
              <a:rect l="l" t="t" r="r" b="b"/>
              <a:pathLst>
                <a:path w="8572" h="1824" extrusionOk="0">
                  <a:moveTo>
                    <a:pt x="0" y="0"/>
                  </a:moveTo>
                  <a:lnTo>
                    <a:pt x="0" y="790"/>
                  </a:lnTo>
                  <a:cubicBezTo>
                    <a:pt x="0" y="1368"/>
                    <a:pt x="456" y="1824"/>
                    <a:pt x="1034" y="1824"/>
                  </a:cubicBezTo>
                  <a:lnTo>
                    <a:pt x="7538" y="1824"/>
                  </a:lnTo>
                  <a:cubicBezTo>
                    <a:pt x="8085" y="1824"/>
                    <a:pt x="8572" y="1368"/>
                    <a:pt x="8572" y="790"/>
                  </a:cubicBezTo>
                  <a:lnTo>
                    <a:pt x="85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3653441" y="3563870"/>
              <a:ext cx="253246" cy="248497"/>
            </a:xfrm>
            <a:custGeom>
              <a:avLst/>
              <a:gdLst/>
              <a:ahLst/>
              <a:cxnLst/>
              <a:rect l="l" t="t" r="r" b="b"/>
              <a:pathLst>
                <a:path w="6506" h="6384" extrusionOk="0">
                  <a:moveTo>
                    <a:pt x="0" y="1"/>
                  </a:moveTo>
                  <a:lnTo>
                    <a:pt x="0" y="6384"/>
                  </a:lnTo>
                  <a:lnTo>
                    <a:pt x="6505" y="6384"/>
                  </a:lnTo>
                  <a:cubicBezTo>
                    <a:pt x="6444" y="2858"/>
                    <a:pt x="3557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24" name="Google Shape;224;p17"/>
          <p:cNvSpPr/>
          <p:nvPr/>
        </p:nvSpPr>
        <p:spPr>
          <a:xfrm>
            <a:off x="4368788" y="2242278"/>
            <a:ext cx="438996" cy="1267164"/>
          </a:xfrm>
          <a:custGeom>
            <a:avLst/>
            <a:gdLst/>
            <a:ahLst/>
            <a:cxnLst/>
            <a:rect l="l" t="t" r="r" b="b"/>
            <a:pathLst>
              <a:path w="11278" h="32554" extrusionOk="0">
                <a:moveTo>
                  <a:pt x="1" y="0"/>
                </a:moveTo>
                <a:lnTo>
                  <a:pt x="1" y="32554"/>
                </a:lnTo>
                <a:lnTo>
                  <a:pt x="11277" y="32554"/>
                </a:lnTo>
                <a:lnTo>
                  <a:pt x="112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25" name="Google Shape;225;p17"/>
          <p:cNvSpPr/>
          <p:nvPr/>
        </p:nvSpPr>
        <p:spPr>
          <a:xfrm>
            <a:off x="3954692" y="2656378"/>
            <a:ext cx="1267164" cy="438996"/>
          </a:xfrm>
          <a:custGeom>
            <a:avLst/>
            <a:gdLst/>
            <a:ahLst/>
            <a:cxnLst/>
            <a:rect l="l" t="t" r="r" b="b"/>
            <a:pathLst>
              <a:path w="32554" h="11278" extrusionOk="0">
                <a:moveTo>
                  <a:pt x="0" y="0"/>
                </a:moveTo>
                <a:lnTo>
                  <a:pt x="0" y="11277"/>
                </a:lnTo>
                <a:lnTo>
                  <a:pt x="32554" y="11277"/>
                </a:lnTo>
                <a:lnTo>
                  <a:pt x="3255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226" name="Google Shape;226;p17"/>
          <p:cNvGrpSpPr/>
          <p:nvPr/>
        </p:nvGrpSpPr>
        <p:grpSpPr>
          <a:xfrm>
            <a:off x="5904192" y="3191084"/>
            <a:ext cx="253058" cy="308911"/>
            <a:chOff x="-24694925" y="3518700"/>
            <a:chExt cx="242625" cy="296175"/>
          </a:xfrm>
        </p:grpSpPr>
        <p:sp>
          <p:nvSpPr>
            <p:cNvPr id="227" name="Google Shape;227;p17"/>
            <p:cNvSpPr/>
            <p:nvPr/>
          </p:nvSpPr>
          <p:spPr>
            <a:xfrm>
              <a:off x="-24694925" y="3572250"/>
              <a:ext cx="104000" cy="112650"/>
            </a:xfrm>
            <a:custGeom>
              <a:avLst/>
              <a:gdLst/>
              <a:ahLst/>
              <a:cxnLst/>
              <a:rect l="l" t="t" r="r" b="b"/>
              <a:pathLst>
                <a:path w="4160" h="4506" extrusionOk="0">
                  <a:moveTo>
                    <a:pt x="2080" y="1"/>
                  </a:moveTo>
                  <a:cubicBezTo>
                    <a:pt x="946" y="1"/>
                    <a:pt x="1" y="946"/>
                    <a:pt x="1" y="2080"/>
                  </a:cubicBezTo>
                  <a:lnTo>
                    <a:pt x="1" y="4506"/>
                  </a:lnTo>
                  <a:lnTo>
                    <a:pt x="4160" y="4506"/>
                  </a:lnTo>
                  <a:lnTo>
                    <a:pt x="4160" y="2080"/>
                  </a:lnTo>
                  <a:cubicBezTo>
                    <a:pt x="4160" y="946"/>
                    <a:pt x="3214" y="1"/>
                    <a:pt x="20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-24556300" y="3648650"/>
              <a:ext cx="104000" cy="113450"/>
            </a:xfrm>
            <a:custGeom>
              <a:avLst/>
              <a:gdLst/>
              <a:ahLst/>
              <a:cxnLst/>
              <a:rect l="l" t="t" r="r" b="b"/>
              <a:pathLst>
                <a:path w="4160" h="4538" extrusionOk="0">
                  <a:moveTo>
                    <a:pt x="1" y="1"/>
                  </a:moveTo>
                  <a:lnTo>
                    <a:pt x="1" y="2458"/>
                  </a:lnTo>
                  <a:cubicBezTo>
                    <a:pt x="1" y="3592"/>
                    <a:pt x="946" y="4537"/>
                    <a:pt x="2080" y="4537"/>
                  </a:cubicBezTo>
                  <a:cubicBezTo>
                    <a:pt x="3246" y="4537"/>
                    <a:pt x="4160" y="3592"/>
                    <a:pt x="4160" y="2458"/>
                  </a:cubicBezTo>
                  <a:lnTo>
                    <a:pt x="416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9" name="Google Shape;229;p17"/>
            <p:cNvSpPr/>
            <p:nvPr/>
          </p:nvSpPr>
          <p:spPr>
            <a:xfrm>
              <a:off x="-24694925" y="3702200"/>
              <a:ext cx="104000" cy="112675"/>
            </a:xfrm>
            <a:custGeom>
              <a:avLst/>
              <a:gdLst/>
              <a:ahLst/>
              <a:cxnLst/>
              <a:rect l="l" t="t" r="r" b="b"/>
              <a:pathLst>
                <a:path w="4160" h="4507" extrusionOk="0">
                  <a:moveTo>
                    <a:pt x="1734" y="694"/>
                  </a:moveTo>
                  <a:cubicBezTo>
                    <a:pt x="1923" y="694"/>
                    <a:pt x="2080" y="852"/>
                    <a:pt x="2080" y="1041"/>
                  </a:cubicBezTo>
                  <a:lnTo>
                    <a:pt x="2080" y="2427"/>
                  </a:lnTo>
                  <a:cubicBezTo>
                    <a:pt x="2269" y="2427"/>
                    <a:pt x="2427" y="2584"/>
                    <a:pt x="2427" y="2773"/>
                  </a:cubicBezTo>
                  <a:cubicBezTo>
                    <a:pt x="2427" y="2962"/>
                    <a:pt x="2269" y="3120"/>
                    <a:pt x="2080" y="3120"/>
                  </a:cubicBezTo>
                  <a:cubicBezTo>
                    <a:pt x="1702" y="3120"/>
                    <a:pt x="1356" y="2805"/>
                    <a:pt x="1356" y="2427"/>
                  </a:cubicBezTo>
                  <a:lnTo>
                    <a:pt x="1356" y="1041"/>
                  </a:lnTo>
                  <a:cubicBezTo>
                    <a:pt x="1356" y="852"/>
                    <a:pt x="1513" y="694"/>
                    <a:pt x="1734" y="694"/>
                  </a:cubicBezTo>
                  <a:close/>
                  <a:moveTo>
                    <a:pt x="1" y="1"/>
                  </a:moveTo>
                  <a:lnTo>
                    <a:pt x="1" y="2427"/>
                  </a:lnTo>
                  <a:cubicBezTo>
                    <a:pt x="1" y="3561"/>
                    <a:pt x="946" y="4506"/>
                    <a:pt x="2080" y="4506"/>
                  </a:cubicBezTo>
                  <a:cubicBezTo>
                    <a:pt x="3214" y="4506"/>
                    <a:pt x="4160" y="3561"/>
                    <a:pt x="4160" y="2427"/>
                  </a:cubicBezTo>
                  <a:lnTo>
                    <a:pt x="416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0" name="Google Shape;230;p17"/>
            <p:cNvSpPr/>
            <p:nvPr/>
          </p:nvSpPr>
          <p:spPr>
            <a:xfrm>
              <a:off x="-24556300" y="3518700"/>
              <a:ext cx="104000" cy="113425"/>
            </a:xfrm>
            <a:custGeom>
              <a:avLst/>
              <a:gdLst/>
              <a:ahLst/>
              <a:cxnLst/>
              <a:rect l="l" t="t" r="r" b="b"/>
              <a:pathLst>
                <a:path w="4160" h="4537" extrusionOk="0">
                  <a:moveTo>
                    <a:pt x="2049" y="1387"/>
                  </a:moveTo>
                  <a:cubicBezTo>
                    <a:pt x="2427" y="1387"/>
                    <a:pt x="2742" y="1702"/>
                    <a:pt x="2742" y="2080"/>
                  </a:cubicBezTo>
                  <a:lnTo>
                    <a:pt x="2742" y="3466"/>
                  </a:lnTo>
                  <a:cubicBezTo>
                    <a:pt x="2742" y="3655"/>
                    <a:pt x="2584" y="3812"/>
                    <a:pt x="2395" y="3812"/>
                  </a:cubicBezTo>
                  <a:cubicBezTo>
                    <a:pt x="2206" y="3812"/>
                    <a:pt x="2049" y="3655"/>
                    <a:pt x="2049" y="3466"/>
                  </a:cubicBezTo>
                  <a:lnTo>
                    <a:pt x="2049" y="2080"/>
                  </a:lnTo>
                  <a:cubicBezTo>
                    <a:pt x="1860" y="2080"/>
                    <a:pt x="1702" y="1922"/>
                    <a:pt x="1702" y="1733"/>
                  </a:cubicBezTo>
                  <a:cubicBezTo>
                    <a:pt x="1702" y="1544"/>
                    <a:pt x="1860" y="1387"/>
                    <a:pt x="2049" y="1387"/>
                  </a:cubicBezTo>
                  <a:close/>
                  <a:moveTo>
                    <a:pt x="2080" y="0"/>
                  </a:moveTo>
                  <a:cubicBezTo>
                    <a:pt x="946" y="0"/>
                    <a:pt x="1" y="945"/>
                    <a:pt x="1" y="2080"/>
                  </a:cubicBezTo>
                  <a:lnTo>
                    <a:pt x="1" y="4537"/>
                  </a:lnTo>
                  <a:lnTo>
                    <a:pt x="4160" y="4537"/>
                  </a:lnTo>
                  <a:lnTo>
                    <a:pt x="4160" y="2080"/>
                  </a:lnTo>
                  <a:cubicBezTo>
                    <a:pt x="4160" y="945"/>
                    <a:pt x="3214" y="0"/>
                    <a:pt x="20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31" name="Google Shape;231;p17"/>
          <p:cNvGrpSpPr/>
          <p:nvPr/>
        </p:nvGrpSpPr>
        <p:grpSpPr>
          <a:xfrm>
            <a:off x="5904224" y="2259742"/>
            <a:ext cx="199656" cy="308076"/>
            <a:chOff x="-28032075" y="3916450"/>
            <a:chExt cx="191425" cy="295375"/>
          </a:xfrm>
        </p:grpSpPr>
        <p:sp>
          <p:nvSpPr>
            <p:cNvPr id="232" name="Google Shape;232;p17"/>
            <p:cNvSpPr/>
            <p:nvPr/>
          </p:nvSpPr>
          <p:spPr>
            <a:xfrm>
              <a:off x="-27996625" y="3916450"/>
              <a:ext cx="120525" cy="51225"/>
            </a:xfrm>
            <a:custGeom>
              <a:avLst/>
              <a:gdLst/>
              <a:ahLst/>
              <a:cxnLst/>
              <a:rect l="l" t="t" r="r" b="b"/>
              <a:pathLst>
                <a:path w="4821" h="2049" extrusionOk="0">
                  <a:moveTo>
                    <a:pt x="1040" y="0"/>
                  </a:moveTo>
                  <a:cubicBezTo>
                    <a:pt x="441" y="0"/>
                    <a:pt x="0" y="473"/>
                    <a:pt x="0" y="1040"/>
                  </a:cubicBezTo>
                  <a:cubicBezTo>
                    <a:pt x="0" y="1607"/>
                    <a:pt x="473" y="2048"/>
                    <a:pt x="1040" y="2048"/>
                  </a:cubicBezTo>
                  <a:lnTo>
                    <a:pt x="3781" y="2048"/>
                  </a:lnTo>
                  <a:cubicBezTo>
                    <a:pt x="4379" y="2048"/>
                    <a:pt x="4820" y="1575"/>
                    <a:pt x="4820" y="1040"/>
                  </a:cubicBezTo>
                  <a:cubicBezTo>
                    <a:pt x="4820" y="441"/>
                    <a:pt x="4348" y="0"/>
                    <a:pt x="37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" name="Google Shape;233;p17"/>
            <p:cNvSpPr/>
            <p:nvPr/>
          </p:nvSpPr>
          <p:spPr>
            <a:xfrm>
              <a:off x="-28032075" y="4089975"/>
              <a:ext cx="191425" cy="121850"/>
            </a:xfrm>
            <a:custGeom>
              <a:avLst/>
              <a:gdLst/>
              <a:ahLst/>
              <a:cxnLst/>
              <a:rect l="l" t="t" r="r" b="b"/>
              <a:pathLst>
                <a:path w="7657" h="4874" extrusionOk="0">
                  <a:moveTo>
                    <a:pt x="1733" y="715"/>
                  </a:moveTo>
                  <a:cubicBezTo>
                    <a:pt x="1954" y="715"/>
                    <a:pt x="2111" y="872"/>
                    <a:pt x="2111" y="1061"/>
                  </a:cubicBezTo>
                  <a:cubicBezTo>
                    <a:pt x="2111" y="1250"/>
                    <a:pt x="1954" y="1408"/>
                    <a:pt x="1733" y="1408"/>
                  </a:cubicBezTo>
                  <a:cubicBezTo>
                    <a:pt x="1544" y="1408"/>
                    <a:pt x="1387" y="1250"/>
                    <a:pt x="1387" y="1061"/>
                  </a:cubicBezTo>
                  <a:cubicBezTo>
                    <a:pt x="1418" y="872"/>
                    <a:pt x="1576" y="715"/>
                    <a:pt x="1733" y="715"/>
                  </a:cubicBezTo>
                  <a:close/>
                  <a:moveTo>
                    <a:pt x="3151" y="1376"/>
                  </a:moveTo>
                  <a:cubicBezTo>
                    <a:pt x="3372" y="1376"/>
                    <a:pt x="3529" y="1534"/>
                    <a:pt x="3529" y="1723"/>
                  </a:cubicBezTo>
                  <a:cubicBezTo>
                    <a:pt x="3529" y="1912"/>
                    <a:pt x="3372" y="2070"/>
                    <a:pt x="3151" y="2070"/>
                  </a:cubicBezTo>
                  <a:cubicBezTo>
                    <a:pt x="2962" y="2070"/>
                    <a:pt x="2804" y="1912"/>
                    <a:pt x="2804" y="1723"/>
                  </a:cubicBezTo>
                  <a:cubicBezTo>
                    <a:pt x="2804" y="1534"/>
                    <a:pt x="2962" y="1376"/>
                    <a:pt x="3151" y="1376"/>
                  </a:cubicBezTo>
                  <a:close/>
                  <a:moveTo>
                    <a:pt x="5199" y="2070"/>
                  </a:moveTo>
                  <a:cubicBezTo>
                    <a:pt x="5419" y="2070"/>
                    <a:pt x="5577" y="2227"/>
                    <a:pt x="5577" y="2448"/>
                  </a:cubicBezTo>
                  <a:cubicBezTo>
                    <a:pt x="5577" y="2637"/>
                    <a:pt x="5419" y="2794"/>
                    <a:pt x="5199" y="2794"/>
                  </a:cubicBezTo>
                  <a:cubicBezTo>
                    <a:pt x="5010" y="2794"/>
                    <a:pt x="4852" y="2637"/>
                    <a:pt x="4852" y="2448"/>
                  </a:cubicBezTo>
                  <a:cubicBezTo>
                    <a:pt x="4884" y="2227"/>
                    <a:pt x="5041" y="2070"/>
                    <a:pt x="5199" y="2070"/>
                  </a:cubicBezTo>
                  <a:close/>
                  <a:moveTo>
                    <a:pt x="3151" y="2794"/>
                  </a:moveTo>
                  <a:cubicBezTo>
                    <a:pt x="3372" y="2794"/>
                    <a:pt x="3529" y="2952"/>
                    <a:pt x="3529" y="3141"/>
                  </a:cubicBezTo>
                  <a:cubicBezTo>
                    <a:pt x="3529" y="3330"/>
                    <a:pt x="3372" y="3487"/>
                    <a:pt x="3151" y="3487"/>
                  </a:cubicBezTo>
                  <a:cubicBezTo>
                    <a:pt x="2962" y="3487"/>
                    <a:pt x="2804" y="3330"/>
                    <a:pt x="2804" y="3141"/>
                  </a:cubicBezTo>
                  <a:cubicBezTo>
                    <a:pt x="2804" y="2952"/>
                    <a:pt x="2962" y="2794"/>
                    <a:pt x="3151" y="2794"/>
                  </a:cubicBezTo>
                  <a:close/>
                  <a:moveTo>
                    <a:pt x="1748" y="1"/>
                  </a:moveTo>
                  <a:cubicBezTo>
                    <a:pt x="1181" y="1"/>
                    <a:pt x="615" y="166"/>
                    <a:pt x="63" y="494"/>
                  </a:cubicBezTo>
                  <a:cubicBezTo>
                    <a:pt x="63" y="715"/>
                    <a:pt x="0" y="872"/>
                    <a:pt x="0" y="1061"/>
                  </a:cubicBezTo>
                  <a:cubicBezTo>
                    <a:pt x="0" y="2196"/>
                    <a:pt x="536" y="3298"/>
                    <a:pt x="1418" y="4023"/>
                  </a:cubicBezTo>
                  <a:cubicBezTo>
                    <a:pt x="2111" y="4558"/>
                    <a:pt x="2962" y="4874"/>
                    <a:pt x="3844" y="4874"/>
                  </a:cubicBezTo>
                  <a:cubicBezTo>
                    <a:pt x="4096" y="4874"/>
                    <a:pt x="4380" y="4842"/>
                    <a:pt x="4663" y="4811"/>
                  </a:cubicBezTo>
                  <a:cubicBezTo>
                    <a:pt x="6144" y="4495"/>
                    <a:pt x="7341" y="3267"/>
                    <a:pt x="7625" y="1723"/>
                  </a:cubicBezTo>
                  <a:cubicBezTo>
                    <a:pt x="7656" y="1439"/>
                    <a:pt x="7656" y="1219"/>
                    <a:pt x="7656" y="935"/>
                  </a:cubicBezTo>
                  <a:lnTo>
                    <a:pt x="7656" y="935"/>
                  </a:lnTo>
                  <a:cubicBezTo>
                    <a:pt x="7033" y="1235"/>
                    <a:pt x="6444" y="1354"/>
                    <a:pt x="5904" y="1354"/>
                  </a:cubicBezTo>
                  <a:cubicBezTo>
                    <a:pt x="4969" y="1354"/>
                    <a:pt x="4183" y="1000"/>
                    <a:pt x="3624" y="620"/>
                  </a:cubicBezTo>
                  <a:cubicBezTo>
                    <a:pt x="3010" y="206"/>
                    <a:pt x="2378" y="1"/>
                    <a:pt x="17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" name="Google Shape;234;p17"/>
            <p:cNvSpPr/>
            <p:nvPr/>
          </p:nvSpPr>
          <p:spPr>
            <a:xfrm>
              <a:off x="-28024975" y="3985750"/>
              <a:ext cx="181950" cy="121975"/>
            </a:xfrm>
            <a:custGeom>
              <a:avLst/>
              <a:gdLst/>
              <a:ahLst/>
              <a:cxnLst/>
              <a:rect l="l" t="t" r="r" b="b"/>
              <a:pathLst>
                <a:path w="7278" h="4879" extrusionOk="0">
                  <a:moveTo>
                    <a:pt x="1827" y="1"/>
                  </a:moveTo>
                  <a:lnTo>
                    <a:pt x="1827" y="1639"/>
                  </a:lnTo>
                  <a:cubicBezTo>
                    <a:pt x="1827" y="1765"/>
                    <a:pt x="1733" y="1891"/>
                    <a:pt x="1607" y="1922"/>
                  </a:cubicBezTo>
                  <a:cubicBezTo>
                    <a:pt x="914" y="2363"/>
                    <a:pt x="315" y="3025"/>
                    <a:pt x="0" y="3813"/>
                  </a:cubicBezTo>
                  <a:cubicBezTo>
                    <a:pt x="492" y="3611"/>
                    <a:pt x="988" y="3505"/>
                    <a:pt x="1488" y="3505"/>
                  </a:cubicBezTo>
                  <a:cubicBezTo>
                    <a:pt x="2237" y="3505"/>
                    <a:pt x="2993" y="3743"/>
                    <a:pt x="3749" y="4254"/>
                  </a:cubicBezTo>
                  <a:cubicBezTo>
                    <a:pt x="4370" y="4673"/>
                    <a:pt x="5000" y="4878"/>
                    <a:pt x="5629" y="4878"/>
                  </a:cubicBezTo>
                  <a:cubicBezTo>
                    <a:pt x="6181" y="4878"/>
                    <a:pt x="6733" y="4721"/>
                    <a:pt x="7278" y="4411"/>
                  </a:cubicBezTo>
                  <a:cubicBezTo>
                    <a:pt x="7057" y="3372"/>
                    <a:pt x="6427" y="2427"/>
                    <a:pt x="5450" y="1922"/>
                  </a:cubicBezTo>
                  <a:cubicBezTo>
                    <a:pt x="5356" y="1859"/>
                    <a:pt x="5293" y="1765"/>
                    <a:pt x="5293" y="1639"/>
                  </a:cubicBezTo>
                  <a:lnTo>
                    <a:pt x="529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35" name="Google Shape;235;p17"/>
          <p:cNvGrpSpPr/>
          <p:nvPr/>
        </p:nvGrpSpPr>
        <p:grpSpPr>
          <a:xfrm>
            <a:off x="3032218" y="2266526"/>
            <a:ext cx="309719" cy="309719"/>
            <a:chOff x="-25834600" y="3176875"/>
            <a:chExt cx="296950" cy="296950"/>
          </a:xfrm>
        </p:grpSpPr>
        <p:sp>
          <p:nvSpPr>
            <p:cNvPr id="236" name="Google Shape;236;p17"/>
            <p:cNvSpPr/>
            <p:nvPr/>
          </p:nvSpPr>
          <p:spPr>
            <a:xfrm>
              <a:off x="-25625875" y="3316275"/>
              <a:ext cx="69325" cy="85875"/>
            </a:xfrm>
            <a:custGeom>
              <a:avLst/>
              <a:gdLst/>
              <a:ahLst/>
              <a:cxnLst/>
              <a:rect l="l" t="t" r="r" b="b"/>
              <a:pathLst>
                <a:path w="2773" h="3435" extrusionOk="0">
                  <a:moveTo>
                    <a:pt x="0" y="1"/>
                  </a:moveTo>
                  <a:lnTo>
                    <a:pt x="0" y="3435"/>
                  </a:lnTo>
                  <a:lnTo>
                    <a:pt x="2773" y="3435"/>
                  </a:lnTo>
                  <a:lnTo>
                    <a:pt x="2773" y="2741"/>
                  </a:lnTo>
                  <a:lnTo>
                    <a:pt x="1040" y="2741"/>
                  </a:lnTo>
                  <a:cubicBezTo>
                    <a:pt x="851" y="2741"/>
                    <a:pt x="693" y="2584"/>
                    <a:pt x="693" y="2395"/>
                  </a:cubicBezTo>
                  <a:cubicBezTo>
                    <a:pt x="693" y="2206"/>
                    <a:pt x="851" y="2048"/>
                    <a:pt x="1040" y="2048"/>
                  </a:cubicBezTo>
                  <a:lnTo>
                    <a:pt x="2773" y="2048"/>
                  </a:lnTo>
                  <a:lnTo>
                    <a:pt x="2773" y="1324"/>
                  </a:lnTo>
                  <a:lnTo>
                    <a:pt x="1040" y="1324"/>
                  </a:lnTo>
                  <a:cubicBezTo>
                    <a:pt x="851" y="1324"/>
                    <a:pt x="693" y="1166"/>
                    <a:pt x="693" y="977"/>
                  </a:cubicBezTo>
                  <a:cubicBezTo>
                    <a:pt x="693" y="851"/>
                    <a:pt x="851" y="694"/>
                    <a:pt x="1040" y="694"/>
                  </a:cubicBezTo>
                  <a:lnTo>
                    <a:pt x="2773" y="694"/>
                  </a:lnTo>
                  <a:lnTo>
                    <a:pt x="277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7" name="Google Shape;237;p17"/>
            <p:cNvSpPr/>
            <p:nvPr/>
          </p:nvSpPr>
          <p:spPr>
            <a:xfrm>
              <a:off x="-25729075" y="3176875"/>
              <a:ext cx="191425" cy="296950"/>
            </a:xfrm>
            <a:custGeom>
              <a:avLst/>
              <a:gdLst/>
              <a:ahLst/>
              <a:cxnLst/>
              <a:rect l="l" t="t" r="r" b="b"/>
              <a:pathLst>
                <a:path w="7657" h="11878" extrusionOk="0">
                  <a:moveTo>
                    <a:pt x="2049" y="693"/>
                  </a:moveTo>
                  <a:lnTo>
                    <a:pt x="2049" y="2773"/>
                  </a:lnTo>
                  <a:lnTo>
                    <a:pt x="1356" y="2773"/>
                  </a:lnTo>
                  <a:lnTo>
                    <a:pt x="1356" y="693"/>
                  </a:lnTo>
                  <a:close/>
                  <a:moveTo>
                    <a:pt x="3435" y="693"/>
                  </a:moveTo>
                  <a:lnTo>
                    <a:pt x="3435" y="2773"/>
                  </a:lnTo>
                  <a:lnTo>
                    <a:pt x="2710" y="2773"/>
                  </a:lnTo>
                  <a:lnTo>
                    <a:pt x="2710" y="693"/>
                  </a:lnTo>
                  <a:close/>
                  <a:moveTo>
                    <a:pt x="4821" y="693"/>
                  </a:moveTo>
                  <a:lnTo>
                    <a:pt x="4821" y="2773"/>
                  </a:lnTo>
                  <a:lnTo>
                    <a:pt x="4097" y="2773"/>
                  </a:lnTo>
                  <a:lnTo>
                    <a:pt x="4097" y="693"/>
                  </a:lnTo>
                  <a:close/>
                  <a:moveTo>
                    <a:pt x="6176" y="693"/>
                  </a:moveTo>
                  <a:lnTo>
                    <a:pt x="6176" y="2773"/>
                  </a:lnTo>
                  <a:lnTo>
                    <a:pt x="5483" y="2773"/>
                  </a:lnTo>
                  <a:lnTo>
                    <a:pt x="5483" y="693"/>
                  </a:lnTo>
                  <a:close/>
                  <a:moveTo>
                    <a:pt x="1041" y="0"/>
                  </a:moveTo>
                  <a:cubicBezTo>
                    <a:pt x="442" y="0"/>
                    <a:pt x="1" y="473"/>
                    <a:pt x="1" y="1040"/>
                  </a:cubicBezTo>
                  <a:lnTo>
                    <a:pt x="1" y="3119"/>
                  </a:lnTo>
                  <a:cubicBezTo>
                    <a:pt x="1" y="3308"/>
                    <a:pt x="158" y="3466"/>
                    <a:pt x="379" y="3466"/>
                  </a:cubicBezTo>
                  <a:lnTo>
                    <a:pt x="726" y="3466"/>
                  </a:lnTo>
                  <a:lnTo>
                    <a:pt x="726" y="4883"/>
                  </a:lnTo>
                  <a:lnTo>
                    <a:pt x="2458" y="4883"/>
                  </a:lnTo>
                  <a:cubicBezTo>
                    <a:pt x="2647" y="4883"/>
                    <a:pt x="2805" y="5041"/>
                    <a:pt x="2805" y="5262"/>
                  </a:cubicBezTo>
                  <a:lnTo>
                    <a:pt x="2805" y="9420"/>
                  </a:lnTo>
                  <a:cubicBezTo>
                    <a:pt x="2805" y="9609"/>
                    <a:pt x="2647" y="9767"/>
                    <a:pt x="2458" y="9767"/>
                  </a:cubicBezTo>
                  <a:lnTo>
                    <a:pt x="2112" y="9767"/>
                  </a:lnTo>
                  <a:cubicBezTo>
                    <a:pt x="2112" y="10523"/>
                    <a:pt x="1797" y="11247"/>
                    <a:pt x="1261" y="11751"/>
                  </a:cubicBezTo>
                  <a:cubicBezTo>
                    <a:pt x="1419" y="11815"/>
                    <a:pt x="1576" y="11878"/>
                    <a:pt x="1734" y="11878"/>
                  </a:cubicBezTo>
                  <a:lnTo>
                    <a:pt x="5924" y="11878"/>
                  </a:lnTo>
                  <a:cubicBezTo>
                    <a:pt x="6522" y="11878"/>
                    <a:pt x="6932" y="11405"/>
                    <a:pt x="6932" y="10838"/>
                  </a:cubicBezTo>
                  <a:lnTo>
                    <a:pt x="6932" y="9798"/>
                  </a:lnTo>
                  <a:lnTo>
                    <a:pt x="3813" y="9798"/>
                  </a:lnTo>
                  <a:cubicBezTo>
                    <a:pt x="3624" y="9798"/>
                    <a:pt x="3467" y="9672"/>
                    <a:pt x="3467" y="9452"/>
                  </a:cubicBezTo>
                  <a:lnTo>
                    <a:pt x="3467" y="5293"/>
                  </a:lnTo>
                  <a:cubicBezTo>
                    <a:pt x="3467" y="5104"/>
                    <a:pt x="3624" y="4946"/>
                    <a:pt x="3813" y="4946"/>
                  </a:cubicBezTo>
                  <a:lnTo>
                    <a:pt x="6932" y="4946"/>
                  </a:lnTo>
                  <a:lnTo>
                    <a:pt x="6932" y="3529"/>
                  </a:lnTo>
                  <a:lnTo>
                    <a:pt x="7310" y="3529"/>
                  </a:lnTo>
                  <a:cubicBezTo>
                    <a:pt x="7499" y="3529"/>
                    <a:pt x="7657" y="3371"/>
                    <a:pt x="7657" y="3151"/>
                  </a:cubicBezTo>
                  <a:lnTo>
                    <a:pt x="7657" y="1040"/>
                  </a:lnTo>
                  <a:lnTo>
                    <a:pt x="7625" y="1040"/>
                  </a:lnTo>
                  <a:cubicBezTo>
                    <a:pt x="7625" y="441"/>
                    <a:pt x="7153" y="0"/>
                    <a:pt x="65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8" name="Google Shape;238;p17"/>
            <p:cNvSpPr/>
            <p:nvPr/>
          </p:nvSpPr>
          <p:spPr>
            <a:xfrm>
              <a:off x="-25834600" y="3350150"/>
              <a:ext cx="69325" cy="96100"/>
            </a:xfrm>
            <a:custGeom>
              <a:avLst/>
              <a:gdLst/>
              <a:ahLst/>
              <a:cxnLst/>
              <a:rect l="l" t="t" r="r" b="b"/>
              <a:pathLst>
                <a:path w="2773" h="3844" extrusionOk="0">
                  <a:moveTo>
                    <a:pt x="2143" y="0"/>
                  </a:moveTo>
                  <a:cubicBezTo>
                    <a:pt x="1008" y="0"/>
                    <a:pt x="63" y="945"/>
                    <a:pt x="63" y="2080"/>
                  </a:cubicBezTo>
                  <a:cubicBezTo>
                    <a:pt x="0" y="2804"/>
                    <a:pt x="378" y="3434"/>
                    <a:pt x="914" y="3844"/>
                  </a:cubicBezTo>
                  <a:cubicBezTo>
                    <a:pt x="788" y="3529"/>
                    <a:pt x="725" y="3151"/>
                    <a:pt x="725" y="2804"/>
                  </a:cubicBezTo>
                  <a:cubicBezTo>
                    <a:pt x="725" y="1544"/>
                    <a:pt x="1576" y="473"/>
                    <a:pt x="2773" y="126"/>
                  </a:cubicBezTo>
                  <a:cubicBezTo>
                    <a:pt x="2584" y="63"/>
                    <a:pt x="2332" y="0"/>
                    <a:pt x="21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9" name="Google Shape;239;p17"/>
            <p:cNvSpPr/>
            <p:nvPr/>
          </p:nvSpPr>
          <p:spPr>
            <a:xfrm>
              <a:off x="-25799950" y="3368250"/>
              <a:ext cx="104775" cy="104000"/>
            </a:xfrm>
            <a:custGeom>
              <a:avLst/>
              <a:gdLst/>
              <a:ahLst/>
              <a:cxnLst/>
              <a:rect l="l" t="t" r="r" b="b"/>
              <a:pathLst>
                <a:path w="4191" h="4160" extrusionOk="0">
                  <a:moveTo>
                    <a:pt x="2080" y="694"/>
                  </a:moveTo>
                  <a:cubicBezTo>
                    <a:pt x="2836" y="694"/>
                    <a:pt x="3466" y="1324"/>
                    <a:pt x="3466" y="2080"/>
                  </a:cubicBezTo>
                  <a:cubicBezTo>
                    <a:pt x="3466" y="2364"/>
                    <a:pt x="3403" y="2584"/>
                    <a:pt x="3246" y="2836"/>
                  </a:cubicBezTo>
                  <a:lnTo>
                    <a:pt x="1292" y="915"/>
                  </a:lnTo>
                  <a:cubicBezTo>
                    <a:pt x="1576" y="788"/>
                    <a:pt x="1828" y="694"/>
                    <a:pt x="2080" y="694"/>
                  </a:cubicBezTo>
                  <a:close/>
                  <a:moveTo>
                    <a:pt x="2111" y="1"/>
                  </a:moveTo>
                  <a:cubicBezTo>
                    <a:pt x="946" y="1"/>
                    <a:pt x="1" y="946"/>
                    <a:pt x="1" y="2080"/>
                  </a:cubicBezTo>
                  <a:cubicBezTo>
                    <a:pt x="1" y="3214"/>
                    <a:pt x="946" y="4160"/>
                    <a:pt x="2111" y="4160"/>
                  </a:cubicBezTo>
                  <a:cubicBezTo>
                    <a:pt x="3246" y="4160"/>
                    <a:pt x="4191" y="3214"/>
                    <a:pt x="4191" y="2080"/>
                  </a:cubicBezTo>
                  <a:cubicBezTo>
                    <a:pt x="4191" y="946"/>
                    <a:pt x="3246" y="1"/>
                    <a:pt x="21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40" name="Google Shape;240;p17"/>
            <p:cNvSpPr/>
            <p:nvPr/>
          </p:nvSpPr>
          <p:spPr>
            <a:xfrm>
              <a:off x="-25712525" y="3317075"/>
              <a:ext cx="34675" cy="86650"/>
            </a:xfrm>
            <a:custGeom>
              <a:avLst/>
              <a:gdLst/>
              <a:ahLst/>
              <a:cxnLst/>
              <a:rect l="l" t="t" r="r" b="b"/>
              <a:pathLst>
                <a:path w="1387" h="3466" extrusionOk="0">
                  <a:moveTo>
                    <a:pt x="1" y="0"/>
                  </a:moveTo>
                  <a:lnTo>
                    <a:pt x="1" y="1764"/>
                  </a:lnTo>
                  <a:cubicBezTo>
                    <a:pt x="631" y="2111"/>
                    <a:pt x="1072" y="2709"/>
                    <a:pt x="1261" y="3466"/>
                  </a:cubicBezTo>
                  <a:lnTo>
                    <a:pt x="1387" y="3466"/>
                  </a:lnTo>
                  <a:lnTo>
                    <a:pt x="13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2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41" name="Google Shape;241;p17"/>
          <p:cNvGrpSpPr/>
          <p:nvPr/>
        </p:nvGrpSpPr>
        <p:grpSpPr>
          <a:xfrm>
            <a:off x="3032533" y="3229757"/>
            <a:ext cx="308911" cy="290841"/>
            <a:chOff x="-23615075" y="3906200"/>
            <a:chExt cx="296175" cy="278850"/>
          </a:xfrm>
        </p:grpSpPr>
        <p:sp>
          <p:nvSpPr>
            <p:cNvPr id="242" name="Google Shape;242;p17"/>
            <p:cNvSpPr/>
            <p:nvPr/>
          </p:nvSpPr>
          <p:spPr>
            <a:xfrm>
              <a:off x="-23615075" y="3954250"/>
              <a:ext cx="296175" cy="193775"/>
            </a:xfrm>
            <a:custGeom>
              <a:avLst/>
              <a:gdLst/>
              <a:ahLst/>
              <a:cxnLst/>
              <a:rect l="l" t="t" r="r" b="b"/>
              <a:pathLst>
                <a:path w="11847" h="7751" extrusionOk="0">
                  <a:moveTo>
                    <a:pt x="10838" y="2993"/>
                  </a:moveTo>
                  <a:cubicBezTo>
                    <a:pt x="11027" y="2993"/>
                    <a:pt x="11185" y="3119"/>
                    <a:pt x="11185" y="3340"/>
                  </a:cubicBezTo>
                  <a:cubicBezTo>
                    <a:pt x="11153" y="3403"/>
                    <a:pt x="11153" y="3497"/>
                    <a:pt x="11059" y="3529"/>
                  </a:cubicBezTo>
                  <a:cubicBezTo>
                    <a:pt x="10996" y="3592"/>
                    <a:pt x="10901" y="3687"/>
                    <a:pt x="10806" y="3687"/>
                  </a:cubicBezTo>
                  <a:lnTo>
                    <a:pt x="1040" y="3687"/>
                  </a:lnTo>
                  <a:cubicBezTo>
                    <a:pt x="914" y="3687"/>
                    <a:pt x="819" y="3655"/>
                    <a:pt x="756" y="3529"/>
                  </a:cubicBezTo>
                  <a:cubicBezTo>
                    <a:pt x="725" y="3497"/>
                    <a:pt x="662" y="3403"/>
                    <a:pt x="662" y="3340"/>
                  </a:cubicBezTo>
                  <a:cubicBezTo>
                    <a:pt x="662" y="3119"/>
                    <a:pt x="819" y="2993"/>
                    <a:pt x="1040" y="2993"/>
                  </a:cubicBezTo>
                  <a:close/>
                  <a:moveTo>
                    <a:pt x="9735" y="4411"/>
                  </a:moveTo>
                  <a:cubicBezTo>
                    <a:pt x="9641" y="4947"/>
                    <a:pt x="9357" y="5671"/>
                    <a:pt x="8507" y="6364"/>
                  </a:cubicBezTo>
                  <a:cubicBezTo>
                    <a:pt x="8444" y="6396"/>
                    <a:pt x="8349" y="6459"/>
                    <a:pt x="8318" y="6459"/>
                  </a:cubicBezTo>
                  <a:cubicBezTo>
                    <a:pt x="8192" y="6459"/>
                    <a:pt x="8129" y="6396"/>
                    <a:pt x="8034" y="6333"/>
                  </a:cubicBezTo>
                  <a:cubicBezTo>
                    <a:pt x="7908" y="6175"/>
                    <a:pt x="7971" y="5986"/>
                    <a:pt x="8066" y="5860"/>
                  </a:cubicBezTo>
                  <a:cubicBezTo>
                    <a:pt x="8696" y="5356"/>
                    <a:pt x="8948" y="4821"/>
                    <a:pt x="9011" y="4411"/>
                  </a:cubicBezTo>
                  <a:close/>
                  <a:moveTo>
                    <a:pt x="3497" y="0"/>
                  </a:moveTo>
                  <a:cubicBezTo>
                    <a:pt x="3434" y="95"/>
                    <a:pt x="3340" y="221"/>
                    <a:pt x="3214" y="347"/>
                  </a:cubicBezTo>
                  <a:lnTo>
                    <a:pt x="2237" y="1324"/>
                  </a:lnTo>
                  <a:cubicBezTo>
                    <a:pt x="2111" y="1450"/>
                    <a:pt x="1985" y="1576"/>
                    <a:pt x="1765" y="1639"/>
                  </a:cubicBezTo>
                  <a:lnTo>
                    <a:pt x="2174" y="2237"/>
                  </a:lnTo>
                  <a:lnTo>
                    <a:pt x="1040" y="2237"/>
                  </a:lnTo>
                  <a:cubicBezTo>
                    <a:pt x="441" y="2237"/>
                    <a:pt x="0" y="2710"/>
                    <a:pt x="0" y="3245"/>
                  </a:cubicBezTo>
                  <a:cubicBezTo>
                    <a:pt x="0" y="3497"/>
                    <a:pt x="63" y="3687"/>
                    <a:pt x="189" y="3876"/>
                  </a:cubicBezTo>
                  <a:cubicBezTo>
                    <a:pt x="315" y="4096"/>
                    <a:pt x="504" y="4191"/>
                    <a:pt x="756" y="4254"/>
                  </a:cubicBezTo>
                  <a:cubicBezTo>
                    <a:pt x="945" y="6018"/>
                    <a:pt x="1765" y="6932"/>
                    <a:pt x="2930" y="7719"/>
                  </a:cubicBezTo>
                  <a:cubicBezTo>
                    <a:pt x="2962" y="7751"/>
                    <a:pt x="3025" y="7751"/>
                    <a:pt x="3119" y="7751"/>
                  </a:cubicBezTo>
                  <a:lnTo>
                    <a:pt x="8696" y="7751"/>
                  </a:lnTo>
                  <a:cubicBezTo>
                    <a:pt x="8790" y="7751"/>
                    <a:pt x="8822" y="7719"/>
                    <a:pt x="8916" y="7719"/>
                  </a:cubicBezTo>
                  <a:cubicBezTo>
                    <a:pt x="10239" y="6805"/>
                    <a:pt x="10932" y="5671"/>
                    <a:pt x="11090" y="4254"/>
                  </a:cubicBezTo>
                  <a:cubicBezTo>
                    <a:pt x="11311" y="4159"/>
                    <a:pt x="11500" y="4033"/>
                    <a:pt x="11626" y="3876"/>
                  </a:cubicBezTo>
                  <a:cubicBezTo>
                    <a:pt x="11752" y="3687"/>
                    <a:pt x="11815" y="3497"/>
                    <a:pt x="11815" y="3245"/>
                  </a:cubicBezTo>
                  <a:cubicBezTo>
                    <a:pt x="11846" y="2741"/>
                    <a:pt x="11374" y="2269"/>
                    <a:pt x="10775" y="2269"/>
                  </a:cubicBezTo>
                  <a:lnTo>
                    <a:pt x="10712" y="2269"/>
                  </a:lnTo>
                  <a:cubicBezTo>
                    <a:pt x="10996" y="1733"/>
                    <a:pt x="11153" y="1135"/>
                    <a:pt x="11153" y="536"/>
                  </a:cubicBezTo>
                  <a:cubicBezTo>
                    <a:pt x="11153" y="347"/>
                    <a:pt x="10996" y="189"/>
                    <a:pt x="10775" y="189"/>
                  </a:cubicBezTo>
                  <a:cubicBezTo>
                    <a:pt x="9326" y="189"/>
                    <a:pt x="8034" y="1009"/>
                    <a:pt x="7404" y="2269"/>
                  </a:cubicBezTo>
                  <a:lnTo>
                    <a:pt x="6301" y="2269"/>
                  </a:lnTo>
                  <a:lnTo>
                    <a:pt x="349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-23615075" y="3906200"/>
              <a:ext cx="77200" cy="77225"/>
            </a:xfrm>
            <a:custGeom>
              <a:avLst/>
              <a:gdLst/>
              <a:ahLst/>
              <a:cxnLst/>
              <a:rect l="l" t="t" r="r" b="b"/>
              <a:pathLst>
                <a:path w="3088" h="3089" extrusionOk="0">
                  <a:moveTo>
                    <a:pt x="2009" y="1"/>
                  </a:moveTo>
                  <a:cubicBezTo>
                    <a:pt x="1733" y="1"/>
                    <a:pt x="1465" y="95"/>
                    <a:pt x="1292" y="284"/>
                  </a:cubicBezTo>
                  <a:lnTo>
                    <a:pt x="315" y="1292"/>
                  </a:lnTo>
                  <a:cubicBezTo>
                    <a:pt x="126" y="1481"/>
                    <a:pt x="0" y="1765"/>
                    <a:pt x="0" y="2017"/>
                  </a:cubicBezTo>
                  <a:cubicBezTo>
                    <a:pt x="0" y="2301"/>
                    <a:pt x="126" y="2584"/>
                    <a:pt x="315" y="2773"/>
                  </a:cubicBezTo>
                  <a:cubicBezTo>
                    <a:pt x="504" y="2962"/>
                    <a:pt x="756" y="3088"/>
                    <a:pt x="1040" y="3088"/>
                  </a:cubicBezTo>
                  <a:cubicBezTo>
                    <a:pt x="1292" y="3088"/>
                    <a:pt x="1576" y="2962"/>
                    <a:pt x="1765" y="2773"/>
                  </a:cubicBezTo>
                  <a:lnTo>
                    <a:pt x="2773" y="1796"/>
                  </a:lnTo>
                  <a:cubicBezTo>
                    <a:pt x="2962" y="1576"/>
                    <a:pt x="3088" y="1324"/>
                    <a:pt x="3088" y="1040"/>
                  </a:cubicBezTo>
                  <a:cubicBezTo>
                    <a:pt x="3088" y="757"/>
                    <a:pt x="2962" y="505"/>
                    <a:pt x="2773" y="284"/>
                  </a:cubicBezTo>
                  <a:cubicBezTo>
                    <a:pt x="2568" y="95"/>
                    <a:pt x="2284" y="1"/>
                    <a:pt x="200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-23543400" y="4167700"/>
              <a:ext cx="153600" cy="17350"/>
            </a:xfrm>
            <a:custGeom>
              <a:avLst/>
              <a:gdLst/>
              <a:ahLst/>
              <a:cxnLst/>
              <a:rect l="l" t="t" r="r" b="b"/>
              <a:pathLst>
                <a:path w="6144" h="694" extrusionOk="0">
                  <a:moveTo>
                    <a:pt x="0" y="0"/>
                  </a:moveTo>
                  <a:cubicBezTo>
                    <a:pt x="158" y="378"/>
                    <a:pt x="536" y="693"/>
                    <a:pt x="1008" y="693"/>
                  </a:cubicBezTo>
                  <a:lnTo>
                    <a:pt x="5167" y="693"/>
                  </a:lnTo>
                  <a:cubicBezTo>
                    <a:pt x="5608" y="693"/>
                    <a:pt x="5986" y="441"/>
                    <a:pt x="61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45" name="Google Shape;245;p17"/>
          <p:cNvGrpSpPr/>
          <p:nvPr/>
        </p:nvGrpSpPr>
        <p:grpSpPr>
          <a:xfrm>
            <a:off x="720000" y="1805023"/>
            <a:ext cx="1851900" cy="922727"/>
            <a:chOff x="948275" y="2013173"/>
            <a:chExt cx="1851900" cy="835577"/>
          </a:xfrm>
        </p:grpSpPr>
        <p:sp>
          <p:nvSpPr>
            <p:cNvPr id="246" name="Google Shape;246;p17"/>
            <p:cNvSpPr txBox="1"/>
            <p:nvPr/>
          </p:nvSpPr>
          <p:spPr>
            <a:xfrm>
              <a:off x="948275" y="2013173"/>
              <a:ext cx="1851900" cy="4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/>
              <a:r>
                <a:rPr lang="fa-IR" sz="2000" dirty="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</a:p>
          </p:txBody>
        </p:sp>
        <p:sp>
          <p:nvSpPr>
            <p:cNvPr id="247" name="Google Shape;247;p17"/>
            <p:cNvSpPr txBox="1"/>
            <p:nvPr/>
          </p:nvSpPr>
          <p:spPr>
            <a:xfrm>
              <a:off x="948275" y="2327650"/>
              <a:ext cx="18519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 rtl="1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248" name="Google Shape;248;p17"/>
          <p:cNvGrpSpPr/>
          <p:nvPr/>
        </p:nvGrpSpPr>
        <p:grpSpPr>
          <a:xfrm>
            <a:off x="720000" y="3040560"/>
            <a:ext cx="1851900" cy="924190"/>
            <a:chOff x="984300" y="3134748"/>
            <a:chExt cx="1851900" cy="835539"/>
          </a:xfrm>
        </p:grpSpPr>
        <p:sp>
          <p:nvSpPr>
            <p:cNvPr id="249" name="Google Shape;249;p17"/>
            <p:cNvSpPr txBox="1"/>
            <p:nvPr/>
          </p:nvSpPr>
          <p:spPr>
            <a:xfrm>
              <a:off x="984300" y="3134748"/>
              <a:ext cx="1851900" cy="4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/>
              <a:r>
                <a:rPr lang="fa-IR" sz="2000" dirty="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</a:p>
          </p:txBody>
        </p:sp>
        <p:sp>
          <p:nvSpPr>
            <p:cNvPr id="250" name="Google Shape;250;p17"/>
            <p:cNvSpPr txBox="1"/>
            <p:nvPr/>
          </p:nvSpPr>
          <p:spPr>
            <a:xfrm>
              <a:off x="984300" y="3449188"/>
              <a:ext cx="18519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 rtl="1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251" name="Google Shape;251;p17"/>
          <p:cNvGrpSpPr/>
          <p:nvPr/>
        </p:nvGrpSpPr>
        <p:grpSpPr>
          <a:xfrm>
            <a:off x="6572098" y="1803708"/>
            <a:ext cx="1851903" cy="925358"/>
            <a:chOff x="6343523" y="2013173"/>
            <a:chExt cx="1851903" cy="837959"/>
          </a:xfrm>
        </p:grpSpPr>
        <p:sp>
          <p:nvSpPr>
            <p:cNvPr id="252" name="Google Shape;252;p17"/>
            <p:cNvSpPr txBox="1"/>
            <p:nvPr/>
          </p:nvSpPr>
          <p:spPr>
            <a:xfrm>
              <a:off x="6343526" y="2013173"/>
              <a:ext cx="1851900" cy="41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-IR" sz="2000" dirty="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  <a:endParaRPr sz="2000" dirty="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253" name="Google Shape;253;p17"/>
            <p:cNvSpPr txBox="1"/>
            <p:nvPr/>
          </p:nvSpPr>
          <p:spPr>
            <a:xfrm>
              <a:off x="6343523" y="2330031"/>
              <a:ext cx="18519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254" name="Google Shape;254;p17"/>
          <p:cNvGrpSpPr/>
          <p:nvPr/>
        </p:nvGrpSpPr>
        <p:grpSpPr>
          <a:xfrm>
            <a:off x="6572098" y="3039965"/>
            <a:ext cx="1851903" cy="925379"/>
            <a:chOff x="6343523" y="2938523"/>
            <a:chExt cx="1851903" cy="836614"/>
          </a:xfrm>
        </p:grpSpPr>
        <p:sp>
          <p:nvSpPr>
            <p:cNvPr id="255" name="Google Shape;255;p17"/>
            <p:cNvSpPr txBox="1"/>
            <p:nvPr/>
          </p:nvSpPr>
          <p:spPr>
            <a:xfrm>
              <a:off x="6343526" y="2938523"/>
              <a:ext cx="1851900" cy="4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/>
              <a:r>
                <a:rPr lang="fa-IR" sz="2000" dirty="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</a:p>
          </p:txBody>
        </p:sp>
        <p:sp>
          <p:nvSpPr>
            <p:cNvPr id="256" name="Google Shape;256;p17"/>
            <p:cNvSpPr txBox="1"/>
            <p:nvPr/>
          </p:nvSpPr>
          <p:spPr>
            <a:xfrm>
              <a:off x="6343523" y="3254038"/>
              <a:ext cx="18519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/>
              <a:r>
                <a:rPr lang="fa-IR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dirty="0">
                <a:latin typeface="Fira Sans"/>
                <a:ea typeface="Fira Sans"/>
                <a:cs typeface="B Nazanin" panose="00000400000000000000" pitchFamily="2" charset="-78"/>
                <a:sym typeface="Fira San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Google Shape;2057;p4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058" name="Google Shape;2058;p44"/>
          <p:cNvGrpSpPr/>
          <p:nvPr/>
        </p:nvGrpSpPr>
        <p:grpSpPr>
          <a:xfrm>
            <a:off x="990600" y="1469500"/>
            <a:ext cx="2847900" cy="942900"/>
            <a:chOff x="990600" y="1469500"/>
            <a:chExt cx="2847900" cy="942900"/>
          </a:xfrm>
        </p:grpSpPr>
        <p:sp>
          <p:nvSpPr>
            <p:cNvPr id="2059" name="Google Shape;2059;p44"/>
            <p:cNvSpPr/>
            <p:nvPr/>
          </p:nvSpPr>
          <p:spPr>
            <a:xfrm>
              <a:off x="990600" y="1469500"/>
              <a:ext cx="2847900" cy="9429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60" name="Google Shape;2060;p44"/>
            <p:cNvSpPr/>
            <p:nvPr/>
          </p:nvSpPr>
          <p:spPr>
            <a:xfrm>
              <a:off x="1253394" y="1781375"/>
              <a:ext cx="336772" cy="319161"/>
            </a:xfrm>
            <a:custGeom>
              <a:avLst/>
              <a:gdLst/>
              <a:ahLst/>
              <a:cxnLst/>
              <a:rect l="l" t="t" r="r" b="b"/>
              <a:pathLst>
                <a:path w="9007" h="8536" extrusionOk="0">
                  <a:moveTo>
                    <a:pt x="2285" y="0"/>
                  </a:moveTo>
                  <a:cubicBezTo>
                    <a:pt x="1746" y="0"/>
                    <a:pt x="1205" y="209"/>
                    <a:pt x="801" y="630"/>
                  </a:cubicBezTo>
                  <a:cubicBezTo>
                    <a:pt x="0" y="1431"/>
                    <a:pt x="0" y="2765"/>
                    <a:pt x="834" y="3565"/>
                  </a:cubicBezTo>
                  <a:lnTo>
                    <a:pt x="5237" y="7935"/>
                  </a:lnTo>
                  <a:cubicBezTo>
                    <a:pt x="5654" y="8336"/>
                    <a:pt x="6188" y="8536"/>
                    <a:pt x="6718" y="8536"/>
                  </a:cubicBezTo>
                  <a:cubicBezTo>
                    <a:pt x="7247" y="8536"/>
                    <a:pt x="7772" y="8336"/>
                    <a:pt x="8173" y="7935"/>
                  </a:cubicBezTo>
                  <a:cubicBezTo>
                    <a:pt x="9007" y="7101"/>
                    <a:pt x="8973" y="5800"/>
                    <a:pt x="8173" y="5000"/>
                  </a:cubicBezTo>
                  <a:lnTo>
                    <a:pt x="3736" y="597"/>
                  </a:lnTo>
                  <a:cubicBezTo>
                    <a:pt x="3340" y="200"/>
                    <a:pt x="2813" y="0"/>
                    <a:pt x="22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61" name="Google Shape;2061;p44"/>
            <p:cNvSpPr/>
            <p:nvPr/>
          </p:nvSpPr>
          <p:spPr>
            <a:xfrm>
              <a:off x="1368144" y="1887226"/>
              <a:ext cx="222022" cy="213310"/>
            </a:xfrm>
            <a:custGeom>
              <a:avLst/>
              <a:gdLst/>
              <a:ahLst/>
              <a:cxnLst/>
              <a:rect l="l" t="t" r="r" b="b"/>
              <a:pathLst>
                <a:path w="5938" h="5705" extrusionOk="0">
                  <a:moveTo>
                    <a:pt x="2936" y="1"/>
                  </a:moveTo>
                  <a:lnTo>
                    <a:pt x="0" y="2969"/>
                  </a:lnTo>
                  <a:lnTo>
                    <a:pt x="2168" y="5104"/>
                  </a:lnTo>
                  <a:cubicBezTo>
                    <a:pt x="2585" y="5505"/>
                    <a:pt x="3119" y="5705"/>
                    <a:pt x="3653" y="5705"/>
                  </a:cubicBezTo>
                  <a:cubicBezTo>
                    <a:pt x="4186" y="5705"/>
                    <a:pt x="4720" y="5505"/>
                    <a:pt x="5137" y="5104"/>
                  </a:cubicBezTo>
                  <a:cubicBezTo>
                    <a:pt x="5938" y="4270"/>
                    <a:pt x="5904" y="2969"/>
                    <a:pt x="5104" y="2135"/>
                  </a:cubicBezTo>
                  <a:lnTo>
                    <a:pt x="293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62" name="Google Shape;2062;p44"/>
            <p:cNvGrpSpPr/>
            <p:nvPr/>
          </p:nvGrpSpPr>
          <p:grpSpPr>
            <a:xfrm>
              <a:off x="1914475" y="1578537"/>
              <a:ext cx="1771719" cy="705780"/>
              <a:chOff x="3594029" y="458267"/>
              <a:chExt cx="1495500" cy="783416"/>
            </a:xfrm>
          </p:grpSpPr>
          <p:sp>
            <p:nvSpPr>
              <p:cNvPr id="2063" name="Google Shape;2063;p44"/>
              <p:cNvSpPr txBox="1"/>
              <p:nvPr/>
            </p:nvSpPr>
            <p:spPr>
              <a:xfrm>
                <a:off x="3594029" y="458267"/>
                <a:ext cx="1495500" cy="27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2064" name="Google Shape;2064;p44"/>
              <p:cNvSpPr txBox="1"/>
              <p:nvPr/>
            </p:nvSpPr>
            <p:spPr>
              <a:xfrm>
                <a:off x="3594029" y="792584"/>
                <a:ext cx="1495500" cy="44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2065" name="Google Shape;2065;p44"/>
          <p:cNvGrpSpPr/>
          <p:nvPr/>
        </p:nvGrpSpPr>
        <p:grpSpPr>
          <a:xfrm>
            <a:off x="990600" y="2489250"/>
            <a:ext cx="2847900" cy="942900"/>
            <a:chOff x="990600" y="2489250"/>
            <a:chExt cx="2847900" cy="942900"/>
          </a:xfrm>
        </p:grpSpPr>
        <p:sp>
          <p:nvSpPr>
            <p:cNvPr id="2066" name="Google Shape;2066;p44"/>
            <p:cNvSpPr/>
            <p:nvPr/>
          </p:nvSpPr>
          <p:spPr>
            <a:xfrm>
              <a:off x="990600" y="2489250"/>
              <a:ext cx="2847900" cy="9429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67" name="Google Shape;2067;p44"/>
            <p:cNvSpPr/>
            <p:nvPr/>
          </p:nvSpPr>
          <p:spPr>
            <a:xfrm>
              <a:off x="1253409" y="2799955"/>
              <a:ext cx="346792" cy="321517"/>
            </a:xfrm>
            <a:custGeom>
              <a:avLst/>
              <a:gdLst/>
              <a:ahLst/>
              <a:cxnLst/>
              <a:rect l="l" t="t" r="r" b="b"/>
              <a:pathLst>
                <a:path w="9275" h="8599" extrusionOk="0">
                  <a:moveTo>
                    <a:pt x="4642" y="0"/>
                  </a:moveTo>
                  <a:cubicBezTo>
                    <a:pt x="3973" y="0"/>
                    <a:pt x="3306" y="155"/>
                    <a:pt x="2703" y="463"/>
                  </a:cubicBezTo>
                  <a:cubicBezTo>
                    <a:pt x="2269" y="663"/>
                    <a:pt x="1869" y="964"/>
                    <a:pt x="1535" y="1330"/>
                  </a:cubicBezTo>
                  <a:cubicBezTo>
                    <a:pt x="1202" y="1664"/>
                    <a:pt x="901" y="2098"/>
                    <a:pt x="735" y="2531"/>
                  </a:cubicBezTo>
                  <a:cubicBezTo>
                    <a:pt x="1" y="4132"/>
                    <a:pt x="301" y="6101"/>
                    <a:pt x="1669" y="7401"/>
                  </a:cubicBezTo>
                  <a:cubicBezTo>
                    <a:pt x="2490" y="8202"/>
                    <a:pt x="3551" y="8598"/>
                    <a:pt x="4618" y="8598"/>
                  </a:cubicBezTo>
                  <a:cubicBezTo>
                    <a:pt x="5286" y="8598"/>
                    <a:pt x="5956" y="8443"/>
                    <a:pt x="6572" y="8135"/>
                  </a:cubicBezTo>
                  <a:cubicBezTo>
                    <a:pt x="6972" y="7935"/>
                    <a:pt x="7373" y="7635"/>
                    <a:pt x="7740" y="7268"/>
                  </a:cubicBezTo>
                  <a:cubicBezTo>
                    <a:pt x="8073" y="6901"/>
                    <a:pt x="8340" y="6501"/>
                    <a:pt x="8540" y="6067"/>
                  </a:cubicBezTo>
                  <a:cubicBezTo>
                    <a:pt x="9274" y="4466"/>
                    <a:pt x="8974" y="2498"/>
                    <a:pt x="7606" y="1197"/>
                  </a:cubicBezTo>
                  <a:cubicBezTo>
                    <a:pt x="6785" y="397"/>
                    <a:pt x="5712" y="0"/>
                    <a:pt x="464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68" name="Google Shape;2068;p44"/>
            <p:cNvSpPr/>
            <p:nvPr/>
          </p:nvSpPr>
          <p:spPr>
            <a:xfrm>
              <a:off x="1280853" y="2817267"/>
              <a:ext cx="291904" cy="286893"/>
            </a:xfrm>
            <a:custGeom>
              <a:avLst/>
              <a:gdLst/>
              <a:ahLst/>
              <a:cxnLst/>
              <a:rect l="l" t="t" r="r" b="b"/>
              <a:pathLst>
                <a:path w="7807" h="7673" extrusionOk="0">
                  <a:moveTo>
                    <a:pt x="1969" y="0"/>
                  </a:moveTo>
                  <a:cubicBezTo>
                    <a:pt x="1535" y="200"/>
                    <a:pt x="1135" y="501"/>
                    <a:pt x="801" y="867"/>
                  </a:cubicBezTo>
                  <a:cubicBezTo>
                    <a:pt x="468" y="1201"/>
                    <a:pt x="167" y="1635"/>
                    <a:pt x="1" y="2068"/>
                  </a:cubicBezTo>
                  <a:lnTo>
                    <a:pt x="5838" y="7672"/>
                  </a:lnTo>
                  <a:cubicBezTo>
                    <a:pt x="6238" y="7472"/>
                    <a:pt x="6639" y="7172"/>
                    <a:pt x="7006" y="6805"/>
                  </a:cubicBezTo>
                  <a:cubicBezTo>
                    <a:pt x="7339" y="6438"/>
                    <a:pt x="7606" y="6038"/>
                    <a:pt x="7806" y="5604"/>
                  </a:cubicBezTo>
                  <a:lnTo>
                    <a:pt x="196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69" name="Google Shape;2069;p44"/>
            <p:cNvGrpSpPr/>
            <p:nvPr/>
          </p:nvGrpSpPr>
          <p:grpSpPr>
            <a:xfrm>
              <a:off x="1919500" y="2598300"/>
              <a:ext cx="1771719" cy="705780"/>
              <a:chOff x="3594029" y="458267"/>
              <a:chExt cx="1495500" cy="783416"/>
            </a:xfrm>
          </p:grpSpPr>
          <p:sp>
            <p:nvSpPr>
              <p:cNvPr id="2070" name="Google Shape;2070;p44"/>
              <p:cNvSpPr txBox="1"/>
              <p:nvPr/>
            </p:nvSpPr>
            <p:spPr>
              <a:xfrm>
                <a:off x="3594029" y="458267"/>
                <a:ext cx="1495500" cy="27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2071" name="Google Shape;2071;p44"/>
              <p:cNvSpPr txBox="1"/>
              <p:nvPr/>
            </p:nvSpPr>
            <p:spPr>
              <a:xfrm>
                <a:off x="3594029" y="792584"/>
                <a:ext cx="1495500" cy="44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2072" name="Google Shape;2072;p44"/>
          <p:cNvGrpSpPr/>
          <p:nvPr/>
        </p:nvGrpSpPr>
        <p:grpSpPr>
          <a:xfrm>
            <a:off x="990600" y="3509025"/>
            <a:ext cx="2847900" cy="942900"/>
            <a:chOff x="990600" y="3509025"/>
            <a:chExt cx="2847900" cy="942900"/>
          </a:xfrm>
        </p:grpSpPr>
        <p:sp>
          <p:nvSpPr>
            <p:cNvPr id="2073" name="Google Shape;2073;p44"/>
            <p:cNvSpPr/>
            <p:nvPr/>
          </p:nvSpPr>
          <p:spPr>
            <a:xfrm>
              <a:off x="990600" y="3509025"/>
              <a:ext cx="2847900" cy="9429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4" name="Google Shape;2074;p44"/>
            <p:cNvSpPr/>
            <p:nvPr/>
          </p:nvSpPr>
          <p:spPr>
            <a:xfrm>
              <a:off x="1253400" y="3819284"/>
              <a:ext cx="348026" cy="321217"/>
            </a:xfrm>
            <a:custGeom>
              <a:avLst/>
              <a:gdLst/>
              <a:ahLst/>
              <a:cxnLst/>
              <a:rect l="l" t="t" r="r" b="b"/>
              <a:pathLst>
                <a:path w="9308" h="8591" extrusionOk="0">
                  <a:moveTo>
                    <a:pt x="4597" y="1"/>
                  </a:moveTo>
                  <a:cubicBezTo>
                    <a:pt x="4209" y="1"/>
                    <a:pt x="3817" y="66"/>
                    <a:pt x="3403" y="176"/>
                  </a:cubicBezTo>
                  <a:cubicBezTo>
                    <a:pt x="2936" y="343"/>
                    <a:pt x="2502" y="543"/>
                    <a:pt x="2102" y="843"/>
                  </a:cubicBezTo>
                  <a:cubicBezTo>
                    <a:pt x="701" y="1877"/>
                    <a:pt x="0" y="3745"/>
                    <a:pt x="568" y="5547"/>
                  </a:cubicBezTo>
                  <a:cubicBezTo>
                    <a:pt x="1101" y="7348"/>
                    <a:pt x="2702" y="8516"/>
                    <a:pt x="4470" y="8582"/>
                  </a:cubicBezTo>
                  <a:cubicBezTo>
                    <a:pt x="4556" y="8588"/>
                    <a:pt x="4641" y="8591"/>
                    <a:pt x="4725" y="8591"/>
                  </a:cubicBezTo>
                  <a:cubicBezTo>
                    <a:pt x="5132" y="8591"/>
                    <a:pt x="5524" y="8526"/>
                    <a:pt x="5938" y="8415"/>
                  </a:cubicBezTo>
                  <a:cubicBezTo>
                    <a:pt x="6405" y="8249"/>
                    <a:pt x="6839" y="8049"/>
                    <a:pt x="7206" y="7748"/>
                  </a:cubicBezTo>
                  <a:cubicBezTo>
                    <a:pt x="8640" y="6681"/>
                    <a:pt x="9307" y="4813"/>
                    <a:pt x="8773" y="3045"/>
                  </a:cubicBezTo>
                  <a:cubicBezTo>
                    <a:pt x="8240" y="1244"/>
                    <a:pt x="6605" y="76"/>
                    <a:pt x="4837" y="9"/>
                  </a:cubicBezTo>
                  <a:cubicBezTo>
                    <a:pt x="4757" y="4"/>
                    <a:pt x="4677" y="1"/>
                    <a:pt x="45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5" name="Google Shape;2075;p44"/>
            <p:cNvSpPr/>
            <p:nvPr/>
          </p:nvSpPr>
          <p:spPr>
            <a:xfrm>
              <a:off x="1303278" y="3865310"/>
              <a:ext cx="248232" cy="229051"/>
            </a:xfrm>
            <a:custGeom>
              <a:avLst/>
              <a:gdLst/>
              <a:ahLst/>
              <a:cxnLst/>
              <a:rect l="l" t="t" r="r" b="b"/>
              <a:pathLst>
                <a:path w="6639" h="6126" extrusionOk="0">
                  <a:moveTo>
                    <a:pt x="3214" y="0"/>
                  </a:moveTo>
                  <a:cubicBezTo>
                    <a:pt x="2955" y="0"/>
                    <a:pt x="2686" y="38"/>
                    <a:pt x="2436" y="113"/>
                  </a:cubicBezTo>
                  <a:cubicBezTo>
                    <a:pt x="2102" y="246"/>
                    <a:pt x="1769" y="380"/>
                    <a:pt x="1502" y="613"/>
                  </a:cubicBezTo>
                  <a:cubicBezTo>
                    <a:pt x="501" y="1347"/>
                    <a:pt x="1" y="2681"/>
                    <a:pt x="401" y="3949"/>
                  </a:cubicBezTo>
                  <a:cubicBezTo>
                    <a:pt x="801" y="5250"/>
                    <a:pt x="1935" y="6084"/>
                    <a:pt x="3203" y="6117"/>
                  </a:cubicBezTo>
                  <a:cubicBezTo>
                    <a:pt x="3262" y="6123"/>
                    <a:pt x="3321" y="6126"/>
                    <a:pt x="3380" y="6126"/>
                  </a:cubicBezTo>
                  <a:cubicBezTo>
                    <a:pt x="3656" y="6126"/>
                    <a:pt x="3935" y="6066"/>
                    <a:pt x="4237" y="5984"/>
                  </a:cubicBezTo>
                  <a:cubicBezTo>
                    <a:pt x="4571" y="5884"/>
                    <a:pt x="4871" y="5717"/>
                    <a:pt x="5138" y="5517"/>
                  </a:cubicBezTo>
                  <a:cubicBezTo>
                    <a:pt x="6172" y="4783"/>
                    <a:pt x="6639" y="3448"/>
                    <a:pt x="6272" y="2147"/>
                  </a:cubicBezTo>
                  <a:cubicBezTo>
                    <a:pt x="5872" y="880"/>
                    <a:pt x="4704" y="46"/>
                    <a:pt x="3470" y="13"/>
                  </a:cubicBezTo>
                  <a:cubicBezTo>
                    <a:pt x="3386" y="4"/>
                    <a:pt x="3301" y="0"/>
                    <a:pt x="32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76" name="Google Shape;2076;p44"/>
            <p:cNvGrpSpPr/>
            <p:nvPr/>
          </p:nvGrpSpPr>
          <p:grpSpPr>
            <a:xfrm>
              <a:off x="1920725" y="3618062"/>
              <a:ext cx="1771719" cy="705780"/>
              <a:chOff x="3594029" y="458267"/>
              <a:chExt cx="1495500" cy="783416"/>
            </a:xfrm>
          </p:grpSpPr>
          <p:sp>
            <p:nvSpPr>
              <p:cNvPr id="2077" name="Google Shape;2077;p44"/>
              <p:cNvSpPr txBox="1"/>
              <p:nvPr/>
            </p:nvSpPr>
            <p:spPr>
              <a:xfrm>
                <a:off x="3594029" y="458267"/>
                <a:ext cx="1495500" cy="27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2078" name="Google Shape;2078;p44"/>
              <p:cNvSpPr txBox="1"/>
              <p:nvPr/>
            </p:nvSpPr>
            <p:spPr>
              <a:xfrm>
                <a:off x="3594029" y="792584"/>
                <a:ext cx="1495500" cy="44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2079" name="Google Shape;2079;p44"/>
          <p:cNvGrpSpPr/>
          <p:nvPr/>
        </p:nvGrpSpPr>
        <p:grpSpPr>
          <a:xfrm>
            <a:off x="4562200" y="1328850"/>
            <a:ext cx="3618299" cy="3266675"/>
            <a:chOff x="4562200" y="1328850"/>
            <a:chExt cx="3618299" cy="3266675"/>
          </a:xfrm>
        </p:grpSpPr>
        <p:grpSp>
          <p:nvGrpSpPr>
            <p:cNvPr id="2080" name="Google Shape;2080;p44"/>
            <p:cNvGrpSpPr/>
            <p:nvPr/>
          </p:nvGrpSpPr>
          <p:grpSpPr>
            <a:xfrm>
              <a:off x="4928907" y="1774556"/>
              <a:ext cx="2779900" cy="2779900"/>
              <a:chOff x="4152900" y="1800225"/>
              <a:chExt cx="2571600" cy="2571600"/>
            </a:xfrm>
          </p:grpSpPr>
          <p:sp>
            <p:nvSpPr>
              <p:cNvPr id="2081" name="Google Shape;2081;p44"/>
              <p:cNvSpPr/>
              <p:nvPr/>
            </p:nvSpPr>
            <p:spPr>
              <a:xfrm>
                <a:off x="4152900" y="1800225"/>
                <a:ext cx="2571600" cy="2571600"/>
              </a:xfrm>
              <a:prstGeom prst="blockArc">
                <a:avLst>
                  <a:gd name="adj1" fmla="val 62739"/>
                  <a:gd name="adj2" fmla="val 2981891"/>
                  <a:gd name="adj3" fmla="val 11628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82" name="Google Shape;2082;p44"/>
              <p:cNvSpPr/>
              <p:nvPr/>
            </p:nvSpPr>
            <p:spPr>
              <a:xfrm>
                <a:off x="4152900" y="1800225"/>
                <a:ext cx="2571600" cy="2571600"/>
              </a:xfrm>
              <a:prstGeom prst="blockArc">
                <a:avLst>
                  <a:gd name="adj1" fmla="val 10800000"/>
                  <a:gd name="adj2" fmla="val 402821"/>
                  <a:gd name="adj3" fmla="val 11955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83" name="Google Shape;2083;p44"/>
              <p:cNvSpPr/>
              <p:nvPr/>
            </p:nvSpPr>
            <p:spPr>
              <a:xfrm>
                <a:off x="4152900" y="1800225"/>
                <a:ext cx="2571600" cy="2571600"/>
              </a:xfrm>
              <a:prstGeom prst="blockArc">
                <a:avLst>
                  <a:gd name="adj1" fmla="val 2812051"/>
                  <a:gd name="adj2" fmla="val 10866486"/>
                  <a:gd name="adj3" fmla="val 11845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084" name="Google Shape;2084;p44"/>
            <p:cNvSpPr txBox="1"/>
            <p:nvPr/>
          </p:nvSpPr>
          <p:spPr>
            <a:xfrm>
              <a:off x="5297054" y="2888096"/>
              <a:ext cx="2045100" cy="55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 rtl="1"/>
              <a:r>
                <a:rPr lang="fa-IR"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اثربخشی</a:t>
              </a:r>
              <a:endParaRPr sz="18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2085" name="Google Shape;2085;p44"/>
            <p:cNvSpPr txBox="1"/>
            <p:nvPr/>
          </p:nvSpPr>
          <p:spPr>
            <a:xfrm>
              <a:off x="6018338" y="1328850"/>
              <a:ext cx="602400" cy="44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60 %</a:t>
              </a:r>
              <a:endParaRPr sz="17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2086" name="Google Shape;2086;p44"/>
            <p:cNvSpPr txBox="1"/>
            <p:nvPr/>
          </p:nvSpPr>
          <p:spPr>
            <a:xfrm>
              <a:off x="4562200" y="4150025"/>
              <a:ext cx="651900" cy="44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30 %</a:t>
              </a:r>
              <a:endParaRPr sz="17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2087" name="Google Shape;2087;p44"/>
            <p:cNvSpPr txBox="1"/>
            <p:nvPr/>
          </p:nvSpPr>
          <p:spPr>
            <a:xfrm>
              <a:off x="7528599" y="4150025"/>
              <a:ext cx="651900" cy="44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10 %</a:t>
              </a:r>
              <a:endParaRPr sz="17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60" name="Google Shape;8960;p62"/>
          <p:cNvGrpSpPr/>
          <p:nvPr/>
        </p:nvGrpSpPr>
        <p:grpSpPr>
          <a:xfrm>
            <a:off x="1002229" y="1542724"/>
            <a:ext cx="1801525" cy="2849778"/>
            <a:chOff x="1002229" y="1542724"/>
            <a:chExt cx="1801525" cy="2849778"/>
          </a:xfrm>
        </p:grpSpPr>
        <p:sp>
          <p:nvSpPr>
            <p:cNvPr id="8961" name="Google Shape;8961;p62"/>
            <p:cNvSpPr/>
            <p:nvPr/>
          </p:nvSpPr>
          <p:spPr>
            <a:xfrm>
              <a:off x="1002229" y="1542724"/>
              <a:ext cx="1801525" cy="2849778"/>
            </a:xfrm>
            <a:custGeom>
              <a:avLst/>
              <a:gdLst/>
              <a:ahLst/>
              <a:cxnLst/>
              <a:rect l="l" t="t" r="r" b="b"/>
              <a:pathLst>
                <a:path w="71284" h="112762" extrusionOk="0">
                  <a:moveTo>
                    <a:pt x="33233" y="0"/>
                  </a:moveTo>
                  <a:cubicBezTo>
                    <a:pt x="24128" y="0"/>
                    <a:pt x="22128" y="6626"/>
                    <a:pt x="21469" y="8958"/>
                  </a:cubicBezTo>
                  <a:cubicBezTo>
                    <a:pt x="20788" y="11339"/>
                    <a:pt x="22134" y="12004"/>
                    <a:pt x="22096" y="14347"/>
                  </a:cubicBezTo>
                  <a:cubicBezTo>
                    <a:pt x="22057" y="16668"/>
                    <a:pt x="19404" y="18238"/>
                    <a:pt x="19567" y="19104"/>
                  </a:cubicBezTo>
                  <a:cubicBezTo>
                    <a:pt x="19709" y="19791"/>
                    <a:pt x="21158" y="19867"/>
                    <a:pt x="21807" y="19867"/>
                  </a:cubicBezTo>
                  <a:cubicBezTo>
                    <a:pt x="21992" y="19867"/>
                    <a:pt x="22112" y="19862"/>
                    <a:pt x="22112" y="19862"/>
                  </a:cubicBezTo>
                  <a:lnTo>
                    <a:pt x="22112" y="19862"/>
                  </a:lnTo>
                  <a:cubicBezTo>
                    <a:pt x="22499" y="20706"/>
                    <a:pt x="21447" y="21333"/>
                    <a:pt x="21431" y="21850"/>
                  </a:cubicBezTo>
                  <a:cubicBezTo>
                    <a:pt x="21414" y="22368"/>
                    <a:pt x="22079" y="22717"/>
                    <a:pt x="22079" y="22717"/>
                  </a:cubicBezTo>
                  <a:cubicBezTo>
                    <a:pt x="22079" y="22717"/>
                    <a:pt x="21431" y="23011"/>
                    <a:pt x="22079" y="23768"/>
                  </a:cubicBezTo>
                  <a:cubicBezTo>
                    <a:pt x="22722" y="24542"/>
                    <a:pt x="22112" y="24711"/>
                    <a:pt x="22079" y="26073"/>
                  </a:cubicBezTo>
                  <a:cubicBezTo>
                    <a:pt x="22047" y="27196"/>
                    <a:pt x="23447" y="27430"/>
                    <a:pt x="24973" y="27430"/>
                  </a:cubicBezTo>
                  <a:cubicBezTo>
                    <a:pt x="25327" y="27430"/>
                    <a:pt x="25692" y="27419"/>
                    <a:pt x="26041" y="27403"/>
                  </a:cubicBezTo>
                  <a:cubicBezTo>
                    <a:pt x="26144" y="27397"/>
                    <a:pt x="26242" y="27397"/>
                    <a:pt x="26340" y="27397"/>
                  </a:cubicBezTo>
                  <a:cubicBezTo>
                    <a:pt x="28030" y="27397"/>
                    <a:pt x="28929" y="28171"/>
                    <a:pt x="29343" y="30024"/>
                  </a:cubicBezTo>
                  <a:cubicBezTo>
                    <a:pt x="29806" y="31975"/>
                    <a:pt x="28329" y="32787"/>
                    <a:pt x="28329" y="32787"/>
                  </a:cubicBezTo>
                  <a:cubicBezTo>
                    <a:pt x="28329" y="32787"/>
                    <a:pt x="24809" y="33620"/>
                    <a:pt x="22243" y="34890"/>
                  </a:cubicBezTo>
                  <a:cubicBezTo>
                    <a:pt x="19682" y="36187"/>
                    <a:pt x="18646" y="36824"/>
                    <a:pt x="13813" y="37789"/>
                  </a:cubicBezTo>
                  <a:cubicBezTo>
                    <a:pt x="8964" y="38742"/>
                    <a:pt x="5994" y="46049"/>
                    <a:pt x="5923" y="53612"/>
                  </a:cubicBezTo>
                  <a:cubicBezTo>
                    <a:pt x="5863" y="61170"/>
                    <a:pt x="5351" y="63034"/>
                    <a:pt x="5182" y="67295"/>
                  </a:cubicBezTo>
                  <a:cubicBezTo>
                    <a:pt x="5019" y="71572"/>
                    <a:pt x="6179" y="74357"/>
                    <a:pt x="4277" y="79027"/>
                  </a:cubicBezTo>
                  <a:cubicBezTo>
                    <a:pt x="2398" y="83707"/>
                    <a:pt x="1014" y="95183"/>
                    <a:pt x="1351" y="100179"/>
                  </a:cubicBezTo>
                  <a:cubicBezTo>
                    <a:pt x="1662" y="105198"/>
                    <a:pt x="185" y="112298"/>
                    <a:pt x="0" y="112756"/>
                  </a:cubicBezTo>
                  <a:lnTo>
                    <a:pt x="6729" y="112756"/>
                  </a:lnTo>
                  <a:cubicBezTo>
                    <a:pt x="6729" y="112756"/>
                    <a:pt x="9923" y="103460"/>
                    <a:pt x="11138" y="101155"/>
                  </a:cubicBezTo>
                  <a:cubicBezTo>
                    <a:pt x="12358" y="98834"/>
                    <a:pt x="14091" y="88045"/>
                    <a:pt x="14037" y="86018"/>
                  </a:cubicBezTo>
                  <a:cubicBezTo>
                    <a:pt x="13960" y="84007"/>
                    <a:pt x="14587" y="75207"/>
                    <a:pt x="14941" y="74264"/>
                  </a:cubicBezTo>
                  <a:cubicBezTo>
                    <a:pt x="15181" y="73637"/>
                    <a:pt x="15955" y="59476"/>
                    <a:pt x="15955" y="59476"/>
                  </a:cubicBezTo>
                  <a:cubicBezTo>
                    <a:pt x="15955" y="59476"/>
                    <a:pt x="18554" y="72112"/>
                    <a:pt x="18592" y="77239"/>
                  </a:cubicBezTo>
                  <a:cubicBezTo>
                    <a:pt x="18608" y="82367"/>
                    <a:pt x="18298" y="86628"/>
                    <a:pt x="18074" y="89434"/>
                  </a:cubicBezTo>
                  <a:cubicBezTo>
                    <a:pt x="17851" y="92219"/>
                    <a:pt x="17006" y="96698"/>
                    <a:pt x="16914" y="98970"/>
                  </a:cubicBezTo>
                  <a:cubicBezTo>
                    <a:pt x="16821" y="101253"/>
                    <a:pt x="14609" y="105198"/>
                    <a:pt x="15693" y="112761"/>
                  </a:cubicBezTo>
                  <a:lnTo>
                    <a:pt x="55569" y="112761"/>
                  </a:lnTo>
                  <a:cubicBezTo>
                    <a:pt x="56659" y="105203"/>
                    <a:pt x="54446" y="101253"/>
                    <a:pt x="54354" y="98970"/>
                  </a:cubicBezTo>
                  <a:cubicBezTo>
                    <a:pt x="54261" y="96698"/>
                    <a:pt x="53433" y="92219"/>
                    <a:pt x="53193" y="89434"/>
                  </a:cubicBezTo>
                  <a:cubicBezTo>
                    <a:pt x="52970" y="86628"/>
                    <a:pt x="52654" y="82367"/>
                    <a:pt x="52692" y="77239"/>
                  </a:cubicBezTo>
                  <a:cubicBezTo>
                    <a:pt x="52713" y="72112"/>
                    <a:pt x="55313" y="59481"/>
                    <a:pt x="55313" y="59481"/>
                  </a:cubicBezTo>
                  <a:cubicBezTo>
                    <a:pt x="55313" y="59481"/>
                    <a:pt x="56086" y="73648"/>
                    <a:pt x="56326" y="74270"/>
                  </a:cubicBezTo>
                  <a:cubicBezTo>
                    <a:pt x="56675" y="75212"/>
                    <a:pt x="57301" y="84012"/>
                    <a:pt x="57231" y="86018"/>
                  </a:cubicBezTo>
                  <a:cubicBezTo>
                    <a:pt x="57176" y="88045"/>
                    <a:pt x="58909" y="98839"/>
                    <a:pt x="60124" y="101160"/>
                  </a:cubicBezTo>
                  <a:cubicBezTo>
                    <a:pt x="61345" y="103465"/>
                    <a:pt x="64554" y="112761"/>
                    <a:pt x="64554" y="112761"/>
                  </a:cubicBezTo>
                  <a:lnTo>
                    <a:pt x="71284" y="112761"/>
                  </a:lnTo>
                  <a:cubicBezTo>
                    <a:pt x="71082" y="112298"/>
                    <a:pt x="69605" y="105203"/>
                    <a:pt x="69938" y="100185"/>
                  </a:cubicBezTo>
                  <a:cubicBezTo>
                    <a:pt x="70248" y="95183"/>
                    <a:pt x="68870" y="83713"/>
                    <a:pt x="66984" y="79027"/>
                  </a:cubicBezTo>
                  <a:cubicBezTo>
                    <a:pt x="65088" y="74362"/>
                    <a:pt x="66249" y="71578"/>
                    <a:pt x="66085" y="67300"/>
                  </a:cubicBezTo>
                  <a:cubicBezTo>
                    <a:pt x="65916" y="63039"/>
                    <a:pt x="65638" y="59683"/>
                    <a:pt x="65568" y="52119"/>
                  </a:cubicBezTo>
                  <a:cubicBezTo>
                    <a:pt x="65513" y="44534"/>
                    <a:pt x="62336" y="37696"/>
                    <a:pt x="57487" y="36715"/>
                  </a:cubicBezTo>
                  <a:cubicBezTo>
                    <a:pt x="52654" y="35762"/>
                    <a:pt x="52049" y="34541"/>
                    <a:pt x="49482" y="33266"/>
                  </a:cubicBezTo>
                  <a:cubicBezTo>
                    <a:pt x="47842" y="32432"/>
                    <a:pt x="46262" y="31490"/>
                    <a:pt x="44742" y="30449"/>
                  </a:cubicBezTo>
                  <a:cubicBezTo>
                    <a:pt x="42251" y="29670"/>
                    <a:pt x="43156" y="27032"/>
                    <a:pt x="43156" y="24139"/>
                  </a:cubicBezTo>
                  <a:cubicBezTo>
                    <a:pt x="43156" y="21262"/>
                    <a:pt x="47363" y="19622"/>
                    <a:pt x="47858" y="12762"/>
                  </a:cubicBezTo>
                  <a:cubicBezTo>
                    <a:pt x="48360" y="5879"/>
                    <a:pt x="43712" y="365"/>
                    <a:pt x="33974" y="16"/>
                  </a:cubicBezTo>
                  <a:cubicBezTo>
                    <a:pt x="33718" y="5"/>
                    <a:pt x="33473" y="0"/>
                    <a:pt x="33233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62" name="Google Shape;8962;p62"/>
            <p:cNvSpPr/>
            <p:nvPr/>
          </p:nvSpPr>
          <p:spPr>
            <a:xfrm>
              <a:off x="1586934" y="1597666"/>
              <a:ext cx="592312" cy="519173"/>
            </a:xfrm>
            <a:custGeom>
              <a:avLst/>
              <a:gdLst/>
              <a:ahLst/>
              <a:cxnLst/>
              <a:rect l="l" t="t" r="r" b="b"/>
              <a:pathLst>
                <a:path w="23437" h="20543" extrusionOk="0">
                  <a:moveTo>
                    <a:pt x="11144" y="0"/>
                  </a:moveTo>
                  <a:cubicBezTo>
                    <a:pt x="4392" y="0"/>
                    <a:pt x="605" y="2681"/>
                    <a:pt x="306" y="6621"/>
                  </a:cubicBezTo>
                  <a:cubicBezTo>
                    <a:pt x="0" y="10620"/>
                    <a:pt x="1815" y="11912"/>
                    <a:pt x="4376" y="11912"/>
                  </a:cubicBezTo>
                  <a:cubicBezTo>
                    <a:pt x="4621" y="11912"/>
                    <a:pt x="4877" y="11901"/>
                    <a:pt x="5139" y="11873"/>
                  </a:cubicBezTo>
                  <a:cubicBezTo>
                    <a:pt x="5139" y="11873"/>
                    <a:pt x="5362" y="11857"/>
                    <a:pt x="5656" y="11857"/>
                  </a:cubicBezTo>
                  <a:cubicBezTo>
                    <a:pt x="6234" y="11857"/>
                    <a:pt x="7073" y="11928"/>
                    <a:pt x="7073" y="12298"/>
                  </a:cubicBezTo>
                  <a:cubicBezTo>
                    <a:pt x="7073" y="12854"/>
                    <a:pt x="6888" y="14364"/>
                    <a:pt x="8125" y="14402"/>
                  </a:cubicBezTo>
                  <a:cubicBezTo>
                    <a:pt x="8539" y="14418"/>
                    <a:pt x="8926" y="14429"/>
                    <a:pt x="9258" y="14429"/>
                  </a:cubicBezTo>
                  <a:cubicBezTo>
                    <a:pt x="9923" y="14429"/>
                    <a:pt x="10375" y="14402"/>
                    <a:pt x="10375" y="14402"/>
                  </a:cubicBezTo>
                  <a:cubicBezTo>
                    <a:pt x="10375" y="14402"/>
                    <a:pt x="10724" y="16096"/>
                    <a:pt x="11465" y="16451"/>
                  </a:cubicBezTo>
                  <a:cubicBezTo>
                    <a:pt x="12201" y="16821"/>
                    <a:pt x="11906" y="17480"/>
                    <a:pt x="12130" y="17867"/>
                  </a:cubicBezTo>
                  <a:cubicBezTo>
                    <a:pt x="12348" y="18238"/>
                    <a:pt x="13236" y="18663"/>
                    <a:pt x="13585" y="19230"/>
                  </a:cubicBezTo>
                  <a:cubicBezTo>
                    <a:pt x="13939" y="19785"/>
                    <a:pt x="14086" y="20521"/>
                    <a:pt x="14674" y="20543"/>
                  </a:cubicBezTo>
                  <a:lnTo>
                    <a:pt x="14707" y="20543"/>
                  </a:lnTo>
                  <a:cubicBezTo>
                    <a:pt x="15301" y="20543"/>
                    <a:pt x="15759" y="20047"/>
                    <a:pt x="15377" y="19268"/>
                  </a:cubicBezTo>
                  <a:cubicBezTo>
                    <a:pt x="14969" y="18456"/>
                    <a:pt x="14582" y="17737"/>
                    <a:pt x="14843" y="17666"/>
                  </a:cubicBezTo>
                  <a:cubicBezTo>
                    <a:pt x="14854" y="17660"/>
                    <a:pt x="14860" y="17660"/>
                    <a:pt x="14871" y="17666"/>
                  </a:cubicBezTo>
                  <a:cubicBezTo>
                    <a:pt x="15099" y="17666"/>
                    <a:pt x="16009" y="17971"/>
                    <a:pt x="16985" y="17971"/>
                  </a:cubicBezTo>
                  <a:cubicBezTo>
                    <a:pt x="17562" y="17971"/>
                    <a:pt x="18162" y="17862"/>
                    <a:pt x="18663" y="17519"/>
                  </a:cubicBezTo>
                  <a:cubicBezTo>
                    <a:pt x="20064" y="16560"/>
                    <a:pt x="21998" y="15361"/>
                    <a:pt x="21077" y="12576"/>
                  </a:cubicBezTo>
                  <a:lnTo>
                    <a:pt x="21132" y="12576"/>
                  </a:lnTo>
                  <a:cubicBezTo>
                    <a:pt x="21437" y="12576"/>
                    <a:pt x="22984" y="12457"/>
                    <a:pt x="23197" y="10048"/>
                  </a:cubicBezTo>
                  <a:cubicBezTo>
                    <a:pt x="23436" y="7373"/>
                    <a:pt x="21851" y="807"/>
                    <a:pt x="13568" y="104"/>
                  </a:cubicBezTo>
                  <a:cubicBezTo>
                    <a:pt x="12724" y="33"/>
                    <a:pt x="11912" y="0"/>
                    <a:pt x="11144" y="0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63" name="Google Shape;8963;p62"/>
            <p:cNvSpPr/>
            <p:nvPr/>
          </p:nvSpPr>
          <p:spPr>
            <a:xfrm>
              <a:off x="1915375" y="2556935"/>
              <a:ext cx="398547" cy="598251"/>
            </a:xfrm>
            <a:custGeom>
              <a:avLst/>
              <a:gdLst/>
              <a:ahLst/>
              <a:cxnLst/>
              <a:rect l="l" t="t" r="r" b="b"/>
              <a:pathLst>
                <a:path w="15770" h="23672" extrusionOk="0">
                  <a:moveTo>
                    <a:pt x="4833" y="6"/>
                  </a:moveTo>
                  <a:cubicBezTo>
                    <a:pt x="4131" y="6"/>
                    <a:pt x="2730" y="235"/>
                    <a:pt x="2267" y="1968"/>
                  </a:cubicBezTo>
                  <a:cubicBezTo>
                    <a:pt x="1657" y="4311"/>
                    <a:pt x="126" y="7226"/>
                    <a:pt x="905" y="10583"/>
                  </a:cubicBezTo>
                  <a:cubicBezTo>
                    <a:pt x="1662" y="13939"/>
                    <a:pt x="0" y="16871"/>
                    <a:pt x="1733" y="18718"/>
                  </a:cubicBezTo>
                  <a:cubicBezTo>
                    <a:pt x="3411" y="20516"/>
                    <a:pt x="7405" y="23671"/>
                    <a:pt x="11312" y="23671"/>
                  </a:cubicBezTo>
                  <a:cubicBezTo>
                    <a:pt x="11454" y="23671"/>
                    <a:pt x="11590" y="23666"/>
                    <a:pt x="11732" y="23660"/>
                  </a:cubicBezTo>
                  <a:cubicBezTo>
                    <a:pt x="15770" y="23420"/>
                    <a:pt x="15677" y="19879"/>
                    <a:pt x="14990" y="18533"/>
                  </a:cubicBezTo>
                  <a:cubicBezTo>
                    <a:pt x="14331" y="17187"/>
                    <a:pt x="12800" y="14310"/>
                    <a:pt x="12669" y="12631"/>
                  </a:cubicBezTo>
                  <a:cubicBezTo>
                    <a:pt x="12538" y="10970"/>
                    <a:pt x="10588" y="1733"/>
                    <a:pt x="5253" y="33"/>
                  </a:cubicBezTo>
                  <a:cubicBezTo>
                    <a:pt x="5117" y="12"/>
                    <a:pt x="4975" y="1"/>
                    <a:pt x="4833" y="6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64" name="Google Shape;8964;p62"/>
            <p:cNvSpPr/>
            <p:nvPr/>
          </p:nvSpPr>
          <p:spPr>
            <a:xfrm>
              <a:off x="1457614" y="2541114"/>
              <a:ext cx="398977" cy="598225"/>
            </a:xfrm>
            <a:custGeom>
              <a:avLst/>
              <a:gdLst/>
              <a:ahLst/>
              <a:cxnLst/>
              <a:rect l="l" t="t" r="r" b="b"/>
              <a:pathLst>
                <a:path w="15787" h="23671" extrusionOk="0">
                  <a:moveTo>
                    <a:pt x="10970" y="0"/>
                  </a:moveTo>
                  <a:cubicBezTo>
                    <a:pt x="10822" y="0"/>
                    <a:pt x="10675" y="11"/>
                    <a:pt x="10534" y="33"/>
                  </a:cubicBezTo>
                  <a:cubicBezTo>
                    <a:pt x="5183" y="1733"/>
                    <a:pt x="3243" y="10953"/>
                    <a:pt x="3118" y="12631"/>
                  </a:cubicBezTo>
                  <a:cubicBezTo>
                    <a:pt x="2987" y="14293"/>
                    <a:pt x="1456" y="17186"/>
                    <a:pt x="775" y="18532"/>
                  </a:cubicBezTo>
                  <a:cubicBezTo>
                    <a:pt x="110" y="19862"/>
                    <a:pt x="1" y="23420"/>
                    <a:pt x="4038" y="23660"/>
                  </a:cubicBezTo>
                  <a:cubicBezTo>
                    <a:pt x="4175" y="23665"/>
                    <a:pt x="4316" y="23670"/>
                    <a:pt x="4458" y="23670"/>
                  </a:cubicBezTo>
                  <a:cubicBezTo>
                    <a:pt x="8370" y="23670"/>
                    <a:pt x="12381" y="20515"/>
                    <a:pt x="14054" y="18717"/>
                  </a:cubicBezTo>
                  <a:cubicBezTo>
                    <a:pt x="15786" y="16854"/>
                    <a:pt x="14108" y="13922"/>
                    <a:pt x="14882" y="10582"/>
                  </a:cubicBezTo>
                  <a:cubicBezTo>
                    <a:pt x="15661" y="7225"/>
                    <a:pt x="14130" y="4310"/>
                    <a:pt x="13498" y="1951"/>
                  </a:cubicBezTo>
                  <a:cubicBezTo>
                    <a:pt x="13046" y="234"/>
                    <a:pt x="11683" y="0"/>
                    <a:pt x="10970" y="0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65" name="Google Shape;8965;p62"/>
            <p:cNvSpPr/>
            <p:nvPr/>
          </p:nvSpPr>
          <p:spPr>
            <a:xfrm>
              <a:off x="1836045" y="2217070"/>
              <a:ext cx="115698" cy="519198"/>
            </a:xfrm>
            <a:custGeom>
              <a:avLst/>
              <a:gdLst/>
              <a:ahLst/>
              <a:cxnLst/>
              <a:rect l="l" t="t" r="r" b="b"/>
              <a:pathLst>
                <a:path w="4578" h="20544" extrusionOk="0">
                  <a:moveTo>
                    <a:pt x="3210" y="1"/>
                  </a:moveTo>
                  <a:cubicBezTo>
                    <a:pt x="3210" y="1"/>
                    <a:pt x="2104" y="611"/>
                    <a:pt x="774" y="682"/>
                  </a:cubicBezTo>
                  <a:cubicBezTo>
                    <a:pt x="774" y="682"/>
                    <a:pt x="1663" y="9700"/>
                    <a:pt x="1237" y="13225"/>
                  </a:cubicBezTo>
                  <a:cubicBezTo>
                    <a:pt x="796" y="16767"/>
                    <a:pt x="1" y="18053"/>
                    <a:pt x="1" y="18053"/>
                  </a:cubicBezTo>
                  <a:cubicBezTo>
                    <a:pt x="17" y="18385"/>
                    <a:pt x="142" y="18484"/>
                    <a:pt x="289" y="18484"/>
                  </a:cubicBezTo>
                  <a:cubicBezTo>
                    <a:pt x="507" y="18484"/>
                    <a:pt x="774" y="18255"/>
                    <a:pt x="774" y="18255"/>
                  </a:cubicBezTo>
                  <a:lnTo>
                    <a:pt x="1368" y="17132"/>
                  </a:lnTo>
                  <a:cubicBezTo>
                    <a:pt x="1417" y="17132"/>
                    <a:pt x="1461" y="17127"/>
                    <a:pt x="1504" y="17127"/>
                  </a:cubicBezTo>
                  <a:cubicBezTo>
                    <a:pt x="2349" y="17127"/>
                    <a:pt x="2382" y="17612"/>
                    <a:pt x="2382" y="17612"/>
                  </a:cubicBezTo>
                  <a:lnTo>
                    <a:pt x="2197" y="18091"/>
                  </a:lnTo>
                  <a:lnTo>
                    <a:pt x="3946" y="20543"/>
                  </a:lnTo>
                  <a:lnTo>
                    <a:pt x="4578" y="18048"/>
                  </a:lnTo>
                  <a:cubicBezTo>
                    <a:pt x="4578" y="18048"/>
                    <a:pt x="2970" y="16375"/>
                    <a:pt x="3248" y="11874"/>
                  </a:cubicBezTo>
                  <a:cubicBezTo>
                    <a:pt x="3542" y="7395"/>
                    <a:pt x="3210" y="1"/>
                    <a:pt x="3210" y="1"/>
                  </a:cubicBez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66" name="Google Shape;8966;p62"/>
            <p:cNvSpPr/>
            <p:nvPr/>
          </p:nvSpPr>
          <p:spPr>
            <a:xfrm>
              <a:off x="1625348" y="3061652"/>
              <a:ext cx="645055" cy="415076"/>
            </a:xfrm>
            <a:custGeom>
              <a:avLst/>
              <a:gdLst/>
              <a:ahLst/>
              <a:cxnLst/>
              <a:rect l="l" t="t" r="r" b="b"/>
              <a:pathLst>
                <a:path w="25524" h="16424" extrusionOk="0">
                  <a:moveTo>
                    <a:pt x="18331" y="0"/>
                  </a:moveTo>
                  <a:cubicBezTo>
                    <a:pt x="15552" y="0"/>
                    <a:pt x="12511" y="1003"/>
                    <a:pt x="10975" y="1493"/>
                  </a:cubicBezTo>
                  <a:cubicBezTo>
                    <a:pt x="9411" y="1989"/>
                    <a:pt x="6736" y="1826"/>
                    <a:pt x="3989" y="2065"/>
                  </a:cubicBezTo>
                  <a:cubicBezTo>
                    <a:pt x="1238" y="2305"/>
                    <a:pt x="1" y="4060"/>
                    <a:pt x="633" y="4812"/>
                  </a:cubicBezTo>
                  <a:cubicBezTo>
                    <a:pt x="1259" y="5553"/>
                    <a:pt x="4098" y="4648"/>
                    <a:pt x="5482" y="6310"/>
                  </a:cubicBezTo>
                  <a:cubicBezTo>
                    <a:pt x="6883" y="7967"/>
                    <a:pt x="8746" y="8871"/>
                    <a:pt x="9814" y="9389"/>
                  </a:cubicBezTo>
                  <a:cubicBezTo>
                    <a:pt x="10147" y="9536"/>
                    <a:pt x="10702" y="9776"/>
                    <a:pt x="11329" y="10086"/>
                  </a:cubicBezTo>
                  <a:cubicBezTo>
                    <a:pt x="11694" y="10255"/>
                    <a:pt x="12081" y="10440"/>
                    <a:pt x="12490" y="10642"/>
                  </a:cubicBezTo>
                  <a:cubicBezTo>
                    <a:pt x="13579" y="11231"/>
                    <a:pt x="14702" y="11917"/>
                    <a:pt x="15290" y="12598"/>
                  </a:cubicBezTo>
                  <a:cubicBezTo>
                    <a:pt x="16435" y="13982"/>
                    <a:pt x="20402" y="15677"/>
                    <a:pt x="21933" y="16249"/>
                  </a:cubicBezTo>
                  <a:cubicBezTo>
                    <a:pt x="22200" y="16358"/>
                    <a:pt x="22489" y="16418"/>
                    <a:pt x="22783" y="16423"/>
                  </a:cubicBezTo>
                  <a:cubicBezTo>
                    <a:pt x="23824" y="16423"/>
                    <a:pt x="24527" y="15519"/>
                    <a:pt x="24810" y="13944"/>
                  </a:cubicBezTo>
                  <a:cubicBezTo>
                    <a:pt x="25175" y="11966"/>
                    <a:pt x="25050" y="8392"/>
                    <a:pt x="25284" y="5106"/>
                  </a:cubicBezTo>
                  <a:cubicBezTo>
                    <a:pt x="25524" y="1809"/>
                    <a:pt x="22739" y="387"/>
                    <a:pt x="22739" y="387"/>
                  </a:cubicBezTo>
                  <a:cubicBezTo>
                    <a:pt x="22739" y="387"/>
                    <a:pt x="21230" y="38"/>
                    <a:pt x="18407" y="0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67" name="Google Shape;8967;p62"/>
            <p:cNvSpPr/>
            <p:nvPr/>
          </p:nvSpPr>
          <p:spPr>
            <a:xfrm>
              <a:off x="1523727" y="3044441"/>
              <a:ext cx="358465" cy="579776"/>
            </a:xfrm>
            <a:custGeom>
              <a:avLst/>
              <a:gdLst/>
              <a:ahLst/>
              <a:cxnLst/>
              <a:rect l="l" t="t" r="r" b="b"/>
              <a:pathLst>
                <a:path w="14184" h="22941" extrusionOk="0">
                  <a:moveTo>
                    <a:pt x="10163" y="0"/>
                  </a:moveTo>
                  <a:lnTo>
                    <a:pt x="8190" y="1493"/>
                  </a:lnTo>
                  <a:cubicBezTo>
                    <a:pt x="7302" y="1199"/>
                    <a:pt x="6528" y="1074"/>
                    <a:pt x="5842" y="1074"/>
                  </a:cubicBezTo>
                  <a:cubicBezTo>
                    <a:pt x="4016" y="1074"/>
                    <a:pt x="2790" y="1984"/>
                    <a:pt x="1624" y="3133"/>
                  </a:cubicBezTo>
                  <a:cubicBezTo>
                    <a:pt x="0" y="4719"/>
                    <a:pt x="60" y="9569"/>
                    <a:pt x="2049" y="12260"/>
                  </a:cubicBezTo>
                  <a:cubicBezTo>
                    <a:pt x="4038" y="14952"/>
                    <a:pt x="8354" y="15748"/>
                    <a:pt x="10310" y="16118"/>
                  </a:cubicBezTo>
                  <a:cubicBezTo>
                    <a:pt x="12288" y="16483"/>
                    <a:pt x="11803" y="17442"/>
                    <a:pt x="11770" y="18238"/>
                  </a:cubicBezTo>
                  <a:cubicBezTo>
                    <a:pt x="11710" y="19028"/>
                    <a:pt x="8724" y="21131"/>
                    <a:pt x="8833" y="22074"/>
                  </a:cubicBezTo>
                  <a:cubicBezTo>
                    <a:pt x="8915" y="22886"/>
                    <a:pt x="9999" y="22940"/>
                    <a:pt x="10293" y="22940"/>
                  </a:cubicBezTo>
                  <a:lnTo>
                    <a:pt x="10364" y="22940"/>
                  </a:lnTo>
                  <a:cubicBezTo>
                    <a:pt x="10364" y="22940"/>
                    <a:pt x="10773" y="21889"/>
                    <a:pt x="11863" y="20695"/>
                  </a:cubicBezTo>
                  <a:cubicBezTo>
                    <a:pt x="12953" y="19475"/>
                    <a:pt x="14108" y="18630"/>
                    <a:pt x="14021" y="16837"/>
                  </a:cubicBezTo>
                  <a:cubicBezTo>
                    <a:pt x="13928" y="15067"/>
                    <a:pt x="12468" y="14533"/>
                    <a:pt x="12468" y="14533"/>
                  </a:cubicBezTo>
                  <a:cubicBezTo>
                    <a:pt x="12468" y="14533"/>
                    <a:pt x="14184" y="13922"/>
                    <a:pt x="13388" y="11786"/>
                  </a:cubicBezTo>
                  <a:cubicBezTo>
                    <a:pt x="12598" y="9645"/>
                    <a:pt x="8691" y="10958"/>
                    <a:pt x="8724" y="8893"/>
                  </a:cubicBezTo>
                  <a:cubicBezTo>
                    <a:pt x="8779" y="6844"/>
                    <a:pt x="7934" y="5329"/>
                    <a:pt x="9165" y="3744"/>
                  </a:cubicBezTo>
                  <a:cubicBezTo>
                    <a:pt x="10386" y="2180"/>
                    <a:pt x="11291" y="202"/>
                    <a:pt x="11291" y="202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8968" name="Google Shape;8968;p62"/>
            <p:cNvGrpSpPr/>
            <p:nvPr/>
          </p:nvGrpSpPr>
          <p:grpSpPr>
            <a:xfrm>
              <a:off x="1675337" y="3316550"/>
              <a:ext cx="437113" cy="383257"/>
              <a:chOff x="1675337" y="3316550"/>
              <a:chExt cx="437113" cy="383257"/>
            </a:xfrm>
          </p:grpSpPr>
          <p:sp>
            <p:nvSpPr>
              <p:cNvPr id="8969" name="Google Shape;8969;p62"/>
              <p:cNvSpPr/>
              <p:nvPr/>
            </p:nvSpPr>
            <p:spPr>
              <a:xfrm>
                <a:off x="1948836" y="3389941"/>
                <a:ext cx="163614" cy="233998"/>
              </a:xfrm>
              <a:custGeom>
                <a:avLst/>
                <a:gdLst/>
                <a:ahLst/>
                <a:cxnLst/>
                <a:rect l="l" t="t" r="r" b="b"/>
                <a:pathLst>
                  <a:path w="6474" h="9259" extrusionOk="0">
                    <a:moveTo>
                      <a:pt x="3286" y="1"/>
                    </a:moveTo>
                    <a:cubicBezTo>
                      <a:pt x="2316" y="1"/>
                      <a:pt x="1052" y="273"/>
                      <a:pt x="594" y="1505"/>
                    </a:cubicBezTo>
                    <a:cubicBezTo>
                      <a:pt x="0" y="3096"/>
                      <a:pt x="1717" y="3940"/>
                      <a:pt x="1717" y="3940"/>
                    </a:cubicBezTo>
                    <a:cubicBezTo>
                      <a:pt x="1493" y="4496"/>
                      <a:pt x="1771" y="4845"/>
                      <a:pt x="1771" y="4845"/>
                    </a:cubicBezTo>
                    <a:cubicBezTo>
                      <a:pt x="1477" y="5401"/>
                      <a:pt x="1717" y="5673"/>
                      <a:pt x="1717" y="5673"/>
                    </a:cubicBezTo>
                    <a:cubicBezTo>
                      <a:pt x="1205" y="6109"/>
                      <a:pt x="916" y="6752"/>
                      <a:pt x="921" y="7428"/>
                    </a:cubicBezTo>
                    <a:cubicBezTo>
                      <a:pt x="921" y="8338"/>
                      <a:pt x="2049" y="9258"/>
                      <a:pt x="3428" y="9258"/>
                    </a:cubicBezTo>
                    <a:cubicBezTo>
                      <a:pt x="3836" y="9258"/>
                      <a:pt x="4234" y="9182"/>
                      <a:pt x="4610" y="9030"/>
                    </a:cubicBezTo>
                    <a:cubicBezTo>
                      <a:pt x="6474" y="8294"/>
                      <a:pt x="6179" y="6360"/>
                      <a:pt x="6141" y="3444"/>
                    </a:cubicBezTo>
                    <a:cubicBezTo>
                      <a:pt x="6109" y="513"/>
                      <a:pt x="4022" y="55"/>
                      <a:pt x="4022" y="55"/>
                    </a:cubicBezTo>
                    <a:cubicBezTo>
                      <a:pt x="3776" y="17"/>
                      <a:pt x="3531" y="1"/>
                      <a:pt x="3286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970" name="Google Shape;8970;p62"/>
              <p:cNvSpPr/>
              <p:nvPr/>
            </p:nvSpPr>
            <p:spPr>
              <a:xfrm>
                <a:off x="1675337" y="3384988"/>
                <a:ext cx="163639" cy="234124"/>
              </a:xfrm>
              <a:custGeom>
                <a:avLst/>
                <a:gdLst/>
                <a:ahLst/>
                <a:cxnLst/>
                <a:rect l="l" t="t" r="r" b="b"/>
                <a:pathLst>
                  <a:path w="6475" h="9264" extrusionOk="0">
                    <a:moveTo>
                      <a:pt x="3139" y="0"/>
                    </a:moveTo>
                    <a:cubicBezTo>
                      <a:pt x="2910" y="0"/>
                      <a:pt x="2676" y="17"/>
                      <a:pt x="2453" y="44"/>
                    </a:cubicBezTo>
                    <a:cubicBezTo>
                      <a:pt x="2453" y="44"/>
                      <a:pt x="366" y="502"/>
                      <a:pt x="328" y="3433"/>
                    </a:cubicBezTo>
                    <a:cubicBezTo>
                      <a:pt x="295" y="6370"/>
                      <a:pt x="1" y="8305"/>
                      <a:pt x="1859" y="9046"/>
                    </a:cubicBezTo>
                    <a:cubicBezTo>
                      <a:pt x="2229" y="9187"/>
                      <a:pt x="2627" y="9264"/>
                      <a:pt x="3025" y="9264"/>
                    </a:cubicBezTo>
                    <a:cubicBezTo>
                      <a:pt x="4414" y="9264"/>
                      <a:pt x="5548" y="8337"/>
                      <a:pt x="5548" y="7422"/>
                    </a:cubicBezTo>
                    <a:cubicBezTo>
                      <a:pt x="5559" y="6752"/>
                      <a:pt x="5270" y="6109"/>
                      <a:pt x="4758" y="5673"/>
                    </a:cubicBezTo>
                    <a:cubicBezTo>
                      <a:pt x="4758" y="5673"/>
                      <a:pt x="4997" y="5411"/>
                      <a:pt x="4703" y="4861"/>
                    </a:cubicBezTo>
                    <a:cubicBezTo>
                      <a:pt x="4703" y="4861"/>
                      <a:pt x="4976" y="4507"/>
                      <a:pt x="4758" y="3940"/>
                    </a:cubicBezTo>
                    <a:cubicBezTo>
                      <a:pt x="4758" y="3940"/>
                      <a:pt x="6474" y="3106"/>
                      <a:pt x="5880" y="1521"/>
                    </a:cubicBezTo>
                    <a:cubicBezTo>
                      <a:pt x="5417" y="262"/>
                      <a:pt x="4115" y="0"/>
                      <a:pt x="3139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971" name="Google Shape;8971;p62"/>
              <p:cNvSpPr/>
              <p:nvPr/>
            </p:nvSpPr>
            <p:spPr>
              <a:xfrm>
                <a:off x="1794193" y="3316550"/>
                <a:ext cx="199552" cy="383257"/>
              </a:xfrm>
              <a:custGeom>
                <a:avLst/>
                <a:gdLst/>
                <a:ahLst/>
                <a:cxnLst/>
                <a:rect l="l" t="t" r="r" b="b"/>
                <a:pathLst>
                  <a:path w="7896" h="15165" extrusionOk="0">
                    <a:moveTo>
                      <a:pt x="4648" y="0"/>
                    </a:moveTo>
                    <a:lnTo>
                      <a:pt x="4648" y="4191"/>
                    </a:lnTo>
                    <a:cubicBezTo>
                      <a:pt x="4648" y="4191"/>
                      <a:pt x="1733" y="6812"/>
                      <a:pt x="125" y="6959"/>
                    </a:cubicBezTo>
                    <a:lnTo>
                      <a:pt x="0" y="7563"/>
                    </a:lnTo>
                    <a:cubicBezTo>
                      <a:pt x="0" y="7563"/>
                      <a:pt x="2839" y="6719"/>
                      <a:pt x="4239" y="5558"/>
                    </a:cubicBezTo>
                    <a:lnTo>
                      <a:pt x="4239" y="5558"/>
                    </a:lnTo>
                    <a:cubicBezTo>
                      <a:pt x="4054" y="5722"/>
                      <a:pt x="1139" y="8283"/>
                      <a:pt x="55" y="8375"/>
                    </a:cubicBezTo>
                    <a:lnTo>
                      <a:pt x="550" y="8969"/>
                    </a:lnTo>
                    <a:cubicBezTo>
                      <a:pt x="550" y="8969"/>
                      <a:pt x="4169" y="7068"/>
                      <a:pt x="4299" y="6294"/>
                    </a:cubicBezTo>
                    <a:lnTo>
                      <a:pt x="4299" y="15165"/>
                    </a:lnTo>
                    <a:lnTo>
                      <a:pt x="5754" y="15165"/>
                    </a:lnTo>
                    <a:lnTo>
                      <a:pt x="5754" y="8081"/>
                    </a:lnTo>
                    <a:cubicBezTo>
                      <a:pt x="6283" y="8931"/>
                      <a:pt x="7187" y="8986"/>
                      <a:pt x="7416" y="8986"/>
                    </a:cubicBezTo>
                    <a:lnTo>
                      <a:pt x="7471" y="8986"/>
                    </a:lnTo>
                    <a:lnTo>
                      <a:pt x="7841" y="8577"/>
                    </a:lnTo>
                    <a:cubicBezTo>
                      <a:pt x="6713" y="8468"/>
                      <a:pt x="6217" y="7340"/>
                      <a:pt x="6217" y="7340"/>
                    </a:cubicBezTo>
                    <a:lnTo>
                      <a:pt x="6217" y="7340"/>
                    </a:lnTo>
                    <a:cubicBezTo>
                      <a:pt x="6768" y="7705"/>
                      <a:pt x="7405" y="7754"/>
                      <a:pt x="7716" y="7754"/>
                    </a:cubicBezTo>
                    <a:cubicBezTo>
                      <a:pt x="7825" y="7754"/>
                      <a:pt x="7896" y="7749"/>
                      <a:pt x="7896" y="7749"/>
                    </a:cubicBezTo>
                    <a:lnTo>
                      <a:pt x="7765" y="7155"/>
                    </a:lnTo>
                    <a:cubicBezTo>
                      <a:pt x="7667" y="7166"/>
                      <a:pt x="7569" y="7171"/>
                      <a:pt x="7471" y="7171"/>
                    </a:cubicBezTo>
                    <a:cubicBezTo>
                      <a:pt x="6081" y="7171"/>
                      <a:pt x="5792" y="5978"/>
                      <a:pt x="5792" y="5978"/>
                    </a:cubicBezTo>
                    <a:lnTo>
                      <a:pt x="5792" y="556"/>
                    </a:lnTo>
                    <a:cubicBezTo>
                      <a:pt x="5400" y="354"/>
                      <a:pt x="5013" y="175"/>
                      <a:pt x="4648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8972" name="Google Shape;8972;p62"/>
            <p:cNvSpPr/>
            <p:nvPr/>
          </p:nvSpPr>
          <p:spPr>
            <a:xfrm>
              <a:off x="1512152" y="3450115"/>
              <a:ext cx="732650" cy="863056"/>
            </a:xfrm>
            <a:custGeom>
              <a:avLst/>
              <a:gdLst/>
              <a:ahLst/>
              <a:cxnLst/>
              <a:rect l="l" t="t" r="r" b="b"/>
              <a:pathLst>
                <a:path w="28990" h="34150" extrusionOk="0">
                  <a:moveTo>
                    <a:pt x="2235" y="1"/>
                  </a:moveTo>
                  <a:cubicBezTo>
                    <a:pt x="1968" y="6"/>
                    <a:pt x="1695" y="44"/>
                    <a:pt x="1439" y="121"/>
                  </a:cubicBezTo>
                  <a:cubicBezTo>
                    <a:pt x="1" y="508"/>
                    <a:pt x="1014" y="2061"/>
                    <a:pt x="1090" y="2796"/>
                  </a:cubicBezTo>
                  <a:cubicBezTo>
                    <a:pt x="1145" y="3515"/>
                    <a:pt x="1586" y="4698"/>
                    <a:pt x="1586" y="4698"/>
                  </a:cubicBezTo>
                  <a:cubicBezTo>
                    <a:pt x="1363" y="5657"/>
                    <a:pt x="2305" y="6981"/>
                    <a:pt x="2305" y="6981"/>
                  </a:cubicBezTo>
                  <a:cubicBezTo>
                    <a:pt x="1842" y="8180"/>
                    <a:pt x="2398" y="8736"/>
                    <a:pt x="2398" y="8736"/>
                  </a:cubicBezTo>
                  <a:cubicBezTo>
                    <a:pt x="1919" y="9509"/>
                    <a:pt x="2414" y="10915"/>
                    <a:pt x="2414" y="10915"/>
                  </a:cubicBezTo>
                  <a:cubicBezTo>
                    <a:pt x="1510" y="12686"/>
                    <a:pt x="2289" y="13830"/>
                    <a:pt x="2289" y="13830"/>
                  </a:cubicBezTo>
                  <a:cubicBezTo>
                    <a:pt x="1641" y="14713"/>
                    <a:pt x="1973" y="16282"/>
                    <a:pt x="1973" y="16282"/>
                  </a:cubicBezTo>
                  <a:cubicBezTo>
                    <a:pt x="938" y="17917"/>
                    <a:pt x="1826" y="19781"/>
                    <a:pt x="1826" y="19781"/>
                  </a:cubicBezTo>
                  <a:cubicBezTo>
                    <a:pt x="1494" y="21077"/>
                    <a:pt x="1733" y="22380"/>
                    <a:pt x="1733" y="22380"/>
                  </a:cubicBezTo>
                  <a:cubicBezTo>
                    <a:pt x="1401" y="24298"/>
                    <a:pt x="2213" y="24963"/>
                    <a:pt x="2213" y="24963"/>
                  </a:cubicBezTo>
                  <a:cubicBezTo>
                    <a:pt x="2360" y="27584"/>
                    <a:pt x="4937" y="27954"/>
                    <a:pt x="4937" y="27954"/>
                  </a:cubicBezTo>
                  <a:cubicBezTo>
                    <a:pt x="5395" y="28880"/>
                    <a:pt x="6125" y="29158"/>
                    <a:pt x="6839" y="29158"/>
                  </a:cubicBezTo>
                  <a:cubicBezTo>
                    <a:pt x="7907" y="29158"/>
                    <a:pt x="8942" y="28526"/>
                    <a:pt x="8942" y="28526"/>
                  </a:cubicBezTo>
                  <a:cubicBezTo>
                    <a:pt x="9286" y="28641"/>
                    <a:pt x="9645" y="28706"/>
                    <a:pt x="10010" y="28717"/>
                  </a:cubicBezTo>
                  <a:cubicBezTo>
                    <a:pt x="10893" y="28717"/>
                    <a:pt x="11138" y="28177"/>
                    <a:pt x="11710" y="27954"/>
                  </a:cubicBezTo>
                  <a:cubicBezTo>
                    <a:pt x="11923" y="27861"/>
                    <a:pt x="12152" y="27812"/>
                    <a:pt x="12386" y="27801"/>
                  </a:cubicBezTo>
                  <a:cubicBezTo>
                    <a:pt x="12811" y="27801"/>
                    <a:pt x="13127" y="28030"/>
                    <a:pt x="13274" y="28581"/>
                  </a:cubicBezTo>
                  <a:cubicBezTo>
                    <a:pt x="13498" y="29393"/>
                    <a:pt x="13111" y="30646"/>
                    <a:pt x="12942" y="31899"/>
                  </a:cubicBezTo>
                  <a:cubicBezTo>
                    <a:pt x="12778" y="33136"/>
                    <a:pt x="13574" y="34150"/>
                    <a:pt x="13574" y="34150"/>
                  </a:cubicBezTo>
                  <a:lnTo>
                    <a:pt x="15454" y="34150"/>
                  </a:lnTo>
                  <a:cubicBezTo>
                    <a:pt x="15416" y="34150"/>
                    <a:pt x="15269" y="34111"/>
                    <a:pt x="15912" y="33005"/>
                  </a:cubicBezTo>
                  <a:cubicBezTo>
                    <a:pt x="16615" y="31823"/>
                    <a:pt x="15655" y="30679"/>
                    <a:pt x="16560" y="29240"/>
                  </a:cubicBezTo>
                  <a:cubicBezTo>
                    <a:pt x="17465" y="27801"/>
                    <a:pt x="17410" y="25976"/>
                    <a:pt x="17410" y="25976"/>
                  </a:cubicBezTo>
                  <a:cubicBezTo>
                    <a:pt x="17851" y="23540"/>
                    <a:pt x="16707" y="23470"/>
                    <a:pt x="15786" y="22434"/>
                  </a:cubicBezTo>
                  <a:cubicBezTo>
                    <a:pt x="15388" y="22009"/>
                    <a:pt x="14773" y="21884"/>
                    <a:pt x="14184" y="21884"/>
                  </a:cubicBezTo>
                  <a:cubicBezTo>
                    <a:pt x="13661" y="21895"/>
                    <a:pt x="13138" y="21971"/>
                    <a:pt x="12631" y="22124"/>
                  </a:cubicBezTo>
                  <a:cubicBezTo>
                    <a:pt x="12419" y="22042"/>
                    <a:pt x="12201" y="21998"/>
                    <a:pt x="11977" y="21993"/>
                  </a:cubicBezTo>
                  <a:cubicBezTo>
                    <a:pt x="11525" y="21977"/>
                    <a:pt x="11122" y="22254"/>
                    <a:pt x="10969" y="22674"/>
                  </a:cubicBezTo>
                  <a:cubicBezTo>
                    <a:pt x="10828" y="22625"/>
                    <a:pt x="10681" y="22598"/>
                    <a:pt x="10533" y="22598"/>
                  </a:cubicBezTo>
                  <a:cubicBezTo>
                    <a:pt x="9781" y="22598"/>
                    <a:pt x="9144" y="23213"/>
                    <a:pt x="9144" y="23213"/>
                  </a:cubicBezTo>
                  <a:cubicBezTo>
                    <a:pt x="9089" y="22837"/>
                    <a:pt x="8779" y="22734"/>
                    <a:pt x="8452" y="22734"/>
                  </a:cubicBezTo>
                  <a:cubicBezTo>
                    <a:pt x="8158" y="22745"/>
                    <a:pt x="7869" y="22805"/>
                    <a:pt x="7596" y="22903"/>
                  </a:cubicBezTo>
                  <a:cubicBezTo>
                    <a:pt x="7667" y="22036"/>
                    <a:pt x="6877" y="21720"/>
                    <a:pt x="6877" y="21720"/>
                  </a:cubicBezTo>
                  <a:cubicBezTo>
                    <a:pt x="7542" y="20467"/>
                    <a:pt x="6599" y="19639"/>
                    <a:pt x="6599" y="19639"/>
                  </a:cubicBezTo>
                  <a:cubicBezTo>
                    <a:pt x="7689" y="18070"/>
                    <a:pt x="7024" y="16266"/>
                    <a:pt x="7024" y="16266"/>
                  </a:cubicBezTo>
                  <a:cubicBezTo>
                    <a:pt x="7487" y="14402"/>
                    <a:pt x="6452" y="13367"/>
                    <a:pt x="6452" y="13367"/>
                  </a:cubicBezTo>
                  <a:cubicBezTo>
                    <a:pt x="7558" y="11890"/>
                    <a:pt x="6251" y="10528"/>
                    <a:pt x="6251" y="10528"/>
                  </a:cubicBezTo>
                  <a:cubicBezTo>
                    <a:pt x="6670" y="10120"/>
                    <a:pt x="6523" y="9231"/>
                    <a:pt x="6490" y="9013"/>
                  </a:cubicBezTo>
                  <a:lnTo>
                    <a:pt x="6490" y="9013"/>
                  </a:lnTo>
                  <a:cubicBezTo>
                    <a:pt x="6665" y="9983"/>
                    <a:pt x="7733" y="10049"/>
                    <a:pt x="8032" y="10049"/>
                  </a:cubicBezTo>
                  <a:lnTo>
                    <a:pt x="8109" y="10049"/>
                  </a:lnTo>
                  <a:cubicBezTo>
                    <a:pt x="8196" y="10899"/>
                    <a:pt x="9280" y="11002"/>
                    <a:pt x="9814" y="11002"/>
                  </a:cubicBezTo>
                  <a:cubicBezTo>
                    <a:pt x="9989" y="11002"/>
                    <a:pt x="10103" y="10991"/>
                    <a:pt x="10103" y="10991"/>
                  </a:cubicBezTo>
                  <a:cubicBezTo>
                    <a:pt x="10272" y="11743"/>
                    <a:pt x="10735" y="11934"/>
                    <a:pt x="11166" y="11934"/>
                  </a:cubicBezTo>
                  <a:cubicBezTo>
                    <a:pt x="11476" y="11923"/>
                    <a:pt x="11781" y="11847"/>
                    <a:pt x="12059" y="11711"/>
                  </a:cubicBezTo>
                  <a:cubicBezTo>
                    <a:pt x="12479" y="12119"/>
                    <a:pt x="13013" y="12245"/>
                    <a:pt x="13525" y="12245"/>
                  </a:cubicBezTo>
                  <a:cubicBezTo>
                    <a:pt x="14413" y="12245"/>
                    <a:pt x="15230" y="11858"/>
                    <a:pt x="15230" y="11858"/>
                  </a:cubicBezTo>
                  <a:cubicBezTo>
                    <a:pt x="15454" y="12076"/>
                    <a:pt x="15759" y="12196"/>
                    <a:pt x="16070" y="12179"/>
                  </a:cubicBezTo>
                  <a:cubicBezTo>
                    <a:pt x="16963" y="12179"/>
                    <a:pt x="17977" y="11471"/>
                    <a:pt x="17977" y="11471"/>
                  </a:cubicBezTo>
                  <a:cubicBezTo>
                    <a:pt x="18173" y="11536"/>
                    <a:pt x="18369" y="11569"/>
                    <a:pt x="18571" y="11569"/>
                  </a:cubicBezTo>
                  <a:cubicBezTo>
                    <a:pt x="19699" y="11569"/>
                    <a:pt x="19987" y="10387"/>
                    <a:pt x="19987" y="10387"/>
                  </a:cubicBezTo>
                  <a:lnTo>
                    <a:pt x="20031" y="10387"/>
                  </a:lnTo>
                  <a:cubicBezTo>
                    <a:pt x="21617" y="10387"/>
                    <a:pt x="21927" y="9297"/>
                    <a:pt x="21927" y="9297"/>
                  </a:cubicBezTo>
                  <a:cubicBezTo>
                    <a:pt x="22123" y="9362"/>
                    <a:pt x="22331" y="9400"/>
                    <a:pt x="22538" y="9406"/>
                  </a:cubicBezTo>
                  <a:cubicBezTo>
                    <a:pt x="22946" y="9406"/>
                    <a:pt x="23066" y="9188"/>
                    <a:pt x="23110" y="9052"/>
                  </a:cubicBezTo>
                  <a:lnTo>
                    <a:pt x="23110" y="9052"/>
                  </a:lnTo>
                  <a:cubicBezTo>
                    <a:pt x="22924" y="10365"/>
                    <a:pt x="23753" y="10583"/>
                    <a:pt x="23753" y="10583"/>
                  </a:cubicBezTo>
                  <a:cubicBezTo>
                    <a:pt x="23382" y="11945"/>
                    <a:pt x="23458" y="13018"/>
                    <a:pt x="23458" y="13018"/>
                  </a:cubicBezTo>
                  <a:cubicBezTo>
                    <a:pt x="22554" y="15307"/>
                    <a:pt x="24031" y="16212"/>
                    <a:pt x="24031" y="16212"/>
                  </a:cubicBezTo>
                  <a:cubicBezTo>
                    <a:pt x="22941" y="17574"/>
                    <a:pt x="23753" y="18903"/>
                    <a:pt x="23753" y="18903"/>
                  </a:cubicBezTo>
                  <a:cubicBezTo>
                    <a:pt x="23344" y="19514"/>
                    <a:pt x="23529" y="21377"/>
                    <a:pt x="23529" y="21377"/>
                  </a:cubicBezTo>
                  <a:cubicBezTo>
                    <a:pt x="22995" y="21982"/>
                    <a:pt x="22723" y="23257"/>
                    <a:pt x="22723" y="23257"/>
                  </a:cubicBezTo>
                  <a:cubicBezTo>
                    <a:pt x="20892" y="24031"/>
                    <a:pt x="20985" y="25655"/>
                    <a:pt x="20985" y="25655"/>
                  </a:cubicBezTo>
                  <a:cubicBezTo>
                    <a:pt x="21099" y="25704"/>
                    <a:pt x="21197" y="25785"/>
                    <a:pt x="21263" y="25894"/>
                  </a:cubicBezTo>
                  <a:cubicBezTo>
                    <a:pt x="21524" y="26281"/>
                    <a:pt x="22167" y="26706"/>
                    <a:pt x="22167" y="26706"/>
                  </a:cubicBezTo>
                  <a:cubicBezTo>
                    <a:pt x="21448" y="27039"/>
                    <a:pt x="20805" y="29398"/>
                    <a:pt x="20598" y="29970"/>
                  </a:cubicBezTo>
                  <a:cubicBezTo>
                    <a:pt x="20543" y="30134"/>
                    <a:pt x="20609" y="30210"/>
                    <a:pt x="20734" y="30210"/>
                  </a:cubicBezTo>
                  <a:cubicBezTo>
                    <a:pt x="21061" y="30210"/>
                    <a:pt x="21824" y="29692"/>
                    <a:pt x="22020" y="28864"/>
                  </a:cubicBezTo>
                  <a:cubicBezTo>
                    <a:pt x="22314" y="27736"/>
                    <a:pt x="23126" y="27333"/>
                    <a:pt x="23126" y="27333"/>
                  </a:cubicBezTo>
                  <a:cubicBezTo>
                    <a:pt x="23513" y="28194"/>
                    <a:pt x="24140" y="28466"/>
                    <a:pt x="24793" y="28466"/>
                  </a:cubicBezTo>
                  <a:cubicBezTo>
                    <a:pt x="25507" y="28466"/>
                    <a:pt x="26248" y="28145"/>
                    <a:pt x="26744" y="27921"/>
                  </a:cubicBezTo>
                  <a:cubicBezTo>
                    <a:pt x="27681" y="27496"/>
                    <a:pt x="27589" y="25355"/>
                    <a:pt x="27589" y="25355"/>
                  </a:cubicBezTo>
                  <a:cubicBezTo>
                    <a:pt x="27589" y="25355"/>
                    <a:pt x="27905" y="25230"/>
                    <a:pt x="28439" y="23731"/>
                  </a:cubicBezTo>
                  <a:cubicBezTo>
                    <a:pt x="28989" y="22260"/>
                    <a:pt x="28215" y="21154"/>
                    <a:pt x="28215" y="21154"/>
                  </a:cubicBezTo>
                  <a:cubicBezTo>
                    <a:pt x="28864" y="19159"/>
                    <a:pt x="27790" y="17999"/>
                    <a:pt x="27790" y="17999"/>
                  </a:cubicBezTo>
                  <a:cubicBezTo>
                    <a:pt x="28733" y="16429"/>
                    <a:pt x="27774" y="15045"/>
                    <a:pt x="27774" y="15045"/>
                  </a:cubicBezTo>
                  <a:cubicBezTo>
                    <a:pt x="28570" y="13700"/>
                    <a:pt x="27698" y="12408"/>
                    <a:pt x="27698" y="12408"/>
                  </a:cubicBezTo>
                  <a:cubicBezTo>
                    <a:pt x="28493" y="11264"/>
                    <a:pt x="27921" y="9771"/>
                    <a:pt x="27921" y="9771"/>
                  </a:cubicBezTo>
                  <a:cubicBezTo>
                    <a:pt x="28935" y="8294"/>
                    <a:pt x="27976" y="7335"/>
                    <a:pt x="27976" y="7335"/>
                  </a:cubicBezTo>
                  <a:cubicBezTo>
                    <a:pt x="27976" y="7335"/>
                    <a:pt x="28602" y="7155"/>
                    <a:pt x="28531" y="5145"/>
                  </a:cubicBezTo>
                  <a:cubicBezTo>
                    <a:pt x="28482" y="3417"/>
                    <a:pt x="26913" y="3297"/>
                    <a:pt x="26472" y="3297"/>
                  </a:cubicBezTo>
                  <a:cubicBezTo>
                    <a:pt x="26395" y="3297"/>
                    <a:pt x="26352" y="3297"/>
                    <a:pt x="26352" y="3297"/>
                  </a:cubicBezTo>
                  <a:cubicBezTo>
                    <a:pt x="25976" y="2894"/>
                    <a:pt x="25611" y="2753"/>
                    <a:pt x="25289" y="2753"/>
                  </a:cubicBezTo>
                  <a:cubicBezTo>
                    <a:pt x="24532" y="2753"/>
                    <a:pt x="23998" y="3537"/>
                    <a:pt x="23998" y="3537"/>
                  </a:cubicBezTo>
                  <a:cubicBezTo>
                    <a:pt x="23894" y="3510"/>
                    <a:pt x="23796" y="3494"/>
                    <a:pt x="23693" y="3494"/>
                  </a:cubicBezTo>
                  <a:cubicBezTo>
                    <a:pt x="22614" y="3494"/>
                    <a:pt x="21764" y="5014"/>
                    <a:pt x="21764" y="5014"/>
                  </a:cubicBezTo>
                  <a:lnTo>
                    <a:pt x="21688" y="5014"/>
                  </a:lnTo>
                  <a:cubicBezTo>
                    <a:pt x="20527" y="5014"/>
                    <a:pt x="20603" y="5826"/>
                    <a:pt x="20603" y="5826"/>
                  </a:cubicBezTo>
                  <a:cubicBezTo>
                    <a:pt x="20402" y="5771"/>
                    <a:pt x="20189" y="5744"/>
                    <a:pt x="19982" y="5744"/>
                  </a:cubicBezTo>
                  <a:cubicBezTo>
                    <a:pt x="19306" y="5733"/>
                    <a:pt x="18680" y="6098"/>
                    <a:pt x="18353" y="6692"/>
                  </a:cubicBezTo>
                  <a:cubicBezTo>
                    <a:pt x="18113" y="6567"/>
                    <a:pt x="17846" y="6501"/>
                    <a:pt x="17579" y="6501"/>
                  </a:cubicBezTo>
                  <a:cubicBezTo>
                    <a:pt x="16669" y="6501"/>
                    <a:pt x="16102" y="7302"/>
                    <a:pt x="16102" y="7302"/>
                  </a:cubicBezTo>
                  <a:cubicBezTo>
                    <a:pt x="15868" y="7237"/>
                    <a:pt x="15628" y="7204"/>
                    <a:pt x="15383" y="7204"/>
                  </a:cubicBezTo>
                  <a:cubicBezTo>
                    <a:pt x="14364" y="7204"/>
                    <a:pt x="13819" y="7815"/>
                    <a:pt x="13819" y="7815"/>
                  </a:cubicBezTo>
                  <a:cubicBezTo>
                    <a:pt x="13312" y="7155"/>
                    <a:pt x="12718" y="6965"/>
                    <a:pt x="12206" y="6965"/>
                  </a:cubicBezTo>
                  <a:cubicBezTo>
                    <a:pt x="11770" y="6970"/>
                    <a:pt x="11334" y="7095"/>
                    <a:pt x="10958" y="7319"/>
                  </a:cubicBezTo>
                  <a:cubicBezTo>
                    <a:pt x="10920" y="6382"/>
                    <a:pt x="10179" y="6234"/>
                    <a:pt x="9722" y="6234"/>
                  </a:cubicBezTo>
                  <a:cubicBezTo>
                    <a:pt x="9596" y="6234"/>
                    <a:pt x="9476" y="6245"/>
                    <a:pt x="9351" y="6267"/>
                  </a:cubicBezTo>
                  <a:cubicBezTo>
                    <a:pt x="9188" y="5215"/>
                    <a:pt x="7580" y="5030"/>
                    <a:pt x="7580" y="5030"/>
                  </a:cubicBezTo>
                  <a:cubicBezTo>
                    <a:pt x="8098" y="3761"/>
                    <a:pt x="6681" y="3319"/>
                    <a:pt x="6681" y="3319"/>
                  </a:cubicBezTo>
                  <a:cubicBezTo>
                    <a:pt x="6736" y="2175"/>
                    <a:pt x="5591" y="1804"/>
                    <a:pt x="5591" y="1804"/>
                  </a:cubicBezTo>
                  <a:cubicBezTo>
                    <a:pt x="5417" y="578"/>
                    <a:pt x="4768" y="300"/>
                    <a:pt x="4229" y="300"/>
                  </a:cubicBezTo>
                  <a:cubicBezTo>
                    <a:pt x="3951" y="306"/>
                    <a:pt x="3679" y="366"/>
                    <a:pt x="3428" y="475"/>
                  </a:cubicBezTo>
                  <a:cubicBezTo>
                    <a:pt x="3428" y="475"/>
                    <a:pt x="3085" y="1"/>
                    <a:pt x="2235" y="1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73" name="Google Shape;8973;p62"/>
            <p:cNvSpPr/>
            <p:nvPr/>
          </p:nvSpPr>
          <p:spPr>
            <a:xfrm>
              <a:off x="1727524" y="2620015"/>
              <a:ext cx="283861" cy="436153"/>
            </a:xfrm>
            <a:custGeom>
              <a:avLst/>
              <a:gdLst/>
              <a:ahLst/>
              <a:cxnLst/>
              <a:rect l="l" t="t" r="r" b="b"/>
              <a:pathLst>
                <a:path w="11232" h="17258" extrusionOk="0">
                  <a:moveTo>
                    <a:pt x="6136" y="0"/>
                  </a:moveTo>
                  <a:cubicBezTo>
                    <a:pt x="6125" y="0"/>
                    <a:pt x="6115" y="0"/>
                    <a:pt x="6109" y="6"/>
                  </a:cubicBezTo>
                  <a:cubicBezTo>
                    <a:pt x="6033" y="60"/>
                    <a:pt x="5564" y="872"/>
                    <a:pt x="5504" y="1172"/>
                  </a:cubicBezTo>
                  <a:cubicBezTo>
                    <a:pt x="5472" y="1357"/>
                    <a:pt x="5292" y="1412"/>
                    <a:pt x="5117" y="1412"/>
                  </a:cubicBezTo>
                  <a:cubicBezTo>
                    <a:pt x="5008" y="1412"/>
                    <a:pt x="4905" y="1395"/>
                    <a:pt x="4807" y="1363"/>
                  </a:cubicBezTo>
                  <a:cubicBezTo>
                    <a:pt x="4676" y="1324"/>
                    <a:pt x="4676" y="98"/>
                    <a:pt x="4676" y="98"/>
                  </a:cubicBezTo>
                  <a:cubicBezTo>
                    <a:pt x="4109" y="98"/>
                    <a:pt x="3543" y="551"/>
                    <a:pt x="3543" y="551"/>
                  </a:cubicBezTo>
                  <a:lnTo>
                    <a:pt x="3733" y="1608"/>
                  </a:lnTo>
                  <a:cubicBezTo>
                    <a:pt x="3205" y="2060"/>
                    <a:pt x="3412" y="2491"/>
                    <a:pt x="3412" y="2491"/>
                  </a:cubicBezTo>
                  <a:cubicBezTo>
                    <a:pt x="2676" y="3035"/>
                    <a:pt x="2791" y="4223"/>
                    <a:pt x="2355" y="4223"/>
                  </a:cubicBezTo>
                  <a:cubicBezTo>
                    <a:pt x="1968" y="4207"/>
                    <a:pt x="1973" y="4027"/>
                    <a:pt x="1843" y="4027"/>
                  </a:cubicBezTo>
                  <a:cubicBezTo>
                    <a:pt x="1826" y="4027"/>
                    <a:pt x="1810" y="4033"/>
                    <a:pt x="1788" y="4038"/>
                  </a:cubicBezTo>
                  <a:cubicBezTo>
                    <a:pt x="1619" y="4114"/>
                    <a:pt x="1374" y="4360"/>
                    <a:pt x="1586" y="4507"/>
                  </a:cubicBezTo>
                  <a:cubicBezTo>
                    <a:pt x="1772" y="4676"/>
                    <a:pt x="1603" y="4676"/>
                    <a:pt x="1379" y="4959"/>
                  </a:cubicBezTo>
                  <a:cubicBezTo>
                    <a:pt x="1134" y="5242"/>
                    <a:pt x="1646" y="5809"/>
                    <a:pt x="1832" y="5885"/>
                  </a:cubicBezTo>
                  <a:cubicBezTo>
                    <a:pt x="1848" y="5885"/>
                    <a:pt x="1859" y="5891"/>
                    <a:pt x="1870" y="5885"/>
                  </a:cubicBezTo>
                  <a:cubicBezTo>
                    <a:pt x="2120" y="5885"/>
                    <a:pt x="2965" y="5449"/>
                    <a:pt x="2965" y="5449"/>
                  </a:cubicBezTo>
                  <a:lnTo>
                    <a:pt x="2965" y="5449"/>
                  </a:lnTo>
                  <a:cubicBezTo>
                    <a:pt x="2731" y="5940"/>
                    <a:pt x="2769" y="6621"/>
                    <a:pt x="2769" y="6621"/>
                  </a:cubicBezTo>
                  <a:cubicBezTo>
                    <a:pt x="2769" y="6621"/>
                    <a:pt x="2622" y="6212"/>
                    <a:pt x="2268" y="6212"/>
                  </a:cubicBezTo>
                  <a:cubicBezTo>
                    <a:pt x="2186" y="6212"/>
                    <a:pt x="2104" y="6229"/>
                    <a:pt x="2033" y="6261"/>
                  </a:cubicBezTo>
                  <a:cubicBezTo>
                    <a:pt x="1505" y="6468"/>
                    <a:pt x="1488" y="6866"/>
                    <a:pt x="1488" y="6866"/>
                  </a:cubicBezTo>
                  <a:cubicBezTo>
                    <a:pt x="1864" y="6882"/>
                    <a:pt x="2017" y="7258"/>
                    <a:pt x="2017" y="7258"/>
                  </a:cubicBezTo>
                  <a:cubicBezTo>
                    <a:pt x="1" y="10631"/>
                    <a:pt x="1" y="15890"/>
                    <a:pt x="682" y="16647"/>
                  </a:cubicBezTo>
                  <a:cubicBezTo>
                    <a:pt x="1069" y="17056"/>
                    <a:pt x="1565" y="17257"/>
                    <a:pt x="2295" y="17257"/>
                  </a:cubicBezTo>
                  <a:cubicBezTo>
                    <a:pt x="2867" y="17257"/>
                    <a:pt x="3586" y="17126"/>
                    <a:pt x="4507" y="16870"/>
                  </a:cubicBezTo>
                  <a:cubicBezTo>
                    <a:pt x="6599" y="16266"/>
                    <a:pt x="10043" y="13835"/>
                    <a:pt x="10632" y="11329"/>
                  </a:cubicBezTo>
                  <a:cubicBezTo>
                    <a:pt x="11231" y="8822"/>
                    <a:pt x="9161" y="7389"/>
                    <a:pt x="9161" y="7389"/>
                  </a:cubicBezTo>
                  <a:cubicBezTo>
                    <a:pt x="9161" y="7389"/>
                    <a:pt x="9237" y="6654"/>
                    <a:pt x="9161" y="5166"/>
                  </a:cubicBezTo>
                  <a:cubicBezTo>
                    <a:pt x="9111" y="3847"/>
                    <a:pt x="8169" y="3771"/>
                    <a:pt x="7956" y="3771"/>
                  </a:cubicBezTo>
                  <a:lnTo>
                    <a:pt x="7918" y="3771"/>
                  </a:lnTo>
                  <a:cubicBezTo>
                    <a:pt x="8027" y="2338"/>
                    <a:pt x="6654" y="1924"/>
                    <a:pt x="6654" y="1733"/>
                  </a:cubicBezTo>
                  <a:cubicBezTo>
                    <a:pt x="6670" y="1532"/>
                    <a:pt x="7068" y="829"/>
                    <a:pt x="7144" y="507"/>
                  </a:cubicBezTo>
                  <a:cubicBezTo>
                    <a:pt x="7232" y="218"/>
                    <a:pt x="6332" y="0"/>
                    <a:pt x="6136" y="0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974" name="Google Shape;8974;p62"/>
          <p:cNvGrpSpPr/>
          <p:nvPr/>
        </p:nvGrpSpPr>
        <p:grpSpPr>
          <a:xfrm>
            <a:off x="7280398" y="2805793"/>
            <a:ext cx="939202" cy="1588073"/>
            <a:chOff x="7280398" y="2805793"/>
            <a:chExt cx="939202" cy="1588073"/>
          </a:xfrm>
        </p:grpSpPr>
        <p:grpSp>
          <p:nvGrpSpPr>
            <p:cNvPr id="8975" name="Google Shape;8975;p62"/>
            <p:cNvGrpSpPr/>
            <p:nvPr/>
          </p:nvGrpSpPr>
          <p:grpSpPr>
            <a:xfrm>
              <a:off x="7280398" y="2805793"/>
              <a:ext cx="939202" cy="1588073"/>
              <a:chOff x="7280398" y="2805793"/>
              <a:chExt cx="939202" cy="1588073"/>
            </a:xfrm>
          </p:grpSpPr>
          <p:sp>
            <p:nvSpPr>
              <p:cNvPr id="8976" name="Google Shape;8976;p62"/>
              <p:cNvSpPr/>
              <p:nvPr/>
            </p:nvSpPr>
            <p:spPr>
              <a:xfrm>
                <a:off x="7280398" y="3729250"/>
                <a:ext cx="595597" cy="664616"/>
              </a:xfrm>
              <a:custGeom>
                <a:avLst/>
                <a:gdLst/>
                <a:ahLst/>
                <a:cxnLst/>
                <a:rect l="l" t="t" r="r" b="b"/>
                <a:pathLst>
                  <a:path w="23567" h="26298" extrusionOk="0">
                    <a:moveTo>
                      <a:pt x="0" y="1"/>
                    </a:moveTo>
                    <a:lnTo>
                      <a:pt x="0" y="1745"/>
                    </a:lnTo>
                    <a:lnTo>
                      <a:pt x="4397" y="1745"/>
                    </a:lnTo>
                    <a:lnTo>
                      <a:pt x="4397" y="25426"/>
                    </a:lnTo>
                    <a:lnTo>
                      <a:pt x="5269" y="26298"/>
                    </a:lnTo>
                    <a:lnTo>
                      <a:pt x="22695" y="26298"/>
                    </a:lnTo>
                    <a:lnTo>
                      <a:pt x="23567" y="25426"/>
                    </a:lnTo>
                    <a:lnTo>
                      <a:pt x="23567" y="9395"/>
                    </a:lnTo>
                    <a:lnTo>
                      <a:pt x="21823" y="9395"/>
                    </a:lnTo>
                    <a:lnTo>
                      <a:pt x="21823" y="24554"/>
                    </a:lnTo>
                    <a:lnTo>
                      <a:pt x="6141" y="24554"/>
                    </a:lnTo>
                    <a:lnTo>
                      <a:pt x="6141" y="873"/>
                    </a:lnTo>
                    <a:lnTo>
                      <a:pt x="5269" y="1"/>
                    </a:ln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977" name="Google Shape;8977;p62"/>
              <p:cNvSpPr/>
              <p:nvPr/>
            </p:nvSpPr>
            <p:spPr>
              <a:xfrm>
                <a:off x="7491348" y="2805793"/>
                <a:ext cx="728252" cy="1195061"/>
              </a:xfrm>
              <a:custGeom>
                <a:avLst/>
                <a:gdLst/>
                <a:ahLst/>
                <a:cxnLst/>
                <a:rect l="l" t="t" r="r" b="b"/>
                <a:pathLst>
                  <a:path w="28816" h="47287" extrusionOk="0">
                    <a:moveTo>
                      <a:pt x="8011" y="0"/>
                    </a:moveTo>
                    <a:lnTo>
                      <a:pt x="1" y="5574"/>
                    </a:lnTo>
                    <a:lnTo>
                      <a:pt x="1" y="34508"/>
                    </a:lnTo>
                    <a:lnTo>
                      <a:pt x="5810" y="40317"/>
                    </a:lnTo>
                    <a:lnTo>
                      <a:pt x="5810" y="44327"/>
                    </a:lnTo>
                    <a:lnTo>
                      <a:pt x="9122" y="44327"/>
                    </a:lnTo>
                    <a:lnTo>
                      <a:pt x="9122" y="40317"/>
                    </a:lnTo>
                    <a:lnTo>
                      <a:pt x="12490" y="40317"/>
                    </a:lnTo>
                    <a:lnTo>
                      <a:pt x="12490" y="47286"/>
                    </a:lnTo>
                    <a:lnTo>
                      <a:pt x="16326" y="47286"/>
                    </a:lnTo>
                    <a:lnTo>
                      <a:pt x="16326" y="40317"/>
                    </a:lnTo>
                    <a:lnTo>
                      <a:pt x="23006" y="40317"/>
                    </a:lnTo>
                    <a:lnTo>
                      <a:pt x="28815" y="34508"/>
                    </a:lnTo>
                    <a:lnTo>
                      <a:pt x="28815" y="5574"/>
                    </a:lnTo>
                    <a:lnTo>
                      <a:pt x="20805" y="0"/>
                    </a:lnTo>
                    <a:close/>
                  </a:path>
                </a:pathLst>
              </a:custGeom>
              <a:solidFill>
                <a:srgbClr val="FFFEFD"/>
              </a:solidFill>
              <a:ln w="19050" cap="flat" cmpd="sng">
                <a:solidFill>
                  <a:srgbClr val="CAD3D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8978" name="Google Shape;8978;p62"/>
            <p:cNvSpPr/>
            <p:nvPr/>
          </p:nvSpPr>
          <p:spPr>
            <a:xfrm>
              <a:off x="7585286" y="3643197"/>
              <a:ext cx="540250" cy="342493"/>
            </a:xfrm>
            <a:custGeom>
              <a:avLst/>
              <a:gdLst/>
              <a:ahLst/>
              <a:cxnLst/>
              <a:rect l="l" t="t" r="r" b="b"/>
              <a:pathLst>
                <a:path w="21377" h="13552" extrusionOk="0">
                  <a:moveTo>
                    <a:pt x="0" y="0"/>
                  </a:moveTo>
                  <a:lnTo>
                    <a:pt x="0" y="213"/>
                  </a:lnTo>
                  <a:lnTo>
                    <a:pt x="4588" y="4801"/>
                  </a:lnTo>
                  <a:lnTo>
                    <a:pt x="9530" y="4801"/>
                  </a:lnTo>
                  <a:lnTo>
                    <a:pt x="9460" y="13552"/>
                  </a:lnTo>
                  <a:lnTo>
                    <a:pt x="11808" y="13552"/>
                  </a:lnTo>
                  <a:lnTo>
                    <a:pt x="11846" y="4801"/>
                  </a:lnTo>
                  <a:lnTo>
                    <a:pt x="16788" y="4801"/>
                  </a:lnTo>
                  <a:lnTo>
                    <a:pt x="21376" y="213"/>
                  </a:lnTo>
                  <a:lnTo>
                    <a:pt x="21376" y="0"/>
                  </a:ln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79" name="Google Shape;8979;p62"/>
            <p:cNvSpPr/>
            <p:nvPr/>
          </p:nvSpPr>
          <p:spPr>
            <a:xfrm>
              <a:off x="7585286" y="3507812"/>
              <a:ext cx="540250" cy="137735"/>
            </a:xfrm>
            <a:custGeom>
              <a:avLst/>
              <a:gdLst/>
              <a:ahLst/>
              <a:cxnLst/>
              <a:rect l="l" t="t" r="r" b="b"/>
              <a:pathLst>
                <a:path w="21377" h="5450" extrusionOk="0">
                  <a:moveTo>
                    <a:pt x="0" y="1"/>
                  </a:moveTo>
                  <a:lnTo>
                    <a:pt x="0" y="5450"/>
                  </a:lnTo>
                  <a:lnTo>
                    <a:pt x="21376" y="5450"/>
                  </a:lnTo>
                  <a:lnTo>
                    <a:pt x="21376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80" name="Google Shape;8980;p62"/>
            <p:cNvSpPr/>
            <p:nvPr/>
          </p:nvSpPr>
          <p:spPr>
            <a:xfrm>
              <a:off x="7585286" y="3379883"/>
              <a:ext cx="540250" cy="137735"/>
            </a:xfrm>
            <a:custGeom>
              <a:avLst/>
              <a:gdLst/>
              <a:ahLst/>
              <a:cxnLst/>
              <a:rect l="l" t="t" r="r" b="b"/>
              <a:pathLst>
                <a:path w="21377" h="5450" extrusionOk="0">
                  <a:moveTo>
                    <a:pt x="0" y="1"/>
                  </a:moveTo>
                  <a:lnTo>
                    <a:pt x="0" y="5450"/>
                  </a:lnTo>
                  <a:lnTo>
                    <a:pt x="21376" y="5450"/>
                  </a:lnTo>
                  <a:lnTo>
                    <a:pt x="21376" y="1"/>
                  </a:ln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81" name="Google Shape;8981;p62"/>
            <p:cNvSpPr/>
            <p:nvPr/>
          </p:nvSpPr>
          <p:spPr>
            <a:xfrm>
              <a:off x="7585286" y="3251954"/>
              <a:ext cx="540250" cy="137735"/>
            </a:xfrm>
            <a:custGeom>
              <a:avLst/>
              <a:gdLst/>
              <a:ahLst/>
              <a:cxnLst/>
              <a:rect l="l" t="t" r="r" b="b"/>
              <a:pathLst>
                <a:path w="21377" h="5450" extrusionOk="0">
                  <a:moveTo>
                    <a:pt x="0" y="1"/>
                  </a:moveTo>
                  <a:lnTo>
                    <a:pt x="0" y="5450"/>
                  </a:lnTo>
                  <a:lnTo>
                    <a:pt x="21376" y="5450"/>
                  </a:lnTo>
                  <a:lnTo>
                    <a:pt x="21376" y="1"/>
                  </a:ln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82" name="Google Shape;8982;p62"/>
            <p:cNvSpPr/>
            <p:nvPr/>
          </p:nvSpPr>
          <p:spPr>
            <a:xfrm>
              <a:off x="7585286" y="3124024"/>
              <a:ext cx="540250" cy="137735"/>
            </a:xfrm>
            <a:custGeom>
              <a:avLst/>
              <a:gdLst/>
              <a:ahLst/>
              <a:cxnLst/>
              <a:rect l="l" t="t" r="r" b="b"/>
              <a:pathLst>
                <a:path w="21377" h="5450" extrusionOk="0">
                  <a:moveTo>
                    <a:pt x="0" y="1"/>
                  </a:moveTo>
                  <a:lnTo>
                    <a:pt x="0" y="5450"/>
                  </a:lnTo>
                  <a:lnTo>
                    <a:pt x="21376" y="5450"/>
                  </a:lnTo>
                  <a:lnTo>
                    <a:pt x="21376" y="1"/>
                  </a:ln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83" name="Google Shape;8983;p62"/>
            <p:cNvSpPr/>
            <p:nvPr/>
          </p:nvSpPr>
          <p:spPr>
            <a:xfrm>
              <a:off x="7585286" y="3002716"/>
              <a:ext cx="540250" cy="131114"/>
            </a:xfrm>
            <a:custGeom>
              <a:avLst/>
              <a:gdLst/>
              <a:ahLst/>
              <a:cxnLst/>
              <a:rect l="l" t="t" r="r" b="b"/>
              <a:pathLst>
                <a:path w="21377" h="5188" extrusionOk="0">
                  <a:moveTo>
                    <a:pt x="0" y="0"/>
                  </a:moveTo>
                  <a:lnTo>
                    <a:pt x="0" y="5187"/>
                  </a:lnTo>
                  <a:lnTo>
                    <a:pt x="21376" y="5187"/>
                  </a:lnTo>
                  <a:lnTo>
                    <a:pt x="21376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984" name="Google Shape;8984;p62"/>
          <p:cNvGrpSpPr/>
          <p:nvPr/>
        </p:nvGrpSpPr>
        <p:grpSpPr>
          <a:xfrm>
            <a:off x="6530967" y="2825758"/>
            <a:ext cx="577856" cy="1566743"/>
            <a:chOff x="6530967" y="2825758"/>
            <a:chExt cx="577856" cy="1566743"/>
          </a:xfrm>
        </p:grpSpPr>
        <p:grpSp>
          <p:nvGrpSpPr>
            <p:cNvPr id="8985" name="Google Shape;8985;p62"/>
            <p:cNvGrpSpPr/>
            <p:nvPr/>
          </p:nvGrpSpPr>
          <p:grpSpPr>
            <a:xfrm>
              <a:off x="6530967" y="2825758"/>
              <a:ext cx="577856" cy="1566743"/>
              <a:chOff x="6530967" y="2825758"/>
              <a:chExt cx="577856" cy="1566743"/>
            </a:xfrm>
          </p:grpSpPr>
          <p:sp>
            <p:nvSpPr>
              <p:cNvPr id="8986" name="Google Shape;8986;p62"/>
              <p:cNvSpPr/>
              <p:nvPr/>
            </p:nvSpPr>
            <p:spPr>
              <a:xfrm>
                <a:off x="6624071" y="2830282"/>
                <a:ext cx="391673" cy="1562220"/>
              </a:xfrm>
              <a:custGeom>
                <a:avLst/>
                <a:gdLst/>
                <a:ahLst/>
                <a:cxnLst/>
                <a:rect l="l" t="t" r="r" b="b"/>
                <a:pathLst>
                  <a:path w="15498" h="61815" extrusionOk="0">
                    <a:moveTo>
                      <a:pt x="0" y="1"/>
                    </a:moveTo>
                    <a:lnTo>
                      <a:pt x="0" y="55145"/>
                    </a:lnTo>
                    <a:cubicBezTo>
                      <a:pt x="6" y="58823"/>
                      <a:pt x="2986" y="61803"/>
                      <a:pt x="6664" y="61809"/>
                    </a:cubicBezTo>
                    <a:lnTo>
                      <a:pt x="8833" y="61814"/>
                    </a:lnTo>
                    <a:cubicBezTo>
                      <a:pt x="12511" y="61809"/>
                      <a:pt x="15492" y="58828"/>
                      <a:pt x="15497" y="55150"/>
                    </a:cubicBezTo>
                    <a:lnTo>
                      <a:pt x="15497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987" name="Google Shape;8987;p62"/>
              <p:cNvSpPr/>
              <p:nvPr/>
            </p:nvSpPr>
            <p:spPr>
              <a:xfrm>
                <a:off x="6530967" y="2825758"/>
                <a:ext cx="577856" cy="89389"/>
              </a:xfrm>
              <a:custGeom>
                <a:avLst/>
                <a:gdLst/>
                <a:ahLst/>
                <a:cxnLst/>
                <a:rect l="l" t="t" r="r" b="b"/>
                <a:pathLst>
                  <a:path w="22865" h="3537" extrusionOk="0">
                    <a:moveTo>
                      <a:pt x="1766" y="0"/>
                    </a:moveTo>
                    <a:cubicBezTo>
                      <a:pt x="791" y="0"/>
                      <a:pt x="1" y="796"/>
                      <a:pt x="1" y="1771"/>
                    </a:cubicBezTo>
                    <a:cubicBezTo>
                      <a:pt x="1" y="2741"/>
                      <a:pt x="791" y="3537"/>
                      <a:pt x="1766" y="3537"/>
                    </a:cubicBezTo>
                    <a:lnTo>
                      <a:pt x="21099" y="3537"/>
                    </a:lnTo>
                    <a:cubicBezTo>
                      <a:pt x="22075" y="3537"/>
                      <a:pt x="22865" y="2741"/>
                      <a:pt x="22865" y="1771"/>
                    </a:cubicBezTo>
                    <a:cubicBezTo>
                      <a:pt x="22865" y="796"/>
                      <a:pt x="22075" y="0"/>
                      <a:pt x="21099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8988" name="Google Shape;8988;p62"/>
            <p:cNvSpPr/>
            <p:nvPr/>
          </p:nvSpPr>
          <p:spPr>
            <a:xfrm>
              <a:off x="6687278" y="3011107"/>
              <a:ext cx="265260" cy="1318188"/>
            </a:xfrm>
            <a:custGeom>
              <a:avLst/>
              <a:gdLst/>
              <a:ahLst/>
              <a:cxnLst/>
              <a:rect l="l" t="t" r="r" b="b"/>
              <a:pathLst>
                <a:path w="10496" h="52159" extrusionOk="0">
                  <a:moveTo>
                    <a:pt x="0" y="0"/>
                  </a:moveTo>
                  <a:lnTo>
                    <a:pt x="0" y="47990"/>
                  </a:lnTo>
                  <a:cubicBezTo>
                    <a:pt x="0" y="50289"/>
                    <a:pt x="1864" y="52158"/>
                    <a:pt x="4163" y="52158"/>
                  </a:cubicBezTo>
                  <a:lnTo>
                    <a:pt x="6332" y="52158"/>
                  </a:lnTo>
                  <a:cubicBezTo>
                    <a:pt x="8631" y="52158"/>
                    <a:pt x="10495" y="50289"/>
                    <a:pt x="10495" y="47990"/>
                  </a:cubicBezTo>
                  <a:lnTo>
                    <a:pt x="10495" y="0"/>
                  </a:ln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89" name="Google Shape;8989;p62"/>
            <p:cNvSpPr/>
            <p:nvPr/>
          </p:nvSpPr>
          <p:spPr>
            <a:xfrm>
              <a:off x="6687278" y="3325497"/>
              <a:ext cx="265260" cy="1003798"/>
            </a:xfrm>
            <a:custGeom>
              <a:avLst/>
              <a:gdLst/>
              <a:ahLst/>
              <a:cxnLst/>
              <a:rect l="l" t="t" r="r" b="b"/>
              <a:pathLst>
                <a:path w="10496" h="39719" extrusionOk="0">
                  <a:moveTo>
                    <a:pt x="0" y="0"/>
                  </a:moveTo>
                  <a:lnTo>
                    <a:pt x="0" y="35778"/>
                  </a:lnTo>
                  <a:cubicBezTo>
                    <a:pt x="0" y="37958"/>
                    <a:pt x="1864" y="39718"/>
                    <a:pt x="4163" y="39718"/>
                  </a:cubicBezTo>
                  <a:lnTo>
                    <a:pt x="6332" y="39718"/>
                  </a:lnTo>
                  <a:cubicBezTo>
                    <a:pt x="8631" y="39718"/>
                    <a:pt x="10495" y="37953"/>
                    <a:pt x="10495" y="35778"/>
                  </a:cubicBezTo>
                  <a:lnTo>
                    <a:pt x="10495" y="0"/>
                  </a:ln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90" name="Google Shape;8990;p62"/>
            <p:cNvSpPr/>
            <p:nvPr/>
          </p:nvSpPr>
          <p:spPr>
            <a:xfrm>
              <a:off x="6687278" y="3749089"/>
              <a:ext cx="265260" cy="580206"/>
            </a:xfrm>
            <a:custGeom>
              <a:avLst/>
              <a:gdLst/>
              <a:ahLst/>
              <a:cxnLst/>
              <a:rect l="l" t="t" r="r" b="b"/>
              <a:pathLst>
                <a:path w="10496" h="22958" extrusionOk="0">
                  <a:moveTo>
                    <a:pt x="0" y="1"/>
                  </a:moveTo>
                  <a:lnTo>
                    <a:pt x="0" y="19344"/>
                  </a:lnTo>
                  <a:cubicBezTo>
                    <a:pt x="0" y="21339"/>
                    <a:pt x="1864" y="22957"/>
                    <a:pt x="4163" y="22957"/>
                  </a:cubicBezTo>
                  <a:lnTo>
                    <a:pt x="6332" y="22957"/>
                  </a:lnTo>
                  <a:cubicBezTo>
                    <a:pt x="8631" y="22957"/>
                    <a:pt x="10495" y="21339"/>
                    <a:pt x="10495" y="19344"/>
                  </a:cubicBezTo>
                  <a:lnTo>
                    <a:pt x="10495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91" name="Google Shape;8991;p62"/>
            <p:cNvSpPr/>
            <p:nvPr/>
          </p:nvSpPr>
          <p:spPr>
            <a:xfrm>
              <a:off x="6687278" y="4160980"/>
              <a:ext cx="265260" cy="168315"/>
            </a:xfrm>
            <a:custGeom>
              <a:avLst/>
              <a:gdLst/>
              <a:ahLst/>
              <a:cxnLst/>
              <a:rect l="l" t="t" r="r" b="b"/>
              <a:pathLst>
                <a:path w="10496" h="6660" extrusionOk="0">
                  <a:moveTo>
                    <a:pt x="0" y="0"/>
                  </a:moveTo>
                  <a:lnTo>
                    <a:pt x="0" y="2959"/>
                  </a:lnTo>
                  <a:cubicBezTo>
                    <a:pt x="0" y="5003"/>
                    <a:pt x="1864" y="6659"/>
                    <a:pt x="4163" y="6659"/>
                  </a:cubicBezTo>
                  <a:lnTo>
                    <a:pt x="6332" y="6659"/>
                  </a:lnTo>
                  <a:cubicBezTo>
                    <a:pt x="8631" y="6659"/>
                    <a:pt x="10495" y="5003"/>
                    <a:pt x="10495" y="2959"/>
                  </a:cubicBezTo>
                  <a:lnTo>
                    <a:pt x="10495" y="0"/>
                  </a:ln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8992" name="Google Shape;8992;p62"/>
          <p:cNvSpPr/>
          <p:nvPr/>
        </p:nvSpPr>
        <p:spPr>
          <a:xfrm>
            <a:off x="6431526" y="1558993"/>
            <a:ext cx="402288" cy="1136125"/>
          </a:xfrm>
          <a:custGeom>
            <a:avLst/>
            <a:gdLst/>
            <a:ahLst/>
            <a:cxnLst/>
            <a:rect l="l" t="t" r="r" b="b"/>
            <a:pathLst>
              <a:path w="15918" h="44955" extrusionOk="0">
                <a:moveTo>
                  <a:pt x="7902" y="0"/>
                </a:moveTo>
                <a:lnTo>
                  <a:pt x="7902" y="17"/>
                </a:lnTo>
                <a:cubicBezTo>
                  <a:pt x="7586" y="60"/>
                  <a:pt x="6670" y="235"/>
                  <a:pt x="6262" y="763"/>
                </a:cubicBezTo>
                <a:cubicBezTo>
                  <a:pt x="5760" y="1412"/>
                  <a:pt x="5967" y="2817"/>
                  <a:pt x="5967" y="2817"/>
                </a:cubicBezTo>
                <a:cubicBezTo>
                  <a:pt x="5499" y="2970"/>
                  <a:pt x="5641" y="3597"/>
                  <a:pt x="5853" y="3847"/>
                </a:cubicBezTo>
                <a:cubicBezTo>
                  <a:pt x="6066" y="4098"/>
                  <a:pt x="6060" y="4419"/>
                  <a:pt x="6164" y="4523"/>
                </a:cubicBezTo>
                <a:cubicBezTo>
                  <a:pt x="6199" y="4570"/>
                  <a:pt x="6254" y="4594"/>
                  <a:pt x="6310" y="4594"/>
                </a:cubicBezTo>
                <a:cubicBezTo>
                  <a:pt x="6332" y="4594"/>
                  <a:pt x="6355" y="4591"/>
                  <a:pt x="6376" y="4583"/>
                </a:cubicBezTo>
                <a:cubicBezTo>
                  <a:pt x="6469" y="4812"/>
                  <a:pt x="6529" y="5057"/>
                  <a:pt x="6551" y="5308"/>
                </a:cubicBezTo>
                <a:cubicBezTo>
                  <a:pt x="6551" y="6539"/>
                  <a:pt x="5602" y="7177"/>
                  <a:pt x="3695" y="7623"/>
                </a:cubicBezTo>
                <a:cubicBezTo>
                  <a:pt x="1783" y="8065"/>
                  <a:pt x="1843" y="10609"/>
                  <a:pt x="1957" y="11612"/>
                </a:cubicBezTo>
                <a:cubicBezTo>
                  <a:pt x="2071" y="12620"/>
                  <a:pt x="1685" y="14418"/>
                  <a:pt x="1238" y="15742"/>
                </a:cubicBezTo>
                <a:cubicBezTo>
                  <a:pt x="791" y="17066"/>
                  <a:pt x="595" y="18826"/>
                  <a:pt x="502" y="20053"/>
                </a:cubicBezTo>
                <a:cubicBezTo>
                  <a:pt x="415" y="21273"/>
                  <a:pt x="388" y="22695"/>
                  <a:pt x="339" y="23109"/>
                </a:cubicBezTo>
                <a:cubicBezTo>
                  <a:pt x="290" y="23524"/>
                  <a:pt x="153" y="24150"/>
                  <a:pt x="77" y="24624"/>
                </a:cubicBezTo>
                <a:cubicBezTo>
                  <a:pt x="1" y="25098"/>
                  <a:pt x="213" y="25213"/>
                  <a:pt x="606" y="25654"/>
                </a:cubicBezTo>
                <a:cubicBezTo>
                  <a:pt x="879" y="25962"/>
                  <a:pt x="1148" y="26163"/>
                  <a:pt x="1411" y="26163"/>
                </a:cubicBezTo>
                <a:cubicBezTo>
                  <a:pt x="1531" y="26163"/>
                  <a:pt x="1649" y="26122"/>
                  <a:pt x="1766" y="26030"/>
                </a:cubicBezTo>
                <a:cubicBezTo>
                  <a:pt x="2142" y="25741"/>
                  <a:pt x="2257" y="25289"/>
                  <a:pt x="2131" y="25104"/>
                </a:cubicBezTo>
                <a:cubicBezTo>
                  <a:pt x="2073" y="25020"/>
                  <a:pt x="2015" y="24998"/>
                  <a:pt x="1969" y="24998"/>
                </a:cubicBezTo>
                <a:cubicBezTo>
                  <a:pt x="1917" y="24998"/>
                  <a:pt x="1881" y="25027"/>
                  <a:pt x="1881" y="25027"/>
                </a:cubicBezTo>
                <a:cubicBezTo>
                  <a:pt x="1870" y="24842"/>
                  <a:pt x="1892" y="24651"/>
                  <a:pt x="1952" y="24472"/>
                </a:cubicBezTo>
                <a:cubicBezTo>
                  <a:pt x="2044" y="24128"/>
                  <a:pt x="1935" y="23654"/>
                  <a:pt x="1777" y="23289"/>
                </a:cubicBezTo>
                <a:cubicBezTo>
                  <a:pt x="1625" y="22930"/>
                  <a:pt x="1418" y="22058"/>
                  <a:pt x="1935" y="20973"/>
                </a:cubicBezTo>
                <a:cubicBezTo>
                  <a:pt x="2447" y="19894"/>
                  <a:pt x="3243" y="16603"/>
                  <a:pt x="3221" y="15884"/>
                </a:cubicBezTo>
                <a:cubicBezTo>
                  <a:pt x="3194" y="15165"/>
                  <a:pt x="3733" y="13672"/>
                  <a:pt x="3733" y="13672"/>
                </a:cubicBezTo>
                <a:cubicBezTo>
                  <a:pt x="3733" y="13672"/>
                  <a:pt x="4142" y="14958"/>
                  <a:pt x="4556" y="16189"/>
                </a:cubicBezTo>
                <a:cubicBezTo>
                  <a:pt x="4970" y="17426"/>
                  <a:pt x="4044" y="19818"/>
                  <a:pt x="3630" y="22515"/>
                </a:cubicBezTo>
                <a:cubicBezTo>
                  <a:pt x="3221" y="25218"/>
                  <a:pt x="3554" y="27714"/>
                  <a:pt x="3603" y="29022"/>
                </a:cubicBezTo>
                <a:cubicBezTo>
                  <a:pt x="3657" y="30335"/>
                  <a:pt x="3886" y="30694"/>
                  <a:pt x="3526" y="31572"/>
                </a:cubicBezTo>
                <a:cubicBezTo>
                  <a:pt x="3167" y="32443"/>
                  <a:pt x="3270" y="33604"/>
                  <a:pt x="3270" y="33604"/>
                </a:cubicBezTo>
                <a:cubicBezTo>
                  <a:pt x="2475" y="34579"/>
                  <a:pt x="2164" y="36585"/>
                  <a:pt x="2398" y="39233"/>
                </a:cubicBezTo>
                <a:cubicBezTo>
                  <a:pt x="2627" y="41881"/>
                  <a:pt x="2655" y="42268"/>
                  <a:pt x="2600" y="43194"/>
                </a:cubicBezTo>
                <a:cubicBezTo>
                  <a:pt x="2546" y="44121"/>
                  <a:pt x="1728" y="44072"/>
                  <a:pt x="1570" y="44453"/>
                </a:cubicBezTo>
                <a:cubicBezTo>
                  <a:pt x="1418" y="44840"/>
                  <a:pt x="2420" y="44791"/>
                  <a:pt x="3243" y="44916"/>
                </a:cubicBezTo>
                <a:cubicBezTo>
                  <a:pt x="3404" y="44942"/>
                  <a:pt x="3536" y="44954"/>
                  <a:pt x="3645" y="44954"/>
                </a:cubicBezTo>
                <a:cubicBezTo>
                  <a:pt x="4094" y="44954"/>
                  <a:pt x="4147" y="44740"/>
                  <a:pt x="4169" y="44328"/>
                </a:cubicBezTo>
                <a:cubicBezTo>
                  <a:pt x="4197" y="43810"/>
                  <a:pt x="4039" y="42731"/>
                  <a:pt x="4066" y="41293"/>
                </a:cubicBezTo>
                <a:cubicBezTo>
                  <a:pt x="4093" y="39849"/>
                  <a:pt x="5041" y="37206"/>
                  <a:pt x="5096" y="36149"/>
                </a:cubicBezTo>
                <a:cubicBezTo>
                  <a:pt x="5150" y="35092"/>
                  <a:pt x="5041" y="34400"/>
                  <a:pt x="5635" y="33626"/>
                </a:cubicBezTo>
                <a:cubicBezTo>
                  <a:pt x="6229" y="32858"/>
                  <a:pt x="6561" y="29768"/>
                  <a:pt x="7177" y="28280"/>
                </a:cubicBezTo>
                <a:cubicBezTo>
                  <a:pt x="7624" y="27202"/>
                  <a:pt x="7858" y="25692"/>
                  <a:pt x="7956" y="24924"/>
                </a:cubicBezTo>
                <a:cubicBezTo>
                  <a:pt x="8054" y="25692"/>
                  <a:pt x="8294" y="27202"/>
                  <a:pt x="8736" y="28280"/>
                </a:cubicBezTo>
                <a:cubicBezTo>
                  <a:pt x="9357" y="29768"/>
                  <a:pt x="9689" y="32858"/>
                  <a:pt x="10278" y="33626"/>
                </a:cubicBezTo>
                <a:cubicBezTo>
                  <a:pt x="10872" y="34400"/>
                  <a:pt x="10768" y="35092"/>
                  <a:pt x="10823" y="36149"/>
                </a:cubicBezTo>
                <a:cubicBezTo>
                  <a:pt x="10872" y="37200"/>
                  <a:pt x="11825" y="39849"/>
                  <a:pt x="11847" y="41293"/>
                </a:cubicBezTo>
                <a:cubicBezTo>
                  <a:pt x="11874" y="42731"/>
                  <a:pt x="11722" y="43810"/>
                  <a:pt x="11743" y="44328"/>
                </a:cubicBezTo>
                <a:cubicBezTo>
                  <a:pt x="11765" y="44740"/>
                  <a:pt x="11819" y="44954"/>
                  <a:pt x="12268" y="44954"/>
                </a:cubicBezTo>
                <a:cubicBezTo>
                  <a:pt x="12377" y="44954"/>
                  <a:pt x="12509" y="44942"/>
                  <a:pt x="12670" y="44916"/>
                </a:cubicBezTo>
                <a:cubicBezTo>
                  <a:pt x="13493" y="44791"/>
                  <a:pt x="14501" y="44840"/>
                  <a:pt x="14343" y="44453"/>
                </a:cubicBezTo>
                <a:cubicBezTo>
                  <a:pt x="14190" y="44066"/>
                  <a:pt x="13367" y="44121"/>
                  <a:pt x="13313" y="43194"/>
                </a:cubicBezTo>
                <a:cubicBezTo>
                  <a:pt x="13264" y="42268"/>
                  <a:pt x="13291" y="41881"/>
                  <a:pt x="13520" y="39233"/>
                </a:cubicBezTo>
                <a:cubicBezTo>
                  <a:pt x="13749" y="36585"/>
                  <a:pt x="13443" y="34579"/>
                  <a:pt x="12648" y="33599"/>
                </a:cubicBezTo>
                <a:cubicBezTo>
                  <a:pt x="12648" y="33599"/>
                  <a:pt x="12746" y="32443"/>
                  <a:pt x="12386" y="31572"/>
                </a:cubicBezTo>
                <a:cubicBezTo>
                  <a:pt x="12027" y="30694"/>
                  <a:pt x="12261" y="30335"/>
                  <a:pt x="12310" y="29022"/>
                </a:cubicBezTo>
                <a:cubicBezTo>
                  <a:pt x="12365" y="27714"/>
                  <a:pt x="12697" y="25218"/>
                  <a:pt x="12283" y="22515"/>
                </a:cubicBezTo>
                <a:cubicBezTo>
                  <a:pt x="11874" y="19818"/>
                  <a:pt x="10953" y="17426"/>
                  <a:pt x="11362" y="16189"/>
                </a:cubicBezTo>
                <a:cubicBezTo>
                  <a:pt x="11771" y="14958"/>
                  <a:pt x="12185" y="13672"/>
                  <a:pt x="12185" y="13672"/>
                </a:cubicBezTo>
                <a:cubicBezTo>
                  <a:pt x="12185" y="13672"/>
                  <a:pt x="12724" y="15159"/>
                  <a:pt x="12697" y="15879"/>
                </a:cubicBezTo>
                <a:cubicBezTo>
                  <a:pt x="12670" y="16603"/>
                  <a:pt x="13471" y="19894"/>
                  <a:pt x="13983" y="20973"/>
                </a:cubicBezTo>
                <a:cubicBezTo>
                  <a:pt x="14495" y="22052"/>
                  <a:pt x="14294" y="22930"/>
                  <a:pt x="14136" y="23289"/>
                </a:cubicBezTo>
                <a:cubicBezTo>
                  <a:pt x="13983" y="23649"/>
                  <a:pt x="13869" y="24134"/>
                  <a:pt x="13967" y="24466"/>
                </a:cubicBezTo>
                <a:cubicBezTo>
                  <a:pt x="14021" y="24651"/>
                  <a:pt x="14048" y="24837"/>
                  <a:pt x="14037" y="25027"/>
                </a:cubicBezTo>
                <a:cubicBezTo>
                  <a:pt x="14037" y="25027"/>
                  <a:pt x="14002" y="24998"/>
                  <a:pt x="13948" y="24998"/>
                </a:cubicBezTo>
                <a:cubicBezTo>
                  <a:pt x="13902" y="24998"/>
                  <a:pt x="13842" y="25020"/>
                  <a:pt x="13781" y="25104"/>
                </a:cubicBezTo>
                <a:cubicBezTo>
                  <a:pt x="13656" y="25289"/>
                  <a:pt x="13776" y="25741"/>
                  <a:pt x="14152" y="26030"/>
                </a:cubicBezTo>
                <a:cubicBezTo>
                  <a:pt x="14269" y="26120"/>
                  <a:pt x="14387" y="26161"/>
                  <a:pt x="14506" y="26161"/>
                </a:cubicBezTo>
                <a:cubicBezTo>
                  <a:pt x="14769" y="26161"/>
                  <a:pt x="15037" y="25962"/>
                  <a:pt x="15307" y="25654"/>
                </a:cubicBezTo>
                <a:cubicBezTo>
                  <a:pt x="15705" y="25213"/>
                  <a:pt x="15917" y="25093"/>
                  <a:pt x="15841" y="24624"/>
                </a:cubicBezTo>
                <a:cubicBezTo>
                  <a:pt x="15759" y="24150"/>
                  <a:pt x="15629" y="23524"/>
                  <a:pt x="15579" y="23109"/>
                </a:cubicBezTo>
                <a:cubicBezTo>
                  <a:pt x="15530" y="22695"/>
                  <a:pt x="15503" y="21268"/>
                  <a:pt x="15411" y="20047"/>
                </a:cubicBezTo>
                <a:cubicBezTo>
                  <a:pt x="15323" y="18826"/>
                  <a:pt x="15127" y="17066"/>
                  <a:pt x="14680" y="15742"/>
                </a:cubicBezTo>
                <a:cubicBezTo>
                  <a:pt x="14228" y="14413"/>
                  <a:pt x="13841" y="12615"/>
                  <a:pt x="13956" y="11612"/>
                </a:cubicBezTo>
                <a:cubicBezTo>
                  <a:pt x="14076" y="10609"/>
                  <a:pt x="14130" y="8065"/>
                  <a:pt x="12223" y="7618"/>
                </a:cubicBezTo>
                <a:cubicBezTo>
                  <a:pt x="10316" y="7177"/>
                  <a:pt x="9368" y="6539"/>
                  <a:pt x="9368" y="5302"/>
                </a:cubicBezTo>
                <a:cubicBezTo>
                  <a:pt x="9389" y="5057"/>
                  <a:pt x="9444" y="4812"/>
                  <a:pt x="9542" y="4577"/>
                </a:cubicBezTo>
                <a:cubicBezTo>
                  <a:pt x="9564" y="4585"/>
                  <a:pt x="9586" y="4589"/>
                  <a:pt x="9608" y="4589"/>
                </a:cubicBezTo>
                <a:cubicBezTo>
                  <a:pt x="9663" y="4589"/>
                  <a:pt x="9716" y="4566"/>
                  <a:pt x="9755" y="4523"/>
                </a:cubicBezTo>
                <a:cubicBezTo>
                  <a:pt x="9858" y="4414"/>
                  <a:pt x="9853" y="4098"/>
                  <a:pt x="10060" y="3847"/>
                </a:cubicBezTo>
                <a:cubicBezTo>
                  <a:pt x="10272" y="3597"/>
                  <a:pt x="10419" y="2970"/>
                  <a:pt x="9945" y="2817"/>
                </a:cubicBezTo>
                <a:cubicBezTo>
                  <a:pt x="9945" y="2817"/>
                  <a:pt x="10158" y="1406"/>
                  <a:pt x="9656" y="763"/>
                </a:cubicBezTo>
                <a:cubicBezTo>
                  <a:pt x="9248" y="229"/>
                  <a:pt x="8332" y="60"/>
                  <a:pt x="8016" y="11"/>
                </a:cubicBezTo>
                <a:lnTo>
                  <a:pt x="8016" y="0"/>
                </a:lnTo>
                <a:cubicBezTo>
                  <a:pt x="8016" y="0"/>
                  <a:pt x="7995" y="0"/>
                  <a:pt x="7956" y="6"/>
                </a:cubicBezTo>
                <a:cubicBezTo>
                  <a:pt x="7950" y="7"/>
                  <a:pt x="7944" y="7"/>
                  <a:pt x="7938" y="7"/>
                </a:cubicBezTo>
                <a:cubicBezTo>
                  <a:pt x="7916" y="7"/>
                  <a:pt x="7902" y="0"/>
                  <a:pt x="7902" y="0"/>
                </a:cubicBezTo>
                <a:close/>
              </a:path>
            </a:pathLst>
          </a:custGeom>
          <a:solidFill>
            <a:srgbClr val="CFD9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993" name="Google Shape;8993;p62"/>
          <p:cNvSpPr/>
          <p:nvPr/>
        </p:nvSpPr>
        <p:spPr>
          <a:xfrm>
            <a:off x="4811024" y="1580335"/>
            <a:ext cx="744629" cy="457685"/>
          </a:xfrm>
          <a:custGeom>
            <a:avLst/>
            <a:gdLst/>
            <a:ahLst/>
            <a:cxnLst/>
            <a:rect l="l" t="t" r="r" b="b"/>
            <a:pathLst>
              <a:path w="29464" h="18110" extrusionOk="0">
                <a:moveTo>
                  <a:pt x="10365" y="1"/>
                </a:moveTo>
                <a:cubicBezTo>
                  <a:pt x="10212" y="1"/>
                  <a:pt x="10059" y="98"/>
                  <a:pt x="10038" y="297"/>
                </a:cubicBezTo>
                <a:lnTo>
                  <a:pt x="8943" y="10253"/>
                </a:lnTo>
                <a:lnTo>
                  <a:pt x="344" y="10253"/>
                </a:lnTo>
                <a:cubicBezTo>
                  <a:pt x="341" y="10252"/>
                  <a:pt x="338" y="10252"/>
                  <a:pt x="334" y="10252"/>
                </a:cubicBezTo>
                <a:cubicBezTo>
                  <a:pt x="153" y="10252"/>
                  <a:pt x="1" y="10398"/>
                  <a:pt x="1" y="10585"/>
                </a:cubicBezTo>
                <a:cubicBezTo>
                  <a:pt x="1" y="10767"/>
                  <a:pt x="153" y="10912"/>
                  <a:pt x="334" y="10912"/>
                </a:cubicBezTo>
                <a:cubicBezTo>
                  <a:pt x="338" y="10912"/>
                  <a:pt x="341" y="10912"/>
                  <a:pt x="344" y="10912"/>
                </a:cubicBezTo>
                <a:lnTo>
                  <a:pt x="9231" y="10912"/>
                </a:lnTo>
                <a:cubicBezTo>
                  <a:pt x="9400" y="10912"/>
                  <a:pt x="9542" y="10787"/>
                  <a:pt x="9558" y="10618"/>
                </a:cubicBezTo>
                <a:lnTo>
                  <a:pt x="10240" y="4444"/>
                </a:lnTo>
                <a:lnTo>
                  <a:pt x="10910" y="17799"/>
                </a:lnTo>
                <a:cubicBezTo>
                  <a:pt x="10921" y="17968"/>
                  <a:pt x="11057" y="18104"/>
                  <a:pt x="11226" y="18110"/>
                </a:cubicBezTo>
                <a:lnTo>
                  <a:pt x="11242" y="18110"/>
                </a:lnTo>
                <a:cubicBezTo>
                  <a:pt x="11406" y="18110"/>
                  <a:pt x="11542" y="17990"/>
                  <a:pt x="11564" y="17832"/>
                </a:cubicBezTo>
                <a:lnTo>
                  <a:pt x="12724" y="10018"/>
                </a:lnTo>
                <a:lnTo>
                  <a:pt x="13629" y="13680"/>
                </a:lnTo>
                <a:cubicBezTo>
                  <a:pt x="13670" y="13848"/>
                  <a:pt x="13809" y="13929"/>
                  <a:pt x="13948" y="13929"/>
                </a:cubicBezTo>
                <a:cubicBezTo>
                  <a:pt x="14103" y="13929"/>
                  <a:pt x="14257" y="13829"/>
                  <a:pt x="14277" y="13636"/>
                </a:cubicBezTo>
                <a:lnTo>
                  <a:pt x="15056" y="6084"/>
                </a:lnTo>
                <a:lnTo>
                  <a:pt x="16108" y="13004"/>
                </a:lnTo>
                <a:cubicBezTo>
                  <a:pt x="16135" y="13157"/>
                  <a:pt x="16261" y="13271"/>
                  <a:pt x="16419" y="13282"/>
                </a:cubicBezTo>
                <a:cubicBezTo>
                  <a:pt x="16426" y="13283"/>
                  <a:pt x="16434" y="13283"/>
                  <a:pt x="16441" y="13283"/>
                </a:cubicBezTo>
                <a:cubicBezTo>
                  <a:pt x="16590" y="13283"/>
                  <a:pt x="16720" y="13182"/>
                  <a:pt x="16751" y="13037"/>
                </a:cubicBezTo>
                <a:lnTo>
                  <a:pt x="17835" y="8885"/>
                </a:lnTo>
                <a:lnTo>
                  <a:pt x="18331" y="14481"/>
                </a:lnTo>
                <a:cubicBezTo>
                  <a:pt x="18348" y="14650"/>
                  <a:pt x="18489" y="14781"/>
                  <a:pt x="18658" y="14781"/>
                </a:cubicBezTo>
                <a:lnTo>
                  <a:pt x="18664" y="14781"/>
                </a:lnTo>
                <a:cubicBezTo>
                  <a:pt x="18827" y="14781"/>
                  <a:pt x="18969" y="14655"/>
                  <a:pt x="18991" y="14492"/>
                </a:cubicBezTo>
                <a:lnTo>
                  <a:pt x="19721" y="7806"/>
                </a:lnTo>
                <a:lnTo>
                  <a:pt x="20353" y="10961"/>
                </a:lnTo>
                <a:cubicBezTo>
                  <a:pt x="20380" y="11113"/>
                  <a:pt x="20516" y="11228"/>
                  <a:pt x="20674" y="11228"/>
                </a:cubicBezTo>
                <a:lnTo>
                  <a:pt x="29120" y="11228"/>
                </a:lnTo>
                <a:cubicBezTo>
                  <a:pt x="29124" y="11228"/>
                  <a:pt x="29127" y="11228"/>
                  <a:pt x="29130" y="11228"/>
                </a:cubicBezTo>
                <a:cubicBezTo>
                  <a:pt x="29316" y="11228"/>
                  <a:pt x="29464" y="11083"/>
                  <a:pt x="29464" y="10895"/>
                </a:cubicBezTo>
                <a:cubicBezTo>
                  <a:pt x="29464" y="10716"/>
                  <a:pt x="29321" y="10568"/>
                  <a:pt x="29139" y="10568"/>
                </a:cubicBezTo>
                <a:cubicBezTo>
                  <a:pt x="29133" y="10568"/>
                  <a:pt x="29127" y="10568"/>
                  <a:pt x="29120" y="10569"/>
                </a:cubicBezTo>
                <a:lnTo>
                  <a:pt x="20941" y="10569"/>
                </a:lnTo>
                <a:lnTo>
                  <a:pt x="19950" y="5594"/>
                </a:lnTo>
                <a:cubicBezTo>
                  <a:pt x="19918" y="5434"/>
                  <a:pt x="19782" y="5326"/>
                  <a:pt x="19623" y="5326"/>
                </a:cubicBezTo>
                <a:cubicBezTo>
                  <a:pt x="19620" y="5326"/>
                  <a:pt x="19616" y="5327"/>
                  <a:pt x="19612" y="5327"/>
                </a:cubicBezTo>
                <a:cubicBezTo>
                  <a:pt x="19448" y="5332"/>
                  <a:pt x="19318" y="5457"/>
                  <a:pt x="19301" y="5621"/>
                </a:cubicBezTo>
                <a:lnTo>
                  <a:pt x="18691" y="11130"/>
                </a:lnTo>
                <a:lnTo>
                  <a:pt x="18320" y="6940"/>
                </a:lnTo>
                <a:cubicBezTo>
                  <a:pt x="18303" y="6745"/>
                  <a:pt x="18148" y="6642"/>
                  <a:pt x="17994" y="6642"/>
                </a:cubicBezTo>
                <a:cubicBezTo>
                  <a:pt x="17857" y="6642"/>
                  <a:pt x="17721" y="6722"/>
                  <a:pt x="17677" y="6890"/>
                </a:cubicBezTo>
                <a:lnTo>
                  <a:pt x="16517" y="11326"/>
                </a:lnTo>
                <a:lnTo>
                  <a:pt x="15318" y="3441"/>
                </a:lnTo>
                <a:cubicBezTo>
                  <a:pt x="15291" y="3278"/>
                  <a:pt x="15149" y="3158"/>
                  <a:pt x="14986" y="3158"/>
                </a:cubicBezTo>
                <a:cubicBezTo>
                  <a:pt x="14817" y="3163"/>
                  <a:pt x="14680" y="3289"/>
                  <a:pt x="14664" y="3452"/>
                </a:cubicBezTo>
                <a:lnTo>
                  <a:pt x="13814" y="11696"/>
                </a:lnTo>
                <a:lnTo>
                  <a:pt x="12959" y="8242"/>
                </a:lnTo>
                <a:cubicBezTo>
                  <a:pt x="12922" y="8096"/>
                  <a:pt x="12792" y="7990"/>
                  <a:pt x="12642" y="7990"/>
                </a:cubicBezTo>
                <a:cubicBezTo>
                  <a:pt x="12635" y="7990"/>
                  <a:pt x="12628" y="7991"/>
                  <a:pt x="12621" y="7991"/>
                </a:cubicBezTo>
                <a:cubicBezTo>
                  <a:pt x="12468" y="8002"/>
                  <a:pt x="12337" y="8117"/>
                  <a:pt x="12316" y="8275"/>
                </a:cubicBezTo>
                <a:lnTo>
                  <a:pt x="11400" y="14437"/>
                </a:lnTo>
                <a:lnTo>
                  <a:pt x="10697" y="314"/>
                </a:lnTo>
                <a:cubicBezTo>
                  <a:pt x="10686" y="107"/>
                  <a:pt x="10525" y="1"/>
                  <a:pt x="10365" y="1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994" name="Google Shape;8994;p62"/>
          <p:cNvSpPr/>
          <p:nvPr/>
        </p:nvSpPr>
        <p:spPr>
          <a:xfrm>
            <a:off x="4768491" y="2118007"/>
            <a:ext cx="1074435" cy="439590"/>
          </a:xfrm>
          <a:custGeom>
            <a:avLst/>
            <a:gdLst/>
            <a:ahLst/>
            <a:cxnLst/>
            <a:rect l="l" t="t" r="r" b="b"/>
            <a:pathLst>
              <a:path w="42514" h="17394" extrusionOk="0">
                <a:moveTo>
                  <a:pt x="34558" y="1"/>
                </a:moveTo>
                <a:cubicBezTo>
                  <a:pt x="34361" y="1"/>
                  <a:pt x="34171" y="132"/>
                  <a:pt x="34154" y="306"/>
                </a:cubicBezTo>
                <a:lnTo>
                  <a:pt x="33141" y="11182"/>
                </a:lnTo>
                <a:lnTo>
                  <a:pt x="32825" y="3799"/>
                </a:lnTo>
                <a:cubicBezTo>
                  <a:pt x="32814" y="3630"/>
                  <a:pt x="32656" y="3494"/>
                  <a:pt x="32443" y="3483"/>
                </a:cubicBezTo>
                <a:cubicBezTo>
                  <a:pt x="32439" y="3483"/>
                  <a:pt x="32434" y="3483"/>
                  <a:pt x="32430" y="3483"/>
                </a:cubicBezTo>
                <a:cubicBezTo>
                  <a:pt x="32229" y="3483"/>
                  <a:pt x="32056" y="3601"/>
                  <a:pt x="32024" y="3766"/>
                </a:cubicBezTo>
                <a:lnTo>
                  <a:pt x="30700" y="11095"/>
                </a:lnTo>
                <a:lnTo>
                  <a:pt x="30318" y="10250"/>
                </a:lnTo>
                <a:cubicBezTo>
                  <a:pt x="30244" y="10113"/>
                  <a:pt x="30104" y="10032"/>
                  <a:pt x="29957" y="10032"/>
                </a:cubicBezTo>
                <a:cubicBezTo>
                  <a:pt x="29952" y="10032"/>
                  <a:pt x="29947" y="10032"/>
                  <a:pt x="29942" y="10032"/>
                </a:cubicBezTo>
                <a:lnTo>
                  <a:pt x="25153" y="10032"/>
                </a:lnTo>
                <a:cubicBezTo>
                  <a:pt x="24962" y="10032"/>
                  <a:pt x="24793" y="10141"/>
                  <a:pt x="24760" y="10299"/>
                </a:cubicBezTo>
                <a:lnTo>
                  <a:pt x="24640" y="10790"/>
                </a:lnTo>
                <a:lnTo>
                  <a:pt x="23703" y="1766"/>
                </a:lnTo>
                <a:cubicBezTo>
                  <a:pt x="23687" y="1595"/>
                  <a:pt x="23514" y="1466"/>
                  <a:pt x="23307" y="1466"/>
                </a:cubicBezTo>
                <a:cubicBezTo>
                  <a:pt x="23303" y="1466"/>
                  <a:pt x="23299" y="1466"/>
                  <a:pt x="23295" y="1467"/>
                </a:cubicBezTo>
                <a:cubicBezTo>
                  <a:pt x="23082" y="1472"/>
                  <a:pt x="22913" y="1614"/>
                  <a:pt x="22908" y="1788"/>
                </a:cubicBezTo>
                <a:lnTo>
                  <a:pt x="22657" y="9793"/>
                </a:lnTo>
                <a:lnTo>
                  <a:pt x="22330" y="7760"/>
                </a:lnTo>
                <a:cubicBezTo>
                  <a:pt x="22303" y="7597"/>
                  <a:pt x="22134" y="7477"/>
                  <a:pt x="21932" y="7477"/>
                </a:cubicBezTo>
                <a:cubicBezTo>
                  <a:pt x="21731" y="7477"/>
                  <a:pt x="21562" y="7602"/>
                  <a:pt x="21540" y="7766"/>
                </a:cubicBezTo>
                <a:lnTo>
                  <a:pt x="21001" y="11520"/>
                </a:lnTo>
                <a:lnTo>
                  <a:pt x="20352" y="2807"/>
                </a:lnTo>
                <a:cubicBezTo>
                  <a:pt x="20336" y="2633"/>
                  <a:pt x="20161" y="2496"/>
                  <a:pt x="19954" y="2496"/>
                </a:cubicBezTo>
                <a:cubicBezTo>
                  <a:pt x="19742" y="2496"/>
                  <a:pt x="19567" y="2627"/>
                  <a:pt x="19551" y="2802"/>
                </a:cubicBezTo>
                <a:lnTo>
                  <a:pt x="19028" y="9122"/>
                </a:lnTo>
                <a:lnTo>
                  <a:pt x="18826" y="7090"/>
                </a:lnTo>
                <a:cubicBezTo>
                  <a:pt x="18810" y="6932"/>
                  <a:pt x="18657" y="6807"/>
                  <a:pt x="18461" y="6790"/>
                </a:cubicBezTo>
                <a:cubicBezTo>
                  <a:pt x="18447" y="6789"/>
                  <a:pt x="18434" y="6788"/>
                  <a:pt x="18420" y="6788"/>
                </a:cubicBezTo>
                <a:cubicBezTo>
                  <a:pt x="18245" y="6788"/>
                  <a:pt x="18087" y="6883"/>
                  <a:pt x="18042" y="7030"/>
                </a:cubicBezTo>
                <a:lnTo>
                  <a:pt x="17023" y="10000"/>
                </a:lnTo>
                <a:lnTo>
                  <a:pt x="11879" y="10000"/>
                </a:lnTo>
                <a:lnTo>
                  <a:pt x="11290" y="8218"/>
                </a:lnTo>
                <a:cubicBezTo>
                  <a:pt x="11230" y="8066"/>
                  <a:pt x="11085" y="7971"/>
                  <a:pt x="10925" y="7971"/>
                </a:cubicBezTo>
                <a:cubicBezTo>
                  <a:pt x="10912" y="7971"/>
                  <a:pt x="10900" y="7971"/>
                  <a:pt x="10887" y="7973"/>
                </a:cubicBezTo>
                <a:cubicBezTo>
                  <a:pt x="10702" y="7984"/>
                  <a:pt x="10544" y="8093"/>
                  <a:pt x="10511" y="8245"/>
                </a:cubicBezTo>
                <a:lnTo>
                  <a:pt x="9694" y="12010"/>
                </a:lnTo>
                <a:lnTo>
                  <a:pt x="9247" y="5564"/>
                </a:lnTo>
                <a:cubicBezTo>
                  <a:pt x="9236" y="5390"/>
                  <a:pt x="9067" y="5259"/>
                  <a:pt x="8860" y="5254"/>
                </a:cubicBezTo>
                <a:cubicBezTo>
                  <a:pt x="8856" y="5253"/>
                  <a:pt x="8851" y="5253"/>
                  <a:pt x="8847" y="5253"/>
                </a:cubicBezTo>
                <a:cubicBezTo>
                  <a:pt x="8640" y="5253"/>
                  <a:pt x="8473" y="5377"/>
                  <a:pt x="8452" y="5542"/>
                </a:cubicBezTo>
                <a:lnTo>
                  <a:pt x="7542" y="12141"/>
                </a:lnTo>
                <a:lnTo>
                  <a:pt x="7051" y="2714"/>
                </a:lnTo>
                <a:cubicBezTo>
                  <a:pt x="7040" y="2540"/>
                  <a:pt x="6866" y="2404"/>
                  <a:pt x="6664" y="2398"/>
                </a:cubicBezTo>
                <a:cubicBezTo>
                  <a:pt x="6660" y="2398"/>
                  <a:pt x="6656" y="2398"/>
                  <a:pt x="6651" y="2398"/>
                </a:cubicBezTo>
                <a:cubicBezTo>
                  <a:pt x="6450" y="2398"/>
                  <a:pt x="6277" y="2522"/>
                  <a:pt x="6256" y="2687"/>
                </a:cubicBezTo>
                <a:lnTo>
                  <a:pt x="5231" y="10060"/>
                </a:lnTo>
                <a:lnTo>
                  <a:pt x="403" y="10060"/>
                </a:lnTo>
                <a:cubicBezTo>
                  <a:pt x="180" y="10060"/>
                  <a:pt x="0" y="10207"/>
                  <a:pt x="0" y="10387"/>
                </a:cubicBezTo>
                <a:cubicBezTo>
                  <a:pt x="0" y="10572"/>
                  <a:pt x="180" y="10719"/>
                  <a:pt x="403" y="10719"/>
                </a:cubicBezTo>
                <a:lnTo>
                  <a:pt x="5591" y="10719"/>
                </a:lnTo>
                <a:cubicBezTo>
                  <a:pt x="5792" y="10719"/>
                  <a:pt x="5967" y="10594"/>
                  <a:pt x="5989" y="10425"/>
                </a:cubicBezTo>
                <a:lnTo>
                  <a:pt x="6474" y="6943"/>
                </a:lnTo>
                <a:lnTo>
                  <a:pt x="6964" y="16386"/>
                </a:lnTo>
                <a:cubicBezTo>
                  <a:pt x="6969" y="16555"/>
                  <a:pt x="7144" y="16696"/>
                  <a:pt x="7351" y="16702"/>
                </a:cubicBezTo>
                <a:cubicBezTo>
                  <a:pt x="7355" y="16702"/>
                  <a:pt x="7359" y="16702"/>
                  <a:pt x="7364" y="16702"/>
                </a:cubicBezTo>
                <a:cubicBezTo>
                  <a:pt x="7565" y="16702"/>
                  <a:pt x="7738" y="16578"/>
                  <a:pt x="7759" y="16408"/>
                </a:cubicBezTo>
                <a:lnTo>
                  <a:pt x="8719" y="9460"/>
                </a:lnTo>
                <a:lnTo>
                  <a:pt x="9094" y="14855"/>
                </a:lnTo>
                <a:cubicBezTo>
                  <a:pt x="9105" y="15024"/>
                  <a:pt x="9263" y="15160"/>
                  <a:pt x="9470" y="15165"/>
                </a:cubicBezTo>
                <a:cubicBezTo>
                  <a:pt x="9475" y="15165"/>
                  <a:pt x="9480" y="15165"/>
                  <a:pt x="9484" y="15165"/>
                </a:cubicBezTo>
                <a:cubicBezTo>
                  <a:pt x="9680" y="15165"/>
                  <a:pt x="9853" y="15053"/>
                  <a:pt x="9890" y="14893"/>
                </a:cubicBezTo>
                <a:lnTo>
                  <a:pt x="10991" y="9809"/>
                </a:lnTo>
                <a:lnTo>
                  <a:pt x="11187" y="10414"/>
                </a:lnTo>
                <a:cubicBezTo>
                  <a:pt x="11249" y="10559"/>
                  <a:pt x="11390" y="10654"/>
                  <a:pt x="11548" y="10654"/>
                </a:cubicBezTo>
                <a:cubicBezTo>
                  <a:pt x="11557" y="10654"/>
                  <a:pt x="11565" y="10654"/>
                  <a:pt x="11574" y="10654"/>
                </a:cubicBezTo>
                <a:lnTo>
                  <a:pt x="17328" y="10654"/>
                </a:lnTo>
                <a:cubicBezTo>
                  <a:pt x="17336" y="10654"/>
                  <a:pt x="17345" y="10654"/>
                  <a:pt x="17353" y="10654"/>
                </a:cubicBezTo>
                <a:cubicBezTo>
                  <a:pt x="17512" y="10654"/>
                  <a:pt x="17653" y="10559"/>
                  <a:pt x="17715" y="10414"/>
                </a:cubicBezTo>
                <a:lnTo>
                  <a:pt x="18211" y="8970"/>
                </a:lnTo>
                <a:lnTo>
                  <a:pt x="18668" y="13542"/>
                </a:lnTo>
                <a:cubicBezTo>
                  <a:pt x="18685" y="13710"/>
                  <a:pt x="18859" y="13841"/>
                  <a:pt x="19072" y="13841"/>
                </a:cubicBezTo>
                <a:cubicBezTo>
                  <a:pt x="19279" y="13841"/>
                  <a:pt x="19453" y="13710"/>
                  <a:pt x="19469" y="13536"/>
                </a:cubicBezTo>
                <a:lnTo>
                  <a:pt x="19927" y="7924"/>
                </a:lnTo>
                <a:lnTo>
                  <a:pt x="20472" y="15225"/>
                </a:lnTo>
                <a:cubicBezTo>
                  <a:pt x="20488" y="15394"/>
                  <a:pt x="20657" y="15525"/>
                  <a:pt x="20864" y="15530"/>
                </a:cubicBezTo>
                <a:cubicBezTo>
                  <a:pt x="20872" y="15531"/>
                  <a:pt x="20880" y="15531"/>
                  <a:pt x="20888" y="15531"/>
                </a:cubicBezTo>
                <a:cubicBezTo>
                  <a:pt x="21080" y="15531"/>
                  <a:pt x="21247" y="15404"/>
                  <a:pt x="21273" y="15242"/>
                </a:cubicBezTo>
                <a:lnTo>
                  <a:pt x="21960" y="10452"/>
                </a:lnTo>
                <a:lnTo>
                  <a:pt x="22532" y="14021"/>
                </a:lnTo>
                <a:cubicBezTo>
                  <a:pt x="22558" y="14183"/>
                  <a:pt x="22724" y="14305"/>
                  <a:pt x="22926" y="14305"/>
                </a:cubicBezTo>
                <a:cubicBezTo>
                  <a:pt x="22934" y="14305"/>
                  <a:pt x="22943" y="14305"/>
                  <a:pt x="22951" y="14304"/>
                </a:cubicBezTo>
                <a:cubicBezTo>
                  <a:pt x="23158" y="14293"/>
                  <a:pt x="23322" y="14157"/>
                  <a:pt x="23327" y="13983"/>
                </a:cubicBezTo>
                <a:lnTo>
                  <a:pt x="23523" y="7733"/>
                </a:lnTo>
                <a:lnTo>
                  <a:pt x="24090" y="13176"/>
                </a:lnTo>
                <a:cubicBezTo>
                  <a:pt x="24106" y="13340"/>
                  <a:pt x="24270" y="13460"/>
                  <a:pt x="24466" y="13476"/>
                </a:cubicBezTo>
                <a:cubicBezTo>
                  <a:pt x="24475" y="13477"/>
                  <a:pt x="24484" y="13477"/>
                  <a:pt x="24493" y="13477"/>
                </a:cubicBezTo>
                <a:cubicBezTo>
                  <a:pt x="24683" y="13477"/>
                  <a:pt x="24844" y="13365"/>
                  <a:pt x="24880" y="13209"/>
                </a:cubicBezTo>
                <a:lnTo>
                  <a:pt x="25485" y="10686"/>
                </a:lnTo>
                <a:lnTo>
                  <a:pt x="29670" y="10686"/>
                </a:lnTo>
                <a:lnTo>
                  <a:pt x="30493" y="12528"/>
                </a:lnTo>
                <a:cubicBezTo>
                  <a:pt x="30553" y="12658"/>
                  <a:pt x="30700" y="12742"/>
                  <a:pt x="30868" y="12742"/>
                </a:cubicBezTo>
                <a:cubicBezTo>
                  <a:pt x="30882" y="12742"/>
                  <a:pt x="30897" y="12742"/>
                  <a:pt x="30912" y="12741"/>
                </a:cubicBezTo>
                <a:cubicBezTo>
                  <a:pt x="31092" y="12730"/>
                  <a:pt x="31239" y="12615"/>
                  <a:pt x="31266" y="12463"/>
                </a:cubicBezTo>
                <a:lnTo>
                  <a:pt x="32182" y="7406"/>
                </a:lnTo>
                <a:lnTo>
                  <a:pt x="32601" y="17078"/>
                </a:lnTo>
                <a:cubicBezTo>
                  <a:pt x="32607" y="17252"/>
                  <a:pt x="32781" y="17394"/>
                  <a:pt x="32994" y="17394"/>
                </a:cubicBezTo>
                <a:lnTo>
                  <a:pt x="32999" y="17394"/>
                </a:lnTo>
                <a:cubicBezTo>
                  <a:pt x="33206" y="17394"/>
                  <a:pt x="33381" y="17263"/>
                  <a:pt x="33397" y="17089"/>
                </a:cubicBezTo>
                <a:lnTo>
                  <a:pt x="34492" y="5395"/>
                </a:lnTo>
                <a:lnTo>
                  <a:pt x="34999" y="13269"/>
                </a:lnTo>
                <a:cubicBezTo>
                  <a:pt x="35015" y="13433"/>
                  <a:pt x="35173" y="13569"/>
                  <a:pt x="35380" y="13580"/>
                </a:cubicBezTo>
                <a:cubicBezTo>
                  <a:pt x="35385" y="13580"/>
                  <a:pt x="35390" y="13580"/>
                  <a:pt x="35394" y="13580"/>
                </a:cubicBezTo>
                <a:cubicBezTo>
                  <a:pt x="35590" y="13580"/>
                  <a:pt x="35763" y="13467"/>
                  <a:pt x="35795" y="13307"/>
                </a:cubicBezTo>
                <a:lnTo>
                  <a:pt x="36590" y="9542"/>
                </a:lnTo>
                <a:lnTo>
                  <a:pt x="37037" y="14392"/>
                </a:lnTo>
                <a:cubicBezTo>
                  <a:pt x="37053" y="14560"/>
                  <a:pt x="37217" y="14686"/>
                  <a:pt x="37418" y="14697"/>
                </a:cubicBezTo>
                <a:cubicBezTo>
                  <a:pt x="37423" y="14697"/>
                  <a:pt x="37427" y="14697"/>
                  <a:pt x="37432" y="14697"/>
                </a:cubicBezTo>
                <a:cubicBezTo>
                  <a:pt x="37623" y="14697"/>
                  <a:pt x="37795" y="14584"/>
                  <a:pt x="37832" y="14424"/>
                </a:cubicBezTo>
                <a:lnTo>
                  <a:pt x="38568" y="10855"/>
                </a:lnTo>
                <a:lnTo>
                  <a:pt x="42115" y="10855"/>
                </a:lnTo>
                <a:cubicBezTo>
                  <a:pt x="42333" y="10855"/>
                  <a:pt x="42513" y="10708"/>
                  <a:pt x="42513" y="10528"/>
                </a:cubicBezTo>
                <a:cubicBezTo>
                  <a:pt x="42513" y="10348"/>
                  <a:pt x="42333" y="10201"/>
                  <a:pt x="42115" y="10201"/>
                </a:cubicBezTo>
                <a:lnTo>
                  <a:pt x="38230" y="10201"/>
                </a:lnTo>
                <a:cubicBezTo>
                  <a:pt x="38034" y="10201"/>
                  <a:pt x="37871" y="10316"/>
                  <a:pt x="37838" y="10474"/>
                </a:cubicBezTo>
                <a:lnTo>
                  <a:pt x="37582" y="11656"/>
                </a:lnTo>
                <a:lnTo>
                  <a:pt x="37140" y="6850"/>
                </a:lnTo>
                <a:cubicBezTo>
                  <a:pt x="37124" y="6681"/>
                  <a:pt x="36961" y="6556"/>
                  <a:pt x="36759" y="6545"/>
                </a:cubicBezTo>
                <a:cubicBezTo>
                  <a:pt x="36754" y="6545"/>
                  <a:pt x="36750" y="6545"/>
                  <a:pt x="36745" y="6545"/>
                </a:cubicBezTo>
                <a:cubicBezTo>
                  <a:pt x="36549" y="6545"/>
                  <a:pt x="36377" y="6658"/>
                  <a:pt x="36345" y="6817"/>
                </a:cubicBezTo>
                <a:lnTo>
                  <a:pt x="35604" y="10327"/>
                </a:lnTo>
                <a:lnTo>
                  <a:pt x="34955" y="311"/>
                </a:lnTo>
                <a:cubicBezTo>
                  <a:pt x="34944" y="137"/>
                  <a:pt x="34770" y="1"/>
                  <a:pt x="34558" y="1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8995" name="Google Shape;8995;p62"/>
          <p:cNvGrpSpPr/>
          <p:nvPr/>
        </p:nvGrpSpPr>
        <p:grpSpPr>
          <a:xfrm>
            <a:off x="2882968" y="1560496"/>
            <a:ext cx="554302" cy="1133118"/>
            <a:chOff x="3039218" y="1560945"/>
            <a:chExt cx="554302" cy="1133118"/>
          </a:xfrm>
        </p:grpSpPr>
        <p:sp>
          <p:nvSpPr>
            <p:cNvPr id="8996" name="Google Shape;8996;p62"/>
            <p:cNvSpPr/>
            <p:nvPr/>
          </p:nvSpPr>
          <p:spPr>
            <a:xfrm>
              <a:off x="3067043" y="2114615"/>
              <a:ext cx="25904" cy="6925"/>
            </a:xfrm>
            <a:custGeom>
              <a:avLst/>
              <a:gdLst/>
              <a:ahLst/>
              <a:cxnLst/>
              <a:rect l="l" t="t" r="r" b="b"/>
              <a:pathLst>
                <a:path w="1025" h="274" extrusionOk="0">
                  <a:moveTo>
                    <a:pt x="992" y="1"/>
                  </a:moveTo>
                  <a:cubicBezTo>
                    <a:pt x="992" y="1"/>
                    <a:pt x="0" y="61"/>
                    <a:pt x="38" y="208"/>
                  </a:cubicBezTo>
                  <a:cubicBezTo>
                    <a:pt x="51" y="257"/>
                    <a:pt x="165" y="273"/>
                    <a:pt x="311" y="273"/>
                  </a:cubicBezTo>
                  <a:cubicBezTo>
                    <a:pt x="603" y="273"/>
                    <a:pt x="1024" y="208"/>
                    <a:pt x="1024" y="208"/>
                  </a:cubicBezTo>
                  <a:lnTo>
                    <a:pt x="992" y="1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97" name="Google Shape;8997;p62"/>
            <p:cNvSpPr/>
            <p:nvPr/>
          </p:nvSpPr>
          <p:spPr>
            <a:xfrm>
              <a:off x="3039218" y="2118482"/>
              <a:ext cx="30378" cy="19940"/>
            </a:xfrm>
            <a:custGeom>
              <a:avLst/>
              <a:gdLst/>
              <a:ahLst/>
              <a:cxnLst/>
              <a:rect l="l" t="t" r="r" b="b"/>
              <a:pathLst>
                <a:path w="1202" h="789" extrusionOk="0">
                  <a:moveTo>
                    <a:pt x="1101" y="0"/>
                  </a:moveTo>
                  <a:cubicBezTo>
                    <a:pt x="1101" y="0"/>
                    <a:pt x="0" y="540"/>
                    <a:pt x="153" y="752"/>
                  </a:cubicBezTo>
                  <a:cubicBezTo>
                    <a:pt x="171" y="777"/>
                    <a:pt x="199" y="788"/>
                    <a:pt x="235" y="788"/>
                  </a:cubicBezTo>
                  <a:cubicBezTo>
                    <a:pt x="503" y="788"/>
                    <a:pt x="1201" y="160"/>
                    <a:pt x="1177" y="93"/>
                  </a:cubicBezTo>
                  <a:cubicBezTo>
                    <a:pt x="1172" y="49"/>
                    <a:pt x="1139" y="17"/>
                    <a:pt x="1101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98" name="Google Shape;8998;p62"/>
            <p:cNvSpPr/>
            <p:nvPr/>
          </p:nvSpPr>
          <p:spPr>
            <a:xfrm>
              <a:off x="3062620" y="2148480"/>
              <a:ext cx="22543" cy="28078"/>
            </a:xfrm>
            <a:custGeom>
              <a:avLst/>
              <a:gdLst/>
              <a:ahLst/>
              <a:cxnLst/>
              <a:rect l="l" t="t" r="r" b="b"/>
              <a:pathLst>
                <a:path w="892" h="1111" extrusionOk="0">
                  <a:moveTo>
                    <a:pt x="742" y="0"/>
                  </a:moveTo>
                  <a:cubicBezTo>
                    <a:pt x="737" y="0"/>
                    <a:pt x="731" y="0"/>
                    <a:pt x="725" y="1"/>
                  </a:cubicBezTo>
                  <a:cubicBezTo>
                    <a:pt x="725" y="1"/>
                    <a:pt x="1" y="987"/>
                    <a:pt x="235" y="1102"/>
                  </a:cubicBezTo>
                  <a:cubicBezTo>
                    <a:pt x="247" y="1108"/>
                    <a:pt x="259" y="1111"/>
                    <a:pt x="272" y="1111"/>
                  </a:cubicBezTo>
                  <a:cubicBezTo>
                    <a:pt x="511" y="1111"/>
                    <a:pt x="891" y="96"/>
                    <a:pt x="834" y="39"/>
                  </a:cubicBezTo>
                  <a:cubicBezTo>
                    <a:pt x="811" y="15"/>
                    <a:pt x="779" y="0"/>
                    <a:pt x="742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99" name="Google Shape;8999;p62"/>
            <p:cNvSpPr/>
            <p:nvPr/>
          </p:nvSpPr>
          <p:spPr>
            <a:xfrm>
              <a:off x="3049554" y="2174309"/>
              <a:ext cx="22518" cy="28128"/>
            </a:xfrm>
            <a:custGeom>
              <a:avLst/>
              <a:gdLst/>
              <a:ahLst/>
              <a:cxnLst/>
              <a:rect l="l" t="t" r="r" b="b"/>
              <a:pathLst>
                <a:path w="891" h="1113" extrusionOk="0">
                  <a:moveTo>
                    <a:pt x="751" y="0"/>
                  </a:moveTo>
                  <a:cubicBezTo>
                    <a:pt x="743" y="0"/>
                    <a:pt x="734" y="1"/>
                    <a:pt x="725" y="3"/>
                  </a:cubicBezTo>
                  <a:cubicBezTo>
                    <a:pt x="725" y="3"/>
                    <a:pt x="0" y="990"/>
                    <a:pt x="234" y="1104"/>
                  </a:cubicBezTo>
                  <a:cubicBezTo>
                    <a:pt x="246" y="1110"/>
                    <a:pt x="257" y="1112"/>
                    <a:pt x="270" y="1112"/>
                  </a:cubicBezTo>
                  <a:cubicBezTo>
                    <a:pt x="509" y="1112"/>
                    <a:pt x="891" y="93"/>
                    <a:pt x="834" y="42"/>
                  </a:cubicBezTo>
                  <a:cubicBezTo>
                    <a:pt x="812" y="16"/>
                    <a:pt x="784" y="0"/>
                    <a:pt x="751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0" name="Google Shape;9000;p62"/>
            <p:cNvSpPr/>
            <p:nvPr/>
          </p:nvSpPr>
          <p:spPr>
            <a:xfrm>
              <a:off x="3059739" y="2185024"/>
              <a:ext cx="23478" cy="31717"/>
            </a:xfrm>
            <a:custGeom>
              <a:avLst/>
              <a:gdLst/>
              <a:ahLst/>
              <a:cxnLst/>
              <a:rect l="l" t="t" r="r" b="b"/>
              <a:pathLst>
                <a:path w="929" h="1255" extrusionOk="0">
                  <a:moveTo>
                    <a:pt x="774" y="0"/>
                  </a:moveTo>
                  <a:cubicBezTo>
                    <a:pt x="763" y="0"/>
                    <a:pt x="752" y="2"/>
                    <a:pt x="741" y="4"/>
                  </a:cubicBezTo>
                  <a:cubicBezTo>
                    <a:pt x="741" y="4"/>
                    <a:pt x="0" y="1132"/>
                    <a:pt x="262" y="1247"/>
                  </a:cubicBezTo>
                  <a:cubicBezTo>
                    <a:pt x="273" y="1252"/>
                    <a:pt x="285" y="1254"/>
                    <a:pt x="297" y="1254"/>
                  </a:cubicBezTo>
                  <a:cubicBezTo>
                    <a:pt x="563" y="1254"/>
                    <a:pt x="929" y="95"/>
                    <a:pt x="861" y="43"/>
                  </a:cubicBezTo>
                  <a:cubicBezTo>
                    <a:pt x="841" y="14"/>
                    <a:pt x="807" y="0"/>
                    <a:pt x="774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1" name="Google Shape;9001;p62"/>
            <p:cNvSpPr/>
            <p:nvPr/>
          </p:nvSpPr>
          <p:spPr>
            <a:xfrm>
              <a:off x="3189741" y="2601161"/>
              <a:ext cx="123254" cy="92902"/>
            </a:xfrm>
            <a:custGeom>
              <a:avLst/>
              <a:gdLst/>
              <a:ahLst/>
              <a:cxnLst/>
              <a:rect l="l" t="t" r="r" b="b"/>
              <a:pathLst>
                <a:path w="4877" h="3676" extrusionOk="0">
                  <a:moveTo>
                    <a:pt x="3357" y="0"/>
                  </a:moveTo>
                  <a:cubicBezTo>
                    <a:pt x="3060" y="0"/>
                    <a:pt x="2834" y="65"/>
                    <a:pt x="2834" y="65"/>
                  </a:cubicBezTo>
                  <a:cubicBezTo>
                    <a:pt x="2855" y="376"/>
                    <a:pt x="2899" y="490"/>
                    <a:pt x="2316" y="806"/>
                  </a:cubicBezTo>
                  <a:cubicBezTo>
                    <a:pt x="1738" y="1117"/>
                    <a:pt x="850" y="2005"/>
                    <a:pt x="850" y="2005"/>
                  </a:cubicBezTo>
                  <a:cubicBezTo>
                    <a:pt x="0" y="2539"/>
                    <a:pt x="289" y="2599"/>
                    <a:pt x="289" y="2599"/>
                  </a:cubicBezTo>
                  <a:cubicBezTo>
                    <a:pt x="301" y="2616"/>
                    <a:pt x="324" y="2623"/>
                    <a:pt x="353" y="2623"/>
                  </a:cubicBezTo>
                  <a:cubicBezTo>
                    <a:pt x="526" y="2623"/>
                    <a:pt x="942" y="2359"/>
                    <a:pt x="943" y="2359"/>
                  </a:cubicBezTo>
                  <a:lnTo>
                    <a:pt x="943" y="2359"/>
                  </a:lnTo>
                  <a:cubicBezTo>
                    <a:pt x="431" y="2703"/>
                    <a:pt x="289" y="2964"/>
                    <a:pt x="354" y="3079"/>
                  </a:cubicBezTo>
                  <a:cubicBezTo>
                    <a:pt x="371" y="3111"/>
                    <a:pt x="400" y="3123"/>
                    <a:pt x="432" y="3123"/>
                  </a:cubicBezTo>
                  <a:cubicBezTo>
                    <a:pt x="511" y="3123"/>
                    <a:pt x="610" y="3051"/>
                    <a:pt x="610" y="3051"/>
                  </a:cubicBezTo>
                  <a:lnTo>
                    <a:pt x="1135" y="2668"/>
                  </a:lnTo>
                  <a:lnTo>
                    <a:pt x="1135" y="2668"/>
                  </a:lnTo>
                  <a:cubicBezTo>
                    <a:pt x="900" y="2870"/>
                    <a:pt x="590" y="3208"/>
                    <a:pt x="687" y="3296"/>
                  </a:cubicBezTo>
                  <a:cubicBezTo>
                    <a:pt x="726" y="3332"/>
                    <a:pt x="768" y="3345"/>
                    <a:pt x="809" y="3345"/>
                  </a:cubicBezTo>
                  <a:cubicBezTo>
                    <a:pt x="906" y="3345"/>
                    <a:pt x="992" y="3275"/>
                    <a:pt x="992" y="3275"/>
                  </a:cubicBezTo>
                  <a:lnTo>
                    <a:pt x="1657" y="2648"/>
                  </a:lnTo>
                  <a:lnTo>
                    <a:pt x="1657" y="2648"/>
                  </a:lnTo>
                  <a:cubicBezTo>
                    <a:pt x="1656" y="2648"/>
                    <a:pt x="1264" y="3051"/>
                    <a:pt x="1144" y="3269"/>
                  </a:cubicBezTo>
                  <a:cubicBezTo>
                    <a:pt x="1068" y="3408"/>
                    <a:pt x="1157" y="3485"/>
                    <a:pt x="1253" y="3485"/>
                  </a:cubicBezTo>
                  <a:cubicBezTo>
                    <a:pt x="1308" y="3485"/>
                    <a:pt x="1365" y="3459"/>
                    <a:pt x="1395" y="3405"/>
                  </a:cubicBezTo>
                  <a:cubicBezTo>
                    <a:pt x="1471" y="3258"/>
                    <a:pt x="2120" y="2768"/>
                    <a:pt x="2120" y="2768"/>
                  </a:cubicBezTo>
                  <a:cubicBezTo>
                    <a:pt x="2207" y="2299"/>
                    <a:pt x="3030" y="1896"/>
                    <a:pt x="3030" y="1896"/>
                  </a:cubicBezTo>
                  <a:lnTo>
                    <a:pt x="3030" y="1896"/>
                  </a:lnTo>
                  <a:cubicBezTo>
                    <a:pt x="2910" y="2049"/>
                    <a:pt x="2152" y="2806"/>
                    <a:pt x="2152" y="2806"/>
                  </a:cubicBezTo>
                  <a:cubicBezTo>
                    <a:pt x="2049" y="2828"/>
                    <a:pt x="1449" y="3509"/>
                    <a:pt x="1787" y="3656"/>
                  </a:cubicBezTo>
                  <a:cubicBezTo>
                    <a:pt x="1818" y="3669"/>
                    <a:pt x="1848" y="3676"/>
                    <a:pt x="1878" y="3676"/>
                  </a:cubicBezTo>
                  <a:cubicBezTo>
                    <a:pt x="2172" y="3676"/>
                    <a:pt x="2398" y="3068"/>
                    <a:pt x="2398" y="3068"/>
                  </a:cubicBezTo>
                  <a:cubicBezTo>
                    <a:pt x="2420" y="3069"/>
                    <a:pt x="2442" y="3070"/>
                    <a:pt x="2464" y="3070"/>
                  </a:cubicBezTo>
                  <a:cubicBezTo>
                    <a:pt x="3149" y="3070"/>
                    <a:pt x="3645" y="2267"/>
                    <a:pt x="3798" y="1929"/>
                  </a:cubicBezTo>
                  <a:cubicBezTo>
                    <a:pt x="3956" y="1575"/>
                    <a:pt x="4218" y="1640"/>
                    <a:pt x="4545" y="1466"/>
                  </a:cubicBezTo>
                  <a:cubicBezTo>
                    <a:pt x="4877" y="1291"/>
                    <a:pt x="4648" y="910"/>
                    <a:pt x="4648" y="910"/>
                  </a:cubicBezTo>
                  <a:cubicBezTo>
                    <a:pt x="4421" y="151"/>
                    <a:pt x="3808" y="0"/>
                    <a:pt x="3357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2" name="Google Shape;9002;p62"/>
            <p:cNvSpPr/>
            <p:nvPr/>
          </p:nvSpPr>
          <p:spPr>
            <a:xfrm>
              <a:off x="3318353" y="2601161"/>
              <a:ext cx="123128" cy="92902"/>
            </a:xfrm>
            <a:custGeom>
              <a:avLst/>
              <a:gdLst/>
              <a:ahLst/>
              <a:cxnLst/>
              <a:rect l="l" t="t" r="r" b="b"/>
              <a:pathLst>
                <a:path w="4872" h="3676" extrusionOk="0">
                  <a:moveTo>
                    <a:pt x="1519" y="0"/>
                  </a:moveTo>
                  <a:cubicBezTo>
                    <a:pt x="1069" y="0"/>
                    <a:pt x="456" y="151"/>
                    <a:pt x="229" y="910"/>
                  </a:cubicBezTo>
                  <a:cubicBezTo>
                    <a:pt x="229" y="910"/>
                    <a:pt x="0" y="1291"/>
                    <a:pt x="327" y="1466"/>
                  </a:cubicBezTo>
                  <a:cubicBezTo>
                    <a:pt x="654" y="1640"/>
                    <a:pt x="921" y="1575"/>
                    <a:pt x="1079" y="1929"/>
                  </a:cubicBezTo>
                  <a:cubicBezTo>
                    <a:pt x="1232" y="2267"/>
                    <a:pt x="1728" y="3070"/>
                    <a:pt x="2413" y="3070"/>
                  </a:cubicBezTo>
                  <a:cubicBezTo>
                    <a:pt x="2435" y="3070"/>
                    <a:pt x="2457" y="3069"/>
                    <a:pt x="2480" y="3068"/>
                  </a:cubicBezTo>
                  <a:cubicBezTo>
                    <a:pt x="2480" y="3068"/>
                    <a:pt x="2705" y="3676"/>
                    <a:pt x="2996" y="3676"/>
                  </a:cubicBezTo>
                  <a:cubicBezTo>
                    <a:pt x="3025" y="3676"/>
                    <a:pt x="3054" y="3669"/>
                    <a:pt x="3085" y="3656"/>
                  </a:cubicBezTo>
                  <a:cubicBezTo>
                    <a:pt x="3422" y="3509"/>
                    <a:pt x="2823" y="2828"/>
                    <a:pt x="2719" y="2806"/>
                  </a:cubicBezTo>
                  <a:cubicBezTo>
                    <a:pt x="2719" y="2806"/>
                    <a:pt x="1962" y="2049"/>
                    <a:pt x="1842" y="1896"/>
                  </a:cubicBezTo>
                  <a:lnTo>
                    <a:pt x="1842" y="1896"/>
                  </a:lnTo>
                  <a:cubicBezTo>
                    <a:pt x="1842" y="1896"/>
                    <a:pt x="2665" y="2299"/>
                    <a:pt x="2752" y="2768"/>
                  </a:cubicBezTo>
                  <a:cubicBezTo>
                    <a:pt x="2752" y="2768"/>
                    <a:pt x="3406" y="3258"/>
                    <a:pt x="3482" y="3405"/>
                  </a:cubicBezTo>
                  <a:cubicBezTo>
                    <a:pt x="3510" y="3459"/>
                    <a:pt x="3566" y="3485"/>
                    <a:pt x="3621" y="3485"/>
                  </a:cubicBezTo>
                  <a:cubicBezTo>
                    <a:pt x="3715" y="3485"/>
                    <a:pt x="3804" y="3408"/>
                    <a:pt x="3728" y="3269"/>
                  </a:cubicBezTo>
                  <a:cubicBezTo>
                    <a:pt x="3608" y="3051"/>
                    <a:pt x="3216" y="2648"/>
                    <a:pt x="3215" y="2648"/>
                  </a:cubicBezTo>
                  <a:lnTo>
                    <a:pt x="3215" y="2648"/>
                  </a:lnTo>
                  <a:lnTo>
                    <a:pt x="3880" y="3275"/>
                  </a:lnTo>
                  <a:cubicBezTo>
                    <a:pt x="3880" y="3275"/>
                    <a:pt x="3966" y="3345"/>
                    <a:pt x="4063" y="3345"/>
                  </a:cubicBezTo>
                  <a:cubicBezTo>
                    <a:pt x="4104" y="3345"/>
                    <a:pt x="4146" y="3332"/>
                    <a:pt x="4185" y="3296"/>
                  </a:cubicBezTo>
                  <a:cubicBezTo>
                    <a:pt x="4283" y="3207"/>
                    <a:pt x="3962" y="2860"/>
                    <a:pt x="3729" y="2660"/>
                  </a:cubicBezTo>
                  <a:lnTo>
                    <a:pt x="3729" y="2660"/>
                  </a:lnTo>
                  <a:lnTo>
                    <a:pt x="4262" y="3051"/>
                  </a:lnTo>
                  <a:cubicBezTo>
                    <a:pt x="4262" y="3051"/>
                    <a:pt x="4364" y="3123"/>
                    <a:pt x="4444" y="3123"/>
                  </a:cubicBezTo>
                  <a:cubicBezTo>
                    <a:pt x="4477" y="3123"/>
                    <a:pt x="4506" y="3111"/>
                    <a:pt x="4523" y="3079"/>
                  </a:cubicBezTo>
                  <a:cubicBezTo>
                    <a:pt x="4583" y="2964"/>
                    <a:pt x="4447" y="2703"/>
                    <a:pt x="3929" y="2359"/>
                  </a:cubicBezTo>
                  <a:lnTo>
                    <a:pt x="3929" y="2359"/>
                  </a:lnTo>
                  <a:cubicBezTo>
                    <a:pt x="3929" y="2359"/>
                    <a:pt x="4350" y="2623"/>
                    <a:pt x="4524" y="2623"/>
                  </a:cubicBezTo>
                  <a:cubicBezTo>
                    <a:pt x="4554" y="2623"/>
                    <a:pt x="4576" y="2616"/>
                    <a:pt x="4588" y="2599"/>
                  </a:cubicBezTo>
                  <a:cubicBezTo>
                    <a:pt x="4588" y="2599"/>
                    <a:pt x="4872" y="2539"/>
                    <a:pt x="4022" y="2005"/>
                  </a:cubicBezTo>
                  <a:cubicBezTo>
                    <a:pt x="4022" y="2005"/>
                    <a:pt x="3139" y="1117"/>
                    <a:pt x="2556" y="806"/>
                  </a:cubicBezTo>
                  <a:cubicBezTo>
                    <a:pt x="1967" y="490"/>
                    <a:pt x="2017" y="376"/>
                    <a:pt x="2038" y="65"/>
                  </a:cubicBezTo>
                  <a:cubicBezTo>
                    <a:pt x="2040" y="65"/>
                    <a:pt x="1815" y="0"/>
                    <a:pt x="1519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3" name="Google Shape;9003;p62"/>
            <p:cNvSpPr/>
            <p:nvPr/>
          </p:nvSpPr>
          <p:spPr>
            <a:xfrm>
              <a:off x="3198814" y="1987343"/>
              <a:ext cx="235110" cy="126742"/>
            </a:xfrm>
            <a:custGeom>
              <a:avLst/>
              <a:gdLst/>
              <a:ahLst/>
              <a:cxnLst/>
              <a:rect l="l" t="t" r="r" b="b"/>
              <a:pathLst>
                <a:path w="9303" h="5015" extrusionOk="0">
                  <a:moveTo>
                    <a:pt x="2438" y="1"/>
                  </a:moveTo>
                  <a:cubicBezTo>
                    <a:pt x="2196" y="1"/>
                    <a:pt x="1925" y="61"/>
                    <a:pt x="1624" y="209"/>
                  </a:cubicBezTo>
                  <a:cubicBezTo>
                    <a:pt x="1" y="1010"/>
                    <a:pt x="507" y="1942"/>
                    <a:pt x="1292" y="2361"/>
                  </a:cubicBezTo>
                  <a:cubicBezTo>
                    <a:pt x="2077" y="2781"/>
                    <a:pt x="2338" y="3337"/>
                    <a:pt x="2600" y="3794"/>
                  </a:cubicBezTo>
                  <a:cubicBezTo>
                    <a:pt x="2713" y="3998"/>
                    <a:pt x="2809" y="4026"/>
                    <a:pt x="2915" y="4026"/>
                  </a:cubicBezTo>
                  <a:cubicBezTo>
                    <a:pt x="2955" y="4026"/>
                    <a:pt x="2996" y="4022"/>
                    <a:pt x="3039" y="4022"/>
                  </a:cubicBezTo>
                  <a:cubicBezTo>
                    <a:pt x="3144" y="4022"/>
                    <a:pt x="3264" y="4044"/>
                    <a:pt x="3417" y="4197"/>
                  </a:cubicBezTo>
                  <a:cubicBezTo>
                    <a:pt x="3788" y="4568"/>
                    <a:pt x="4126" y="4988"/>
                    <a:pt x="4627" y="5015"/>
                  </a:cubicBezTo>
                  <a:lnTo>
                    <a:pt x="4681" y="5015"/>
                  </a:lnTo>
                  <a:cubicBezTo>
                    <a:pt x="5183" y="4982"/>
                    <a:pt x="5521" y="4563"/>
                    <a:pt x="5891" y="4197"/>
                  </a:cubicBezTo>
                  <a:cubicBezTo>
                    <a:pt x="6044" y="4044"/>
                    <a:pt x="6164" y="4022"/>
                    <a:pt x="6269" y="4022"/>
                  </a:cubicBezTo>
                  <a:cubicBezTo>
                    <a:pt x="6312" y="4022"/>
                    <a:pt x="6353" y="4026"/>
                    <a:pt x="6393" y="4026"/>
                  </a:cubicBezTo>
                  <a:cubicBezTo>
                    <a:pt x="6499" y="4026"/>
                    <a:pt x="6596" y="3998"/>
                    <a:pt x="6708" y="3794"/>
                  </a:cubicBezTo>
                  <a:cubicBezTo>
                    <a:pt x="6964" y="3337"/>
                    <a:pt x="7231" y="2781"/>
                    <a:pt x="8016" y="2361"/>
                  </a:cubicBezTo>
                  <a:cubicBezTo>
                    <a:pt x="8801" y="1942"/>
                    <a:pt x="9302" y="1015"/>
                    <a:pt x="7678" y="209"/>
                  </a:cubicBezTo>
                  <a:cubicBezTo>
                    <a:pt x="7378" y="61"/>
                    <a:pt x="7107" y="1"/>
                    <a:pt x="6865" y="1"/>
                  </a:cubicBezTo>
                  <a:cubicBezTo>
                    <a:pt x="5795" y="1"/>
                    <a:pt x="5292" y="1179"/>
                    <a:pt x="5292" y="1179"/>
                  </a:cubicBezTo>
                  <a:cubicBezTo>
                    <a:pt x="5292" y="1179"/>
                    <a:pt x="4899" y="1770"/>
                    <a:pt x="5162" y="1770"/>
                  </a:cubicBezTo>
                  <a:cubicBezTo>
                    <a:pt x="5198" y="1770"/>
                    <a:pt x="5245" y="1759"/>
                    <a:pt x="5308" y="1735"/>
                  </a:cubicBezTo>
                  <a:cubicBezTo>
                    <a:pt x="5390" y="1702"/>
                    <a:pt x="5469" y="1687"/>
                    <a:pt x="5544" y="1687"/>
                  </a:cubicBezTo>
                  <a:cubicBezTo>
                    <a:pt x="5949" y="1687"/>
                    <a:pt x="6242" y="2133"/>
                    <a:pt x="6283" y="2753"/>
                  </a:cubicBezTo>
                  <a:cubicBezTo>
                    <a:pt x="6327" y="3495"/>
                    <a:pt x="5858" y="3233"/>
                    <a:pt x="5308" y="3903"/>
                  </a:cubicBezTo>
                  <a:cubicBezTo>
                    <a:pt x="5042" y="4233"/>
                    <a:pt x="4874" y="4316"/>
                    <a:pt x="4771" y="4316"/>
                  </a:cubicBezTo>
                  <a:cubicBezTo>
                    <a:pt x="4733" y="4316"/>
                    <a:pt x="4704" y="4305"/>
                    <a:pt x="4681" y="4290"/>
                  </a:cubicBezTo>
                  <a:lnTo>
                    <a:pt x="4681" y="4219"/>
                  </a:lnTo>
                  <a:cubicBezTo>
                    <a:pt x="4670" y="4236"/>
                    <a:pt x="4665" y="4252"/>
                    <a:pt x="4654" y="4263"/>
                  </a:cubicBezTo>
                  <a:cubicBezTo>
                    <a:pt x="4638" y="4252"/>
                    <a:pt x="4632" y="4236"/>
                    <a:pt x="4621" y="4219"/>
                  </a:cubicBezTo>
                  <a:lnTo>
                    <a:pt x="4621" y="4290"/>
                  </a:lnTo>
                  <a:cubicBezTo>
                    <a:pt x="4601" y="4305"/>
                    <a:pt x="4572" y="4316"/>
                    <a:pt x="4534" y="4316"/>
                  </a:cubicBezTo>
                  <a:cubicBezTo>
                    <a:pt x="4431" y="4316"/>
                    <a:pt x="4261" y="4233"/>
                    <a:pt x="3995" y="3903"/>
                  </a:cubicBezTo>
                  <a:cubicBezTo>
                    <a:pt x="3444" y="3228"/>
                    <a:pt x="2976" y="3495"/>
                    <a:pt x="3019" y="2753"/>
                  </a:cubicBezTo>
                  <a:cubicBezTo>
                    <a:pt x="3061" y="2129"/>
                    <a:pt x="3354" y="1686"/>
                    <a:pt x="3758" y="1686"/>
                  </a:cubicBezTo>
                  <a:cubicBezTo>
                    <a:pt x="3833" y="1686"/>
                    <a:pt x="3912" y="1702"/>
                    <a:pt x="3995" y="1735"/>
                  </a:cubicBezTo>
                  <a:cubicBezTo>
                    <a:pt x="4056" y="1758"/>
                    <a:pt x="4103" y="1769"/>
                    <a:pt x="4139" y="1769"/>
                  </a:cubicBezTo>
                  <a:cubicBezTo>
                    <a:pt x="4406" y="1769"/>
                    <a:pt x="4011" y="1179"/>
                    <a:pt x="4011" y="1179"/>
                  </a:cubicBezTo>
                  <a:cubicBezTo>
                    <a:pt x="4011" y="1179"/>
                    <a:pt x="3507" y="1"/>
                    <a:pt x="2438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4" name="Google Shape;9004;p62"/>
            <p:cNvSpPr/>
            <p:nvPr/>
          </p:nvSpPr>
          <p:spPr>
            <a:xfrm>
              <a:off x="3304301" y="2011327"/>
              <a:ext cx="25500" cy="16553"/>
            </a:xfrm>
            <a:custGeom>
              <a:avLst/>
              <a:gdLst/>
              <a:ahLst/>
              <a:cxnLst/>
              <a:rect l="l" t="t" r="r" b="b"/>
              <a:pathLst>
                <a:path w="1009" h="655" extrusionOk="0">
                  <a:moveTo>
                    <a:pt x="126" y="1"/>
                  </a:moveTo>
                  <a:cubicBezTo>
                    <a:pt x="55" y="1"/>
                    <a:pt x="1" y="55"/>
                    <a:pt x="1" y="126"/>
                  </a:cubicBezTo>
                  <a:lnTo>
                    <a:pt x="1" y="529"/>
                  </a:lnTo>
                  <a:cubicBezTo>
                    <a:pt x="1" y="600"/>
                    <a:pt x="55" y="655"/>
                    <a:pt x="126" y="655"/>
                  </a:cubicBezTo>
                  <a:lnTo>
                    <a:pt x="889" y="655"/>
                  </a:lnTo>
                  <a:cubicBezTo>
                    <a:pt x="954" y="655"/>
                    <a:pt x="1009" y="600"/>
                    <a:pt x="1009" y="529"/>
                  </a:cubicBezTo>
                  <a:lnTo>
                    <a:pt x="1009" y="126"/>
                  </a:lnTo>
                  <a:cubicBezTo>
                    <a:pt x="1009" y="55"/>
                    <a:pt x="954" y="1"/>
                    <a:pt x="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5" name="Google Shape;9005;p62"/>
            <p:cNvSpPr/>
            <p:nvPr/>
          </p:nvSpPr>
          <p:spPr>
            <a:xfrm>
              <a:off x="3304301" y="2005944"/>
              <a:ext cx="25500" cy="5560"/>
            </a:xfrm>
            <a:custGeom>
              <a:avLst/>
              <a:gdLst/>
              <a:ahLst/>
              <a:cxnLst/>
              <a:rect l="l" t="t" r="r" b="b"/>
              <a:pathLst>
                <a:path w="1009" h="220" extrusionOk="0">
                  <a:moveTo>
                    <a:pt x="105" y="1"/>
                  </a:moveTo>
                  <a:cubicBezTo>
                    <a:pt x="45" y="1"/>
                    <a:pt x="1" y="48"/>
                    <a:pt x="6" y="110"/>
                  </a:cubicBezTo>
                  <a:cubicBezTo>
                    <a:pt x="6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48"/>
                    <a:pt x="965" y="1"/>
                    <a:pt x="909" y="1"/>
                  </a:cubicBezTo>
                  <a:cubicBezTo>
                    <a:pt x="906" y="1"/>
                    <a:pt x="903" y="1"/>
                    <a:pt x="900" y="1"/>
                  </a:cubicBezTo>
                  <a:lnTo>
                    <a:pt x="115" y="1"/>
                  </a:lnTo>
                  <a:cubicBezTo>
                    <a:pt x="112" y="1"/>
                    <a:pt x="108" y="1"/>
                    <a:pt x="105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6" name="Google Shape;9006;p62"/>
            <p:cNvSpPr/>
            <p:nvPr/>
          </p:nvSpPr>
          <p:spPr>
            <a:xfrm>
              <a:off x="3304301" y="1989441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0"/>
                  </a:moveTo>
                  <a:cubicBezTo>
                    <a:pt x="55" y="0"/>
                    <a:pt x="1" y="55"/>
                    <a:pt x="1" y="126"/>
                  </a:cubicBezTo>
                  <a:lnTo>
                    <a:pt x="1" y="529"/>
                  </a:lnTo>
                  <a:cubicBezTo>
                    <a:pt x="1" y="600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600"/>
                    <a:pt x="1009" y="529"/>
                  </a:cubicBezTo>
                  <a:lnTo>
                    <a:pt x="1009" y="126"/>
                  </a:lnTo>
                  <a:cubicBezTo>
                    <a:pt x="1009" y="55"/>
                    <a:pt x="954" y="0"/>
                    <a:pt x="889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7" name="Google Shape;9007;p62"/>
            <p:cNvSpPr/>
            <p:nvPr/>
          </p:nvSpPr>
          <p:spPr>
            <a:xfrm>
              <a:off x="3304301" y="1984058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1"/>
                  </a:moveTo>
                  <a:cubicBezTo>
                    <a:pt x="50" y="1"/>
                    <a:pt x="1" y="50"/>
                    <a:pt x="6" y="110"/>
                  </a:cubicBezTo>
                  <a:cubicBezTo>
                    <a:pt x="6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50"/>
                    <a:pt x="960" y="1"/>
                    <a:pt x="900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8" name="Google Shape;9008;p62"/>
            <p:cNvSpPr/>
            <p:nvPr/>
          </p:nvSpPr>
          <p:spPr>
            <a:xfrm>
              <a:off x="3304301" y="1967555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0"/>
                  </a:moveTo>
                  <a:cubicBezTo>
                    <a:pt x="55" y="0"/>
                    <a:pt x="1" y="55"/>
                    <a:pt x="1" y="125"/>
                  </a:cubicBezTo>
                  <a:lnTo>
                    <a:pt x="1" y="529"/>
                  </a:lnTo>
                  <a:cubicBezTo>
                    <a:pt x="1" y="594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4"/>
                    <a:pt x="1009" y="529"/>
                  </a:cubicBezTo>
                  <a:lnTo>
                    <a:pt x="1009" y="125"/>
                  </a:lnTo>
                  <a:cubicBezTo>
                    <a:pt x="1009" y="55"/>
                    <a:pt x="954" y="0"/>
                    <a:pt x="889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9" name="Google Shape;9009;p62"/>
            <p:cNvSpPr/>
            <p:nvPr/>
          </p:nvSpPr>
          <p:spPr>
            <a:xfrm>
              <a:off x="3304301" y="1962045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0"/>
                  </a:moveTo>
                  <a:cubicBezTo>
                    <a:pt x="50" y="0"/>
                    <a:pt x="1" y="49"/>
                    <a:pt x="6" y="109"/>
                  </a:cubicBezTo>
                  <a:cubicBezTo>
                    <a:pt x="6" y="169"/>
                    <a:pt x="50" y="218"/>
                    <a:pt x="115" y="218"/>
                  </a:cubicBezTo>
                  <a:lnTo>
                    <a:pt x="900" y="218"/>
                  </a:lnTo>
                  <a:cubicBezTo>
                    <a:pt x="960" y="218"/>
                    <a:pt x="1009" y="169"/>
                    <a:pt x="1009" y="109"/>
                  </a:cubicBezTo>
                  <a:cubicBezTo>
                    <a:pt x="1009" y="49"/>
                    <a:pt x="960" y="0"/>
                    <a:pt x="900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0" name="Google Shape;9010;p62"/>
            <p:cNvSpPr/>
            <p:nvPr/>
          </p:nvSpPr>
          <p:spPr>
            <a:xfrm>
              <a:off x="3304301" y="1945643"/>
              <a:ext cx="25500" cy="16427"/>
            </a:xfrm>
            <a:custGeom>
              <a:avLst/>
              <a:gdLst/>
              <a:ahLst/>
              <a:cxnLst/>
              <a:rect l="l" t="t" r="r" b="b"/>
              <a:pathLst>
                <a:path w="1009" h="650" extrusionOk="0">
                  <a:moveTo>
                    <a:pt x="126" y="1"/>
                  </a:moveTo>
                  <a:cubicBezTo>
                    <a:pt x="55" y="1"/>
                    <a:pt x="1" y="55"/>
                    <a:pt x="1" y="121"/>
                  </a:cubicBezTo>
                  <a:lnTo>
                    <a:pt x="1" y="529"/>
                  </a:lnTo>
                  <a:cubicBezTo>
                    <a:pt x="1" y="595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5"/>
                    <a:pt x="1009" y="529"/>
                  </a:cubicBezTo>
                  <a:lnTo>
                    <a:pt x="1009" y="121"/>
                  </a:lnTo>
                  <a:cubicBezTo>
                    <a:pt x="1009" y="55"/>
                    <a:pt x="954" y="1"/>
                    <a:pt x="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1" name="Google Shape;9011;p62"/>
            <p:cNvSpPr/>
            <p:nvPr/>
          </p:nvSpPr>
          <p:spPr>
            <a:xfrm>
              <a:off x="3304301" y="1940134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1"/>
                  </a:moveTo>
                  <a:cubicBezTo>
                    <a:pt x="50" y="1"/>
                    <a:pt x="1" y="50"/>
                    <a:pt x="6" y="110"/>
                  </a:cubicBezTo>
                  <a:cubicBezTo>
                    <a:pt x="6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50"/>
                    <a:pt x="960" y="1"/>
                    <a:pt x="900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2" name="Google Shape;9012;p62"/>
            <p:cNvSpPr/>
            <p:nvPr/>
          </p:nvSpPr>
          <p:spPr>
            <a:xfrm>
              <a:off x="3304301" y="1923757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0"/>
                  </a:moveTo>
                  <a:cubicBezTo>
                    <a:pt x="55" y="0"/>
                    <a:pt x="1" y="55"/>
                    <a:pt x="1" y="120"/>
                  </a:cubicBezTo>
                  <a:lnTo>
                    <a:pt x="1" y="529"/>
                  </a:lnTo>
                  <a:cubicBezTo>
                    <a:pt x="1" y="594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4"/>
                    <a:pt x="1009" y="529"/>
                  </a:cubicBezTo>
                  <a:lnTo>
                    <a:pt x="1009" y="120"/>
                  </a:lnTo>
                  <a:cubicBezTo>
                    <a:pt x="1009" y="55"/>
                    <a:pt x="954" y="0"/>
                    <a:pt x="889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3" name="Google Shape;9013;p62"/>
            <p:cNvSpPr/>
            <p:nvPr/>
          </p:nvSpPr>
          <p:spPr>
            <a:xfrm>
              <a:off x="3304301" y="1918248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0"/>
                  </a:moveTo>
                  <a:cubicBezTo>
                    <a:pt x="50" y="0"/>
                    <a:pt x="6" y="49"/>
                    <a:pt x="6" y="109"/>
                  </a:cubicBezTo>
                  <a:cubicBezTo>
                    <a:pt x="1" y="169"/>
                    <a:pt x="50" y="218"/>
                    <a:pt x="115" y="218"/>
                  </a:cubicBezTo>
                  <a:lnTo>
                    <a:pt x="900" y="218"/>
                  </a:lnTo>
                  <a:cubicBezTo>
                    <a:pt x="960" y="218"/>
                    <a:pt x="1009" y="169"/>
                    <a:pt x="1009" y="109"/>
                  </a:cubicBezTo>
                  <a:cubicBezTo>
                    <a:pt x="1009" y="49"/>
                    <a:pt x="960" y="0"/>
                    <a:pt x="900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4" name="Google Shape;9014;p62"/>
            <p:cNvSpPr/>
            <p:nvPr/>
          </p:nvSpPr>
          <p:spPr>
            <a:xfrm>
              <a:off x="3304301" y="1901846"/>
              <a:ext cx="25500" cy="16427"/>
            </a:xfrm>
            <a:custGeom>
              <a:avLst/>
              <a:gdLst/>
              <a:ahLst/>
              <a:cxnLst/>
              <a:rect l="l" t="t" r="r" b="b"/>
              <a:pathLst>
                <a:path w="1009" h="650" extrusionOk="0">
                  <a:moveTo>
                    <a:pt x="126" y="1"/>
                  </a:moveTo>
                  <a:cubicBezTo>
                    <a:pt x="55" y="1"/>
                    <a:pt x="1" y="55"/>
                    <a:pt x="1" y="121"/>
                  </a:cubicBezTo>
                  <a:lnTo>
                    <a:pt x="1" y="529"/>
                  </a:lnTo>
                  <a:cubicBezTo>
                    <a:pt x="1" y="595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5"/>
                    <a:pt x="1009" y="529"/>
                  </a:cubicBezTo>
                  <a:lnTo>
                    <a:pt x="1009" y="121"/>
                  </a:lnTo>
                  <a:cubicBezTo>
                    <a:pt x="1009" y="55"/>
                    <a:pt x="954" y="1"/>
                    <a:pt x="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5" name="Google Shape;9015;p62"/>
            <p:cNvSpPr/>
            <p:nvPr/>
          </p:nvSpPr>
          <p:spPr>
            <a:xfrm>
              <a:off x="3304301" y="1896337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05" y="1"/>
                  </a:moveTo>
                  <a:cubicBezTo>
                    <a:pt x="45" y="1"/>
                    <a:pt x="6" y="48"/>
                    <a:pt x="6" y="110"/>
                  </a:cubicBezTo>
                  <a:cubicBezTo>
                    <a:pt x="1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45"/>
                    <a:pt x="960" y="1"/>
                    <a:pt x="900" y="1"/>
                  </a:cubicBezTo>
                  <a:lnTo>
                    <a:pt x="115" y="1"/>
                  </a:lnTo>
                  <a:cubicBezTo>
                    <a:pt x="112" y="1"/>
                    <a:pt x="108" y="1"/>
                    <a:pt x="105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6" name="Google Shape;9016;p62"/>
            <p:cNvSpPr/>
            <p:nvPr/>
          </p:nvSpPr>
          <p:spPr>
            <a:xfrm>
              <a:off x="3304301" y="1879960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1"/>
                  </a:moveTo>
                  <a:cubicBezTo>
                    <a:pt x="55" y="1"/>
                    <a:pt x="1" y="55"/>
                    <a:pt x="1" y="120"/>
                  </a:cubicBezTo>
                  <a:lnTo>
                    <a:pt x="1" y="524"/>
                  </a:lnTo>
                  <a:cubicBezTo>
                    <a:pt x="1" y="594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4"/>
                    <a:pt x="1009" y="524"/>
                  </a:cubicBezTo>
                  <a:lnTo>
                    <a:pt x="1009" y="120"/>
                  </a:lnTo>
                  <a:cubicBezTo>
                    <a:pt x="1009" y="55"/>
                    <a:pt x="954" y="1"/>
                    <a:pt x="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7" name="Google Shape;9017;p62"/>
            <p:cNvSpPr/>
            <p:nvPr/>
          </p:nvSpPr>
          <p:spPr>
            <a:xfrm>
              <a:off x="3304301" y="1874451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1"/>
                  </a:moveTo>
                  <a:cubicBezTo>
                    <a:pt x="50" y="1"/>
                    <a:pt x="6" y="50"/>
                    <a:pt x="6" y="110"/>
                  </a:cubicBezTo>
                  <a:cubicBezTo>
                    <a:pt x="1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50"/>
                    <a:pt x="960" y="1"/>
                    <a:pt x="900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8" name="Google Shape;9018;p62"/>
            <p:cNvSpPr/>
            <p:nvPr/>
          </p:nvSpPr>
          <p:spPr>
            <a:xfrm>
              <a:off x="3304301" y="1858074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0"/>
                  </a:moveTo>
                  <a:cubicBezTo>
                    <a:pt x="55" y="0"/>
                    <a:pt x="1" y="49"/>
                    <a:pt x="1" y="120"/>
                  </a:cubicBezTo>
                  <a:lnTo>
                    <a:pt x="1" y="523"/>
                  </a:lnTo>
                  <a:cubicBezTo>
                    <a:pt x="1" y="594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4"/>
                    <a:pt x="1009" y="523"/>
                  </a:cubicBezTo>
                  <a:lnTo>
                    <a:pt x="1009" y="120"/>
                  </a:lnTo>
                  <a:cubicBezTo>
                    <a:pt x="1009" y="49"/>
                    <a:pt x="954" y="0"/>
                    <a:pt x="889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9" name="Google Shape;9019;p62"/>
            <p:cNvSpPr/>
            <p:nvPr/>
          </p:nvSpPr>
          <p:spPr>
            <a:xfrm>
              <a:off x="3304301" y="1852539"/>
              <a:ext cx="25500" cy="5560"/>
            </a:xfrm>
            <a:custGeom>
              <a:avLst/>
              <a:gdLst/>
              <a:ahLst/>
              <a:cxnLst/>
              <a:rect l="l" t="t" r="r" b="b"/>
              <a:pathLst>
                <a:path w="1009" h="220" extrusionOk="0">
                  <a:moveTo>
                    <a:pt x="105" y="1"/>
                  </a:moveTo>
                  <a:cubicBezTo>
                    <a:pt x="45" y="1"/>
                    <a:pt x="1" y="48"/>
                    <a:pt x="6" y="110"/>
                  </a:cubicBezTo>
                  <a:cubicBezTo>
                    <a:pt x="1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48"/>
                    <a:pt x="965" y="1"/>
                    <a:pt x="909" y="1"/>
                  </a:cubicBezTo>
                  <a:cubicBezTo>
                    <a:pt x="906" y="1"/>
                    <a:pt x="903" y="1"/>
                    <a:pt x="900" y="1"/>
                  </a:cubicBezTo>
                  <a:lnTo>
                    <a:pt x="115" y="1"/>
                  </a:lnTo>
                  <a:cubicBezTo>
                    <a:pt x="112" y="1"/>
                    <a:pt x="108" y="1"/>
                    <a:pt x="105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0" name="Google Shape;9020;p62"/>
            <p:cNvSpPr/>
            <p:nvPr/>
          </p:nvSpPr>
          <p:spPr>
            <a:xfrm>
              <a:off x="3304301" y="1836036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0"/>
                  </a:moveTo>
                  <a:cubicBezTo>
                    <a:pt x="55" y="0"/>
                    <a:pt x="1" y="55"/>
                    <a:pt x="1" y="126"/>
                  </a:cubicBezTo>
                  <a:lnTo>
                    <a:pt x="1" y="529"/>
                  </a:lnTo>
                  <a:cubicBezTo>
                    <a:pt x="1" y="600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600"/>
                    <a:pt x="1009" y="529"/>
                  </a:cubicBezTo>
                  <a:lnTo>
                    <a:pt x="1009" y="126"/>
                  </a:lnTo>
                  <a:cubicBezTo>
                    <a:pt x="1009" y="55"/>
                    <a:pt x="954" y="0"/>
                    <a:pt x="889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1" name="Google Shape;9021;p62"/>
            <p:cNvSpPr/>
            <p:nvPr/>
          </p:nvSpPr>
          <p:spPr>
            <a:xfrm>
              <a:off x="3304301" y="1830527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0"/>
                  </a:moveTo>
                  <a:cubicBezTo>
                    <a:pt x="50" y="0"/>
                    <a:pt x="1" y="49"/>
                    <a:pt x="6" y="109"/>
                  </a:cubicBezTo>
                  <a:cubicBezTo>
                    <a:pt x="6" y="169"/>
                    <a:pt x="50" y="218"/>
                    <a:pt x="115" y="218"/>
                  </a:cubicBezTo>
                  <a:lnTo>
                    <a:pt x="900" y="218"/>
                  </a:lnTo>
                  <a:cubicBezTo>
                    <a:pt x="960" y="218"/>
                    <a:pt x="1009" y="169"/>
                    <a:pt x="1009" y="109"/>
                  </a:cubicBezTo>
                  <a:cubicBezTo>
                    <a:pt x="1009" y="49"/>
                    <a:pt x="960" y="0"/>
                    <a:pt x="900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2" name="Google Shape;9022;p62"/>
            <p:cNvSpPr/>
            <p:nvPr/>
          </p:nvSpPr>
          <p:spPr>
            <a:xfrm>
              <a:off x="3304301" y="1814125"/>
              <a:ext cx="25500" cy="16427"/>
            </a:xfrm>
            <a:custGeom>
              <a:avLst/>
              <a:gdLst/>
              <a:ahLst/>
              <a:cxnLst/>
              <a:rect l="l" t="t" r="r" b="b"/>
              <a:pathLst>
                <a:path w="1009" h="650" extrusionOk="0">
                  <a:moveTo>
                    <a:pt x="126" y="1"/>
                  </a:moveTo>
                  <a:cubicBezTo>
                    <a:pt x="55" y="1"/>
                    <a:pt x="1" y="55"/>
                    <a:pt x="1" y="126"/>
                  </a:cubicBezTo>
                  <a:lnTo>
                    <a:pt x="1" y="529"/>
                  </a:lnTo>
                  <a:cubicBezTo>
                    <a:pt x="1" y="595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5"/>
                    <a:pt x="1009" y="529"/>
                  </a:cubicBezTo>
                  <a:lnTo>
                    <a:pt x="1009" y="126"/>
                  </a:lnTo>
                  <a:cubicBezTo>
                    <a:pt x="1009" y="55"/>
                    <a:pt x="954" y="1"/>
                    <a:pt x="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3" name="Google Shape;9023;p62"/>
            <p:cNvSpPr/>
            <p:nvPr/>
          </p:nvSpPr>
          <p:spPr>
            <a:xfrm>
              <a:off x="3304301" y="1808616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1"/>
                  </a:moveTo>
                  <a:cubicBezTo>
                    <a:pt x="50" y="1"/>
                    <a:pt x="1" y="50"/>
                    <a:pt x="6" y="110"/>
                  </a:cubicBezTo>
                  <a:cubicBezTo>
                    <a:pt x="6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50"/>
                    <a:pt x="960" y="1"/>
                    <a:pt x="900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4" name="Google Shape;9024;p62"/>
            <p:cNvSpPr/>
            <p:nvPr/>
          </p:nvSpPr>
          <p:spPr>
            <a:xfrm>
              <a:off x="3304301" y="1792239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1"/>
                  </a:moveTo>
                  <a:cubicBezTo>
                    <a:pt x="55" y="1"/>
                    <a:pt x="1" y="55"/>
                    <a:pt x="1" y="126"/>
                  </a:cubicBezTo>
                  <a:lnTo>
                    <a:pt x="1" y="529"/>
                  </a:lnTo>
                  <a:cubicBezTo>
                    <a:pt x="1" y="594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4"/>
                    <a:pt x="1009" y="529"/>
                  </a:cubicBezTo>
                  <a:lnTo>
                    <a:pt x="1009" y="126"/>
                  </a:lnTo>
                  <a:cubicBezTo>
                    <a:pt x="1009" y="55"/>
                    <a:pt x="954" y="1"/>
                    <a:pt x="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5" name="Google Shape;9025;p62"/>
            <p:cNvSpPr/>
            <p:nvPr/>
          </p:nvSpPr>
          <p:spPr>
            <a:xfrm>
              <a:off x="3304301" y="1786730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1"/>
                  </a:moveTo>
                  <a:cubicBezTo>
                    <a:pt x="50" y="1"/>
                    <a:pt x="1" y="50"/>
                    <a:pt x="6" y="110"/>
                  </a:cubicBezTo>
                  <a:cubicBezTo>
                    <a:pt x="6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50"/>
                    <a:pt x="960" y="1"/>
                    <a:pt x="900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6" name="Google Shape;9026;p62"/>
            <p:cNvSpPr/>
            <p:nvPr/>
          </p:nvSpPr>
          <p:spPr>
            <a:xfrm>
              <a:off x="3304301" y="1770353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0"/>
                  </a:moveTo>
                  <a:cubicBezTo>
                    <a:pt x="55" y="0"/>
                    <a:pt x="1" y="55"/>
                    <a:pt x="1" y="120"/>
                  </a:cubicBezTo>
                  <a:lnTo>
                    <a:pt x="1" y="529"/>
                  </a:lnTo>
                  <a:cubicBezTo>
                    <a:pt x="1" y="594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4"/>
                    <a:pt x="1009" y="529"/>
                  </a:cubicBezTo>
                  <a:lnTo>
                    <a:pt x="1009" y="120"/>
                  </a:lnTo>
                  <a:cubicBezTo>
                    <a:pt x="1009" y="55"/>
                    <a:pt x="954" y="0"/>
                    <a:pt x="889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7" name="Google Shape;9027;p62"/>
            <p:cNvSpPr/>
            <p:nvPr/>
          </p:nvSpPr>
          <p:spPr>
            <a:xfrm>
              <a:off x="3304301" y="1764819"/>
              <a:ext cx="25500" cy="5560"/>
            </a:xfrm>
            <a:custGeom>
              <a:avLst/>
              <a:gdLst/>
              <a:ahLst/>
              <a:cxnLst/>
              <a:rect l="l" t="t" r="r" b="b"/>
              <a:pathLst>
                <a:path w="1009" h="220" extrusionOk="0">
                  <a:moveTo>
                    <a:pt x="106" y="1"/>
                  </a:moveTo>
                  <a:cubicBezTo>
                    <a:pt x="45" y="1"/>
                    <a:pt x="1" y="53"/>
                    <a:pt x="6" y="110"/>
                  </a:cubicBezTo>
                  <a:cubicBezTo>
                    <a:pt x="6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53"/>
                    <a:pt x="964" y="1"/>
                    <a:pt x="908" y="1"/>
                  </a:cubicBezTo>
                  <a:cubicBezTo>
                    <a:pt x="905" y="1"/>
                    <a:pt x="902" y="1"/>
                    <a:pt x="900" y="1"/>
                  </a:cubicBezTo>
                  <a:lnTo>
                    <a:pt x="115" y="1"/>
                  </a:lnTo>
                  <a:cubicBezTo>
                    <a:pt x="112" y="1"/>
                    <a:pt x="109" y="1"/>
                    <a:pt x="106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8" name="Google Shape;9028;p62"/>
            <p:cNvSpPr/>
            <p:nvPr/>
          </p:nvSpPr>
          <p:spPr>
            <a:xfrm>
              <a:off x="3304301" y="1748442"/>
              <a:ext cx="25500" cy="16427"/>
            </a:xfrm>
            <a:custGeom>
              <a:avLst/>
              <a:gdLst/>
              <a:ahLst/>
              <a:cxnLst/>
              <a:rect l="l" t="t" r="r" b="b"/>
              <a:pathLst>
                <a:path w="1009" h="650" extrusionOk="0">
                  <a:moveTo>
                    <a:pt x="126" y="1"/>
                  </a:moveTo>
                  <a:cubicBezTo>
                    <a:pt x="55" y="1"/>
                    <a:pt x="1" y="55"/>
                    <a:pt x="1" y="121"/>
                  </a:cubicBezTo>
                  <a:lnTo>
                    <a:pt x="1" y="529"/>
                  </a:lnTo>
                  <a:cubicBezTo>
                    <a:pt x="1" y="595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5"/>
                    <a:pt x="1009" y="529"/>
                  </a:cubicBezTo>
                  <a:lnTo>
                    <a:pt x="1009" y="121"/>
                  </a:lnTo>
                  <a:cubicBezTo>
                    <a:pt x="1009" y="55"/>
                    <a:pt x="954" y="1"/>
                    <a:pt x="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9" name="Google Shape;9029;p62"/>
            <p:cNvSpPr/>
            <p:nvPr/>
          </p:nvSpPr>
          <p:spPr>
            <a:xfrm>
              <a:off x="3304301" y="1742933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1"/>
                  </a:moveTo>
                  <a:cubicBezTo>
                    <a:pt x="50" y="1"/>
                    <a:pt x="6" y="50"/>
                    <a:pt x="6" y="110"/>
                  </a:cubicBezTo>
                  <a:cubicBezTo>
                    <a:pt x="1" y="170"/>
                    <a:pt x="50" y="219"/>
                    <a:pt x="115" y="219"/>
                  </a:cubicBezTo>
                  <a:lnTo>
                    <a:pt x="900" y="219"/>
                  </a:lnTo>
                  <a:cubicBezTo>
                    <a:pt x="960" y="219"/>
                    <a:pt x="1009" y="170"/>
                    <a:pt x="1009" y="110"/>
                  </a:cubicBezTo>
                  <a:cubicBezTo>
                    <a:pt x="1009" y="50"/>
                    <a:pt x="960" y="1"/>
                    <a:pt x="900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0" name="Google Shape;9030;p62"/>
            <p:cNvSpPr/>
            <p:nvPr/>
          </p:nvSpPr>
          <p:spPr>
            <a:xfrm>
              <a:off x="3304301" y="1726556"/>
              <a:ext cx="25500" cy="16402"/>
            </a:xfrm>
            <a:custGeom>
              <a:avLst/>
              <a:gdLst/>
              <a:ahLst/>
              <a:cxnLst/>
              <a:rect l="l" t="t" r="r" b="b"/>
              <a:pathLst>
                <a:path w="1009" h="649" extrusionOk="0">
                  <a:moveTo>
                    <a:pt x="126" y="0"/>
                  </a:moveTo>
                  <a:cubicBezTo>
                    <a:pt x="55" y="0"/>
                    <a:pt x="1" y="55"/>
                    <a:pt x="1" y="120"/>
                  </a:cubicBezTo>
                  <a:lnTo>
                    <a:pt x="1" y="523"/>
                  </a:lnTo>
                  <a:cubicBezTo>
                    <a:pt x="1" y="594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4"/>
                    <a:pt x="1009" y="523"/>
                  </a:cubicBezTo>
                  <a:lnTo>
                    <a:pt x="1009" y="120"/>
                  </a:lnTo>
                  <a:cubicBezTo>
                    <a:pt x="1009" y="55"/>
                    <a:pt x="954" y="0"/>
                    <a:pt x="889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1" name="Google Shape;9031;p62"/>
            <p:cNvSpPr/>
            <p:nvPr/>
          </p:nvSpPr>
          <p:spPr>
            <a:xfrm>
              <a:off x="3304301" y="1721047"/>
              <a:ext cx="25500" cy="5535"/>
            </a:xfrm>
            <a:custGeom>
              <a:avLst/>
              <a:gdLst/>
              <a:ahLst/>
              <a:cxnLst/>
              <a:rect l="l" t="t" r="r" b="b"/>
              <a:pathLst>
                <a:path w="1009" h="219" extrusionOk="0">
                  <a:moveTo>
                    <a:pt x="115" y="0"/>
                  </a:moveTo>
                  <a:cubicBezTo>
                    <a:pt x="50" y="0"/>
                    <a:pt x="6" y="49"/>
                    <a:pt x="6" y="109"/>
                  </a:cubicBezTo>
                  <a:cubicBezTo>
                    <a:pt x="1" y="169"/>
                    <a:pt x="50" y="218"/>
                    <a:pt x="115" y="218"/>
                  </a:cubicBezTo>
                  <a:lnTo>
                    <a:pt x="900" y="218"/>
                  </a:lnTo>
                  <a:cubicBezTo>
                    <a:pt x="960" y="218"/>
                    <a:pt x="1009" y="169"/>
                    <a:pt x="1009" y="109"/>
                  </a:cubicBezTo>
                  <a:cubicBezTo>
                    <a:pt x="1009" y="49"/>
                    <a:pt x="960" y="0"/>
                    <a:pt x="900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2" name="Google Shape;9032;p62"/>
            <p:cNvSpPr/>
            <p:nvPr/>
          </p:nvSpPr>
          <p:spPr>
            <a:xfrm>
              <a:off x="3304301" y="1704645"/>
              <a:ext cx="25500" cy="16427"/>
            </a:xfrm>
            <a:custGeom>
              <a:avLst/>
              <a:gdLst/>
              <a:ahLst/>
              <a:cxnLst/>
              <a:rect l="l" t="t" r="r" b="b"/>
              <a:pathLst>
                <a:path w="1009" h="650" extrusionOk="0">
                  <a:moveTo>
                    <a:pt x="126" y="1"/>
                  </a:moveTo>
                  <a:cubicBezTo>
                    <a:pt x="55" y="1"/>
                    <a:pt x="1" y="50"/>
                    <a:pt x="1" y="121"/>
                  </a:cubicBezTo>
                  <a:lnTo>
                    <a:pt x="1" y="524"/>
                  </a:lnTo>
                  <a:cubicBezTo>
                    <a:pt x="1" y="595"/>
                    <a:pt x="55" y="649"/>
                    <a:pt x="126" y="649"/>
                  </a:cubicBezTo>
                  <a:lnTo>
                    <a:pt x="889" y="649"/>
                  </a:lnTo>
                  <a:cubicBezTo>
                    <a:pt x="954" y="649"/>
                    <a:pt x="1009" y="595"/>
                    <a:pt x="1009" y="524"/>
                  </a:cubicBezTo>
                  <a:lnTo>
                    <a:pt x="1009" y="121"/>
                  </a:lnTo>
                  <a:cubicBezTo>
                    <a:pt x="1009" y="50"/>
                    <a:pt x="954" y="1"/>
                    <a:pt x="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3" name="Google Shape;9033;p62"/>
            <p:cNvSpPr/>
            <p:nvPr/>
          </p:nvSpPr>
          <p:spPr>
            <a:xfrm>
              <a:off x="3329776" y="1994116"/>
              <a:ext cx="9401" cy="7203"/>
            </a:xfrm>
            <a:custGeom>
              <a:avLst/>
              <a:gdLst/>
              <a:ahLst/>
              <a:cxnLst/>
              <a:rect l="l" t="t" r="r" b="b"/>
              <a:pathLst>
                <a:path w="372" h="285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30"/>
                    <a:pt x="371" y="164"/>
                  </a:cubicBezTo>
                  <a:lnTo>
                    <a:pt x="371" y="121"/>
                  </a:lnTo>
                  <a:cubicBezTo>
                    <a:pt x="371" y="55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4" name="Google Shape;9034;p62"/>
            <p:cNvSpPr/>
            <p:nvPr/>
          </p:nvSpPr>
          <p:spPr>
            <a:xfrm>
              <a:off x="3295077" y="1994116"/>
              <a:ext cx="9654" cy="7203"/>
            </a:xfrm>
            <a:custGeom>
              <a:avLst/>
              <a:gdLst/>
              <a:ahLst/>
              <a:cxnLst/>
              <a:rect l="l" t="t" r="r" b="b"/>
              <a:pathLst>
                <a:path w="382" h="285" extrusionOk="0">
                  <a:moveTo>
                    <a:pt x="120" y="1"/>
                  </a:moveTo>
                  <a:cubicBezTo>
                    <a:pt x="55" y="1"/>
                    <a:pt x="1" y="55"/>
                    <a:pt x="1" y="121"/>
                  </a:cubicBezTo>
                  <a:lnTo>
                    <a:pt x="1" y="159"/>
                  </a:lnTo>
                  <a:cubicBezTo>
                    <a:pt x="1" y="230"/>
                    <a:pt x="55" y="284"/>
                    <a:pt x="120" y="284"/>
                  </a:cubicBezTo>
                  <a:lnTo>
                    <a:pt x="382" y="284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5" name="Google Shape;9035;p62"/>
            <p:cNvSpPr/>
            <p:nvPr/>
          </p:nvSpPr>
          <p:spPr>
            <a:xfrm>
              <a:off x="3329776" y="1972230"/>
              <a:ext cx="9401" cy="7177"/>
            </a:xfrm>
            <a:custGeom>
              <a:avLst/>
              <a:gdLst/>
              <a:ahLst/>
              <a:cxnLst/>
              <a:rect l="l" t="t" r="r" b="b"/>
              <a:pathLst>
                <a:path w="372" h="284" extrusionOk="0">
                  <a:moveTo>
                    <a:pt x="1" y="0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29"/>
                    <a:pt x="371" y="164"/>
                  </a:cubicBezTo>
                  <a:lnTo>
                    <a:pt x="371" y="120"/>
                  </a:lnTo>
                  <a:cubicBezTo>
                    <a:pt x="371" y="55"/>
                    <a:pt x="317" y="0"/>
                    <a:pt x="251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6" name="Google Shape;9036;p62"/>
            <p:cNvSpPr/>
            <p:nvPr/>
          </p:nvSpPr>
          <p:spPr>
            <a:xfrm>
              <a:off x="3294950" y="1972230"/>
              <a:ext cx="9654" cy="7177"/>
            </a:xfrm>
            <a:custGeom>
              <a:avLst/>
              <a:gdLst/>
              <a:ahLst/>
              <a:cxnLst/>
              <a:rect l="l" t="t" r="r" b="b"/>
              <a:pathLst>
                <a:path w="382" h="284" extrusionOk="0">
                  <a:moveTo>
                    <a:pt x="125" y="0"/>
                  </a:moveTo>
                  <a:cubicBezTo>
                    <a:pt x="55" y="0"/>
                    <a:pt x="0" y="55"/>
                    <a:pt x="0" y="120"/>
                  </a:cubicBezTo>
                  <a:lnTo>
                    <a:pt x="0" y="164"/>
                  </a:lnTo>
                  <a:cubicBezTo>
                    <a:pt x="0" y="229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7" name="Google Shape;9037;p62"/>
            <p:cNvSpPr/>
            <p:nvPr/>
          </p:nvSpPr>
          <p:spPr>
            <a:xfrm>
              <a:off x="3329776" y="1950319"/>
              <a:ext cx="9401" cy="7203"/>
            </a:xfrm>
            <a:custGeom>
              <a:avLst/>
              <a:gdLst/>
              <a:ahLst/>
              <a:cxnLst/>
              <a:rect l="l" t="t" r="r" b="b"/>
              <a:pathLst>
                <a:path w="372" h="285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30"/>
                    <a:pt x="371" y="159"/>
                  </a:cubicBezTo>
                  <a:lnTo>
                    <a:pt x="371" y="121"/>
                  </a:lnTo>
                  <a:cubicBezTo>
                    <a:pt x="371" y="55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8" name="Google Shape;9038;p62"/>
            <p:cNvSpPr/>
            <p:nvPr/>
          </p:nvSpPr>
          <p:spPr>
            <a:xfrm>
              <a:off x="3294950" y="1950319"/>
              <a:ext cx="9654" cy="7203"/>
            </a:xfrm>
            <a:custGeom>
              <a:avLst/>
              <a:gdLst/>
              <a:ahLst/>
              <a:cxnLst/>
              <a:rect l="l" t="t" r="r" b="b"/>
              <a:pathLst>
                <a:path w="382" h="285" extrusionOk="0">
                  <a:moveTo>
                    <a:pt x="125" y="1"/>
                  </a:moveTo>
                  <a:cubicBezTo>
                    <a:pt x="55" y="1"/>
                    <a:pt x="0" y="55"/>
                    <a:pt x="0" y="121"/>
                  </a:cubicBezTo>
                  <a:lnTo>
                    <a:pt x="0" y="159"/>
                  </a:lnTo>
                  <a:cubicBezTo>
                    <a:pt x="0" y="230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9" name="Google Shape;9039;p62"/>
            <p:cNvSpPr/>
            <p:nvPr/>
          </p:nvSpPr>
          <p:spPr>
            <a:xfrm>
              <a:off x="3329776" y="1928306"/>
              <a:ext cx="9401" cy="7177"/>
            </a:xfrm>
            <a:custGeom>
              <a:avLst/>
              <a:gdLst/>
              <a:ahLst/>
              <a:cxnLst/>
              <a:rect l="l" t="t" r="r" b="b"/>
              <a:pathLst>
                <a:path w="372" h="284" extrusionOk="0">
                  <a:moveTo>
                    <a:pt x="1" y="0"/>
                  </a:moveTo>
                  <a:lnTo>
                    <a:pt x="1" y="283"/>
                  </a:lnTo>
                  <a:lnTo>
                    <a:pt x="251" y="283"/>
                  </a:lnTo>
                  <a:cubicBezTo>
                    <a:pt x="317" y="283"/>
                    <a:pt x="371" y="229"/>
                    <a:pt x="371" y="164"/>
                  </a:cubicBezTo>
                  <a:lnTo>
                    <a:pt x="371" y="120"/>
                  </a:lnTo>
                  <a:cubicBezTo>
                    <a:pt x="371" y="55"/>
                    <a:pt x="317" y="0"/>
                    <a:pt x="251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0" name="Google Shape;9040;p62"/>
            <p:cNvSpPr/>
            <p:nvPr/>
          </p:nvSpPr>
          <p:spPr>
            <a:xfrm>
              <a:off x="3294950" y="1928306"/>
              <a:ext cx="9654" cy="7177"/>
            </a:xfrm>
            <a:custGeom>
              <a:avLst/>
              <a:gdLst/>
              <a:ahLst/>
              <a:cxnLst/>
              <a:rect l="l" t="t" r="r" b="b"/>
              <a:pathLst>
                <a:path w="382" h="284" extrusionOk="0">
                  <a:moveTo>
                    <a:pt x="125" y="0"/>
                  </a:moveTo>
                  <a:cubicBezTo>
                    <a:pt x="55" y="0"/>
                    <a:pt x="0" y="55"/>
                    <a:pt x="0" y="120"/>
                  </a:cubicBezTo>
                  <a:lnTo>
                    <a:pt x="0" y="164"/>
                  </a:lnTo>
                  <a:cubicBezTo>
                    <a:pt x="0" y="229"/>
                    <a:pt x="55" y="283"/>
                    <a:pt x="125" y="283"/>
                  </a:cubicBezTo>
                  <a:lnTo>
                    <a:pt x="382" y="283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1" name="Google Shape;9041;p62"/>
            <p:cNvSpPr/>
            <p:nvPr/>
          </p:nvSpPr>
          <p:spPr>
            <a:xfrm>
              <a:off x="3329776" y="1906395"/>
              <a:ext cx="9401" cy="7203"/>
            </a:xfrm>
            <a:custGeom>
              <a:avLst/>
              <a:gdLst/>
              <a:ahLst/>
              <a:cxnLst/>
              <a:rect l="l" t="t" r="r" b="b"/>
              <a:pathLst>
                <a:path w="372" h="285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30"/>
                    <a:pt x="371" y="164"/>
                  </a:cubicBezTo>
                  <a:lnTo>
                    <a:pt x="371" y="126"/>
                  </a:lnTo>
                  <a:cubicBezTo>
                    <a:pt x="371" y="55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2" name="Google Shape;9042;p62"/>
            <p:cNvSpPr/>
            <p:nvPr/>
          </p:nvSpPr>
          <p:spPr>
            <a:xfrm>
              <a:off x="3294950" y="1906395"/>
              <a:ext cx="9654" cy="7203"/>
            </a:xfrm>
            <a:custGeom>
              <a:avLst/>
              <a:gdLst/>
              <a:ahLst/>
              <a:cxnLst/>
              <a:rect l="l" t="t" r="r" b="b"/>
              <a:pathLst>
                <a:path w="382" h="285" extrusionOk="0">
                  <a:moveTo>
                    <a:pt x="125" y="1"/>
                  </a:moveTo>
                  <a:cubicBezTo>
                    <a:pt x="55" y="1"/>
                    <a:pt x="0" y="55"/>
                    <a:pt x="0" y="126"/>
                  </a:cubicBezTo>
                  <a:lnTo>
                    <a:pt x="0" y="164"/>
                  </a:lnTo>
                  <a:cubicBezTo>
                    <a:pt x="0" y="230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3" name="Google Shape;9043;p62"/>
            <p:cNvSpPr/>
            <p:nvPr/>
          </p:nvSpPr>
          <p:spPr>
            <a:xfrm>
              <a:off x="3329776" y="1884509"/>
              <a:ext cx="9401" cy="7177"/>
            </a:xfrm>
            <a:custGeom>
              <a:avLst/>
              <a:gdLst/>
              <a:ahLst/>
              <a:cxnLst/>
              <a:rect l="l" t="t" r="r" b="b"/>
              <a:pathLst>
                <a:path w="372" h="284" extrusionOk="0">
                  <a:moveTo>
                    <a:pt x="1" y="0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29"/>
                    <a:pt x="371" y="164"/>
                  </a:cubicBezTo>
                  <a:lnTo>
                    <a:pt x="371" y="126"/>
                  </a:lnTo>
                  <a:cubicBezTo>
                    <a:pt x="371" y="55"/>
                    <a:pt x="317" y="0"/>
                    <a:pt x="251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4" name="Google Shape;9044;p62"/>
            <p:cNvSpPr/>
            <p:nvPr/>
          </p:nvSpPr>
          <p:spPr>
            <a:xfrm>
              <a:off x="3294950" y="1884509"/>
              <a:ext cx="9654" cy="7329"/>
            </a:xfrm>
            <a:custGeom>
              <a:avLst/>
              <a:gdLst/>
              <a:ahLst/>
              <a:cxnLst/>
              <a:rect l="l" t="t" r="r" b="b"/>
              <a:pathLst>
                <a:path w="382" h="290" extrusionOk="0">
                  <a:moveTo>
                    <a:pt x="125" y="0"/>
                  </a:moveTo>
                  <a:cubicBezTo>
                    <a:pt x="55" y="0"/>
                    <a:pt x="0" y="55"/>
                    <a:pt x="0" y="126"/>
                  </a:cubicBezTo>
                  <a:lnTo>
                    <a:pt x="0" y="169"/>
                  </a:lnTo>
                  <a:cubicBezTo>
                    <a:pt x="0" y="235"/>
                    <a:pt x="55" y="289"/>
                    <a:pt x="125" y="289"/>
                  </a:cubicBezTo>
                  <a:lnTo>
                    <a:pt x="382" y="289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5" name="Google Shape;9045;p62"/>
            <p:cNvSpPr/>
            <p:nvPr/>
          </p:nvSpPr>
          <p:spPr>
            <a:xfrm>
              <a:off x="3329776" y="1862598"/>
              <a:ext cx="9401" cy="7203"/>
            </a:xfrm>
            <a:custGeom>
              <a:avLst/>
              <a:gdLst/>
              <a:ahLst/>
              <a:cxnLst/>
              <a:rect l="l" t="t" r="r" b="b"/>
              <a:pathLst>
                <a:path w="372" h="285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30"/>
                    <a:pt x="371" y="164"/>
                  </a:cubicBezTo>
                  <a:lnTo>
                    <a:pt x="371" y="121"/>
                  </a:lnTo>
                  <a:cubicBezTo>
                    <a:pt x="371" y="55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6" name="Google Shape;9046;p62"/>
            <p:cNvSpPr/>
            <p:nvPr/>
          </p:nvSpPr>
          <p:spPr>
            <a:xfrm>
              <a:off x="3294950" y="1862598"/>
              <a:ext cx="9654" cy="7203"/>
            </a:xfrm>
            <a:custGeom>
              <a:avLst/>
              <a:gdLst/>
              <a:ahLst/>
              <a:cxnLst/>
              <a:rect l="l" t="t" r="r" b="b"/>
              <a:pathLst>
                <a:path w="382" h="285" extrusionOk="0">
                  <a:moveTo>
                    <a:pt x="125" y="1"/>
                  </a:moveTo>
                  <a:cubicBezTo>
                    <a:pt x="55" y="1"/>
                    <a:pt x="0" y="55"/>
                    <a:pt x="0" y="121"/>
                  </a:cubicBezTo>
                  <a:lnTo>
                    <a:pt x="0" y="164"/>
                  </a:lnTo>
                  <a:cubicBezTo>
                    <a:pt x="0" y="230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7" name="Google Shape;9047;p62"/>
            <p:cNvSpPr/>
            <p:nvPr/>
          </p:nvSpPr>
          <p:spPr>
            <a:xfrm>
              <a:off x="3329776" y="1840712"/>
              <a:ext cx="9401" cy="7177"/>
            </a:xfrm>
            <a:custGeom>
              <a:avLst/>
              <a:gdLst/>
              <a:ahLst/>
              <a:cxnLst/>
              <a:rect l="l" t="t" r="r" b="b"/>
              <a:pathLst>
                <a:path w="372" h="284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29"/>
                    <a:pt x="371" y="164"/>
                  </a:cubicBezTo>
                  <a:lnTo>
                    <a:pt x="371" y="120"/>
                  </a:lnTo>
                  <a:cubicBezTo>
                    <a:pt x="371" y="55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8" name="Google Shape;9048;p62"/>
            <p:cNvSpPr/>
            <p:nvPr/>
          </p:nvSpPr>
          <p:spPr>
            <a:xfrm>
              <a:off x="3294950" y="1840712"/>
              <a:ext cx="9654" cy="7177"/>
            </a:xfrm>
            <a:custGeom>
              <a:avLst/>
              <a:gdLst/>
              <a:ahLst/>
              <a:cxnLst/>
              <a:rect l="l" t="t" r="r" b="b"/>
              <a:pathLst>
                <a:path w="382" h="284" extrusionOk="0">
                  <a:moveTo>
                    <a:pt x="125" y="1"/>
                  </a:moveTo>
                  <a:cubicBezTo>
                    <a:pt x="55" y="1"/>
                    <a:pt x="0" y="55"/>
                    <a:pt x="0" y="120"/>
                  </a:cubicBezTo>
                  <a:lnTo>
                    <a:pt x="0" y="164"/>
                  </a:lnTo>
                  <a:cubicBezTo>
                    <a:pt x="0" y="229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9" name="Google Shape;9049;p62"/>
            <p:cNvSpPr/>
            <p:nvPr/>
          </p:nvSpPr>
          <p:spPr>
            <a:xfrm>
              <a:off x="3329776" y="1818826"/>
              <a:ext cx="9401" cy="7177"/>
            </a:xfrm>
            <a:custGeom>
              <a:avLst/>
              <a:gdLst/>
              <a:ahLst/>
              <a:cxnLst/>
              <a:rect l="l" t="t" r="r" b="b"/>
              <a:pathLst>
                <a:path w="372" h="284" extrusionOk="0">
                  <a:moveTo>
                    <a:pt x="1" y="0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29"/>
                    <a:pt x="371" y="164"/>
                  </a:cubicBezTo>
                  <a:lnTo>
                    <a:pt x="371" y="120"/>
                  </a:lnTo>
                  <a:cubicBezTo>
                    <a:pt x="371" y="55"/>
                    <a:pt x="317" y="0"/>
                    <a:pt x="251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0" name="Google Shape;9050;p62"/>
            <p:cNvSpPr/>
            <p:nvPr/>
          </p:nvSpPr>
          <p:spPr>
            <a:xfrm>
              <a:off x="3294950" y="1818826"/>
              <a:ext cx="9654" cy="7177"/>
            </a:xfrm>
            <a:custGeom>
              <a:avLst/>
              <a:gdLst/>
              <a:ahLst/>
              <a:cxnLst/>
              <a:rect l="l" t="t" r="r" b="b"/>
              <a:pathLst>
                <a:path w="382" h="284" extrusionOk="0">
                  <a:moveTo>
                    <a:pt x="125" y="0"/>
                  </a:moveTo>
                  <a:cubicBezTo>
                    <a:pt x="55" y="0"/>
                    <a:pt x="0" y="55"/>
                    <a:pt x="0" y="120"/>
                  </a:cubicBezTo>
                  <a:lnTo>
                    <a:pt x="0" y="164"/>
                  </a:lnTo>
                  <a:cubicBezTo>
                    <a:pt x="0" y="229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1" name="Google Shape;9051;p62"/>
            <p:cNvSpPr/>
            <p:nvPr/>
          </p:nvSpPr>
          <p:spPr>
            <a:xfrm>
              <a:off x="3329776" y="1796915"/>
              <a:ext cx="9401" cy="7203"/>
            </a:xfrm>
            <a:custGeom>
              <a:avLst/>
              <a:gdLst/>
              <a:ahLst/>
              <a:cxnLst/>
              <a:rect l="l" t="t" r="r" b="b"/>
              <a:pathLst>
                <a:path w="372" h="285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30"/>
                    <a:pt x="371" y="159"/>
                  </a:cubicBezTo>
                  <a:lnTo>
                    <a:pt x="371" y="121"/>
                  </a:lnTo>
                  <a:cubicBezTo>
                    <a:pt x="371" y="55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2" name="Google Shape;9052;p62"/>
            <p:cNvSpPr/>
            <p:nvPr/>
          </p:nvSpPr>
          <p:spPr>
            <a:xfrm>
              <a:off x="3294950" y="1796915"/>
              <a:ext cx="9654" cy="7051"/>
            </a:xfrm>
            <a:custGeom>
              <a:avLst/>
              <a:gdLst/>
              <a:ahLst/>
              <a:cxnLst/>
              <a:rect l="l" t="t" r="r" b="b"/>
              <a:pathLst>
                <a:path w="382" h="279" extrusionOk="0">
                  <a:moveTo>
                    <a:pt x="125" y="1"/>
                  </a:moveTo>
                  <a:cubicBezTo>
                    <a:pt x="55" y="1"/>
                    <a:pt x="0" y="55"/>
                    <a:pt x="0" y="121"/>
                  </a:cubicBezTo>
                  <a:lnTo>
                    <a:pt x="0" y="159"/>
                  </a:lnTo>
                  <a:cubicBezTo>
                    <a:pt x="0" y="224"/>
                    <a:pt x="55" y="279"/>
                    <a:pt x="125" y="279"/>
                  </a:cubicBezTo>
                  <a:lnTo>
                    <a:pt x="382" y="279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3" name="Google Shape;9053;p62"/>
            <p:cNvSpPr/>
            <p:nvPr/>
          </p:nvSpPr>
          <p:spPr>
            <a:xfrm>
              <a:off x="3329776" y="1774877"/>
              <a:ext cx="9401" cy="7203"/>
            </a:xfrm>
            <a:custGeom>
              <a:avLst/>
              <a:gdLst/>
              <a:ahLst/>
              <a:cxnLst/>
              <a:rect l="l" t="t" r="r" b="b"/>
              <a:pathLst>
                <a:path w="372" h="285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254" y="285"/>
                    <a:pt x="257" y="285"/>
                    <a:pt x="260" y="285"/>
                  </a:cubicBezTo>
                  <a:cubicBezTo>
                    <a:pt x="322" y="285"/>
                    <a:pt x="371" y="232"/>
                    <a:pt x="371" y="164"/>
                  </a:cubicBezTo>
                  <a:lnTo>
                    <a:pt x="371" y="126"/>
                  </a:lnTo>
                  <a:cubicBezTo>
                    <a:pt x="371" y="61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4" name="Google Shape;9054;p62"/>
            <p:cNvSpPr/>
            <p:nvPr/>
          </p:nvSpPr>
          <p:spPr>
            <a:xfrm>
              <a:off x="3294950" y="1774877"/>
              <a:ext cx="9654" cy="7203"/>
            </a:xfrm>
            <a:custGeom>
              <a:avLst/>
              <a:gdLst/>
              <a:ahLst/>
              <a:cxnLst/>
              <a:rect l="l" t="t" r="r" b="b"/>
              <a:pathLst>
                <a:path w="382" h="285" extrusionOk="0">
                  <a:moveTo>
                    <a:pt x="125" y="1"/>
                  </a:moveTo>
                  <a:cubicBezTo>
                    <a:pt x="55" y="1"/>
                    <a:pt x="0" y="61"/>
                    <a:pt x="0" y="126"/>
                  </a:cubicBezTo>
                  <a:lnTo>
                    <a:pt x="0" y="164"/>
                  </a:lnTo>
                  <a:cubicBezTo>
                    <a:pt x="0" y="235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5" name="Google Shape;9055;p62"/>
            <p:cNvSpPr/>
            <p:nvPr/>
          </p:nvSpPr>
          <p:spPr>
            <a:xfrm>
              <a:off x="3329776" y="1752991"/>
              <a:ext cx="9401" cy="7177"/>
            </a:xfrm>
            <a:custGeom>
              <a:avLst/>
              <a:gdLst/>
              <a:ahLst/>
              <a:cxnLst/>
              <a:rect l="l" t="t" r="r" b="b"/>
              <a:pathLst>
                <a:path w="372" h="284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29"/>
                    <a:pt x="371" y="164"/>
                  </a:cubicBezTo>
                  <a:lnTo>
                    <a:pt x="371" y="126"/>
                  </a:lnTo>
                  <a:cubicBezTo>
                    <a:pt x="371" y="61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6" name="Google Shape;9056;p62"/>
            <p:cNvSpPr/>
            <p:nvPr/>
          </p:nvSpPr>
          <p:spPr>
            <a:xfrm>
              <a:off x="3295077" y="1752991"/>
              <a:ext cx="9654" cy="7329"/>
            </a:xfrm>
            <a:custGeom>
              <a:avLst/>
              <a:gdLst/>
              <a:ahLst/>
              <a:cxnLst/>
              <a:rect l="l" t="t" r="r" b="b"/>
              <a:pathLst>
                <a:path w="382" h="290" extrusionOk="0">
                  <a:moveTo>
                    <a:pt x="120" y="1"/>
                  </a:moveTo>
                  <a:cubicBezTo>
                    <a:pt x="50" y="6"/>
                    <a:pt x="1" y="61"/>
                    <a:pt x="1" y="126"/>
                  </a:cubicBezTo>
                  <a:lnTo>
                    <a:pt x="1" y="170"/>
                  </a:lnTo>
                  <a:cubicBezTo>
                    <a:pt x="1" y="235"/>
                    <a:pt x="55" y="289"/>
                    <a:pt x="120" y="289"/>
                  </a:cubicBezTo>
                  <a:lnTo>
                    <a:pt x="382" y="289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7" name="Google Shape;9057;p62"/>
            <p:cNvSpPr/>
            <p:nvPr/>
          </p:nvSpPr>
          <p:spPr>
            <a:xfrm>
              <a:off x="3329776" y="1731105"/>
              <a:ext cx="9401" cy="7177"/>
            </a:xfrm>
            <a:custGeom>
              <a:avLst/>
              <a:gdLst/>
              <a:ahLst/>
              <a:cxnLst/>
              <a:rect l="l" t="t" r="r" b="b"/>
              <a:pathLst>
                <a:path w="372" h="284" extrusionOk="0">
                  <a:moveTo>
                    <a:pt x="1" y="0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29"/>
                    <a:pt x="371" y="164"/>
                  </a:cubicBezTo>
                  <a:lnTo>
                    <a:pt x="371" y="120"/>
                  </a:lnTo>
                  <a:cubicBezTo>
                    <a:pt x="371" y="55"/>
                    <a:pt x="317" y="0"/>
                    <a:pt x="251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8" name="Google Shape;9058;p62"/>
            <p:cNvSpPr/>
            <p:nvPr/>
          </p:nvSpPr>
          <p:spPr>
            <a:xfrm>
              <a:off x="3294950" y="1731105"/>
              <a:ext cx="9654" cy="7177"/>
            </a:xfrm>
            <a:custGeom>
              <a:avLst/>
              <a:gdLst/>
              <a:ahLst/>
              <a:cxnLst/>
              <a:rect l="l" t="t" r="r" b="b"/>
              <a:pathLst>
                <a:path w="382" h="284" extrusionOk="0">
                  <a:moveTo>
                    <a:pt x="125" y="0"/>
                  </a:moveTo>
                  <a:cubicBezTo>
                    <a:pt x="55" y="0"/>
                    <a:pt x="0" y="55"/>
                    <a:pt x="0" y="126"/>
                  </a:cubicBezTo>
                  <a:lnTo>
                    <a:pt x="0" y="164"/>
                  </a:lnTo>
                  <a:cubicBezTo>
                    <a:pt x="0" y="229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59" name="Google Shape;9059;p62"/>
            <p:cNvSpPr/>
            <p:nvPr/>
          </p:nvSpPr>
          <p:spPr>
            <a:xfrm>
              <a:off x="3329776" y="1709194"/>
              <a:ext cx="9401" cy="7203"/>
            </a:xfrm>
            <a:custGeom>
              <a:avLst/>
              <a:gdLst/>
              <a:ahLst/>
              <a:cxnLst/>
              <a:rect l="l" t="t" r="r" b="b"/>
              <a:pathLst>
                <a:path w="372" h="285" extrusionOk="0">
                  <a:moveTo>
                    <a:pt x="1" y="1"/>
                  </a:moveTo>
                  <a:lnTo>
                    <a:pt x="1" y="284"/>
                  </a:lnTo>
                  <a:lnTo>
                    <a:pt x="251" y="284"/>
                  </a:lnTo>
                  <a:cubicBezTo>
                    <a:pt x="317" y="284"/>
                    <a:pt x="371" y="230"/>
                    <a:pt x="371" y="164"/>
                  </a:cubicBezTo>
                  <a:lnTo>
                    <a:pt x="371" y="121"/>
                  </a:lnTo>
                  <a:cubicBezTo>
                    <a:pt x="371" y="55"/>
                    <a:pt x="317" y="1"/>
                    <a:pt x="2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0" name="Google Shape;9060;p62"/>
            <p:cNvSpPr/>
            <p:nvPr/>
          </p:nvSpPr>
          <p:spPr>
            <a:xfrm>
              <a:off x="3294950" y="1709194"/>
              <a:ext cx="9654" cy="7203"/>
            </a:xfrm>
            <a:custGeom>
              <a:avLst/>
              <a:gdLst/>
              <a:ahLst/>
              <a:cxnLst/>
              <a:rect l="l" t="t" r="r" b="b"/>
              <a:pathLst>
                <a:path w="382" h="285" extrusionOk="0">
                  <a:moveTo>
                    <a:pt x="125" y="1"/>
                  </a:moveTo>
                  <a:cubicBezTo>
                    <a:pt x="55" y="1"/>
                    <a:pt x="0" y="55"/>
                    <a:pt x="0" y="121"/>
                  </a:cubicBezTo>
                  <a:lnTo>
                    <a:pt x="0" y="164"/>
                  </a:lnTo>
                  <a:cubicBezTo>
                    <a:pt x="0" y="230"/>
                    <a:pt x="55" y="284"/>
                    <a:pt x="125" y="284"/>
                  </a:cubicBezTo>
                  <a:lnTo>
                    <a:pt x="382" y="284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1" name="Google Shape;9061;p62"/>
            <p:cNvSpPr/>
            <p:nvPr/>
          </p:nvSpPr>
          <p:spPr>
            <a:xfrm>
              <a:off x="3190246" y="1739344"/>
              <a:ext cx="127626" cy="81706"/>
            </a:xfrm>
            <a:custGeom>
              <a:avLst/>
              <a:gdLst/>
              <a:ahLst/>
              <a:cxnLst/>
              <a:rect l="l" t="t" r="r" b="b"/>
              <a:pathLst>
                <a:path w="5050" h="3233" extrusionOk="0">
                  <a:moveTo>
                    <a:pt x="1553" y="0"/>
                  </a:moveTo>
                  <a:cubicBezTo>
                    <a:pt x="854" y="0"/>
                    <a:pt x="0" y="174"/>
                    <a:pt x="7" y="699"/>
                  </a:cubicBezTo>
                  <a:cubicBezTo>
                    <a:pt x="9" y="967"/>
                    <a:pt x="100" y="1047"/>
                    <a:pt x="229" y="1047"/>
                  </a:cubicBezTo>
                  <a:cubicBezTo>
                    <a:pt x="416" y="1047"/>
                    <a:pt x="683" y="876"/>
                    <a:pt x="865" y="876"/>
                  </a:cubicBezTo>
                  <a:cubicBezTo>
                    <a:pt x="927" y="876"/>
                    <a:pt x="980" y="896"/>
                    <a:pt x="1015" y="949"/>
                  </a:cubicBezTo>
                  <a:cubicBezTo>
                    <a:pt x="1228" y="1271"/>
                    <a:pt x="1108" y="2322"/>
                    <a:pt x="743" y="2322"/>
                  </a:cubicBezTo>
                  <a:cubicBezTo>
                    <a:pt x="372" y="2322"/>
                    <a:pt x="1364" y="3232"/>
                    <a:pt x="1364" y="3232"/>
                  </a:cubicBezTo>
                  <a:cubicBezTo>
                    <a:pt x="1364" y="3232"/>
                    <a:pt x="2563" y="3211"/>
                    <a:pt x="3222" y="2480"/>
                  </a:cubicBezTo>
                  <a:cubicBezTo>
                    <a:pt x="3882" y="1756"/>
                    <a:pt x="4448" y="1897"/>
                    <a:pt x="4149" y="1303"/>
                  </a:cubicBezTo>
                  <a:cubicBezTo>
                    <a:pt x="3905" y="820"/>
                    <a:pt x="4578" y="632"/>
                    <a:pt x="4869" y="632"/>
                  </a:cubicBezTo>
                  <a:cubicBezTo>
                    <a:pt x="4935" y="632"/>
                    <a:pt x="4982" y="642"/>
                    <a:pt x="4993" y="660"/>
                  </a:cubicBezTo>
                  <a:cubicBezTo>
                    <a:pt x="4998" y="667"/>
                    <a:pt x="5002" y="670"/>
                    <a:pt x="5005" y="670"/>
                  </a:cubicBezTo>
                  <a:cubicBezTo>
                    <a:pt x="5050" y="670"/>
                    <a:pt x="4993" y="148"/>
                    <a:pt x="4993" y="148"/>
                  </a:cubicBezTo>
                  <a:lnTo>
                    <a:pt x="4448" y="208"/>
                  </a:lnTo>
                  <a:cubicBezTo>
                    <a:pt x="4448" y="208"/>
                    <a:pt x="3997" y="238"/>
                    <a:pt x="3506" y="238"/>
                  </a:cubicBezTo>
                  <a:cubicBezTo>
                    <a:pt x="3053" y="238"/>
                    <a:pt x="2566" y="212"/>
                    <a:pt x="2372" y="116"/>
                  </a:cubicBezTo>
                  <a:cubicBezTo>
                    <a:pt x="2235" y="47"/>
                    <a:pt x="1915" y="0"/>
                    <a:pt x="1553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2" name="Google Shape;9062;p62"/>
            <p:cNvSpPr/>
            <p:nvPr/>
          </p:nvSpPr>
          <p:spPr>
            <a:xfrm>
              <a:off x="3314865" y="1739344"/>
              <a:ext cx="127778" cy="81706"/>
            </a:xfrm>
            <a:custGeom>
              <a:avLst/>
              <a:gdLst/>
              <a:ahLst/>
              <a:cxnLst/>
              <a:rect l="l" t="t" r="r" b="b"/>
              <a:pathLst>
                <a:path w="5056" h="3233" extrusionOk="0">
                  <a:moveTo>
                    <a:pt x="3502" y="0"/>
                  </a:moveTo>
                  <a:cubicBezTo>
                    <a:pt x="3140" y="0"/>
                    <a:pt x="2821" y="47"/>
                    <a:pt x="2683" y="116"/>
                  </a:cubicBezTo>
                  <a:cubicBezTo>
                    <a:pt x="2487" y="212"/>
                    <a:pt x="1998" y="238"/>
                    <a:pt x="1544" y="238"/>
                  </a:cubicBezTo>
                  <a:cubicBezTo>
                    <a:pt x="1053" y="238"/>
                    <a:pt x="602" y="208"/>
                    <a:pt x="602" y="208"/>
                  </a:cubicBezTo>
                  <a:lnTo>
                    <a:pt x="57" y="148"/>
                  </a:lnTo>
                  <a:cubicBezTo>
                    <a:pt x="57" y="148"/>
                    <a:pt x="0" y="670"/>
                    <a:pt x="45" y="670"/>
                  </a:cubicBezTo>
                  <a:cubicBezTo>
                    <a:pt x="48" y="670"/>
                    <a:pt x="52" y="667"/>
                    <a:pt x="57" y="660"/>
                  </a:cubicBezTo>
                  <a:cubicBezTo>
                    <a:pt x="69" y="642"/>
                    <a:pt x="116" y="632"/>
                    <a:pt x="183" y="632"/>
                  </a:cubicBezTo>
                  <a:cubicBezTo>
                    <a:pt x="475" y="632"/>
                    <a:pt x="1145" y="820"/>
                    <a:pt x="901" y="1303"/>
                  </a:cubicBezTo>
                  <a:cubicBezTo>
                    <a:pt x="602" y="1897"/>
                    <a:pt x="1168" y="1756"/>
                    <a:pt x="1828" y="2480"/>
                  </a:cubicBezTo>
                  <a:cubicBezTo>
                    <a:pt x="2487" y="3211"/>
                    <a:pt x="3686" y="3232"/>
                    <a:pt x="3686" y="3232"/>
                  </a:cubicBezTo>
                  <a:cubicBezTo>
                    <a:pt x="3686" y="3232"/>
                    <a:pt x="4677" y="2322"/>
                    <a:pt x="4312" y="2322"/>
                  </a:cubicBezTo>
                  <a:cubicBezTo>
                    <a:pt x="3942" y="2322"/>
                    <a:pt x="3827" y="1271"/>
                    <a:pt x="4040" y="949"/>
                  </a:cubicBezTo>
                  <a:cubicBezTo>
                    <a:pt x="4076" y="896"/>
                    <a:pt x="4128" y="876"/>
                    <a:pt x="4189" y="876"/>
                  </a:cubicBezTo>
                  <a:cubicBezTo>
                    <a:pt x="4371" y="876"/>
                    <a:pt x="4636" y="1047"/>
                    <a:pt x="4824" y="1047"/>
                  </a:cubicBezTo>
                  <a:cubicBezTo>
                    <a:pt x="4952" y="1047"/>
                    <a:pt x="5044" y="967"/>
                    <a:pt x="5048" y="699"/>
                  </a:cubicBezTo>
                  <a:cubicBezTo>
                    <a:pt x="5055" y="174"/>
                    <a:pt x="4201" y="0"/>
                    <a:pt x="3502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3" name="Google Shape;9063;p62"/>
            <p:cNvSpPr/>
            <p:nvPr/>
          </p:nvSpPr>
          <p:spPr>
            <a:xfrm>
              <a:off x="3240690" y="2052799"/>
              <a:ext cx="30175" cy="54134"/>
            </a:xfrm>
            <a:custGeom>
              <a:avLst/>
              <a:gdLst/>
              <a:ahLst/>
              <a:cxnLst/>
              <a:rect l="l" t="t" r="r" b="b"/>
              <a:pathLst>
                <a:path w="1194" h="2142" extrusionOk="0">
                  <a:moveTo>
                    <a:pt x="594" y="0"/>
                  </a:moveTo>
                  <a:cubicBezTo>
                    <a:pt x="267" y="0"/>
                    <a:pt x="0" y="480"/>
                    <a:pt x="0" y="1073"/>
                  </a:cubicBezTo>
                  <a:cubicBezTo>
                    <a:pt x="0" y="1662"/>
                    <a:pt x="267" y="2141"/>
                    <a:pt x="594" y="2141"/>
                  </a:cubicBezTo>
                  <a:cubicBezTo>
                    <a:pt x="927" y="2141"/>
                    <a:pt x="1194" y="1662"/>
                    <a:pt x="1194" y="1073"/>
                  </a:cubicBezTo>
                  <a:cubicBezTo>
                    <a:pt x="1194" y="480"/>
                    <a:pt x="927" y="0"/>
                    <a:pt x="594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4" name="Google Shape;9064;p62"/>
            <p:cNvSpPr/>
            <p:nvPr/>
          </p:nvSpPr>
          <p:spPr>
            <a:xfrm>
              <a:off x="3186556" y="1765299"/>
              <a:ext cx="34446" cy="33663"/>
            </a:xfrm>
            <a:custGeom>
              <a:avLst/>
              <a:gdLst/>
              <a:ahLst/>
              <a:cxnLst/>
              <a:rect l="l" t="t" r="r" b="b"/>
              <a:pathLst>
                <a:path w="1363" h="1332" extrusionOk="0">
                  <a:moveTo>
                    <a:pt x="567" y="0"/>
                  </a:moveTo>
                  <a:cubicBezTo>
                    <a:pt x="479" y="0"/>
                    <a:pt x="393" y="22"/>
                    <a:pt x="317" y="69"/>
                  </a:cubicBezTo>
                  <a:cubicBezTo>
                    <a:pt x="50" y="227"/>
                    <a:pt x="1" y="631"/>
                    <a:pt x="202" y="963"/>
                  </a:cubicBezTo>
                  <a:cubicBezTo>
                    <a:pt x="346" y="1196"/>
                    <a:pt x="578" y="1332"/>
                    <a:pt x="796" y="1332"/>
                  </a:cubicBezTo>
                  <a:cubicBezTo>
                    <a:pt x="884" y="1332"/>
                    <a:pt x="970" y="1310"/>
                    <a:pt x="1047" y="1263"/>
                  </a:cubicBezTo>
                  <a:cubicBezTo>
                    <a:pt x="1314" y="1105"/>
                    <a:pt x="1363" y="701"/>
                    <a:pt x="1161" y="375"/>
                  </a:cubicBezTo>
                  <a:cubicBezTo>
                    <a:pt x="1018" y="138"/>
                    <a:pt x="785" y="0"/>
                    <a:pt x="567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5" name="Google Shape;9065;p62"/>
            <p:cNvSpPr/>
            <p:nvPr/>
          </p:nvSpPr>
          <p:spPr>
            <a:xfrm>
              <a:off x="3144023" y="1950799"/>
              <a:ext cx="37479" cy="24818"/>
            </a:xfrm>
            <a:custGeom>
              <a:avLst/>
              <a:gdLst/>
              <a:ahLst/>
              <a:cxnLst/>
              <a:rect l="l" t="t" r="r" b="b"/>
              <a:pathLst>
                <a:path w="1483" h="982" extrusionOk="0">
                  <a:moveTo>
                    <a:pt x="525" y="1"/>
                  </a:moveTo>
                  <a:cubicBezTo>
                    <a:pt x="322" y="1"/>
                    <a:pt x="156" y="77"/>
                    <a:pt x="98" y="216"/>
                  </a:cubicBezTo>
                  <a:cubicBezTo>
                    <a:pt x="0" y="440"/>
                    <a:pt x="213" y="745"/>
                    <a:pt x="567" y="897"/>
                  </a:cubicBezTo>
                  <a:cubicBezTo>
                    <a:pt x="700" y="955"/>
                    <a:pt x="835" y="982"/>
                    <a:pt x="957" y="982"/>
                  </a:cubicBezTo>
                  <a:cubicBezTo>
                    <a:pt x="1160" y="982"/>
                    <a:pt x="1326" y="906"/>
                    <a:pt x="1384" y="767"/>
                  </a:cubicBezTo>
                  <a:cubicBezTo>
                    <a:pt x="1482" y="543"/>
                    <a:pt x="1270" y="238"/>
                    <a:pt x="915" y="86"/>
                  </a:cubicBezTo>
                  <a:cubicBezTo>
                    <a:pt x="783" y="28"/>
                    <a:pt x="647" y="1"/>
                    <a:pt x="525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6" name="Google Shape;9066;p62"/>
            <p:cNvSpPr/>
            <p:nvPr/>
          </p:nvSpPr>
          <p:spPr>
            <a:xfrm>
              <a:off x="3259265" y="2344595"/>
              <a:ext cx="40941" cy="40916"/>
            </a:xfrm>
            <a:custGeom>
              <a:avLst/>
              <a:gdLst/>
              <a:ahLst/>
              <a:cxnLst/>
              <a:rect l="l" t="t" r="r" b="b"/>
              <a:pathLst>
                <a:path w="1620" h="1619" extrusionOk="0">
                  <a:moveTo>
                    <a:pt x="813" y="0"/>
                  </a:moveTo>
                  <a:cubicBezTo>
                    <a:pt x="366" y="0"/>
                    <a:pt x="1" y="365"/>
                    <a:pt x="1" y="812"/>
                  </a:cubicBezTo>
                  <a:cubicBezTo>
                    <a:pt x="1" y="1259"/>
                    <a:pt x="366" y="1619"/>
                    <a:pt x="813" y="1619"/>
                  </a:cubicBezTo>
                  <a:cubicBezTo>
                    <a:pt x="1260" y="1619"/>
                    <a:pt x="1619" y="1259"/>
                    <a:pt x="1619" y="812"/>
                  </a:cubicBezTo>
                  <a:cubicBezTo>
                    <a:pt x="1619" y="365"/>
                    <a:pt x="1260" y="0"/>
                    <a:pt x="813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7" name="Google Shape;9067;p62"/>
            <p:cNvSpPr/>
            <p:nvPr/>
          </p:nvSpPr>
          <p:spPr>
            <a:xfrm>
              <a:off x="3089889" y="2102737"/>
              <a:ext cx="44101" cy="29442"/>
            </a:xfrm>
            <a:custGeom>
              <a:avLst/>
              <a:gdLst/>
              <a:ahLst/>
              <a:cxnLst/>
              <a:rect l="l" t="t" r="r" b="b"/>
              <a:pathLst>
                <a:path w="1745" h="1165" extrusionOk="0">
                  <a:moveTo>
                    <a:pt x="872" y="1"/>
                  </a:moveTo>
                  <a:cubicBezTo>
                    <a:pt x="711" y="1"/>
                    <a:pt x="554" y="65"/>
                    <a:pt x="420" y="171"/>
                  </a:cubicBezTo>
                  <a:cubicBezTo>
                    <a:pt x="420" y="171"/>
                    <a:pt x="1" y="258"/>
                    <a:pt x="104" y="590"/>
                  </a:cubicBezTo>
                  <a:cubicBezTo>
                    <a:pt x="202" y="917"/>
                    <a:pt x="840" y="868"/>
                    <a:pt x="1014" y="1092"/>
                  </a:cubicBezTo>
                  <a:cubicBezTo>
                    <a:pt x="1053" y="1141"/>
                    <a:pt x="1113" y="1164"/>
                    <a:pt x="1179" y="1164"/>
                  </a:cubicBezTo>
                  <a:cubicBezTo>
                    <a:pt x="1418" y="1164"/>
                    <a:pt x="1745" y="866"/>
                    <a:pt x="1510" y="443"/>
                  </a:cubicBezTo>
                  <a:cubicBezTo>
                    <a:pt x="1331" y="128"/>
                    <a:pt x="1099" y="1"/>
                    <a:pt x="872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8" name="Google Shape;9068;p62"/>
            <p:cNvSpPr/>
            <p:nvPr/>
          </p:nvSpPr>
          <p:spPr>
            <a:xfrm>
              <a:off x="3138665" y="1770176"/>
              <a:ext cx="77207" cy="195407"/>
            </a:xfrm>
            <a:custGeom>
              <a:avLst/>
              <a:gdLst/>
              <a:ahLst/>
              <a:cxnLst/>
              <a:rect l="l" t="t" r="r" b="b"/>
              <a:pathLst>
                <a:path w="3055" h="7732" extrusionOk="0">
                  <a:moveTo>
                    <a:pt x="2021" y="1"/>
                  </a:moveTo>
                  <a:cubicBezTo>
                    <a:pt x="1997" y="1"/>
                    <a:pt x="1972" y="3"/>
                    <a:pt x="1945" y="7"/>
                  </a:cubicBezTo>
                  <a:cubicBezTo>
                    <a:pt x="1389" y="94"/>
                    <a:pt x="1552" y="825"/>
                    <a:pt x="1678" y="1277"/>
                  </a:cubicBezTo>
                  <a:cubicBezTo>
                    <a:pt x="1803" y="1729"/>
                    <a:pt x="1324" y="5581"/>
                    <a:pt x="1008" y="5968"/>
                  </a:cubicBezTo>
                  <a:cubicBezTo>
                    <a:pt x="695" y="6350"/>
                    <a:pt x="1" y="7413"/>
                    <a:pt x="1128" y="7413"/>
                  </a:cubicBezTo>
                  <a:cubicBezTo>
                    <a:pt x="1142" y="7413"/>
                    <a:pt x="1156" y="7413"/>
                    <a:pt x="1171" y="7412"/>
                  </a:cubicBezTo>
                  <a:cubicBezTo>
                    <a:pt x="1171" y="7412"/>
                    <a:pt x="1422" y="7731"/>
                    <a:pt x="1751" y="7731"/>
                  </a:cubicBezTo>
                  <a:cubicBezTo>
                    <a:pt x="1806" y="7731"/>
                    <a:pt x="1864" y="7722"/>
                    <a:pt x="1923" y="7701"/>
                  </a:cubicBezTo>
                  <a:cubicBezTo>
                    <a:pt x="2332" y="7559"/>
                    <a:pt x="1743" y="6562"/>
                    <a:pt x="1923" y="5859"/>
                  </a:cubicBezTo>
                  <a:cubicBezTo>
                    <a:pt x="2097" y="5156"/>
                    <a:pt x="2288" y="1925"/>
                    <a:pt x="2288" y="1925"/>
                  </a:cubicBezTo>
                  <a:cubicBezTo>
                    <a:pt x="2288" y="1925"/>
                    <a:pt x="3054" y="724"/>
                    <a:pt x="2575" y="724"/>
                  </a:cubicBezTo>
                  <a:cubicBezTo>
                    <a:pt x="2526" y="724"/>
                    <a:pt x="2464" y="737"/>
                    <a:pt x="2386" y="765"/>
                  </a:cubicBezTo>
                  <a:cubicBezTo>
                    <a:pt x="2386" y="765"/>
                    <a:pt x="2386" y="765"/>
                    <a:pt x="2386" y="765"/>
                  </a:cubicBezTo>
                  <a:cubicBezTo>
                    <a:pt x="2377" y="765"/>
                    <a:pt x="2487" y="1"/>
                    <a:pt x="202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9" name="Google Shape;9069;p62"/>
            <p:cNvSpPr/>
            <p:nvPr/>
          </p:nvSpPr>
          <p:spPr>
            <a:xfrm>
              <a:off x="3097875" y="1963157"/>
              <a:ext cx="80468" cy="150826"/>
            </a:xfrm>
            <a:custGeom>
              <a:avLst/>
              <a:gdLst/>
              <a:ahLst/>
              <a:cxnLst/>
              <a:rect l="l" t="t" r="r" b="b"/>
              <a:pathLst>
                <a:path w="3184" h="5968" extrusionOk="0">
                  <a:moveTo>
                    <a:pt x="2120" y="1367"/>
                  </a:moveTo>
                  <a:cubicBezTo>
                    <a:pt x="2120" y="1368"/>
                    <a:pt x="1913" y="2784"/>
                    <a:pt x="1722" y="3443"/>
                  </a:cubicBezTo>
                  <a:cubicBezTo>
                    <a:pt x="1532" y="4097"/>
                    <a:pt x="1129" y="5367"/>
                    <a:pt x="1129" y="5367"/>
                  </a:cubicBezTo>
                  <a:cubicBezTo>
                    <a:pt x="1129" y="5367"/>
                    <a:pt x="1041" y="3972"/>
                    <a:pt x="1303" y="3089"/>
                  </a:cubicBezTo>
                  <a:cubicBezTo>
                    <a:pt x="1570" y="2201"/>
                    <a:pt x="2120" y="1368"/>
                    <a:pt x="2120" y="1367"/>
                  </a:cubicBezTo>
                  <a:close/>
                  <a:moveTo>
                    <a:pt x="1940" y="0"/>
                  </a:moveTo>
                  <a:cubicBezTo>
                    <a:pt x="1883" y="0"/>
                    <a:pt x="1830" y="19"/>
                    <a:pt x="1788" y="65"/>
                  </a:cubicBezTo>
                  <a:cubicBezTo>
                    <a:pt x="1570" y="305"/>
                    <a:pt x="1722" y="1182"/>
                    <a:pt x="1303" y="1694"/>
                  </a:cubicBezTo>
                  <a:cubicBezTo>
                    <a:pt x="889" y="2201"/>
                    <a:pt x="556" y="4577"/>
                    <a:pt x="371" y="4860"/>
                  </a:cubicBezTo>
                  <a:cubicBezTo>
                    <a:pt x="180" y="5138"/>
                    <a:pt x="1" y="5552"/>
                    <a:pt x="164" y="5705"/>
                  </a:cubicBezTo>
                  <a:cubicBezTo>
                    <a:pt x="211" y="5748"/>
                    <a:pt x="266" y="5763"/>
                    <a:pt x="328" y="5763"/>
                  </a:cubicBezTo>
                  <a:cubicBezTo>
                    <a:pt x="458" y="5763"/>
                    <a:pt x="614" y="5697"/>
                    <a:pt x="762" y="5697"/>
                  </a:cubicBezTo>
                  <a:cubicBezTo>
                    <a:pt x="790" y="5697"/>
                    <a:pt x="818" y="5699"/>
                    <a:pt x="845" y="5705"/>
                  </a:cubicBezTo>
                  <a:cubicBezTo>
                    <a:pt x="1064" y="5750"/>
                    <a:pt x="1029" y="5967"/>
                    <a:pt x="1224" y="5967"/>
                  </a:cubicBezTo>
                  <a:cubicBezTo>
                    <a:pt x="1243" y="5967"/>
                    <a:pt x="1263" y="5965"/>
                    <a:pt x="1287" y="5961"/>
                  </a:cubicBezTo>
                  <a:cubicBezTo>
                    <a:pt x="1554" y="5906"/>
                    <a:pt x="1630" y="4784"/>
                    <a:pt x="1919" y="4326"/>
                  </a:cubicBezTo>
                  <a:cubicBezTo>
                    <a:pt x="2213" y="3869"/>
                    <a:pt x="2567" y="1188"/>
                    <a:pt x="2921" y="757"/>
                  </a:cubicBezTo>
                  <a:cubicBezTo>
                    <a:pt x="3183" y="438"/>
                    <a:pt x="3010" y="218"/>
                    <a:pt x="2758" y="218"/>
                  </a:cubicBezTo>
                  <a:cubicBezTo>
                    <a:pt x="2670" y="218"/>
                    <a:pt x="2572" y="245"/>
                    <a:pt x="2480" y="305"/>
                  </a:cubicBezTo>
                  <a:cubicBezTo>
                    <a:pt x="2480" y="305"/>
                    <a:pt x="2172" y="0"/>
                    <a:pt x="1940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0" name="Google Shape;9070;p62"/>
            <p:cNvSpPr/>
            <p:nvPr/>
          </p:nvSpPr>
          <p:spPr>
            <a:xfrm>
              <a:off x="3075711" y="2121414"/>
              <a:ext cx="22543" cy="28128"/>
            </a:xfrm>
            <a:custGeom>
              <a:avLst/>
              <a:gdLst/>
              <a:ahLst/>
              <a:cxnLst/>
              <a:rect l="l" t="t" r="r" b="b"/>
              <a:pathLst>
                <a:path w="892" h="1113" extrusionOk="0">
                  <a:moveTo>
                    <a:pt x="749" y="1"/>
                  </a:moveTo>
                  <a:cubicBezTo>
                    <a:pt x="741" y="1"/>
                    <a:pt x="733" y="2"/>
                    <a:pt x="725" y="4"/>
                  </a:cubicBezTo>
                  <a:cubicBezTo>
                    <a:pt x="725" y="4"/>
                    <a:pt x="0" y="990"/>
                    <a:pt x="229" y="1105"/>
                  </a:cubicBezTo>
                  <a:cubicBezTo>
                    <a:pt x="241" y="1110"/>
                    <a:pt x="252" y="1113"/>
                    <a:pt x="265" y="1113"/>
                  </a:cubicBezTo>
                  <a:cubicBezTo>
                    <a:pt x="504" y="1113"/>
                    <a:pt x="891" y="94"/>
                    <a:pt x="834" y="42"/>
                  </a:cubicBezTo>
                  <a:cubicBezTo>
                    <a:pt x="812" y="16"/>
                    <a:pt x="781" y="1"/>
                    <a:pt x="74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1" name="Google Shape;9071;p62"/>
            <p:cNvSpPr/>
            <p:nvPr/>
          </p:nvSpPr>
          <p:spPr>
            <a:xfrm>
              <a:off x="3085214" y="2125129"/>
              <a:ext cx="23630" cy="31692"/>
            </a:xfrm>
            <a:custGeom>
              <a:avLst/>
              <a:gdLst/>
              <a:ahLst/>
              <a:cxnLst/>
              <a:rect l="l" t="t" r="r" b="b"/>
              <a:pathLst>
                <a:path w="935" h="1254" extrusionOk="0">
                  <a:moveTo>
                    <a:pt x="778" y="0"/>
                  </a:moveTo>
                  <a:cubicBezTo>
                    <a:pt x="768" y="0"/>
                    <a:pt x="757" y="2"/>
                    <a:pt x="747" y="4"/>
                  </a:cubicBezTo>
                  <a:cubicBezTo>
                    <a:pt x="747" y="4"/>
                    <a:pt x="0" y="1132"/>
                    <a:pt x="267" y="1247"/>
                  </a:cubicBezTo>
                  <a:cubicBezTo>
                    <a:pt x="279" y="1251"/>
                    <a:pt x="291" y="1254"/>
                    <a:pt x="303" y="1254"/>
                  </a:cubicBezTo>
                  <a:cubicBezTo>
                    <a:pt x="568" y="1254"/>
                    <a:pt x="934" y="94"/>
                    <a:pt x="867" y="42"/>
                  </a:cubicBezTo>
                  <a:cubicBezTo>
                    <a:pt x="842" y="13"/>
                    <a:pt x="811" y="0"/>
                    <a:pt x="778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2" name="Google Shape;9072;p62"/>
            <p:cNvSpPr/>
            <p:nvPr/>
          </p:nvSpPr>
          <p:spPr>
            <a:xfrm>
              <a:off x="3072527" y="2155708"/>
              <a:ext cx="23503" cy="31818"/>
            </a:xfrm>
            <a:custGeom>
              <a:avLst/>
              <a:gdLst/>
              <a:ahLst/>
              <a:cxnLst/>
              <a:rect l="l" t="t" r="r" b="b"/>
              <a:pathLst>
                <a:path w="930" h="1259" extrusionOk="0">
                  <a:moveTo>
                    <a:pt x="770" y="0"/>
                  </a:moveTo>
                  <a:cubicBezTo>
                    <a:pt x="760" y="0"/>
                    <a:pt x="751" y="2"/>
                    <a:pt x="742" y="4"/>
                  </a:cubicBezTo>
                  <a:cubicBezTo>
                    <a:pt x="742" y="4"/>
                    <a:pt x="1" y="1137"/>
                    <a:pt x="268" y="1252"/>
                  </a:cubicBezTo>
                  <a:cubicBezTo>
                    <a:pt x="279" y="1257"/>
                    <a:pt x="291" y="1259"/>
                    <a:pt x="303" y="1259"/>
                  </a:cubicBezTo>
                  <a:cubicBezTo>
                    <a:pt x="564" y="1259"/>
                    <a:pt x="930" y="99"/>
                    <a:pt x="867" y="42"/>
                  </a:cubicBezTo>
                  <a:cubicBezTo>
                    <a:pt x="841" y="16"/>
                    <a:pt x="805" y="0"/>
                    <a:pt x="770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3" name="Google Shape;9073;p62"/>
            <p:cNvSpPr/>
            <p:nvPr/>
          </p:nvSpPr>
          <p:spPr>
            <a:xfrm>
              <a:off x="3098836" y="2129349"/>
              <a:ext cx="18980" cy="29594"/>
            </a:xfrm>
            <a:custGeom>
              <a:avLst/>
              <a:gdLst/>
              <a:ahLst/>
              <a:cxnLst/>
              <a:rect l="l" t="t" r="r" b="b"/>
              <a:pathLst>
                <a:path w="751" h="1171" extrusionOk="0">
                  <a:moveTo>
                    <a:pt x="610" y="1"/>
                  </a:moveTo>
                  <a:cubicBezTo>
                    <a:pt x="598" y="1"/>
                    <a:pt x="585" y="3"/>
                    <a:pt x="573" y="6"/>
                  </a:cubicBezTo>
                  <a:cubicBezTo>
                    <a:pt x="573" y="6"/>
                    <a:pt x="1" y="1090"/>
                    <a:pt x="251" y="1167"/>
                  </a:cubicBezTo>
                  <a:cubicBezTo>
                    <a:pt x="260" y="1169"/>
                    <a:pt x="268" y="1171"/>
                    <a:pt x="276" y="1171"/>
                  </a:cubicBezTo>
                  <a:cubicBezTo>
                    <a:pt x="513" y="1171"/>
                    <a:pt x="750" y="75"/>
                    <a:pt x="687" y="28"/>
                  </a:cubicBezTo>
                  <a:cubicBezTo>
                    <a:pt x="665" y="9"/>
                    <a:pt x="638" y="1"/>
                    <a:pt x="61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4" name="Google Shape;9074;p62"/>
            <p:cNvSpPr/>
            <p:nvPr/>
          </p:nvSpPr>
          <p:spPr>
            <a:xfrm>
              <a:off x="3090041" y="2158033"/>
              <a:ext cx="18954" cy="29695"/>
            </a:xfrm>
            <a:custGeom>
              <a:avLst/>
              <a:gdLst/>
              <a:ahLst/>
              <a:cxnLst/>
              <a:rect l="l" t="t" r="r" b="b"/>
              <a:pathLst>
                <a:path w="750" h="1175" extrusionOk="0">
                  <a:moveTo>
                    <a:pt x="603" y="0"/>
                  </a:moveTo>
                  <a:cubicBezTo>
                    <a:pt x="592" y="0"/>
                    <a:pt x="582" y="2"/>
                    <a:pt x="572" y="4"/>
                  </a:cubicBezTo>
                  <a:cubicBezTo>
                    <a:pt x="572" y="4"/>
                    <a:pt x="0" y="1089"/>
                    <a:pt x="251" y="1171"/>
                  </a:cubicBezTo>
                  <a:cubicBezTo>
                    <a:pt x="259" y="1173"/>
                    <a:pt x="267" y="1175"/>
                    <a:pt x="275" y="1175"/>
                  </a:cubicBezTo>
                  <a:cubicBezTo>
                    <a:pt x="513" y="1175"/>
                    <a:pt x="750" y="74"/>
                    <a:pt x="687" y="32"/>
                  </a:cubicBezTo>
                  <a:cubicBezTo>
                    <a:pt x="662" y="12"/>
                    <a:pt x="632" y="0"/>
                    <a:pt x="603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5" name="Google Shape;9075;p62"/>
            <p:cNvSpPr/>
            <p:nvPr/>
          </p:nvSpPr>
          <p:spPr>
            <a:xfrm>
              <a:off x="3080943" y="2185479"/>
              <a:ext cx="18980" cy="29645"/>
            </a:xfrm>
            <a:custGeom>
              <a:avLst/>
              <a:gdLst/>
              <a:ahLst/>
              <a:cxnLst/>
              <a:rect l="l" t="t" r="r" b="b"/>
              <a:pathLst>
                <a:path w="751" h="1173" extrusionOk="0">
                  <a:moveTo>
                    <a:pt x="610" y="1"/>
                  </a:moveTo>
                  <a:cubicBezTo>
                    <a:pt x="598" y="1"/>
                    <a:pt x="585" y="3"/>
                    <a:pt x="573" y="8"/>
                  </a:cubicBezTo>
                  <a:cubicBezTo>
                    <a:pt x="573" y="8"/>
                    <a:pt x="0" y="1093"/>
                    <a:pt x="251" y="1169"/>
                  </a:cubicBezTo>
                  <a:cubicBezTo>
                    <a:pt x="259" y="1172"/>
                    <a:pt x="268" y="1173"/>
                    <a:pt x="276" y="1173"/>
                  </a:cubicBezTo>
                  <a:cubicBezTo>
                    <a:pt x="513" y="1173"/>
                    <a:pt x="750" y="77"/>
                    <a:pt x="687" y="30"/>
                  </a:cubicBezTo>
                  <a:cubicBezTo>
                    <a:pt x="665" y="12"/>
                    <a:pt x="637" y="1"/>
                    <a:pt x="61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6" name="Google Shape;9076;p62"/>
            <p:cNvSpPr/>
            <p:nvPr/>
          </p:nvSpPr>
          <p:spPr>
            <a:xfrm>
              <a:off x="3113569" y="2129349"/>
              <a:ext cx="14178" cy="25272"/>
            </a:xfrm>
            <a:custGeom>
              <a:avLst/>
              <a:gdLst/>
              <a:ahLst/>
              <a:cxnLst/>
              <a:rect l="l" t="t" r="r" b="b"/>
              <a:pathLst>
                <a:path w="561" h="1000" extrusionOk="0">
                  <a:moveTo>
                    <a:pt x="442" y="0"/>
                  </a:moveTo>
                  <a:cubicBezTo>
                    <a:pt x="430" y="0"/>
                    <a:pt x="419" y="2"/>
                    <a:pt x="409" y="6"/>
                  </a:cubicBezTo>
                  <a:cubicBezTo>
                    <a:pt x="409" y="6"/>
                    <a:pt x="1" y="949"/>
                    <a:pt x="213" y="998"/>
                  </a:cubicBezTo>
                  <a:cubicBezTo>
                    <a:pt x="219" y="999"/>
                    <a:pt x="224" y="1000"/>
                    <a:pt x="229" y="1000"/>
                  </a:cubicBezTo>
                  <a:cubicBezTo>
                    <a:pt x="437" y="1000"/>
                    <a:pt x="561" y="54"/>
                    <a:pt x="502" y="17"/>
                  </a:cubicBezTo>
                  <a:cubicBezTo>
                    <a:pt x="484" y="6"/>
                    <a:pt x="462" y="0"/>
                    <a:pt x="442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7" name="Google Shape;9077;p62"/>
            <p:cNvSpPr/>
            <p:nvPr/>
          </p:nvSpPr>
          <p:spPr>
            <a:xfrm>
              <a:off x="3107934" y="2153813"/>
              <a:ext cx="14304" cy="25323"/>
            </a:xfrm>
            <a:custGeom>
              <a:avLst/>
              <a:gdLst/>
              <a:ahLst/>
              <a:cxnLst/>
              <a:rect l="l" t="t" r="r" b="b"/>
              <a:pathLst>
                <a:path w="566" h="1002" extrusionOk="0">
                  <a:moveTo>
                    <a:pt x="451" y="1"/>
                  </a:moveTo>
                  <a:cubicBezTo>
                    <a:pt x="437" y="1"/>
                    <a:pt x="423" y="4"/>
                    <a:pt x="409" y="8"/>
                  </a:cubicBezTo>
                  <a:cubicBezTo>
                    <a:pt x="409" y="8"/>
                    <a:pt x="0" y="951"/>
                    <a:pt x="218" y="1000"/>
                  </a:cubicBezTo>
                  <a:cubicBezTo>
                    <a:pt x="223" y="1001"/>
                    <a:pt x="229" y="1001"/>
                    <a:pt x="234" y="1001"/>
                  </a:cubicBezTo>
                  <a:cubicBezTo>
                    <a:pt x="437" y="1001"/>
                    <a:pt x="566" y="56"/>
                    <a:pt x="507" y="19"/>
                  </a:cubicBezTo>
                  <a:cubicBezTo>
                    <a:pt x="491" y="6"/>
                    <a:pt x="471" y="1"/>
                    <a:pt x="45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8" name="Google Shape;9078;p62"/>
            <p:cNvSpPr/>
            <p:nvPr/>
          </p:nvSpPr>
          <p:spPr>
            <a:xfrm>
              <a:off x="3102146" y="2177316"/>
              <a:ext cx="14304" cy="25247"/>
            </a:xfrm>
            <a:custGeom>
              <a:avLst/>
              <a:gdLst/>
              <a:ahLst/>
              <a:cxnLst/>
              <a:rect l="l" t="t" r="r" b="b"/>
              <a:pathLst>
                <a:path w="566" h="999" extrusionOk="0">
                  <a:moveTo>
                    <a:pt x="449" y="0"/>
                  </a:moveTo>
                  <a:cubicBezTo>
                    <a:pt x="436" y="0"/>
                    <a:pt x="422" y="3"/>
                    <a:pt x="409" y="10"/>
                  </a:cubicBezTo>
                  <a:cubicBezTo>
                    <a:pt x="409" y="10"/>
                    <a:pt x="1" y="947"/>
                    <a:pt x="218" y="996"/>
                  </a:cubicBezTo>
                  <a:cubicBezTo>
                    <a:pt x="224" y="998"/>
                    <a:pt x="230" y="998"/>
                    <a:pt x="235" y="998"/>
                  </a:cubicBezTo>
                  <a:cubicBezTo>
                    <a:pt x="438" y="998"/>
                    <a:pt x="566" y="53"/>
                    <a:pt x="507" y="21"/>
                  </a:cubicBezTo>
                  <a:cubicBezTo>
                    <a:pt x="491" y="7"/>
                    <a:pt x="470" y="0"/>
                    <a:pt x="449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9" name="Google Shape;9079;p62"/>
            <p:cNvSpPr/>
            <p:nvPr/>
          </p:nvSpPr>
          <p:spPr>
            <a:xfrm>
              <a:off x="3196741" y="2071450"/>
              <a:ext cx="115546" cy="287399"/>
            </a:xfrm>
            <a:custGeom>
              <a:avLst/>
              <a:gdLst/>
              <a:ahLst/>
              <a:cxnLst/>
              <a:rect l="l" t="t" r="r" b="b"/>
              <a:pathLst>
                <a:path w="4572" h="11372" extrusionOk="0">
                  <a:moveTo>
                    <a:pt x="1678" y="1"/>
                  </a:moveTo>
                  <a:cubicBezTo>
                    <a:pt x="1521" y="1"/>
                    <a:pt x="1299" y="103"/>
                    <a:pt x="987" y="401"/>
                  </a:cubicBezTo>
                  <a:cubicBezTo>
                    <a:pt x="1" y="1344"/>
                    <a:pt x="1167" y="2123"/>
                    <a:pt x="1167" y="2123"/>
                  </a:cubicBezTo>
                  <a:cubicBezTo>
                    <a:pt x="1167" y="2123"/>
                    <a:pt x="2600" y="8264"/>
                    <a:pt x="2600" y="9239"/>
                  </a:cubicBezTo>
                  <a:cubicBezTo>
                    <a:pt x="2600" y="10214"/>
                    <a:pt x="1990" y="11157"/>
                    <a:pt x="2404" y="11337"/>
                  </a:cubicBezTo>
                  <a:cubicBezTo>
                    <a:pt x="2458" y="11361"/>
                    <a:pt x="2507" y="11372"/>
                    <a:pt x="2553" y="11372"/>
                  </a:cubicBezTo>
                  <a:cubicBezTo>
                    <a:pt x="2857" y="11372"/>
                    <a:pt x="3021" y="10906"/>
                    <a:pt x="3390" y="10868"/>
                  </a:cubicBezTo>
                  <a:cubicBezTo>
                    <a:pt x="3410" y="10866"/>
                    <a:pt x="3430" y="10865"/>
                    <a:pt x="3448" y="10865"/>
                  </a:cubicBezTo>
                  <a:cubicBezTo>
                    <a:pt x="3811" y="10865"/>
                    <a:pt x="3775" y="11311"/>
                    <a:pt x="4164" y="11337"/>
                  </a:cubicBezTo>
                  <a:cubicBezTo>
                    <a:pt x="4169" y="11337"/>
                    <a:pt x="4173" y="11337"/>
                    <a:pt x="4177" y="11337"/>
                  </a:cubicBezTo>
                  <a:cubicBezTo>
                    <a:pt x="4571" y="11337"/>
                    <a:pt x="4254" y="9905"/>
                    <a:pt x="4044" y="9544"/>
                  </a:cubicBezTo>
                  <a:cubicBezTo>
                    <a:pt x="3832" y="9179"/>
                    <a:pt x="1837" y="1785"/>
                    <a:pt x="2191" y="1572"/>
                  </a:cubicBezTo>
                  <a:cubicBezTo>
                    <a:pt x="2540" y="1365"/>
                    <a:pt x="2431" y="766"/>
                    <a:pt x="2055" y="477"/>
                  </a:cubicBezTo>
                  <a:cubicBezTo>
                    <a:pt x="2055" y="477"/>
                    <a:pt x="2017" y="1"/>
                    <a:pt x="1678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0" name="Google Shape;9080;p62"/>
            <p:cNvSpPr/>
            <p:nvPr/>
          </p:nvSpPr>
          <p:spPr>
            <a:xfrm>
              <a:off x="3239578" y="2364181"/>
              <a:ext cx="78648" cy="262885"/>
            </a:xfrm>
            <a:custGeom>
              <a:avLst/>
              <a:gdLst/>
              <a:ahLst/>
              <a:cxnLst/>
              <a:rect l="l" t="t" r="r" b="b"/>
              <a:pathLst>
                <a:path w="3112" h="10402" extrusionOk="0">
                  <a:moveTo>
                    <a:pt x="981" y="1743"/>
                  </a:moveTo>
                  <a:cubicBezTo>
                    <a:pt x="1523" y="2537"/>
                    <a:pt x="1512" y="7813"/>
                    <a:pt x="1500" y="7813"/>
                  </a:cubicBezTo>
                  <a:cubicBezTo>
                    <a:pt x="1500" y="7813"/>
                    <a:pt x="1499" y="7806"/>
                    <a:pt x="1499" y="7791"/>
                  </a:cubicBezTo>
                  <a:lnTo>
                    <a:pt x="1499" y="7786"/>
                  </a:lnTo>
                  <a:cubicBezTo>
                    <a:pt x="1488" y="7372"/>
                    <a:pt x="1107" y="5056"/>
                    <a:pt x="981" y="4544"/>
                  </a:cubicBezTo>
                  <a:cubicBezTo>
                    <a:pt x="856" y="4031"/>
                    <a:pt x="981" y="1743"/>
                    <a:pt x="981" y="1743"/>
                  </a:cubicBezTo>
                  <a:close/>
                  <a:moveTo>
                    <a:pt x="981" y="0"/>
                  </a:moveTo>
                  <a:cubicBezTo>
                    <a:pt x="920" y="0"/>
                    <a:pt x="854" y="7"/>
                    <a:pt x="780" y="21"/>
                  </a:cubicBezTo>
                  <a:cubicBezTo>
                    <a:pt x="1" y="174"/>
                    <a:pt x="524" y="1187"/>
                    <a:pt x="524" y="1187"/>
                  </a:cubicBezTo>
                  <a:cubicBezTo>
                    <a:pt x="524" y="1187"/>
                    <a:pt x="704" y="1732"/>
                    <a:pt x="660" y="3808"/>
                  </a:cubicBezTo>
                  <a:cubicBezTo>
                    <a:pt x="616" y="5890"/>
                    <a:pt x="1684" y="7720"/>
                    <a:pt x="1020" y="8510"/>
                  </a:cubicBezTo>
                  <a:cubicBezTo>
                    <a:pt x="355" y="9301"/>
                    <a:pt x="1227" y="9840"/>
                    <a:pt x="1227" y="9840"/>
                  </a:cubicBezTo>
                  <a:cubicBezTo>
                    <a:pt x="1227" y="9840"/>
                    <a:pt x="1745" y="10401"/>
                    <a:pt x="2258" y="10401"/>
                  </a:cubicBezTo>
                  <a:cubicBezTo>
                    <a:pt x="2349" y="10401"/>
                    <a:pt x="2441" y="10383"/>
                    <a:pt x="2529" y="10341"/>
                  </a:cubicBezTo>
                  <a:cubicBezTo>
                    <a:pt x="3112" y="10063"/>
                    <a:pt x="2355" y="8707"/>
                    <a:pt x="2355" y="8707"/>
                  </a:cubicBezTo>
                  <a:cubicBezTo>
                    <a:pt x="2355" y="8707"/>
                    <a:pt x="2273" y="2931"/>
                    <a:pt x="2256" y="2506"/>
                  </a:cubicBezTo>
                  <a:cubicBezTo>
                    <a:pt x="2240" y="2081"/>
                    <a:pt x="2823" y="925"/>
                    <a:pt x="2578" y="413"/>
                  </a:cubicBezTo>
                  <a:cubicBezTo>
                    <a:pt x="2511" y="276"/>
                    <a:pt x="2408" y="226"/>
                    <a:pt x="2294" y="226"/>
                  </a:cubicBezTo>
                  <a:cubicBezTo>
                    <a:pt x="1979" y="226"/>
                    <a:pt x="1575" y="604"/>
                    <a:pt x="1575" y="604"/>
                  </a:cubicBezTo>
                  <a:cubicBezTo>
                    <a:pt x="1575" y="604"/>
                    <a:pt x="1566" y="0"/>
                    <a:pt x="981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1" name="Google Shape;9081;p62"/>
            <p:cNvSpPr/>
            <p:nvPr/>
          </p:nvSpPr>
          <p:spPr>
            <a:xfrm>
              <a:off x="3361872" y="2052799"/>
              <a:ext cx="30327" cy="54260"/>
            </a:xfrm>
            <a:custGeom>
              <a:avLst/>
              <a:gdLst/>
              <a:ahLst/>
              <a:cxnLst/>
              <a:rect l="l" t="t" r="r" b="b"/>
              <a:pathLst>
                <a:path w="1200" h="2147" extrusionOk="0">
                  <a:moveTo>
                    <a:pt x="600" y="0"/>
                  </a:moveTo>
                  <a:cubicBezTo>
                    <a:pt x="267" y="0"/>
                    <a:pt x="0" y="480"/>
                    <a:pt x="0" y="1073"/>
                  </a:cubicBezTo>
                  <a:cubicBezTo>
                    <a:pt x="0" y="1662"/>
                    <a:pt x="267" y="2147"/>
                    <a:pt x="600" y="2147"/>
                  </a:cubicBezTo>
                  <a:cubicBezTo>
                    <a:pt x="927" y="2147"/>
                    <a:pt x="1199" y="1662"/>
                    <a:pt x="1199" y="1073"/>
                  </a:cubicBezTo>
                  <a:cubicBezTo>
                    <a:pt x="1199" y="480"/>
                    <a:pt x="927" y="0"/>
                    <a:pt x="600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2" name="Google Shape;9082;p62"/>
            <p:cNvSpPr/>
            <p:nvPr/>
          </p:nvSpPr>
          <p:spPr>
            <a:xfrm>
              <a:off x="3411709" y="1765299"/>
              <a:ext cx="34598" cy="33663"/>
            </a:xfrm>
            <a:custGeom>
              <a:avLst/>
              <a:gdLst/>
              <a:ahLst/>
              <a:cxnLst/>
              <a:rect l="l" t="t" r="r" b="b"/>
              <a:pathLst>
                <a:path w="1369" h="1332" extrusionOk="0">
                  <a:moveTo>
                    <a:pt x="797" y="0"/>
                  </a:moveTo>
                  <a:cubicBezTo>
                    <a:pt x="579" y="0"/>
                    <a:pt x="346" y="138"/>
                    <a:pt x="202" y="375"/>
                  </a:cubicBezTo>
                  <a:cubicBezTo>
                    <a:pt x="1" y="701"/>
                    <a:pt x="50" y="1105"/>
                    <a:pt x="317" y="1263"/>
                  </a:cubicBezTo>
                  <a:cubicBezTo>
                    <a:pt x="394" y="1310"/>
                    <a:pt x="480" y="1332"/>
                    <a:pt x="568" y="1332"/>
                  </a:cubicBezTo>
                  <a:cubicBezTo>
                    <a:pt x="786" y="1332"/>
                    <a:pt x="1018" y="1196"/>
                    <a:pt x="1161" y="963"/>
                  </a:cubicBezTo>
                  <a:cubicBezTo>
                    <a:pt x="1369" y="631"/>
                    <a:pt x="1314" y="227"/>
                    <a:pt x="1047" y="69"/>
                  </a:cubicBezTo>
                  <a:cubicBezTo>
                    <a:pt x="970" y="22"/>
                    <a:pt x="885" y="0"/>
                    <a:pt x="797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3" name="Google Shape;9083;p62"/>
            <p:cNvSpPr/>
            <p:nvPr/>
          </p:nvSpPr>
          <p:spPr>
            <a:xfrm>
              <a:off x="3451235" y="1950799"/>
              <a:ext cx="37479" cy="24818"/>
            </a:xfrm>
            <a:custGeom>
              <a:avLst/>
              <a:gdLst/>
              <a:ahLst/>
              <a:cxnLst/>
              <a:rect l="l" t="t" r="r" b="b"/>
              <a:pathLst>
                <a:path w="1483" h="982" extrusionOk="0">
                  <a:moveTo>
                    <a:pt x="960" y="1"/>
                  </a:moveTo>
                  <a:cubicBezTo>
                    <a:pt x="838" y="1"/>
                    <a:pt x="702" y="28"/>
                    <a:pt x="567" y="86"/>
                  </a:cubicBezTo>
                  <a:cubicBezTo>
                    <a:pt x="213" y="238"/>
                    <a:pt x="1" y="543"/>
                    <a:pt x="99" y="767"/>
                  </a:cubicBezTo>
                  <a:cubicBezTo>
                    <a:pt x="157" y="906"/>
                    <a:pt x="323" y="982"/>
                    <a:pt x="526" y="982"/>
                  </a:cubicBezTo>
                  <a:cubicBezTo>
                    <a:pt x="648" y="982"/>
                    <a:pt x="783" y="955"/>
                    <a:pt x="916" y="897"/>
                  </a:cubicBezTo>
                  <a:cubicBezTo>
                    <a:pt x="1270" y="745"/>
                    <a:pt x="1483" y="440"/>
                    <a:pt x="1385" y="216"/>
                  </a:cubicBezTo>
                  <a:cubicBezTo>
                    <a:pt x="1327" y="77"/>
                    <a:pt x="1163" y="1"/>
                    <a:pt x="960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4" name="Google Shape;9084;p62"/>
            <p:cNvSpPr/>
            <p:nvPr/>
          </p:nvSpPr>
          <p:spPr>
            <a:xfrm>
              <a:off x="3332530" y="2344595"/>
              <a:ext cx="40916" cy="40916"/>
            </a:xfrm>
            <a:custGeom>
              <a:avLst/>
              <a:gdLst/>
              <a:ahLst/>
              <a:cxnLst/>
              <a:rect l="l" t="t" r="r" b="b"/>
              <a:pathLst>
                <a:path w="1619" h="1619" extrusionOk="0">
                  <a:moveTo>
                    <a:pt x="807" y="0"/>
                  </a:moveTo>
                  <a:cubicBezTo>
                    <a:pt x="360" y="0"/>
                    <a:pt x="1" y="365"/>
                    <a:pt x="1" y="812"/>
                  </a:cubicBezTo>
                  <a:cubicBezTo>
                    <a:pt x="1" y="1259"/>
                    <a:pt x="360" y="1619"/>
                    <a:pt x="807" y="1619"/>
                  </a:cubicBezTo>
                  <a:cubicBezTo>
                    <a:pt x="1254" y="1619"/>
                    <a:pt x="1619" y="1259"/>
                    <a:pt x="1619" y="812"/>
                  </a:cubicBezTo>
                  <a:cubicBezTo>
                    <a:pt x="1619" y="365"/>
                    <a:pt x="1254" y="0"/>
                    <a:pt x="807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5" name="Google Shape;9085;p62"/>
            <p:cNvSpPr/>
            <p:nvPr/>
          </p:nvSpPr>
          <p:spPr>
            <a:xfrm>
              <a:off x="3272761" y="1653695"/>
              <a:ext cx="87342" cy="60907"/>
            </a:xfrm>
            <a:custGeom>
              <a:avLst/>
              <a:gdLst/>
              <a:ahLst/>
              <a:cxnLst/>
              <a:rect l="l" t="t" r="r" b="b"/>
              <a:pathLst>
                <a:path w="3456" h="2410" extrusionOk="0">
                  <a:moveTo>
                    <a:pt x="50" y="1"/>
                  </a:moveTo>
                  <a:cubicBezTo>
                    <a:pt x="1" y="540"/>
                    <a:pt x="77" y="1080"/>
                    <a:pt x="273" y="1581"/>
                  </a:cubicBezTo>
                  <a:cubicBezTo>
                    <a:pt x="567" y="2344"/>
                    <a:pt x="1516" y="2404"/>
                    <a:pt x="1695" y="2409"/>
                  </a:cubicBezTo>
                  <a:lnTo>
                    <a:pt x="1723" y="2409"/>
                  </a:lnTo>
                  <a:cubicBezTo>
                    <a:pt x="1902" y="2404"/>
                    <a:pt x="2883" y="2344"/>
                    <a:pt x="3178" y="1581"/>
                  </a:cubicBezTo>
                  <a:cubicBezTo>
                    <a:pt x="3374" y="1080"/>
                    <a:pt x="3455" y="540"/>
                    <a:pt x="3406" y="1"/>
                  </a:cubicBezTo>
                  <a:lnTo>
                    <a:pt x="3406" y="1"/>
                  </a:lnTo>
                  <a:lnTo>
                    <a:pt x="2927" y="437"/>
                  </a:lnTo>
                  <a:cubicBezTo>
                    <a:pt x="2927" y="437"/>
                    <a:pt x="2981" y="1309"/>
                    <a:pt x="2709" y="1521"/>
                  </a:cubicBezTo>
                  <a:cubicBezTo>
                    <a:pt x="2442" y="1734"/>
                    <a:pt x="1728" y="1734"/>
                    <a:pt x="1728" y="1734"/>
                  </a:cubicBezTo>
                  <a:cubicBezTo>
                    <a:pt x="1728" y="1734"/>
                    <a:pt x="1020" y="1734"/>
                    <a:pt x="747" y="1521"/>
                  </a:cubicBezTo>
                  <a:cubicBezTo>
                    <a:pt x="475" y="1309"/>
                    <a:pt x="529" y="437"/>
                    <a:pt x="529" y="437"/>
                  </a:cubicBezTo>
                  <a:lnTo>
                    <a:pt x="50" y="1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6" name="Google Shape;9086;p62"/>
            <p:cNvSpPr/>
            <p:nvPr/>
          </p:nvSpPr>
          <p:spPr>
            <a:xfrm>
              <a:off x="3258305" y="1560945"/>
              <a:ext cx="116254" cy="121561"/>
            </a:xfrm>
            <a:custGeom>
              <a:avLst/>
              <a:gdLst/>
              <a:ahLst/>
              <a:cxnLst/>
              <a:rect l="l" t="t" r="r" b="b"/>
              <a:pathLst>
                <a:path w="4600" h="4810" extrusionOk="0">
                  <a:moveTo>
                    <a:pt x="2128" y="1"/>
                  </a:moveTo>
                  <a:cubicBezTo>
                    <a:pt x="1845" y="1"/>
                    <a:pt x="1259" y="95"/>
                    <a:pt x="731" y="777"/>
                  </a:cubicBezTo>
                  <a:cubicBezTo>
                    <a:pt x="1" y="1720"/>
                    <a:pt x="502" y="2548"/>
                    <a:pt x="502" y="2548"/>
                  </a:cubicBezTo>
                  <a:lnTo>
                    <a:pt x="480" y="3175"/>
                  </a:lnTo>
                  <a:cubicBezTo>
                    <a:pt x="66" y="3725"/>
                    <a:pt x="927" y="4129"/>
                    <a:pt x="1205" y="4216"/>
                  </a:cubicBezTo>
                  <a:cubicBezTo>
                    <a:pt x="1477" y="4298"/>
                    <a:pt x="1434" y="4810"/>
                    <a:pt x="1434" y="4810"/>
                  </a:cubicBezTo>
                  <a:lnTo>
                    <a:pt x="3161" y="4810"/>
                  </a:lnTo>
                  <a:cubicBezTo>
                    <a:pt x="3161" y="4810"/>
                    <a:pt x="3117" y="4298"/>
                    <a:pt x="3390" y="4216"/>
                  </a:cubicBezTo>
                  <a:cubicBezTo>
                    <a:pt x="3668" y="4129"/>
                    <a:pt x="4529" y="3725"/>
                    <a:pt x="4115" y="3175"/>
                  </a:cubicBezTo>
                  <a:lnTo>
                    <a:pt x="4093" y="2548"/>
                  </a:lnTo>
                  <a:cubicBezTo>
                    <a:pt x="4093" y="2548"/>
                    <a:pt x="4600" y="1720"/>
                    <a:pt x="3869" y="777"/>
                  </a:cubicBezTo>
                  <a:cubicBezTo>
                    <a:pt x="3337" y="95"/>
                    <a:pt x="2753" y="1"/>
                    <a:pt x="2471" y="1"/>
                  </a:cubicBezTo>
                  <a:cubicBezTo>
                    <a:pt x="2364" y="1"/>
                    <a:pt x="2300" y="15"/>
                    <a:pt x="2300" y="15"/>
                  </a:cubicBezTo>
                  <a:cubicBezTo>
                    <a:pt x="2300" y="15"/>
                    <a:pt x="2236" y="1"/>
                    <a:pt x="2128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7" name="Google Shape;9087;p62"/>
            <p:cNvSpPr/>
            <p:nvPr/>
          </p:nvSpPr>
          <p:spPr>
            <a:xfrm>
              <a:off x="3416865" y="1770176"/>
              <a:ext cx="77207" cy="195407"/>
            </a:xfrm>
            <a:custGeom>
              <a:avLst/>
              <a:gdLst/>
              <a:ahLst/>
              <a:cxnLst/>
              <a:rect l="l" t="t" r="r" b="b"/>
              <a:pathLst>
                <a:path w="3055" h="7732" extrusionOk="0">
                  <a:moveTo>
                    <a:pt x="1033" y="1"/>
                  </a:moveTo>
                  <a:cubicBezTo>
                    <a:pt x="568" y="1"/>
                    <a:pt x="683" y="765"/>
                    <a:pt x="669" y="765"/>
                  </a:cubicBezTo>
                  <a:cubicBezTo>
                    <a:pt x="669" y="765"/>
                    <a:pt x="669" y="765"/>
                    <a:pt x="669" y="765"/>
                  </a:cubicBezTo>
                  <a:cubicBezTo>
                    <a:pt x="591" y="737"/>
                    <a:pt x="529" y="724"/>
                    <a:pt x="480" y="724"/>
                  </a:cubicBezTo>
                  <a:cubicBezTo>
                    <a:pt x="0" y="724"/>
                    <a:pt x="767" y="1925"/>
                    <a:pt x="767" y="1925"/>
                  </a:cubicBezTo>
                  <a:cubicBezTo>
                    <a:pt x="767" y="1925"/>
                    <a:pt x="957" y="5156"/>
                    <a:pt x="1137" y="5859"/>
                  </a:cubicBezTo>
                  <a:cubicBezTo>
                    <a:pt x="1312" y="6562"/>
                    <a:pt x="729" y="7559"/>
                    <a:pt x="1137" y="7701"/>
                  </a:cubicBezTo>
                  <a:cubicBezTo>
                    <a:pt x="1196" y="7722"/>
                    <a:pt x="1254" y="7731"/>
                    <a:pt x="1309" y="7731"/>
                  </a:cubicBezTo>
                  <a:cubicBezTo>
                    <a:pt x="1636" y="7731"/>
                    <a:pt x="1884" y="7412"/>
                    <a:pt x="1884" y="7412"/>
                  </a:cubicBezTo>
                  <a:cubicBezTo>
                    <a:pt x="1898" y="7413"/>
                    <a:pt x="1913" y="7413"/>
                    <a:pt x="1927" y="7413"/>
                  </a:cubicBezTo>
                  <a:cubicBezTo>
                    <a:pt x="3054" y="7413"/>
                    <a:pt x="2359" y="6350"/>
                    <a:pt x="2047" y="5968"/>
                  </a:cubicBezTo>
                  <a:cubicBezTo>
                    <a:pt x="1731" y="5581"/>
                    <a:pt x="1252" y="1729"/>
                    <a:pt x="1377" y="1277"/>
                  </a:cubicBezTo>
                  <a:cubicBezTo>
                    <a:pt x="1502" y="825"/>
                    <a:pt x="1666" y="94"/>
                    <a:pt x="1110" y="7"/>
                  </a:cubicBezTo>
                  <a:cubicBezTo>
                    <a:pt x="1083" y="3"/>
                    <a:pt x="1057" y="1"/>
                    <a:pt x="1033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8" name="Google Shape;9088;p62"/>
            <p:cNvSpPr/>
            <p:nvPr/>
          </p:nvSpPr>
          <p:spPr>
            <a:xfrm>
              <a:off x="3454243" y="1963208"/>
              <a:ext cx="80468" cy="150801"/>
            </a:xfrm>
            <a:custGeom>
              <a:avLst/>
              <a:gdLst/>
              <a:ahLst/>
              <a:cxnLst/>
              <a:rect l="l" t="t" r="r" b="b"/>
              <a:pathLst>
                <a:path w="3184" h="5967" extrusionOk="0">
                  <a:moveTo>
                    <a:pt x="1070" y="1365"/>
                  </a:moveTo>
                  <a:lnTo>
                    <a:pt x="1070" y="1365"/>
                  </a:lnTo>
                  <a:cubicBezTo>
                    <a:pt x="1070" y="1366"/>
                    <a:pt x="1620" y="2199"/>
                    <a:pt x="1887" y="3082"/>
                  </a:cubicBezTo>
                  <a:cubicBezTo>
                    <a:pt x="2154" y="3970"/>
                    <a:pt x="2061" y="5360"/>
                    <a:pt x="2061" y="5360"/>
                  </a:cubicBezTo>
                  <a:cubicBezTo>
                    <a:pt x="2061" y="5360"/>
                    <a:pt x="1658" y="4095"/>
                    <a:pt x="1467" y="3441"/>
                  </a:cubicBezTo>
                  <a:cubicBezTo>
                    <a:pt x="1277" y="2782"/>
                    <a:pt x="1070" y="1366"/>
                    <a:pt x="1070" y="1365"/>
                  </a:cubicBezTo>
                  <a:close/>
                  <a:moveTo>
                    <a:pt x="1244" y="1"/>
                  </a:moveTo>
                  <a:cubicBezTo>
                    <a:pt x="1010" y="1"/>
                    <a:pt x="704" y="303"/>
                    <a:pt x="704" y="303"/>
                  </a:cubicBezTo>
                  <a:cubicBezTo>
                    <a:pt x="614" y="243"/>
                    <a:pt x="517" y="216"/>
                    <a:pt x="429" y="216"/>
                  </a:cubicBezTo>
                  <a:cubicBezTo>
                    <a:pt x="178" y="216"/>
                    <a:pt x="1" y="436"/>
                    <a:pt x="263" y="755"/>
                  </a:cubicBezTo>
                  <a:cubicBezTo>
                    <a:pt x="617" y="1186"/>
                    <a:pt x="977" y="3867"/>
                    <a:pt x="1266" y="4324"/>
                  </a:cubicBezTo>
                  <a:cubicBezTo>
                    <a:pt x="1555" y="4782"/>
                    <a:pt x="1631" y="5904"/>
                    <a:pt x="1898" y="5959"/>
                  </a:cubicBezTo>
                  <a:cubicBezTo>
                    <a:pt x="1923" y="5964"/>
                    <a:pt x="1946" y="5966"/>
                    <a:pt x="1966" y="5966"/>
                  </a:cubicBezTo>
                  <a:cubicBezTo>
                    <a:pt x="2156" y="5966"/>
                    <a:pt x="2127" y="5753"/>
                    <a:pt x="2339" y="5708"/>
                  </a:cubicBezTo>
                  <a:cubicBezTo>
                    <a:pt x="2369" y="5701"/>
                    <a:pt x="2400" y="5699"/>
                    <a:pt x="2430" y="5699"/>
                  </a:cubicBezTo>
                  <a:cubicBezTo>
                    <a:pt x="2578" y="5699"/>
                    <a:pt x="2732" y="5763"/>
                    <a:pt x="2861" y="5763"/>
                  </a:cubicBezTo>
                  <a:cubicBezTo>
                    <a:pt x="2921" y="5763"/>
                    <a:pt x="2975" y="5749"/>
                    <a:pt x="3020" y="5708"/>
                  </a:cubicBezTo>
                  <a:cubicBezTo>
                    <a:pt x="3184" y="5556"/>
                    <a:pt x="3009" y="5136"/>
                    <a:pt x="2819" y="4858"/>
                  </a:cubicBezTo>
                  <a:cubicBezTo>
                    <a:pt x="2628" y="4580"/>
                    <a:pt x="2301" y="2199"/>
                    <a:pt x="1881" y="1692"/>
                  </a:cubicBezTo>
                  <a:cubicBezTo>
                    <a:pt x="1462" y="1180"/>
                    <a:pt x="1614" y="303"/>
                    <a:pt x="1402" y="69"/>
                  </a:cubicBezTo>
                  <a:cubicBezTo>
                    <a:pt x="1358" y="20"/>
                    <a:pt x="1303" y="1"/>
                    <a:pt x="1244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9" name="Google Shape;9089;p62"/>
            <p:cNvSpPr/>
            <p:nvPr/>
          </p:nvSpPr>
          <p:spPr>
            <a:xfrm>
              <a:off x="3539790" y="2114615"/>
              <a:ext cx="25904" cy="6925"/>
            </a:xfrm>
            <a:custGeom>
              <a:avLst/>
              <a:gdLst/>
              <a:ahLst/>
              <a:cxnLst/>
              <a:rect l="l" t="t" r="r" b="b"/>
              <a:pathLst>
                <a:path w="1025" h="274" extrusionOk="0">
                  <a:moveTo>
                    <a:pt x="33" y="1"/>
                  </a:moveTo>
                  <a:lnTo>
                    <a:pt x="0" y="208"/>
                  </a:lnTo>
                  <a:cubicBezTo>
                    <a:pt x="0" y="208"/>
                    <a:pt x="424" y="273"/>
                    <a:pt x="716" y="273"/>
                  </a:cubicBezTo>
                  <a:cubicBezTo>
                    <a:pt x="863" y="273"/>
                    <a:pt x="976" y="257"/>
                    <a:pt x="987" y="208"/>
                  </a:cubicBezTo>
                  <a:cubicBezTo>
                    <a:pt x="1025" y="61"/>
                    <a:pt x="33" y="1"/>
                    <a:pt x="33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090" name="Google Shape;9090;p62"/>
            <p:cNvGrpSpPr/>
            <p:nvPr/>
          </p:nvGrpSpPr>
          <p:grpSpPr>
            <a:xfrm>
              <a:off x="3498748" y="2102737"/>
              <a:ext cx="94772" cy="114004"/>
              <a:chOff x="3498748" y="2102737"/>
              <a:chExt cx="94772" cy="114004"/>
            </a:xfrm>
          </p:grpSpPr>
          <p:sp>
            <p:nvSpPr>
              <p:cNvPr id="9091" name="Google Shape;9091;p62"/>
              <p:cNvSpPr/>
              <p:nvPr/>
            </p:nvSpPr>
            <p:spPr>
              <a:xfrm>
                <a:off x="3563142" y="2118482"/>
                <a:ext cx="30378" cy="19940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789" extrusionOk="0">
                    <a:moveTo>
                      <a:pt x="101" y="0"/>
                    </a:moveTo>
                    <a:cubicBezTo>
                      <a:pt x="63" y="17"/>
                      <a:pt x="30" y="49"/>
                      <a:pt x="24" y="93"/>
                    </a:cubicBezTo>
                    <a:cubicBezTo>
                      <a:pt x="0" y="160"/>
                      <a:pt x="698" y="788"/>
                      <a:pt x="967" y="788"/>
                    </a:cubicBezTo>
                    <a:cubicBezTo>
                      <a:pt x="1003" y="788"/>
                      <a:pt x="1031" y="777"/>
                      <a:pt x="1049" y="752"/>
                    </a:cubicBezTo>
                    <a:cubicBezTo>
                      <a:pt x="1201" y="54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92" name="Google Shape;9092;p62"/>
              <p:cNvSpPr/>
              <p:nvPr/>
            </p:nvSpPr>
            <p:spPr>
              <a:xfrm>
                <a:off x="3560665" y="2174309"/>
                <a:ext cx="22518" cy="28128"/>
              </a:xfrm>
              <a:custGeom>
                <a:avLst/>
                <a:gdLst/>
                <a:ahLst/>
                <a:cxnLst/>
                <a:rect l="l" t="t" r="r" b="b"/>
                <a:pathLst>
                  <a:path w="891" h="1113" extrusionOk="0">
                    <a:moveTo>
                      <a:pt x="139" y="0"/>
                    </a:moveTo>
                    <a:cubicBezTo>
                      <a:pt x="105" y="0"/>
                      <a:pt x="74" y="16"/>
                      <a:pt x="57" y="42"/>
                    </a:cubicBezTo>
                    <a:cubicBezTo>
                      <a:pt x="0" y="93"/>
                      <a:pt x="382" y="1112"/>
                      <a:pt x="621" y="1112"/>
                    </a:cubicBezTo>
                    <a:cubicBezTo>
                      <a:pt x="633" y="1112"/>
                      <a:pt x="645" y="1110"/>
                      <a:pt x="656" y="1104"/>
                    </a:cubicBezTo>
                    <a:cubicBezTo>
                      <a:pt x="891" y="990"/>
                      <a:pt x="166" y="3"/>
                      <a:pt x="166" y="3"/>
                    </a:cubicBezTo>
                    <a:cubicBezTo>
                      <a:pt x="157" y="1"/>
                      <a:pt x="148" y="0"/>
                      <a:pt x="13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93" name="Google Shape;9093;p62"/>
              <p:cNvSpPr/>
              <p:nvPr/>
            </p:nvSpPr>
            <p:spPr>
              <a:xfrm>
                <a:off x="3498748" y="2102737"/>
                <a:ext cx="44101" cy="2944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165" extrusionOk="0">
                    <a:moveTo>
                      <a:pt x="874" y="1"/>
                    </a:moveTo>
                    <a:cubicBezTo>
                      <a:pt x="646" y="1"/>
                      <a:pt x="413" y="128"/>
                      <a:pt x="235" y="443"/>
                    </a:cubicBezTo>
                    <a:cubicBezTo>
                      <a:pt x="0" y="866"/>
                      <a:pt x="330" y="1164"/>
                      <a:pt x="568" y="1164"/>
                    </a:cubicBezTo>
                    <a:cubicBezTo>
                      <a:pt x="634" y="1164"/>
                      <a:pt x="693" y="1141"/>
                      <a:pt x="731" y="1092"/>
                    </a:cubicBezTo>
                    <a:cubicBezTo>
                      <a:pt x="911" y="868"/>
                      <a:pt x="1543" y="917"/>
                      <a:pt x="1641" y="590"/>
                    </a:cubicBezTo>
                    <a:cubicBezTo>
                      <a:pt x="1744" y="258"/>
                      <a:pt x="1330" y="171"/>
                      <a:pt x="1330" y="171"/>
                    </a:cubicBezTo>
                    <a:cubicBezTo>
                      <a:pt x="1194" y="65"/>
                      <a:pt x="1035" y="1"/>
                      <a:pt x="874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94" name="Google Shape;9094;p62"/>
              <p:cNvSpPr/>
              <p:nvPr/>
            </p:nvSpPr>
            <p:spPr>
              <a:xfrm>
                <a:off x="3537259" y="2125714"/>
                <a:ext cx="22543" cy="28128"/>
              </a:xfrm>
              <a:custGeom>
                <a:avLst/>
                <a:gdLst/>
                <a:ahLst/>
                <a:cxnLst/>
                <a:rect l="l" t="t" r="r" b="b"/>
                <a:pathLst>
                  <a:path w="892" h="1113" extrusionOk="0">
                    <a:moveTo>
                      <a:pt x="140" y="1"/>
                    </a:moveTo>
                    <a:cubicBezTo>
                      <a:pt x="106" y="1"/>
                      <a:pt x="74" y="16"/>
                      <a:pt x="53" y="42"/>
                    </a:cubicBezTo>
                    <a:cubicBezTo>
                      <a:pt x="1" y="94"/>
                      <a:pt x="383" y="1113"/>
                      <a:pt x="622" y="1113"/>
                    </a:cubicBezTo>
                    <a:cubicBezTo>
                      <a:pt x="634" y="1113"/>
                      <a:pt x="646" y="1110"/>
                      <a:pt x="658" y="1105"/>
                    </a:cubicBezTo>
                    <a:cubicBezTo>
                      <a:pt x="892" y="990"/>
                      <a:pt x="167" y="4"/>
                      <a:pt x="167" y="4"/>
                    </a:cubicBezTo>
                    <a:cubicBezTo>
                      <a:pt x="158" y="2"/>
                      <a:pt x="149" y="1"/>
                      <a:pt x="140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95" name="Google Shape;9095;p62"/>
              <p:cNvSpPr/>
              <p:nvPr/>
            </p:nvSpPr>
            <p:spPr>
              <a:xfrm>
                <a:off x="3547574" y="2148480"/>
                <a:ext cx="22543" cy="28078"/>
              </a:xfrm>
              <a:custGeom>
                <a:avLst/>
                <a:gdLst/>
                <a:ahLst/>
                <a:cxnLst/>
                <a:rect l="l" t="t" r="r" b="b"/>
                <a:pathLst>
                  <a:path w="892" h="1111" extrusionOk="0">
                    <a:moveTo>
                      <a:pt x="150" y="0"/>
                    </a:moveTo>
                    <a:cubicBezTo>
                      <a:pt x="113" y="0"/>
                      <a:pt x="81" y="15"/>
                      <a:pt x="57" y="39"/>
                    </a:cubicBezTo>
                    <a:cubicBezTo>
                      <a:pt x="1" y="96"/>
                      <a:pt x="381" y="1111"/>
                      <a:pt x="620" y="1111"/>
                    </a:cubicBezTo>
                    <a:cubicBezTo>
                      <a:pt x="633" y="1111"/>
                      <a:pt x="645" y="1108"/>
                      <a:pt x="657" y="1102"/>
                    </a:cubicBezTo>
                    <a:cubicBezTo>
                      <a:pt x="891" y="987"/>
                      <a:pt x="166" y="1"/>
                      <a:pt x="166" y="1"/>
                    </a:cubicBezTo>
                    <a:cubicBezTo>
                      <a:pt x="161" y="0"/>
                      <a:pt x="155" y="0"/>
                      <a:pt x="150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96" name="Google Shape;9096;p62"/>
              <p:cNvSpPr/>
              <p:nvPr/>
            </p:nvSpPr>
            <p:spPr>
              <a:xfrm>
                <a:off x="3523894" y="2125129"/>
                <a:ext cx="23503" cy="31692"/>
              </a:xfrm>
              <a:custGeom>
                <a:avLst/>
                <a:gdLst/>
                <a:ahLst/>
                <a:cxnLst/>
                <a:rect l="l" t="t" r="r" b="b"/>
                <a:pathLst>
                  <a:path w="930" h="1254" extrusionOk="0">
                    <a:moveTo>
                      <a:pt x="156" y="0"/>
                    </a:moveTo>
                    <a:cubicBezTo>
                      <a:pt x="122" y="0"/>
                      <a:pt x="89" y="13"/>
                      <a:pt x="68" y="42"/>
                    </a:cubicBezTo>
                    <a:cubicBezTo>
                      <a:pt x="0" y="94"/>
                      <a:pt x="367" y="1254"/>
                      <a:pt x="632" y="1254"/>
                    </a:cubicBezTo>
                    <a:cubicBezTo>
                      <a:pt x="644" y="1254"/>
                      <a:pt x="656" y="1251"/>
                      <a:pt x="668" y="1247"/>
                    </a:cubicBezTo>
                    <a:cubicBezTo>
                      <a:pt x="929" y="1132"/>
                      <a:pt x="188" y="4"/>
                      <a:pt x="188" y="4"/>
                    </a:cubicBezTo>
                    <a:cubicBezTo>
                      <a:pt x="177" y="2"/>
                      <a:pt x="167" y="0"/>
                      <a:pt x="15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97" name="Google Shape;9097;p62"/>
              <p:cNvSpPr/>
              <p:nvPr/>
            </p:nvSpPr>
            <p:spPr>
              <a:xfrm>
                <a:off x="3536682" y="2155708"/>
                <a:ext cx="23503" cy="31818"/>
              </a:xfrm>
              <a:custGeom>
                <a:avLst/>
                <a:gdLst/>
                <a:ahLst/>
                <a:cxnLst/>
                <a:rect l="l" t="t" r="r" b="b"/>
                <a:pathLst>
                  <a:path w="930" h="1259" extrusionOk="0">
                    <a:moveTo>
                      <a:pt x="161" y="0"/>
                    </a:moveTo>
                    <a:cubicBezTo>
                      <a:pt x="125" y="0"/>
                      <a:pt x="89" y="16"/>
                      <a:pt x="63" y="42"/>
                    </a:cubicBezTo>
                    <a:cubicBezTo>
                      <a:pt x="1" y="99"/>
                      <a:pt x="367" y="1259"/>
                      <a:pt x="628" y="1259"/>
                    </a:cubicBezTo>
                    <a:cubicBezTo>
                      <a:pt x="640" y="1259"/>
                      <a:pt x="652" y="1257"/>
                      <a:pt x="663" y="1252"/>
                    </a:cubicBezTo>
                    <a:cubicBezTo>
                      <a:pt x="930" y="1137"/>
                      <a:pt x="189" y="4"/>
                      <a:pt x="189" y="4"/>
                    </a:cubicBezTo>
                    <a:cubicBezTo>
                      <a:pt x="180" y="2"/>
                      <a:pt x="170" y="0"/>
                      <a:pt x="16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98" name="Google Shape;9098;p62"/>
              <p:cNvSpPr/>
              <p:nvPr/>
            </p:nvSpPr>
            <p:spPr>
              <a:xfrm>
                <a:off x="3549495" y="2185024"/>
                <a:ext cx="23503" cy="31717"/>
              </a:xfrm>
              <a:custGeom>
                <a:avLst/>
                <a:gdLst/>
                <a:ahLst/>
                <a:cxnLst/>
                <a:rect l="l" t="t" r="r" b="b"/>
                <a:pathLst>
                  <a:path w="930" h="1255" extrusionOk="0">
                    <a:moveTo>
                      <a:pt x="156" y="0"/>
                    </a:moveTo>
                    <a:cubicBezTo>
                      <a:pt x="122" y="0"/>
                      <a:pt x="89" y="14"/>
                      <a:pt x="69" y="43"/>
                    </a:cubicBezTo>
                    <a:cubicBezTo>
                      <a:pt x="1" y="95"/>
                      <a:pt x="367" y="1254"/>
                      <a:pt x="633" y="1254"/>
                    </a:cubicBezTo>
                    <a:cubicBezTo>
                      <a:pt x="645" y="1254"/>
                      <a:pt x="656" y="1252"/>
                      <a:pt x="668" y="1247"/>
                    </a:cubicBezTo>
                    <a:cubicBezTo>
                      <a:pt x="930" y="1132"/>
                      <a:pt x="189" y="4"/>
                      <a:pt x="189" y="4"/>
                    </a:cubicBezTo>
                    <a:cubicBezTo>
                      <a:pt x="178" y="2"/>
                      <a:pt x="167" y="0"/>
                      <a:pt x="15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099" name="Google Shape;9099;p62"/>
              <p:cNvSpPr/>
              <p:nvPr/>
            </p:nvSpPr>
            <p:spPr>
              <a:xfrm>
                <a:off x="3514922" y="2129349"/>
                <a:ext cx="18980" cy="29594"/>
              </a:xfrm>
              <a:custGeom>
                <a:avLst/>
                <a:gdLst/>
                <a:ahLst/>
                <a:cxnLst/>
                <a:rect l="l" t="t" r="r" b="b"/>
                <a:pathLst>
                  <a:path w="751" h="1171" extrusionOk="0">
                    <a:moveTo>
                      <a:pt x="141" y="1"/>
                    </a:moveTo>
                    <a:cubicBezTo>
                      <a:pt x="113" y="1"/>
                      <a:pt x="86" y="9"/>
                      <a:pt x="63" y="28"/>
                    </a:cubicBezTo>
                    <a:cubicBezTo>
                      <a:pt x="0" y="75"/>
                      <a:pt x="237" y="1171"/>
                      <a:pt x="475" y="1171"/>
                    </a:cubicBezTo>
                    <a:cubicBezTo>
                      <a:pt x="483" y="1171"/>
                      <a:pt x="491" y="1169"/>
                      <a:pt x="499" y="1167"/>
                    </a:cubicBezTo>
                    <a:cubicBezTo>
                      <a:pt x="750" y="1090"/>
                      <a:pt x="178" y="6"/>
                      <a:pt x="178" y="6"/>
                    </a:cubicBezTo>
                    <a:cubicBezTo>
                      <a:pt x="166" y="3"/>
                      <a:pt x="153" y="1"/>
                      <a:pt x="141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00" name="Google Shape;9100;p62"/>
              <p:cNvSpPr/>
              <p:nvPr/>
            </p:nvSpPr>
            <p:spPr>
              <a:xfrm>
                <a:off x="3523742" y="2158033"/>
                <a:ext cx="18954" cy="29695"/>
              </a:xfrm>
              <a:custGeom>
                <a:avLst/>
                <a:gdLst/>
                <a:ahLst/>
                <a:cxnLst/>
                <a:rect l="l" t="t" r="r" b="b"/>
                <a:pathLst>
                  <a:path w="750" h="1175" extrusionOk="0">
                    <a:moveTo>
                      <a:pt x="147" y="0"/>
                    </a:moveTo>
                    <a:cubicBezTo>
                      <a:pt x="118" y="0"/>
                      <a:pt x="87" y="12"/>
                      <a:pt x="63" y="32"/>
                    </a:cubicBezTo>
                    <a:cubicBezTo>
                      <a:pt x="0" y="74"/>
                      <a:pt x="237" y="1175"/>
                      <a:pt x="479" y="1175"/>
                    </a:cubicBezTo>
                    <a:cubicBezTo>
                      <a:pt x="488" y="1175"/>
                      <a:pt x="496" y="1173"/>
                      <a:pt x="505" y="1171"/>
                    </a:cubicBezTo>
                    <a:cubicBezTo>
                      <a:pt x="750" y="1089"/>
                      <a:pt x="178" y="4"/>
                      <a:pt x="178" y="4"/>
                    </a:cubicBezTo>
                    <a:cubicBezTo>
                      <a:pt x="168" y="2"/>
                      <a:pt x="158" y="0"/>
                      <a:pt x="147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01" name="Google Shape;9101;p62"/>
              <p:cNvSpPr/>
              <p:nvPr/>
            </p:nvSpPr>
            <p:spPr>
              <a:xfrm>
                <a:off x="3532815" y="2185479"/>
                <a:ext cx="18980" cy="29645"/>
              </a:xfrm>
              <a:custGeom>
                <a:avLst/>
                <a:gdLst/>
                <a:ahLst/>
                <a:cxnLst/>
                <a:rect l="l" t="t" r="r" b="b"/>
                <a:pathLst>
                  <a:path w="751" h="1173" extrusionOk="0">
                    <a:moveTo>
                      <a:pt x="140" y="1"/>
                    </a:moveTo>
                    <a:cubicBezTo>
                      <a:pt x="113" y="1"/>
                      <a:pt x="86" y="12"/>
                      <a:pt x="64" y="30"/>
                    </a:cubicBezTo>
                    <a:cubicBezTo>
                      <a:pt x="1" y="77"/>
                      <a:pt x="238" y="1173"/>
                      <a:pt x="475" y="1173"/>
                    </a:cubicBezTo>
                    <a:cubicBezTo>
                      <a:pt x="483" y="1173"/>
                      <a:pt x="492" y="1172"/>
                      <a:pt x="500" y="1169"/>
                    </a:cubicBezTo>
                    <a:cubicBezTo>
                      <a:pt x="750" y="1093"/>
                      <a:pt x="178" y="8"/>
                      <a:pt x="178" y="8"/>
                    </a:cubicBezTo>
                    <a:cubicBezTo>
                      <a:pt x="166" y="3"/>
                      <a:pt x="153" y="1"/>
                      <a:pt x="140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02" name="Google Shape;9102;p62"/>
              <p:cNvSpPr/>
              <p:nvPr/>
            </p:nvSpPr>
            <p:spPr>
              <a:xfrm>
                <a:off x="3504990" y="2129349"/>
                <a:ext cx="14304" cy="25272"/>
              </a:xfrm>
              <a:custGeom>
                <a:avLst/>
                <a:gdLst/>
                <a:ahLst/>
                <a:cxnLst/>
                <a:rect l="l" t="t" r="r" b="b"/>
                <a:pathLst>
                  <a:path w="566" h="1000" extrusionOk="0">
                    <a:moveTo>
                      <a:pt x="121" y="0"/>
                    </a:moveTo>
                    <a:cubicBezTo>
                      <a:pt x="98" y="0"/>
                      <a:pt x="76" y="6"/>
                      <a:pt x="59" y="17"/>
                    </a:cubicBezTo>
                    <a:cubicBezTo>
                      <a:pt x="0" y="54"/>
                      <a:pt x="129" y="1000"/>
                      <a:pt x="332" y="1000"/>
                    </a:cubicBezTo>
                    <a:cubicBezTo>
                      <a:pt x="337" y="1000"/>
                      <a:pt x="342" y="999"/>
                      <a:pt x="348" y="998"/>
                    </a:cubicBezTo>
                    <a:cubicBezTo>
                      <a:pt x="565" y="949"/>
                      <a:pt x="157" y="6"/>
                      <a:pt x="157" y="6"/>
                    </a:cubicBezTo>
                    <a:cubicBezTo>
                      <a:pt x="145" y="2"/>
                      <a:pt x="133" y="0"/>
                      <a:pt x="12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03" name="Google Shape;9103;p62"/>
              <p:cNvSpPr/>
              <p:nvPr/>
            </p:nvSpPr>
            <p:spPr>
              <a:xfrm>
                <a:off x="3510499" y="2153813"/>
                <a:ext cx="14304" cy="25323"/>
              </a:xfrm>
              <a:custGeom>
                <a:avLst/>
                <a:gdLst/>
                <a:ahLst/>
                <a:cxnLst/>
                <a:rect l="l" t="t" r="r" b="b"/>
                <a:pathLst>
                  <a:path w="566" h="1002" extrusionOk="0">
                    <a:moveTo>
                      <a:pt x="114" y="1"/>
                    </a:moveTo>
                    <a:cubicBezTo>
                      <a:pt x="94" y="1"/>
                      <a:pt x="75" y="6"/>
                      <a:pt x="59" y="19"/>
                    </a:cubicBezTo>
                    <a:cubicBezTo>
                      <a:pt x="0" y="56"/>
                      <a:pt x="129" y="1001"/>
                      <a:pt x="332" y="1001"/>
                    </a:cubicBezTo>
                    <a:cubicBezTo>
                      <a:pt x="337" y="1001"/>
                      <a:pt x="342" y="1001"/>
                      <a:pt x="347" y="1000"/>
                    </a:cubicBezTo>
                    <a:cubicBezTo>
                      <a:pt x="565" y="951"/>
                      <a:pt x="157" y="8"/>
                      <a:pt x="157" y="8"/>
                    </a:cubicBezTo>
                    <a:cubicBezTo>
                      <a:pt x="143" y="4"/>
                      <a:pt x="129" y="1"/>
                      <a:pt x="114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04" name="Google Shape;9104;p62"/>
              <p:cNvSpPr/>
              <p:nvPr/>
            </p:nvSpPr>
            <p:spPr>
              <a:xfrm>
                <a:off x="3516287" y="2177316"/>
                <a:ext cx="14304" cy="25247"/>
              </a:xfrm>
              <a:custGeom>
                <a:avLst/>
                <a:gdLst/>
                <a:ahLst/>
                <a:cxnLst/>
                <a:rect l="l" t="t" r="r" b="b"/>
                <a:pathLst>
                  <a:path w="566" h="999" extrusionOk="0">
                    <a:moveTo>
                      <a:pt x="116" y="0"/>
                    </a:moveTo>
                    <a:cubicBezTo>
                      <a:pt x="96" y="0"/>
                      <a:pt x="75" y="7"/>
                      <a:pt x="59" y="21"/>
                    </a:cubicBezTo>
                    <a:cubicBezTo>
                      <a:pt x="0" y="53"/>
                      <a:pt x="128" y="998"/>
                      <a:pt x="331" y="998"/>
                    </a:cubicBezTo>
                    <a:cubicBezTo>
                      <a:pt x="336" y="998"/>
                      <a:pt x="342" y="998"/>
                      <a:pt x="347" y="996"/>
                    </a:cubicBezTo>
                    <a:cubicBezTo>
                      <a:pt x="565" y="947"/>
                      <a:pt x="157" y="10"/>
                      <a:pt x="157" y="10"/>
                    </a:cubicBezTo>
                    <a:cubicBezTo>
                      <a:pt x="144" y="3"/>
                      <a:pt x="130" y="0"/>
                      <a:pt x="11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105" name="Google Shape;9105;p62"/>
            <p:cNvSpPr/>
            <p:nvPr/>
          </p:nvSpPr>
          <p:spPr>
            <a:xfrm>
              <a:off x="3268262" y="2017165"/>
              <a:ext cx="96187" cy="59618"/>
            </a:xfrm>
            <a:custGeom>
              <a:avLst/>
              <a:gdLst/>
              <a:ahLst/>
              <a:cxnLst/>
              <a:rect l="l" t="t" r="r" b="b"/>
              <a:pathLst>
                <a:path w="3806" h="2359" extrusionOk="0">
                  <a:moveTo>
                    <a:pt x="2539" y="0"/>
                  </a:moveTo>
                  <a:cubicBezTo>
                    <a:pt x="2486" y="0"/>
                    <a:pt x="2446" y="18"/>
                    <a:pt x="2429" y="59"/>
                  </a:cubicBezTo>
                  <a:cubicBezTo>
                    <a:pt x="2315" y="315"/>
                    <a:pt x="1999" y="402"/>
                    <a:pt x="1906" y="418"/>
                  </a:cubicBezTo>
                  <a:cubicBezTo>
                    <a:pt x="1808" y="397"/>
                    <a:pt x="1497" y="315"/>
                    <a:pt x="1378" y="59"/>
                  </a:cubicBezTo>
                  <a:cubicBezTo>
                    <a:pt x="1360" y="20"/>
                    <a:pt x="1320" y="2"/>
                    <a:pt x="1268" y="2"/>
                  </a:cubicBezTo>
                  <a:cubicBezTo>
                    <a:pt x="919" y="2"/>
                    <a:pt x="0" y="790"/>
                    <a:pt x="1171" y="1306"/>
                  </a:cubicBezTo>
                  <a:cubicBezTo>
                    <a:pt x="1171" y="1306"/>
                    <a:pt x="1018" y="1693"/>
                    <a:pt x="1247" y="1857"/>
                  </a:cubicBezTo>
                  <a:cubicBezTo>
                    <a:pt x="1427" y="1993"/>
                    <a:pt x="1748" y="1879"/>
                    <a:pt x="1873" y="2097"/>
                  </a:cubicBezTo>
                  <a:lnTo>
                    <a:pt x="1873" y="2358"/>
                  </a:lnTo>
                  <a:cubicBezTo>
                    <a:pt x="1873" y="2293"/>
                    <a:pt x="1884" y="2227"/>
                    <a:pt x="1906" y="2162"/>
                  </a:cubicBezTo>
                  <a:cubicBezTo>
                    <a:pt x="1922" y="2227"/>
                    <a:pt x="1933" y="2293"/>
                    <a:pt x="1933" y="2358"/>
                  </a:cubicBezTo>
                  <a:lnTo>
                    <a:pt x="1933" y="2097"/>
                  </a:lnTo>
                  <a:cubicBezTo>
                    <a:pt x="2059" y="1879"/>
                    <a:pt x="2380" y="1993"/>
                    <a:pt x="2560" y="1857"/>
                  </a:cubicBezTo>
                  <a:cubicBezTo>
                    <a:pt x="2789" y="1693"/>
                    <a:pt x="2642" y="1306"/>
                    <a:pt x="2642" y="1306"/>
                  </a:cubicBezTo>
                  <a:cubicBezTo>
                    <a:pt x="3805" y="791"/>
                    <a:pt x="2887" y="0"/>
                    <a:pt x="2539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06" name="Google Shape;9106;p62"/>
            <p:cNvSpPr/>
            <p:nvPr/>
          </p:nvSpPr>
          <p:spPr>
            <a:xfrm>
              <a:off x="3320602" y="2071450"/>
              <a:ext cx="115521" cy="287399"/>
            </a:xfrm>
            <a:custGeom>
              <a:avLst/>
              <a:gdLst/>
              <a:ahLst/>
              <a:cxnLst/>
              <a:rect l="l" t="t" r="r" b="b"/>
              <a:pathLst>
                <a:path w="4571" h="11372" extrusionOk="0">
                  <a:moveTo>
                    <a:pt x="2889" y="1"/>
                  </a:moveTo>
                  <a:cubicBezTo>
                    <a:pt x="2552" y="1"/>
                    <a:pt x="2516" y="477"/>
                    <a:pt x="2516" y="477"/>
                  </a:cubicBezTo>
                  <a:cubicBezTo>
                    <a:pt x="2135" y="766"/>
                    <a:pt x="2031" y="1365"/>
                    <a:pt x="2380" y="1572"/>
                  </a:cubicBezTo>
                  <a:cubicBezTo>
                    <a:pt x="2729" y="1785"/>
                    <a:pt x="734" y="9179"/>
                    <a:pt x="522" y="9544"/>
                  </a:cubicBezTo>
                  <a:cubicBezTo>
                    <a:pt x="312" y="9905"/>
                    <a:pt x="0" y="11337"/>
                    <a:pt x="389" y="11337"/>
                  </a:cubicBezTo>
                  <a:cubicBezTo>
                    <a:pt x="393" y="11337"/>
                    <a:pt x="397" y="11337"/>
                    <a:pt x="402" y="11337"/>
                  </a:cubicBezTo>
                  <a:cubicBezTo>
                    <a:pt x="791" y="11311"/>
                    <a:pt x="755" y="10865"/>
                    <a:pt x="1118" y="10865"/>
                  </a:cubicBezTo>
                  <a:cubicBezTo>
                    <a:pt x="1136" y="10865"/>
                    <a:pt x="1155" y="10866"/>
                    <a:pt x="1176" y="10868"/>
                  </a:cubicBezTo>
                  <a:cubicBezTo>
                    <a:pt x="1545" y="10906"/>
                    <a:pt x="1708" y="11372"/>
                    <a:pt x="2017" y="11372"/>
                  </a:cubicBezTo>
                  <a:cubicBezTo>
                    <a:pt x="2063" y="11372"/>
                    <a:pt x="2113" y="11361"/>
                    <a:pt x="2167" y="11337"/>
                  </a:cubicBezTo>
                  <a:cubicBezTo>
                    <a:pt x="2576" y="11157"/>
                    <a:pt x="1966" y="10214"/>
                    <a:pt x="1966" y="9239"/>
                  </a:cubicBezTo>
                  <a:cubicBezTo>
                    <a:pt x="1966" y="8264"/>
                    <a:pt x="3399" y="2123"/>
                    <a:pt x="3399" y="2123"/>
                  </a:cubicBezTo>
                  <a:cubicBezTo>
                    <a:pt x="3399" y="2123"/>
                    <a:pt x="4570" y="1344"/>
                    <a:pt x="3579" y="401"/>
                  </a:cubicBezTo>
                  <a:cubicBezTo>
                    <a:pt x="3267" y="103"/>
                    <a:pt x="3046" y="1"/>
                    <a:pt x="28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07" name="Google Shape;9107;p62"/>
            <p:cNvSpPr/>
            <p:nvPr/>
          </p:nvSpPr>
          <p:spPr>
            <a:xfrm>
              <a:off x="3314359" y="2364181"/>
              <a:ext cx="78648" cy="262885"/>
            </a:xfrm>
            <a:custGeom>
              <a:avLst/>
              <a:gdLst/>
              <a:ahLst/>
              <a:cxnLst/>
              <a:rect l="l" t="t" r="r" b="b"/>
              <a:pathLst>
                <a:path w="3112" h="10402" extrusionOk="0">
                  <a:moveTo>
                    <a:pt x="2136" y="1743"/>
                  </a:moveTo>
                  <a:cubicBezTo>
                    <a:pt x="2136" y="1743"/>
                    <a:pt x="2262" y="4031"/>
                    <a:pt x="2136" y="4544"/>
                  </a:cubicBezTo>
                  <a:cubicBezTo>
                    <a:pt x="2011" y="5056"/>
                    <a:pt x="1630" y="7372"/>
                    <a:pt x="1619" y="7791"/>
                  </a:cubicBezTo>
                  <a:cubicBezTo>
                    <a:pt x="1619" y="7806"/>
                    <a:pt x="1618" y="7813"/>
                    <a:pt x="1618" y="7813"/>
                  </a:cubicBezTo>
                  <a:cubicBezTo>
                    <a:pt x="1611" y="7813"/>
                    <a:pt x="1595" y="2537"/>
                    <a:pt x="2136" y="1743"/>
                  </a:cubicBezTo>
                  <a:close/>
                  <a:moveTo>
                    <a:pt x="2132" y="0"/>
                  </a:moveTo>
                  <a:cubicBezTo>
                    <a:pt x="1550" y="0"/>
                    <a:pt x="1537" y="604"/>
                    <a:pt x="1537" y="604"/>
                  </a:cubicBezTo>
                  <a:cubicBezTo>
                    <a:pt x="1537" y="604"/>
                    <a:pt x="1136" y="226"/>
                    <a:pt x="823" y="226"/>
                  </a:cubicBezTo>
                  <a:cubicBezTo>
                    <a:pt x="709" y="226"/>
                    <a:pt x="607" y="276"/>
                    <a:pt x="540" y="413"/>
                  </a:cubicBezTo>
                  <a:cubicBezTo>
                    <a:pt x="289" y="925"/>
                    <a:pt x="872" y="2075"/>
                    <a:pt x="861" y="2506"/>
                  </a:cubicBezTo>
                  <a:cubicBezTo>
                    <a:pt x="845" y="2936"/>
                    <a:pt x="763" y="8707"/>
                    <a:pt x="763" y="8707"/>
                  </a:cubicBezTo>
                  <a:cubicBezTo>
                    <a:pt x="763" y="8707"/>
                    <a:pt x="0" y="10069"/>
                    <a:pt x="583" y="10341"/>
                  </a:cubicBezTo>
                  <a:cubicBezTo>
                    <a:pt x="672" y="10383"/>
                    <a:pt x="763" y="10401"/>
                    <a:pt x="855" y="10401"/>
                  </a:cubicBezTo>
                  <a:cubicBezTo>
                    <a:pt x="1368" y="10401"/>
                    <a:pt x="1886" y="9840"/>
                    <a:pt x="1886" y="9840"/>
                  </a:cubicBezTo>
                  <a:cubicBezTo>
                    <a:pt x="1886" y="9840"/>
                    <a:pt x="2763" y="9301"/>
                    <a:pt x="2098" y="8510"/>
                  </a:cubicBezTo>
                  <a:cubicBezTo>
                    <a:pt x="1433" y="7720"/>
                    <a:pt x="2501" y="5890"/>
                    <a:pt x="2458" y="3813"/>
                  </a:cubicBezTo>
                  <a:cubicBezTo>
                    <a:pt x="2414" y="1732"/>
                    <a:pt x="2594" y="1187"/>
                    <a:pt x="2594" y="1187"/>
                  </a:cubicBezTo>
                  <a:cubicBezTo>
                    <a:pt x="2594" y="1187"/>
                    <a:pt x="3112" y="174"/>
                    <a:pt x="2333" y="21"/>
                  </a:cubicBezTo>
                  <a:cubicBezTo>
                    <a:pt x="2259" y="7"/>
                    <a:pt x="2193" y="0"/>
                    <a:pt x="2132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08" name="Google Shape;9108;p62"/>
            <p:cNvSpPr/>
            <p:nvPr/>
          </p:nvSpPr>
          <p:spPr>
            <a:xfrm>
              <a:off x="3205283" y="1741138"/>
              <a:ext cx="222019" cy="211278"/>
            </a:xfrm>
            <a:custGeom>
              <a:avLst/>
              <a:gdLst/>
              <a:ahLst/>
              <a:cxnLst/>
              <a:rect l="l" t="t" r="r" b="b"/>
              <a:pathLst>
                <a:path w="8785" h="8360" extrusionOk="0">
                  <a:moveTo>
                    <a:pt x="4398" y="252"/>
                  </a:moveTo>
                  <a:cubicBezTo>
                    <a:pt x="5553" y="290"/>
                    <a:pt x="6567" y="502"/>
                    <a:pt x="6567" y="709"/>
                  </a:cubicBezTo>
                  <a:cubicBezTo>
                    <a:pt x="6567" y="726"/>
                    <a:pt x="6567" y="737"/>
                    <a:pt x="6561" y="747"/>
                  </a:cubicBezTo>
                  <a:cubicBezTo>
                    <a:pt x="5771" y="480"/>
                    <a:pt x="4720" y="415"/>
                    <a:pt x="4387" y="404"/>
                  </a:cubicBezTo>
                  <a:lnTo>
                    <a:pt x="4371" y="404"/>
                  </a:lnTo>
                  <a:cubicBezTo>
                    <a:pt x="4044" y="415"/>
                    <a:pt x="3020" y="480"/>
                    <a:pt x="2235" y="747"/>
                  </a:cubicBezTo>
                  <a:cubicBezTo>
                    <a:pt x="2229" y="737"/>
                    <a:pt x="2229" y="726"/>
                    <a:pt x="2229" y="709"/>
                  </a:cubicBezTo>
                  <a:cubicBezTo>
                    <a:pt x="2229" y="502"/>
                    <a:pt x="3243" y="290"/>
                    <a:pt x="4398" y="252"/>
                  </a:cubicBezTo>
                  <a:close/>
                  <a:moveTo>
                    <a:pt x="2273" y="1118"/>
                  </a:moveTo>
                  <a:cubicBezTo>
                    <a:pt x="2458" y="1238"/>
                    <a:pt x="2660" y="1331"/>
                    <a:pt x="2867" y="1396"/>
                  </a:cubicBezTo>
                  <a:cubicBezTo>
                    <a:pt x="2747" y="1412"/>
                    <a:pt x="2627" y="1429"/>
                    <a:pt x="2507" y="1450"/>
                  </a:cubicBezTo>
                  <a:cubicBezTo>
                    <a:pt x="2202" y="1499"/>
                    <a:pt x="1908" y="1587"/>
                    <a:pt x="1625" y="1701"/>
                  </a:cubicBezTo>
                  <a:cubicBezTo>
                    <a:pt x="1619" y="1685"/>
                    <a:pt x="1619" y="1663"/>
                    <a:pt x="1619" y="1641"/>
                  </a:cubicBezTo>
                  <a:cubicBezTo>
                    <a:pt x="1619" y="1434"/>
                    <a:pt x="1886" y="1260"/>
                    <a:pt x="2273" y="1118"/>
                  </a:cubicBezTo>
                  <a:close/>
                  <a:moveTo>
                    <a:pt x="6518" y="1123"/>
                  </a:moveTo>
                  <a:cubicBezTo>
                    <a:pt x="6910" y="1260"/>
                    <a:pt x="7177" y="1434"/>
                    <a:pt x="7177" y="1647"/>
                  </a:cubicBezTo>
                  <a:cubicBezTo>
                    <a:pt x="7177" y="1663"/>
                    <a:pt x="7172" y="1685"/>
                    <a:pt x="7166" y="1701"/>
                  </a:cubicBezTo>
                  <a:cubicBezTo>
                    <a:pt x="6883" y="1587"/>
                    <a:pt x="6589" y="1499"/>
                    <a:pt x="6289" y="1450"/>
                  </a:cubicBezTo>
                  <a:cubicBezTo>
                    <a:pt x="6169" y="1429"/>
                    <a:pt x="6044" y="1412"/>
                    <a:pt x="5929" y="1396"/>
                  </a:cubicBezTo>
                  <a:cubicBezTo>
                    <a:pt x="6136" y="1331"/>
                    <a:pt x="6333" y="1238"/>
                    <a:pt x="6518" y="1123"/>
                  </a:cubicBezTo>
                  <a:close/>
                  <a:moveTo>
                    <a:pt x="1521" y="2170"/>
                  </a:moveTo>
                  <a:cubicBezTo>
                    <a:pt x="1685" y="2290"/>
                    <a:pt x="1864" y="2377"/>
                    <a:pt x="2055" y="2426"/>
                  </a:cubicBezTo>
                  <a:cubicBezTo>
                    <a:pt x="1788" y="2491"/>
                    <a:pt x="1532" y="2578"/>
                    <a:pt x="1281" y="2687"/>
                  </a:cubicBezTo>
                  <a:cubicBezTo>
                    <a:pt x="1265" y="2649"/>
                    <a:pt x="1260" y="2611"/>
                    <a:pt x="1260" y="2567"/>
                  </a:cubicBezTo>
                  <a:cubicBezTo>
                    <a:pt x="1260" y="2404"/>
                    <a:pt x="1363" y="2273"/>
                    <a:pt x="1521" y="2170"/>
                  </a:cubicBezTo>
                  <a:close/>
                  <a:moveTo>
                    <a:pt x="7270" y="2170"/>
                  </a:moveTo>
                  <a:cubicBezTo>
                    <a:pt x="7428" y="2273"/>
                    <a:pt x="7537" y="2404"/>
                    <a:pt x="7537" y="2567"/>
                  </a:cubicBezTo>
                  <a:cubicBezTo>
                    <a:pt x="7537" y="2611"/>
                    <a:pt x="7526" y="2649"/>
                    <a:pt x="7509" y="2687"/>
                  </a:cubicBezTo>
                  <a:cubicBezTo>
                    <a:pt x="7264" y="2578"/>
                    <a:pt x="7003" y="2491"/>
                    <a:pt x="6741" y="2426"/>
                  </a:cubicBezTo>
                  <a:cubicBezTo>
                    <a:pt x="6932" y="2377"/>
                    <a:pt x="7112" y="2290"/>
                    <a:pt x="7270" y="2170"/>
                  </a:cubicBezTo>
                  <a:close/>
                  <a:moveTo>
                    <a:pt x="982" y="4028"/>
                  </a:moveTo>
                  <a:cubicBezTo>
                    <a:pt x="1570" y="4377"/>
                    <a:pt x="2769" y="4436"/>
                    <a:pt x="3494" y="4436"/>
                  </a:cubicBezTo>
                  <a:cubicBezTo>
                    <a:pt x="3652" y="4436"/>
                    <a:pt x="3782" y="4436"/>
                    <a:pt x="3880" y="4431"/>
                  </a:cubicBezTo>
                  <a:lnTo>
                    <a:pt x="3880" y="4431"/>
                  </a:lnTo>
                  <a:cubicBezTo>
                    <a:pt x="3799" y="4594"/>
                    <a:pt x="3706" y="4752"/>
                    <a:pt x="3603" y="4900"/>
                  </a:cubicBezTo>
                  <a:cubicBezTo>
                    <a:pt x="3319" y="4913"/>
                    <a:pt x="3064" y="4919"/>
                    <a:pt x="2835" y="4919"/>
                  </a:cubicBezTo>
                  <a:cubicBezTo>
                    <a:pt x="1207" y="4919"/>
                    <a:pt x="886" y="4612"/>
                    <a:pt x="824" y="4469"/>
                  </a:cubicBezTo>
                  <a:cubicBezTo>
                    <a:pt x="769" y="4327"/>
                    <a:pt x="878" y="4148"/>
                    <a:pt x="982" y="4028"/>
                  </a:cubicBezTo>
                  <a:close/>
                  <a:moveTo>
                    <a:pt x="7815" y="4028"/>
                  </a:moveTo>
                  <a:cubicBezTo>
                    <a:pt x="7913" y="4148"/>
                    <a:pt x="8027" y="4327"/>
                    <a:pt x="7967" y="4469"/>
                  </a:cubicBezTo>
                  <a:cubicBezTo>
                    <a:pt x="7910" y="4616"/>
                    <a:pt x="7588" y="4921"/>
                    <a:pt x="5984" y="4921"/>
                  </a:cubicBezTo>
                  <a:cubicBezTo>
                    <a:pt x="5748" y="4921"/>
                    <a:pt x="5483" y="4914"/>
                    <a:pt x="5188" y="4900"/>
                  </a:cubicBezTo>
                  <a:cubicBezTo>
                    <a:pt x="5085" y="4752"/>
                    <a:pt x="4992" y="4594"/>
                    <a:pt x="4910" y="4431"/>
                  </a:cubicBezTo>
                  <a:cubicBezTo>
                    <a:pt x="5014" y="4431"/>
                    <a:pt x="5145" y="4436"/>
                    <a:pt x="5303" y="4436"/>
                  </a:cubicBezTo>
                  <a:cubicBezTo>
                    <a:pt x="6022" y="4436"/>
                    <a:pt x="7221" y="4377"/>
                    <a:pt x="7815" y="4028"/>
                  </a:cubicBezTo>
                  <a:close/>
                  <a:moveTo>
                    <a:pt x="8043" y="4911"/>
                  </a:moveTo>
                  <a:cubicBezTo>
                    <a:pt x="8114" y="5003"/>
                    <a:pt x="8169" y="5128"/>
                    <a:pt x="8131" y="5227"/>
                  </a:cubicBezTo>
                  <a:cubicBezTo>
                    <a:pt x="8083" y="5337"/>
                    <a:pt x="7803" y="5686"/>
                    <a:pt x="6022" y="5686"/>
                  </a:cubicBezTo>
                  <a:cubicBezTo>
                    <a:pt x="5957" y="5686"/>
                    <a:pt x="5889" y="5685"/>
                    <a:pt x="5820" y="5684"/>
                  </a:cubicBezTo>
                  <a:cubicBezTo>
                    <a:pt x="5690" y="5537"/>
                    <a:pt x="5575" y="5401"/>
                    <a:pt x="5472" y="5276"/>
                  </a:cubicBezTo>
                  <a:lnTo>
                    <a:pt x="5472" y="5276"/>
                  </a:lnTo>
                  <a:cubicBezTo>
                    <a:pt x="5640" y="5281"/>
                    <a:pt x="5799" y="5281"/>
                    <a:pt x="5951" y="5281"/>
                  </a:cubicBezTo>
                  <a:cubicBezTo>
                    <a:pt x="6986" y="5281"/>
                    <a:pt x="7678" y="5161"/>
                    <a:pt x="8043" y="4911"/>
                  </a:cubicBezTo>
                  <a:close/>
                  <a:moveTo>
                    <a:pt x="747" y="4916"/>
                  </a:moveTo>
                  <a:cubicBezTo>
                    <a:pt x="1112" y="5167"/>
                    <a:pt x="1804" y="5286"/>
                    <a:pt x="2845" y="5286"/>
                  </a:cubicBezTo>
                  <a:cubicBezTo>
                    <a:pt x="2998" y="5286"/>
                    <a:pt x="3156" y="5286"/>
                    <a:pt x="3319" y="5281"/>
                  </a:cubicBezTo>
                  <a:lnTo>
                    <a:pt x="3319" y="5281"/>
                  </a:lnTo>
                  <a:cubicBezTo>
                    <a:pt x="3221" y="5401"/>
                    <a:pt x="3107" y="5537"/>
                    <a:pt x="2970" y="5684"/>
                  </a:cubicBezTo>
                  <a:cubicBezTo>
                    <a:pt x="2900" y="5685"/>
                    <a:pt x="2832" y="5686"/>
                    <a:pt x="2766" y="5686"/>
                  </a:cubicBezTo>
                  <a:cubicBezTo>
                    <a:pt x="988" y="5686"/>
                    <a:pt x="708" y="5342"/>
                    <a:pt x="666" y="5232"/>
                  </a:cubicBezTo>
                  <a:cubicBezTo>
                    <a:pt x="627" y="5134"/>
                    <a:pt x="682" y="5009"/>
                    <a:pt x="747" y="4916"/>
                  </a:cubicBezTo>
                  <a:close/>
                  <a:moveTo>
                    <a:pt x="627" y="5690"/>
                  </a:moveTo>
                  <a:cubicBezTo>
                    <a:pt x="993" y="5924"/>
                    <a:pt x="1668" y="6038"/>
                    <a:pt x="2654" y="6049"/>
                  </a:cubicBezTo>
                  <a:cubicBezTo>
                    <a:pt x="2529" y="6202"/>
                    <a:pt x="2409" y="6360"/>
                    <a:pt x="2300" y="6523"/>
                  </a:cubicBezTo>
                  <a:cubicBezTo>
                    <a:pt x="2058" y="6545"/>
                    <a:pt x="1849" y="6555"/>
                    <a:pt x="1668" y="6555"/>
                  </a:cubicBezTo>
                  <a:cubicBezTo>
                    <a:pt x="808" y="6555"/>
                    <a:pt x="583" y="6343"/>
                    <a:pt x="529" y="6235"/>
                  </a:cubicBezTo>
                  <a:cubicBezTo>
                    <a:pt x="442" y="6077"/>
                    <a:pt x="535" y="5848"/>
                    <a:pt x="627" y="5690"/>
                  </a:cubicBezTo>
                  <a:close/>
                  <a:moveTo>
                    <a:pt x="8174" y="5690"/>
                  </a:moveTo>
                  <a:cubicBezTo>
                    <a:pt x="8261" y="5848"/>
                    <a:pt x="8354" y="6077"/>
                    <a:pt x="8267" y="6235"/>
                  </a:cubicBezTo>
                  <a:lnTo>
                    <a:pt x="8267" y="6240"/>
                  </a:lnTo>
                  <a:cubicBezTo>
                    <a:pt x="8213" y="6348"/>
                    <a:pt x="7986" y="6555"/>
                    <a:pt x="7135" y="6555"/>
                  </a:cubicBezTo>
                  <a:cubicBezTo>
                    <a:pt x="6952" y="6555"/>
                    <a:pt x="6741" y="6546"/>
                    <a:pt x="6496" y="6523"/>
                  </a:cubicBezTo>
                  <a:cubicBezTo>
                    <a:pt x="6387" y="6360"/>
                    <a:pt x="6267" y="6202"/>
                    <a:pt x="6142" y="6049"/>
                  </a:cubicBezTo>
                  <a:cubicBezTo>
                    <a:pt x="7134" y="6038"/>
                    <a:pt x="7804" y="5924"/>
                    <a:pt x="8174" y="5690"/>
                  </a:cubicBezTo>
                  <a:close/>
                  <a:moveTo>
                    <a:pt x="546" y="6725"/>
                  </a:moveTo>
                  <a:cubicBezTo>
                    <a:pt x="802" y="6856"/>
                    <a:pt x="1172" y="6916"/>
                    <a:pt x="1657" y="6916"/>
                  </a:cubicBezTo>
                  <a:cubicBezTo>
                    <a:pt x="1788" y="6916"/>
                    <a:pt x="1924" y="6916"/>
                    <a:pt x="2066" y="6905"/>
                  </a:cubicBezTo>
                  <a:lnTo>
                    <a:pt x="2066" y="6905"/>
                  </a:lnTo>
                  <a:cubicBezTo>
                    <a:pt x="2050" y="6948"/>
                    <a:pt x="2028" y="6987"/>
                    <a:pt x="2006" y="7019"/>
                  </a:cubicBezTo>
                  <a:cubicBezTo>
                    <a:pt x="1534" y="7147"/>
                    <a:pt x="1212" y="7189"/>
                    <a:pt x="993" y="7189"/>
                  </a:cubicBezTo>
                  <a:cubicBezTo>
                    <a:pt x="681" y="7189"/>
                    <a:pt x="578" y="7104"/>
                    <a:pt x="546" y="7063"/>
                  </a:cubicBezTo>
                  <a:cubicBezTo>
                    <a:pt x="486" y="6981"/>
                    <a:pt x="508" y="6845"/>
                    <a:pt x="546" y="6725"/>
                  </a:cubicBezTo>
                  <a:close/>
                  <a:moveTo>
                    <a:pt x="8245" y="6730"/>
                  </a:moveTo>
                  <a:cubicBezTo>
                    <a:pt x="8283" y="6845"/>
                    <a:pt x="8305" y="6981"/>
                    <a:pt x="8245" y="7068"/>
                  </a:cubicBezTo>
                  <a:cubicBezTo>
                    <a:pt x="8216" y="7107"/>
                    <a:pt x="8112" y="7191"/>
                    <a:pt x="7796" y="7191"/>
                  </a:cubicBezTo>
                  <a:cubicBezTo>
                    <a:pt x="7577" y="7191"/>
                    <a:pt x="7255" y="7150"/>
                    <a:pt x="6785" y="7025"/>
                  </a:cubicBezTo>
                  <a:cubicBezTo>
                    <a:pt x="6768" y="6987"/>
                    <a:pt x="6747" y="6948"/>
                    <a:pt x="6725" y="6910"/>
                  </a:cubicBezTo>
                  <a:lnTo>
                    <a:pt x="6725" y="6910"/>
                  </a:lnTo>
                  <a:cubicBezTo>
                    <a:pt x="6867" y="6921"/>
                    <a:pt x="7003" y="6921"/>
                    <a:pt x="7134" y="6921"/>
                  </a:cubicBezTo>
                  <a:cubicBezTo>
                    <a:pt x="7624" y="6921"/>
                    <a:pt x="7989" y="6856"/>
                    <a:pt x="8245" y="6730"/>
                  </a:cubicBezTo>
                  <a:close/>
                  <a:moveTo>
                    <a:pt x="1810" y="7444"/>
                  </a:moveTo>
                  <a:cubicBezTo>
                    <a:pt x="1630" y="7848"/>
                    <a:pt x="1559" y="7973"/>
                    <a:pt x="1069" y="7995"/>
                  </a:cubicBezTo>
                  <a:cubicBezTo>
                    <a:pt x="1039" y="7996"/>
                    <a:pt x="1009" y="7997"/>
                    <a:pt x="978" y="7997"/>
                  </a:cubicBezTo>
                  <a:cubicBezTo>
                    <a:pt x="814" y="7997"/>
                    <a:pt x="642" y="7968"/>
                    <a:pt x="573" y="7858"/>
                  </a:cubicBezTo>
                  <a:cubicBezTo>
                    <a:pt x="513" y="7766"/>
                    <a:pt x="529" y="7613"/>
                    <a:pt x="567" y="7493"/>
                  </a:cubicBezTo>
                  <a:lnTo>
                    <a:pt x="567" y="7493"/>
                  </a:lnTo>
                  <a:cubicBezTo>
                    <a:pt x="690" y="7533"/>
                    <a:pt x="821" y="7554"/>
                    <a:pt x="953" y="7554"/>
                  </a:cubicBezTo>
                  <a:cubicBezTo>
                    <a:pt x="968" y="7554"/>
                    <a:pt x="983" y="7554"/>
                    <a:pt x="998" y="7553"/>
                  </a:cubicBezTo>
                  <a:cubicBezTo>
                    <a:pt x="1270" y="7548"/>
                    <a:pt x="1543" y="7510"/>
                    <a:pt x="1810" y="7444"/>
                  </a:cubicBezTo>
                  <a:close/>
                  <a:moveTo>
                    <a:pt x="6981" y="7450"/>
                  </a:moveTo>
                  <a:cubicBezTo>
                    <a:pt x="7253" y="7515"/>
                    <a:pt x="7526" y="7553"/>
                    <a:pt x="7798" y="7559"/>
                  </a:cubicBezTo>
                  <a:cubicBezTo>
                    <a:pt x="7945" y="7559"/>
                    <a:pt x="8093" y="7542"/>
                    <a:pt x="8229" y="7499"/>
                  </a:cubicBezTo>
                  <a:lnTo>
                    <a:pt x="8229" y="7499"/>
                  </a:lnTo>
                  <a:cubicBezTo>
                    <a:pt x="8261" y="7613"/>
                    <a:pt x="8283" y="7766"/>
                    <a:pt x="8218" y="7858"/>
                  </a:cubicBezTo>
                  <a:lnTo>
                    <a:pt x="8223" y="7864"/>
                  </a:lnTo>
                  <a:cubicBezTo>
                    <a:pt x="8150" y="7976"/>
                    <a:pt x="7954" y="8001"/>
                    <a:pt x="7785" y="8001"/>
                  </a:cubicBezTo>
                  <a:cubicBezTo>
                    <a:pt x="7765" y="8001"/>
                    <a:pt x="7746" y="8001"/>
                    <a:pt x="7727" y="8000"/>
                  </a:cubicBezTo>
                  <a:cubicBezTo>
                    <a:pt x="7237" y="7978"/>
                    <a:pt x="7161" y="7853"/>
                    <a:pt x="6981" y="7450"/>
                  </a:cubicBezTo>
                  <a:close/>
                  <a:moveTo>
                    <a:pt x="4393" y="1"/>
                  </a:moveTo>
                  <a:cubicBezTo>
                    <a:pt x="3668" y="28"/>
                    <a:pt x="1979" y="137"/>
                    <a:pt x="1979" y="709"/>
                  </a:cubicBezTo>
                  <a:cubicBezTo>
                    <a:pt x="1979" y="753"/>
                    <a:pt x="1984" y="791"/>
                    <a:pt x="2001" y="829"/>
                  </a:cubicBezTo>
                  <a:cubicBezTo>
                    <a:pt x="1565" y="1014"/>
                    <a:pt x="1249" y="1276"/>
                    <a:pt x="1249" y="1641"/>
                  </a:cubicBezTo>
                  <a:cubicBezTo>
                    <a:pt x="1249" y="1723"/>
                    <a:pt x="1265" y="1799"/>
                    <a:pt x="1292" y="1875"/>
                  </a:cubicBezTo>
                  <a:cubicBezTo>
                    <a:pt x="1020" y="2061"/>
                    <a:pt x="884" y="2290"/>
                    <a:pt x="884" y="2562"/>
                  </a:cubicBezTo>
                  <a:cubicBezTo>
                    <a:pt x="884" y="2671"/>
                    <a:pt x="905" y="2775"/>
                    <a:pt x="954" y="2873"/>
                  </a:cubicBezTo>
                  <a:cubicBezTo>
                    <a:pt x="731" y="3031"/>
                    <a:pt x="595" y="3221"/>
                    <a:pt x="595" y="3456"/>
                  </a:cubicBezTo>
                  <a:cubicBezTo>
                    <a:pt x="595" y="3570"/>
                    <a:pt x="633" y="3684"/>
                    <a:pt x="698" y="3777"/>
                  </a:cubicBezTo>
                  <a:cubicBezTo>
                    <a:pt x="551" y="3951"/>
                    <a:pt x="344" y="4278"/>
                    <a:pt x="475" y="4605"/>
                  </a:cubicBezTo>
                  <a:cubicBezTo>
                    <a:pt x="480" y="4611"/>
                    <a:pt x="486" y="4622"/>
                    <a:pt x="491" y="4633"/>
                  </a:cubicBezTo>
                  <a:cubicBezTo>
                    <a:pt x="366" y="4791"/>
                    <a:pt x="202" y="5069"/>
                    <a:pt x="317" y="5357"/>
                  </a:cubicBezTo>
                  <a:cubicBezTo>
                    <a:pt x="328" y="5379"/>
                    <a:pt x="339" y="5401"/>
                    <a:pt x="350" y="5428"/>
                  </a:cubicBezTo>
                  <a:cubicBezTo>
                    <a:pt x="219" y="5624"/>
                    <a:pt x="1" y="6038"/>
                    <a:pt x="192" y="6404"/>
                  </a:cubicBezTo>
                  <a:cubicBezTo>
                    <a:pt x="208" y="6431"/>
                    <a:pt x="224" y="6458"/>
                    <a:pt x="241" y="6480"/>
                  </a:cubicBezTo>
                  <a:cubicBezTo>
                    <a:pt x="153" y="6665"/>
                    <a:pt x="44" y="7014"/>
                    <a:pt x="241" y="7281"/>
                  </a:cubicBezTo>
                  <a:cubicBezTo>
                    <a:pt x="175" y="7461"/>
                    <a:pt x="83" y="7793"/>
                    <a:pt x="251" y="8055"/>
                  </a:cubicBezTo>
                  <a:cubicBezTo>
                    <a:pt x="382" y="8256"/>
                    <a:pt x="627" y="8360"/>
                    <a:pt x="976" y="8360"/>
                  </a:cubicBezTo>
                  <a:lnTo>
                    <a:pt x="1069" y="8360"/>
                  </a:lnTo>
                  <a:cubicBezTo>
                    <a:pt x="1804" y="8327"/>
                    <a:pt x="1941" y="8016"/>
                    <a:pt x="2153" y="7548"/>
                  </a:cubicBezTo>
                  <a:cubicBezTo>
                    <a:pt x="2251" y="7314"/>
                    <a:pt x="2366" y="7085"/>
                    <a:pt x="2496" y="6867"/>
                  </a:cubicBezTo>
                  <a:lnTo>
                    <a:pt x="2545" y="6861"/>
                  </a:lnTo>
                  <a:lnTo>
                    <a:pt x="2540" y="6807"/>
                  </a:lnTo>
                  <a:cubicBezTo>
                    <a:pt x="2714" y="6529"/>
                    <a:pt x="2916" y="6273"/>
                    <a:pt x="3139" y="6033"/>
                  </a:cubicBezTo>
                  <a:cubicBezTo>
                    <a:pt x="4502" y="4551"/>
                    <a:pt x="4365" y="4044"/>
                    <a:pt x="4251" y="3897"/>
                  </a:cubicBezTo>
                  <a:lnTo>
                    <a:pt x="4251" y="3897"/>
                  </a:lnTo>
                  <a:lnTo>
                    <a:pt x="4022" y="4077"/>
                  </a:lnTo>
                  <a:lnTo>
                    <a:pt x="4022" y="4060"/>
                  </a:lnTo>
                  <a:cubicBezTo>
                    <a:pt x="3895" y="4067"/>
                    <a:pt x="3725" y="4071"/>
                    <a:pt x="3530" y="4071"/>
                  </a:cubicBezTo>
                  <a:cubicBezTo>
                    <a:pt x="2703" y="4071"/>
                    <a:pt x="1426" y="3991"/>
                    <a:pt x="1047" y="3630"/>
                  </a:cubicBezTo>
                  <a:cubicBezTo>
                    <a:pt x="993" y="3592"/>
                    <a:pt x="960" y="3526"/>
                    <a:pt x="960" y="3456"/>
                  </a:cubicBezTo>
                  <a:cubicBezTo>
                    <a:pt x="960" y="3347"/>
                    <a:pt x="1042" y="3243"/>
                    <a:pt x="1183" y="3145"/>
                  </a:cubicBezTo>
                  <a:cubicBezTo>
                    <a:pt x="1597" y="3461"/>
                    <a:pt x="2382" y="3537"/>
                    <a:pt x="3020" y="3537"/>
                  </a:cubicBezTo>
                  <a:cubicBezTo>
                    <a:pt x="3352" y="3537"/>
                    <a:pt x="3679" y="3521"/>
                    <a:pt x="4006" y="3483"/>
                  </a:cubicBezTo>
                  <a:lnTo>
                    <a:pt x="3968" y="3123"/>
                  </a:lnTo>
                  <a:cubicBezTo>
                    <a:pt x="3761" y="3146"/>
                    <a:pt x="3417" y="3171"/>
                    <a:pt x="3042" y="3171"/>
                  </a:cubicBezTo>
                  <a:cubicBezTo>
                    <a:pt x="2519" y="3171"/>
                    <a:pt x="1934" y="3123"/>
                    <a:pt x="1576" y="2954"/>
                  </a:cubicBezTo>
                  <a:cubicBezTo>
                    <a:pt x="2011" y="2791"/>
                    <a:pt x="2622" y="2666"/>
                    <a:pt x="3216" y="2589"/>
                  </a:cubicBezTo>
                  <a:cubicBezTo>
                    <a:pt x="3319" y="2595"/>
                    <a:pt x="3423" y="2595"/>
                    <a:pt x="3521" y="2595"/>
                  </a:cubicBezTo>
                  <a:cubicBezTo>
                    <a:pt x="3788" y="2595"/>
                    <a:pt x="3989" y="2584"/>
                    <a:pt x="4049" y="2578"/>
                  </a:cubicBezTo>
                  <a:lnTo>
                    <a:pt x="4022" y="2213"/>
                  </a:lnTo>
                  <a:lnTo>
                    <a:pt x="3984" y="2213"/>
                  </a:lnTo>
                  <a:lnTo>
                    <a:pt x="3984" y="2148"/>
                  </a:lnTo>
                  <a:cubicBezTo>
                    <a:pt x="3837" y="2153"/>
                    <a:pt x="3548" y="2175"/>
                    <a:pt x="3194" y="2213"/>
                  </a:cubicBezTo>
                  <a:cubicBezTo>
                    <a:pt x="2731" y="2197"/>
                    <a:pt x="2219" y="2132"/>
                    <a:pt x="1902" y="1974"/>
                  </a:cubicBezTo>
                  <a:cubicBezTo>
                    <a:pt x="2115" y="1903"/>
                    <a:pt x="2338" y="1843"/>
                    <a:pt x="2562" y="1805"/>
                  </a:cubicBezTo>
                  <a:cubicBezTo>
                    <a:pt x="3030" y="1723"/>
                    <a:pt x="3510" y="1679"/>
                    <a:pt x="3989" y="1674"/>
                  </a:cubicBezTo>
                  <a:lnTo>
                    <a:pt x="3989" y="1309"/>
                  </a:lnTo>
                  <a:cubicBezTo>
                    <a:pt x="3979" y="1309"/>
                    <a:pt x="3799" y="1309"/>
                    <a:pt x="3537" y="1325"/>
                  </a:cubicBezTo>
                  <a:cubicBezTo>
                    <a:pt x="3216" y="1249"/>
                    <a:pt x="2894" y="1145"/>
                    <a:pt x="2589" y="1014"/>
                  </a:cubicBezTo>
                  <a:cubicBezTo>
                    <a:pt x="3178" y="843"/>
                    <a:pt x="3784" y="757"/>
                    <a:pt x="4389" y="757"/>
                  </a:cubicBezTo>
                  <a:cubicBezTo>
                    <a:pt x="4995" y="757"/>
                    <a:pt x="5600" y="843"/>
                    <a:pt x="6185" y="1014"/>
                  </a:cubicBezTo>
                  <a:cubicBezTo>
                    <a:pt x="5880" y="1145"/>
                    <a:pt x="5564" y="1249"/>
                    <a:pt x="5237" y="1325"/>
                  </a:cubicBezTo>
                  <a:cubicBezTo>
                    <a:pt x="4976" y="1309"/>
                    <a:pt x="4801" y="1309"/>
                    <a:pt x="4785" y="1309"/>
                  </a:cubicBezTo>
                  <a:lnTo>
                    <a:pt x="4785" y="1674"/>
                  </a:lnTo>
                  <a:cubicBezTo>
                    <a:pt x="5265" y="1679"/>
                    <a:pt x="5744" y="1723"/>
                    <a:pt x="6218" y="1805"/>
                  </a:cubicBezTo>
                  <a:cubicBezTo>
                    <a:pt x="6441" y="1843"/>
                    <a:pt x="6659" y="1903"/>
                    <a:pt x="6877" y="1974"/>
                  </a:cubicBezTo>
                  <a:cubicBezTo>
                    <a:pt x="6561" y="2132"/>
                    <a:pt x="6044" y="2197"/>
                    <a:pt x="5581" y="2213"/>
                  </a:cubicBezTo>
                  <a:cubicBezTo>
                    <a:pt x="5232" y="2170"/>
                    <a:pt x="4938" y="2153"/>
                    <a:pt x="4796" y="2148"/>
                  </a:cubicBezTo>
                  <a:lnTo>
                    <a:pt x="4796" y="2213"/>
                  </a:lnTo>
                  <a:lnTo>
                    <a:pt x="4752" y="2213"/>
                  </a:lnTo>
                  <a:lnTo>
                    <a:pt x="4731" y="2578"/>
                  </a:lnTo>
                  <a:cubicBezTo>
                    <a:pt x="4790" y="2584"/>
                    <a:pt x="4987" y="2595"/>
                    <a:pt x="5259" y="2595"/>
                  </a:cubicBezTo>
                  <a:cubicBezTo>
                    <a:pt x="5352" y="2595"/>
                    <a:pt x="5455" y="2595"/>
                    <a:pt x="5564" y="2589"/>
                  </a:cubicBezTo>
                  <a:cubicBezTo>
                    <a:pt x="6153" y="2666"/>
                    <a:pt x="6768" y="2791"/>
                    <a:pt x="7204" y="2954"/>
                  </a:cubicBezTo>
                  <a:cubicBezTo>
                    <a:pt x="6846" y="3123"/>
                    <a:pt x="6261" y="3171"/>
                    <a:pt x="5738" y="3171"/>
                  </a:cubicBezTo>
                  <a:cubicBezTo>
                    <a:pt x="5363" y="3171"/>
                    <a:pt x="5019" y="3146"/>
                    <a:pt x="4812" y="3123"/>
                  </a:cubicBezTo>
                  <a:lnTo>
                    <a:pt x="4769" y="3483"/>
                  </a:lnTo>
                  <a:cubicBezTo>
                    <a:pt x="5096" y="3521"/>
                    <a:pt x="5428" y="3537"/>
                    <a:pt x="5755" y="3537"/>
                  </a:cubicBezTo>
                  <a:cubicBezTo>
                    <a:pt x="6392" y="3537"/>
                    <a:pt x="7177" y="3461"/>
                    <a:pt x="7591" y="3145"/>
                  </a:cubicBezTo>
                  <a:cubicBezTo>
                    <a:pt x="7733" y="3243"/>
                    <a:pt x="7815" y="3347"/>
                    <a:pt x="7815" y="3456"/>
                  </a:cubicBezTo>
                  <a:cubicBezTo>
                    <a:pt x="7815" y="3526"/>
                    <a:pt x="7782" y="3592"/>
                    <a:pt x="7733" y="3630"/>
                  </a:cubicBezTo>
                  <a:cubicBezTo>
                    <a:pt x="7354" y="3991"/>
                    <a:pt x="6077" y="4071"/>
                    <a:pt x="5247" y="4071"/>
                  </a:cubicBezTo>
                  <a:cubicBezTo>
                    <a:pt x="5051" y="4071"/>
                    <a:pt x="4880" y="4067"/>
                    <a:pt x="4752" y="4060"/>
                  </a:cubicBezTo>
                  <a:lnTo>
                    <a:pt x="4752" y="4077"/>
                  </a:lnTo>
                  <a:lnTo>
                    <a:pt x="4529" y="3897"/>
                  </a:lnTo>
                  <a:lnTo>
                    <a:pt x="4529" y="3897"/>
                  </a:lnTo>
                  <a:cubicBezTo>
                    <a:pt x="4409" y="4044"/>
                    <a:pt x="4278" y="4551"/>
                    <a:pt x="5640" y="6033"/>
                  </a:cubicBezTo>
                  <a:cubicBezTo>
                    <a:pt x="5858" y="6273"/>
                    <a:pt x="6060" y="6529"/>
                    <a:pt x="6240" y="6807"/>
                  </a:cubicBezTo>
                  <a:lnTo>
                    <a:pt x="6234" y="6861"/>
                  </a:lnTo>
                  <a:lnTo>
                    <a:pt x="6278" y="6867"/>
                  </a:lnTo>
                  <a:cubicBezTo>
                    <a:pt x="6409" y="7085"/>
                    <a:pt x="6523" y="7314"/>
                    <a:pt x="6627" y="7548"/>
                  </a:cubicBezTo>
                  <a:cubicBezTo>
                    <a:pt x="6834" y="8016"/>
                    <a:pt x="6970" y="8327"/>
                    <a:pt x="7706" y="8360"/>
                  </a:cubicBezTo>
                  <a:lnTo>
                    <a:pt x="7798" y="8360"/>
                  </a:lnTo>
                  <a:cubicBezTo>
                    <a:pt x="8152" y="8360"/>
                    <a:pt x="8398" y="8256"/>
                    <a:pt x="8523" y="8055"/>
                  </a:cubicBezTo>
                  <a:cubicBezTo>
                    <a:pt x="8692" y="7793"/>
                    <a:pt x="8605" y="7461"/>
                    <a:pt x="8534" y="7281"/>
                  </a:cubicBezTo>
                  <a:cubicBezTo>
                    <a:pt x="8736" y="7014"/>
                    <a:pt x="8627" y="6665"/>
                    <a:pt x="8539" y="6485"/>
                  </a:cubicBezTo>
                  <a:cubicBezTo>
                    <a:pt x="8556" y="6458"/>
                    <a:pt x="8572" y="6431"/>
                    <a:pt x="8588" y="6409"/>
                  </a:cubicBezTo>
                  <a:cubicBezTo>
                    <a:pt x="8785" y="6044"/>
                    <a:pt x="8567" y="5630"/>
                    <a:pt x="8430" y="5428"/>
                  </a:cubicBezTo>
                  <a:cubicBezTo>
                    <a:pt x="8447" y="5406"/>
                    <a:pt x="8458" y="5385"/>
                    <a:pt x="8463" y="5363"/>
                  </a:cubicBezTo>
                  <a:cubicBezTo>
                    <a:pt x="8577" y="5074"/>
                    <a:pt x="8419" y="4796"/>
                    <a:pt x="8289" y="4633"/>
                  </a:cubicBezTo>
                  <a:cubicBezTo>
                    <a:pt x="8294" y="4627"/>
                    <a:pt x="8300" y="4616"/>
                    <a:pt x="8305" y="4605"/>
                  </a:cubicBezTo>
                  <a:cubicBezTo>
                    <a:pt x="8441" y="4278"/>
                    <a:pt x="8229" y="3957"/>
                    <a:pt x="8082" y="3783"/>
                  </a:cubicBezTo>
                  <a:cubicBezTo>
                    <a:pt x="8147" y="3684"/>
                    <a:pt x="8185" y="3570"/>
                    <a:pt x="8185" y="3456"/>
                  </a:cubicBezTo>
                  <a:cubicBezTo>
                    <a:pt x="8185" y="3221"/>
                    <a:pt x="8049" y="3031"/>
                    <a:pt x="7831" y="2873"/>
                  </a:cubicBezTo>
                  <a:cubicBezTo>
                    <a:pt x="7875" y="2775"/>
                    <a:pt x="7896" y="2671"/>
                    <a:pt x="7896" y="2562"/>
                  </a:cubicBezTo>
                  <a:cubicBezTo>
                    <a:pt x="7896" y="2290"/>
                    <a:pt x="7760" y="2061"/>
                    <a:pt x="7488" y="1875"/>
                  </a:cubicBezTo>
                  <a:cubicBezTo>
                    <a:pt x="7520" y="1799"/>
                    <a:pt x="7531" y="1723"/>
                    <a:pt x="7531" y="1641"/>
                  </a:cubicBezTo>
                  <a:cubicBezTo>
                    <a:pt x="7531" y="1276"/>
                    <a:pt x="7215" y="1014"/>
                    <a:pt x="6779" y="829"/>
                  </a:cubicBezTo>
                  <a:cubicBezTo>
                    <a:pt x="6796" y="791"/>
                    <a:pt x="6801" y="753"/>
                    <a:pt x="6807" y="709"/>
                  </a:cubicBezTo>
                  <a:cubicBezTo>
                    <a:pt x="6807" y="143"/>
                    <a:pt x="5117" y="28"/>
                    <a:pt x="4393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09" name="Google Shape;9109;p62"/>
            <p:cNvSpPr/>
            <p:nvPr/>
          </p:nvSpPr>
          <p:spPr>
            <a:xfrm>
              <a:off x="3304301" y="1771162"/>
              <a:ext cx="24135" cy="107029"/>
            </a:xfrm>
            <a:custGeom>
              <a:avLst/>
              <a:gdLst/>
              <a:ahLst/>
              <a:cxnLst/>
              <a:rect l="l" t="t" r="r" b="b"/>
              <a:pathLst>
                <a:path w="955" h="4235" extrusionOk="0">
                  <a:moveTo>
                    <a:pt x="475" y="1"/>
                  </a:moveTo>
                  <a:cubicBezTo>
                    <a:pt x="475" y="1"/>
                    <a:pt x="213" y="34"/>
                    <a:pt x="137" y="77"/>
                  </a:cubicBezTo>
                  <a:cubicBezTo>
                    <a:pt x="61" y="115"/>
                    <a:pt x="1" y="1102"/>
                    <a:pt x="126" y="1211"/>
                  </a:cubicBezTo>
                  <a:cubicBezTo>
                    <a:pt x="251" y="1314"/>
                    <a:pt x="44" y="1478"/>
                    <a:pt x="55" y="1739"/>
                  </a:cubicBezTo>
                  <a:cubicBezTo>
                    <a:pt x="61" y="2006"/>
                    <a:pt x="126" y="2872"/>
                    <a:pt x="191" y="3014"/>
                  </a:cubicBezTo>
                  <a:cubicBezTo>
                    <a:pt x="251" y="3150"/>
                    <a:pt x="240" y="4235"/>
                    <a:pt x="475" y="4235"/>
                  </a:cubicBezTo>
                  <a:cubicBezTo>
                    <a:pt x="709" y="4235"/>
                    <a:pt x="698" y="3150"/>
                    <a:pt x="763" y="3014"/>
                  </a:cubicBezTo>
                  <a:cubicBezTo>
                    <a:pt x="823" y="2878"/>
                    <a:pt x="889" y="2006"/>
                    <a:pt x="900" y="1739"/>
                  </a:cubicBezTo>
                  <a:cubicBezTo>
                    <a:pt x="905" y="1478"/>
                    <a:pt x="704" y="1314"/>
                    <a:pt x="829" y="1211"/>
                  </a:cubicBezTo>
                  <a:cubicBezTo>
                    <a:pt x="954" y="1102"/>
                    <a:pt x="894" y="121"/>
                    <a:pt x="818" y="77"/>
                  </a:cubicBezTo>
                  <a:cubicBezTo>
                    <a:pt x="742" y="28"/>
                    <a:pt x="475" y="1"/>
                    <a:pt x="475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10" name="Google Shape;9110;p62"/>
            <p:cNvSpPr/>
            <p:nvPr/>
          </p:nvSpPr>
          <p:spPr>
            <a:xfrm>
              <a:off x="3281581" y="1617733"/>
              <a:ext cx="31970" cy="31110"/>
            </a:xfrm>
            <a:custGeom>
              <a:avLst/>
              <a:gdLst/>
              <a:ahLst/>
              <a:cxnLst/>
              <a:rect l="l" t="t" r="r" b="b"/>
              <a:pathLst>
                <a:path w="1265" h="1231" extrusionOk="0">
                  <a:moveTo>
                    <a:pt x="811" y="1"/>
                  </a:moveTo>
                  <a:cubicBezTo>
                    <a:pt x="603" y="1"/>
                    <a:pt x="245" y="106"/>
                    <a:pt x="126" y="241"/>
                  </a:cubicBezTo>
                  <a:cubicBezTo>
                    <a:pt x="1" y="383"/>
                    <a:pt x="1" y="868"/>
                    <a:pt x="88" y="983"/>
                  </a:cubicBezTo>
                  <a:cubicBezTo>
                    <a:pt x="162" y="1080"/>
                    <a:pt x="321" y="1230"/>
                    <a:pt x="505" y="1230"/>
                  </a:cubicBezTo>
                  <a:cubicBezTo>
                    <a:pt x="536" y="1230"/>
                    <a:pt x="568" y="1226"/>
                    <a:pt x="600" y="1217"/>
                  </a:cubicBezTo>
                  <a:cubicBezTo>
                    <a:pt x="823" y="1151"/>
                    <a:pt x="1058" y="683"/>
                    <a:pt x="1161" y="568"/>
                  </a:cubicBezTo>
                  <a:cubicBezTo>
                    <a:pt x="1265" y="454"/>
                    <a:pt x="1134" y="18"/>
                    <a:pt x="840" y="2"/>
                  </a:cubicBezTo>
                  <a:cubicBezTo>
                    <a:pt x="830" y="1"/>
                    <a:pt x="821" y="1"/>
                    <a:pt x="811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11" name="Google Shape;9111;p62"/>
            <p:cNvSpPr/>
            <p:nvPr/>
          </p:nvSpPr>
          <p:spPr>
            <a:xfrm>
              <a:off x="3320703" y="1617733"/>
              <a:ext cx="31818" cy="31110"/>
            </a:xfrm>
            <a:custGeom>
              <a:avLst/>
              <a:gdLst/>
              <a:ahLst/>
              <a:cxnLst/>
              <a:rect l="l" t="t" r="r" b="b"/>
              <a:pathLst>
                <a:path w="1259" h="1231" extrusionOk="0">
                  <a:moveTo>
                    <a:pt x="453" y="1"/>
                  </a:moveTo>
                  <a:cubicBezTo>
                    <a:pt x="444" y="1"/>
                    <a:pt x="434" y="1"/>
                    <a:pt x="425" y="2"/>
                  </a:cubicBezTo>
                  <a:cubicBezTo>
                    <a:pt x="131" y="18"/>
                    <a:pt x="0" y="454"/>
                    <a:pt x="104" y="568"/>
                  </a:cubicBezTo>
                  <a:cubicBezTo>
                    <a:pt x="207" y="683"/>
                    <a:pt x="436" y="1151"/>
                    <a:pt x="659" y="1217"/>
                  </a:cubicBezTo>
                  <a:cubicBezTo>
                    <a:pt x="691" y="1226"/>
                    <a:pt x="723" y="1230"/>
                    <a:pt x="754" y="1230"/>
                  </a:cubicBezTo>
                  <a:cubicBezTo>
                    <a:pt x="938" y="1230"/>
                    <a:pt x="1097" y="1080"/>
                    <a:pt x="1172" y="983"/>
                  </a:cubicBezTo>
                  <a:cubicBezTo>
                    <a:pt x="1259" y="868"/>
                    <a:pt x="1259" y="383"/>
                    <a:pt x="1133" y="241"/>
                  </a:cubicBezTo>
                  <a:cubicBezTo>
                    <a:pt x="1014" y="106"/>
                    <a:pt x="656" y="1"/>
                    <a:pt x="453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12" name="Google Shape;9112;p62"/>
            <p:cNvSpPr/>
            <p:nvPr/>
          </p:nvSpPr>
          <p:spPr>
            <a:xfrm>
              <a:off x="3305817" y="1641994"/>
              <a:ext cx="23984" cy="19359"/>
            </a:xfrm>
            <a:custGeom>
              <a:avLst/>
              <a:gdLst/>
              <a:ahLst/>
              <a:cxnLst/>
              <a:rect l="l" t="t" r="r" b="b"/>
              <a:pathLst>
                <a:path w="949" h="766" extrusionOk="0">
                  <a:moveTo>
                    <a:pt x="475" y="1"/>
                  </a:moveTo>
                  <a:cubicBezTo>
                    <a:pt x="355" y="1"/>
                    <a:pt x="1" y="655"/>
                    <a:pt x="208" y="742"/>
                  </a:cubicBezTo>
                  <a:cubicBezTo>
                    <a:pt x="247" y="758"/>
                    <a:pt x="281" y="765"/>
                    <a:pt x="311" y="765"/>
                  </a:cubicBezTo>
                  <a:cubicBezTo>
                    <a:pt x="435" y="765"/>
                    <a:pt x="475" y="644"/>
                    <a:pt x="475" y="644"/>
                  </a:cubicBezTo>
                  <a:cubicBezTo>
                    <a:pt x="475" y="644"/>
                    <a:pt x="514" y="765"/>
                    <a:pt x="639" y="765"/>
                  </a:cubicBezTo>
                  <a:cubicBezTo>
                    <a:pt x="668" y="765"/>
                    <a:pt x="702" y="758"/>
                    <a:pt x="742" y="742"/>
                  </a:cubicBezTo>
                  <a:cubicBezTo>
                    <a:pt x="949" y="655"/>
                    <a:pt x="594" y="1"/>
                    <a:pt x="475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113" name="Google Shape;9113;p62"/>
          <p:cNvGrpSpPr/>
          <p:nvPr/>
        </p:nvGrpSpPr>
        <p:grpSpPr>
          <a:xfrm>
            <a:off x="3572045" y="1558993"/>
            <a:ext cx="451013" cy="1136125"/>
            <a:chOff x="3827467" y="1557988"/>
            <a:chExt cx="451013" cy="1136125"/>
          </a:xfrm>
        </p:grpSpPr>
        <p:sp>
          <p:nvSpPr>
            <p:cNvPr id="9114" name="Google Shape;9114;p62"/>
            <p:cNvSpPr/>
            <p:nvPr/>
          </p:nvSpPr>
          <p:spPr>
            <a:xfrm>
              <a:off x="3827467" y="1557988"/>
              <a:ext cx="451013" cy="1136125"/>
            </a:xfrm>
            <a:custGeom>
              <a:avLst/>
              <a:gdLst/>
              <a:ahLst/>
              <a:cxnLst/>
              <a:rect l="l" t="t" r="r" b="b"/>
              <a:pathLst>
                <a:path w="17846" h="44955" extrusionOk="0">
                  <a:moveTo>
                    <a:pt x="8915" y="1"/>
                  </a:moveTo>
                  <a:cubicBezTo>
                    <a:pt x="6365" y="17"/>
                    <a:pt x="6904" y="2693"/>
                    <a:pt x="6904" y="2693"/>
                  </a:cubicBezTo>
                  <a:cubicBezTo>
                    <a:pt x="6474" y="2916"/>
                    <a:pt x="6812" y="3559"/>
                    <a:pt x="6844" y="3897"/>
                  </a:cubicBezTo>
                  <a:cubicBezTo>
                    <a:pt x="6871" y="4240"/>
                    <a:pt x="7084" y="4256"/>
                    <a:pt x="7084" y="4256"/>
                  </a:cubicBezTo>
                  <a:cubicBezTo>
                    <a:pt x="7198" y="4769"/>
                    <a:pt x="7678" y="5575"/>
                    <a:pt x="7678" y="5575"/>
                  </a:cubicBezTo>
                  <a:cubicBezTo>
                    <a:pt x="7874" y="7831"/>
                    <a:pt x="5422" y="7766"/>
                    <a:pt x="4234" y="8474"/>
                  </a:cubicBezTo>
                  <a:cubicBezTo>
                    <a:pt x="3041" y="9182"/>
                    <a:pt x="3362" y="11215"/>
                    <a:pt x="3362" y="12888"/>
                  </a:cubicBezTo>
                  <a:cubicBezTo>
                    <a:pt x="3362" y="14566"/>
                    <a:pt x="2817" y="16081"/>
                    <a:pt x="2332" y="18173"/>
                  </a:cubicBezTo>
                  <a:cubicBezTo>
                    <a:pt x="1935" y="19901"/>
                    <a:pt x="1755" y="21137"/>
                    <a:pt x="1700" y="21524"/>
                  </a:cubicBezTo>
                  <a:cubicBezTo>
                    <a:pt x="1542" y="21552"/>
                    <a:pt x="1177" y="21677"/>
                    <a:pt x="774" y="22260"/>
                  </a:cubicBezTo>
                  <a:cubicBezTo>
                    <a:pt x="540" y="22603"/>
                    <a:pt x="469" y="22936"/>
                    <a:pt x="300" y="23110"/>
                  </a:cubicBezTo>
                  <a:cubicBezTo>
                    <a:pt x="205" y="23205"/>
                    <a:pt x="280" y="23371"/>
                    <a:pt x="441" y="23371"/>
                  </a:cubicBezTo>
                  <a:cubicBezTo>
                    <a:pt x="568" y="23371"/>
                    <a:pt x="749" y="23268"/>
                    <a:pt x="943" y="22946"/>
                  </a:cubicBezTo>
                  <a:lnTo>
                    <a:pt x="943" y="22946"/>
                  </a:lnTo>
                  <a:lnTo>
                    <a:pt x="147" y="24805"/>
                  </a:lnTo>
                  <a:cubicBezTo>
                    <a:pt x="147" y="24805"/>
                    <a:pt x="0" y="25077"/>
                    <a:pt x="235" y="25104"/>
                  </a:cubicBezTo>
                  <a:cubicBezTo>
                    <a:pt x="241" y="25105"/>
                    <a:pt x="247" y="25106"/>
                    <a:pt x="253" y="25106"/>
                  </a:cubicBezTo>
                  <a:cubicBezTo>
                    <a:pt x="599" y="25106"/>
                    <a:pt x="886" y="23786"/>
                    <a:pt x="1041" y="23786"/>
                  </a:cubicBezTo>
                  <a:cubicBezTo>
                    <a:pt x="1155" y="23786"/>
                    <a:pt x="404" y="25306"/>
                    <a:pt x="779" y="25431"/>
                  </a:cubicBezTo>
                  <a:cubicBezTo>
                    <a:pt x="793" y="25435"/>
                    <a:pt x="805" y="25437"/>
                    <a:pt x="818" y="25437"/>
                  </a:cubicBezTo>
                  <a:cubicBezTo>
                    <a:pt x="1182" y="25437"/>
                    <a:pt x="1437" y="23862"/>
                    <a:pt x="1519" y="23862"/>
                  </a:cubicBezTo>
                  <a:cubicBezTo>
                    <a:pt x="1519" y="23862"/>
                    <a:pt x="1520" y="23862"/>
                    <a:pt x="1521" y="23862"/>
                  </a:cubicBezTo>
                  <a:cubicBezTo>
                    <a:pt x="1613" y="23889"/>
                    <a:pt x="1085" y="25268"/>
                    <a:pt x="1384" y="25371"/>
                  </a:cubicBezTo>
                  <a:cubicBezTo>
                    <a:pt x="1399" y="25377"/>
                    <a:pt x="1414" y="25379"/>
                    <a:pt x="1428" y="25379"/>
                  </a:cubicBezTo>
                  <a:cubicBezTo>
                    <a:pt x="1774" y="25379"/>
                    <a:pt x="1780" y="23840"/>
                    <a:pt x="2005" y="23840"/>
                  </a:cubicBezTo>
                  <a:cubicBezTo>
                    <a:pt x="2007" y="23840"/>
                    <a:pt x="2009" y="23840"/>
                    <a:pt x="2011" y="23840"/>
                  </a:cubicBezTo>
                  <a:cubicBezTo>
                    <a:pt x="2060" y="23846"/>
                    <a:pt x="1695" y="25012"/>
                    <a:pt x="1956" y="25012"/>
                  </a:cubicBezTo>
                  <a:cubicBezTo>
                    <a:pt x="2213" y="25012"/>
                    <a:pt x="2218" y="24238"/>
                    <a:pt x="2463" y="23846"/>
                  </a:cubicBezTo>
                  <a:cubicBezTo>
                    <a:pt x="2698" y="23486"/>
                    <a:pt x="2997" y="22434"/>
                    <a:pt x="2845" y="21906"/>
                  </a:cubicBezTo>
                  <a:cubicBezTo>
                    <a:pt x="3281" y="20467"/>
                    <a:pt x="4354" y="17568"/>
                    <a:pt x="4616" y="16304"/>
                  </a:cubicBezTo>
                  <a:cubicBezTo>
                    <a:pt x="4904" y="14887"/>
                    <a:pt x="5389" y="12119"/>
                    <a:pt x="5389" y="12119"/>
                  </a:cubicBezTo>
                  <a:cubicBezTo>
                    <a:pt x="5842" y="13018"/>
                    <a:pt x="6098" y="17111"/>
                    <a:pt x="5711" y="18206"/>
                  </a:cubicBezTo>
                  <a:cubicBezTo>
                    <a:pt x="5324" y="19307"/>
                    <a:pt x="4419" y="21944"/>
                    <a:pt x="4806" y="24396"/>
                  </a:cubicBezTo>
                  <a:cubicBezTo>
                    <a:pt x="5193" y="26843"/>
                    <a:pt x="5515" y="30161"/>
                    <a:pt x="5389" y="33033"/>
                  </a:cubicBezTo>
                  <a:cubicBezTo>
                    <a:pt x="5259" y="35899"/>
                    <a:pt x="5744" y="39026"/>
                    <a:pt x="6130" y="41184"/>
                  </a:cubicBezTo>
                  <a:cubicBezTo>
                    <a:pt x="6517" y="43342"/>
                    <a:pt x="6065" y="43892"/>
                    <a:pt x="5776" y="44279"/>
                  </a:cubicBezTo>
                  <a:cubicBezTo>
                    <a:pt x="5487" y="44666"/>
                    <a:pt x="6065" y="44955"/>
                    <a:pt x="6065" y="44955"/>
                  </a:cubicBezTo>
                  <a:lnTo>
                    <a:pt x="7547" y="44955"/>
                  </a:lnTo>
                  <a:cubicBezTo>
                    <a:pt x="8092" y="44955"/>
                    <a:pt x="7934" y="44568"/>
                    <a:pt x="7743" y="43440"/>
                  </a:cubicBezTo>
                  <a:cubicBezTo>
                    <a:pt x="7547" y="42312"/>
                    <a:pt x="7356" y="41408"/>
                    <a:pt x="7580" y="39925"/>
                  </a:cubicBezTo>
                  <a:cubicBezTo>
                    <a:pt x="7874" y="38062"/>
                    <a:pt x="7972" y="36171"/>
                    <a:pt x="7869" y="34286"/>
                  </a:cubicBezTo>
                  <a:cubicBezTo>
                    <a:pt x="7743" y="32030"/>
                    <a:pt x="7771" y="31583"/>
                    <a:pt x="8190" y="29905"/>
                  </a:cubicBezTo>
                  <a:cubicBezTo>
                    <a:pt x="8566" y="28412"/>
                    <a:pt x="8860" y="24396"/>
                    <a:pt x="8920" y="23535"/>
                  </a:cubicBezTo>
                  <a:cubicBezTo>
                    <a:pt x="8980" y="24396"/>
                    <a:pt x="9280" y="28412"/>
                    <a:pt x="9650" y="29905"/>
                  </a:cubicBezTo>
                  <a:cubicBezTo>
                    <a:pt x="10070" y="31583"/>
                    <a:pt x="10103" y="32030"/>
                    <a:pt x="9972" y="34286"/>
                  </a:cubicBezTo>
                  <a:cubicBezTo>
                    <a:pt x="9874" y="36171"/>
                    <a:pt x="9966" y="38062"/>
                    <a:pt x="10266" y="39925"/>
                  </a:cubicBezTo>
                  <a:cubicBezTo>
                    <a:pt x="10490" y="41408"/>
                    <a:pt x="10293" y="42312"/>
                    <a:pt x="10103" y="43440"/>
                  </a:cubicBezTo>
                  <a:cubicBezTo>
                    <a:pt x="9907" y="44568"/>
                    <a:pt x="9749" y="44955"/>
                    <a:pt x="10293" y="44955"/>
                  </a:cubicBezTo>
                  <a:lnTo>
                    <a:pt x="11776" y="44955"/>
                  </a:lnTo>
                  <a:cubicBezTo>
                    <a:pt x="11776" y="44955"/>
                    <a:pt x="12359" y="44666"/>
                    <a:pt x="12070" y="44279"/>
                  </a:cubicBezTo>
                  <a:cubicBezTo>
                    <a:pt x="11776" y="43892"/>
                    <a:pt x="11329" y="43342"/>
                    <a:pt x="11716" y="41184"/>
                  </a:cubicBezTo>
                  <a:cubicBezTo>
                    <a:pt x="12102" y="39026"/>
                    <a:pt x="12582" y="35899"/>
                    <a:pt x="12457" y="33033"/>
                  </a:cubicBezTo>
                  <a:cubicBezTo>
                    <a:pt x="12326" y="30166"/>
                    <a:pt x="12653" y="26848"/>
                    <a:pt x="13034" y="24396"/>
                  </a:cubicBezTo>
                  <a:cubicBezTo>
                    <a:pt x="13421" y="21944"/>
                    <a:pt x="12522" y="19301"/>
                    <a:pt x="12135" y="18206"/>
                  </a:cubicBezTo>
                  <a:cubicBezTo>
                    <a:pt x="11748" y="17111"/>
                    <a:pt x="12004" y="13018"/>
                    <a:pt x="12457" y="12119"/>
                  </a:cubicBezTo>
                  <a:cubicBezTo>
                    <a:pt x="12457" y="12119"/>
                    <a:pt x="12936" y="14887"/>
                    <a:pt x="13230" y="16304"/>
                  </a:cubicBezTo>
                  <a:cubicBezTo>
                    <a:pt x="13487" y="17568"/>
                    <a:pt x="14560" y="20462"/>
                    <a:pt x="15001" y="21900"/>
                  </a:cubicBezTo>
                  <a:cubicBezTo>
                    <a:pt x="14843" y="22434"/>
                    <a:pt x="15148" y="23480"/>
                    <a:pt x="15377" y="23846"/>
                  </a:cubicBezTo>
                  <a:cubicBezTo>
                    <a:pt x="15623" y="24238"/>
                    <a:pt x="15628" y="25006"/>
                    <a:pt x="15890" y="25006"/>
                  </a:cubicBezTo>
                  <a:cubicBezTo>
                    <a:pt x="16146" y="25006"/>
                    <a:pt x="15781" y="23846"/>
                    <a:pt x="15835" y="23840"/>
                  </a:cubicBezTo>
                  <a:cubicBezTo>
                    <a:pt x="15837" y="23840"/>
                    <a:pt x="15839" y="23840"/>
                    <a:pt x="15841" y="23840"/>
                  </a:cubicBezTo>
                  <a:cubicBezTo>
                    <a:pt x="16060" y="23840"/>
                    <a:pt x="16072" y="25379"/>
                    <a:pt x="16418" y="25379"/>
                  </a:cubicBezTo>
                  <a:cubicBezTo>
                    <a:pt x="16432" y="25379"/>
                    <a:pt x="16447" y="25377"/>
                    <a:pt x="16462" y="25371"/>
                  </a:cubicBezTo>
                  <a:cubicBezTo>
                    <a:pt x="16756" y="25268"/>
                    <a:pt x="16227" y="23889"/>
                    <a:pt x="16320" y="23862"/>
                  </a:cubicBezTo>
                  <a:cubicBezTo>
                    <a:pt x="16321" y="23862"/>
                    <a:pt x="16321" y="23862"/>
                    <a:pt x="16322" y="23862"/>
                  </a:cubicBezTo>
                  <a:cubicBezTo>
                    <a:pt x="16413" y="23862"/>
                    <a:pt x="16659" y="25432"/>
                    <a:pt x="17021" y="25432"/>
                  </a:cubicBezTo>
                  <a:cubicBezTo>
                    <a:pt x="17034" y="25432"/>
                    <a:pt x="17047" y="25430"/>
                    <a:pt x="17061" y="25426"/>
                  </a:cubicBezTo>
                  <a:cubicBezTo>
                    <a:pt x="17437" y="25306"/>
                    <a:pt x="16685" y="23786"/>
                    <a:pt x="16805" y="23786"/>
                  </a:cubicBezTo>
                  <a:cubicBezTo>
                    <a:pt x="16955" y="23786"/>
                    <a:pt x="17247" y="25106"/>
                    <a:pt x="17588" y="25106"/>
                  </a:cubicBezTo>
                  <a:cubicBezTo>
                    <a:pt x="17594" y="25106"/>
                    <a:pt x="17600" y="25105"/>
                    <a:pt x="17606" y="25104"/>
                  </a:cubicBezTo>
                  <a:cubicBezTo>
                    <a:pt x="17846" y="25077"/>
                    <a:pt x="17699" y="24805"/>
                    <a:pt x="17699" y="24805"/>
                  </a:cubicBezTo>
                  <a:lnTo>
                    <a:pt x="16908" y="22946"/>
                  </a:lnTo>
                  <a:lnTo>
                    <a:pt x="16908" y="22946"/>
                  </a:lnTo>
                  <a:cubicBezTo>
                    <a:pt x="17100" y="23268"/>
                    <a:pt x="17281" y="23371"/>
                    <a:pt x="17408" y="23371"/>
                  </a:cubicBezTo>
                  <a:cubicBezTo>
                    <a:pt x="17570" y="23371"/>
                    <a:pt x="17646" y="23205"/>
                    <a:pt x="17551" y="23110"/>
                  </a:cubicBezTo>
                  <a:cubicBezTo>
                    <a:pt x="17383" y="22936"/>
                    <a:pt x="17306" y="22598"/>
                    <a:pt x="17072" y="22260"/>
                  </a:cubicBezTo>
                  <a:cubicBezTo>
                    <a:pt x="16669" y="21677"/>
                    <a:pt x="16309" y="21552"/>
                    <a:pt x="16146" y="21524"/>
                  </a:cubicBezTo>
                  <a:cubicBezTo>
                    <a:pt x="16097" y="21137"/>
                    <a:pt x="15917" y="19901"/>
                    <a:pt x="15519" y="18173"/>
                  </a:cubicBezTo>
                  <a:cubicBezTo>
                    <a:pt x="15034" y="16081"/>
                    <a:pt x="14489" y="14566"/>
                    <a:pt x="14489" y="12888"/>
                  </a:cubicBezTo>
                  <a:cubicBezTo>
                    <a:pt x="14489" y="11215"/>
                    <a:pt x="14811" y="9182"/>
                    <a:pt x="13617" y="8474"/>
                  </a:cubicBezTo>
                  <a:cubicBezTo>
                    <a:pt x="12424" y="7766"/>
                    <a:pt x="9977" y="7831"/>
                    <a:pt x="10168" y="5575"/>
                  </a:cubicBezTo>
                  <a:cubicBezTo>
                    <a:pt x="10168" y="5575"/>
                    <a:pt x="10653" y="4769"/>
                    <a:pt x="10767" y="4256"/>
                  </a:cubicBezTo>
                  <a:cubicBezTo>
                    <a:pt x="10767" y="4256"/>
                    <a:pt x="10975" y="4240"/>
                    <a:pt x="11007" y="3897"/>
                  </a:cubicBezTo>
                  <a:cubicBezTo>
                    <a:pt x="11040" y="3559"/>
                    <a:pt x="11378" y="2916"/>
                    <a:pt x="10942" y="2693"/>
                  </a:cubicBezTo>
                  <a:cubicBezTo>
                    <a:pt x="10942" y="2693"/>
                    <a:pt x="11487" y="17"/>
                    <a:pt x="8937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115" name="Google Shape;9115;p62"/>
            <p:cNvGrpSpPr/>
            <p:nvPr/>
          </p:nvGrpSpPr>
          <p:grpSpPr>
            <a:xfrm>
              <a:off x="3979228" y="1581563"/>
              <a:ext cx="147768" cy="558502"/>
              <a:chOff x="3979228" y="1581563"/>
              <a:chExt cx="147768" cy="558502"/>
            </a:xfrm>
          </p:grpSpPr>
          <p:sp>
            <p:nvSpPr>
              <p:cNvPr id="9116" name="Google Shape;9116;p62"/>
              <p:cNvSpPr/>
              <p:nvPr/>
            </p:nvSpPr>
            <p:spPr>
              <a:xfrm>
                <a:off x="3979228" y="1780614"/>
                <a:ext cx="147768" cy="143194"/>
              </a:xfrm>
              <a:custGeom>
                <a:avLst/>
                <a:gdLst/>
                <a:ahLst/>
                <a:cxnLst/>
                <a:rect l="l" t="t" r="r" b="b"/>
                <a:pathLst>
                  <a:path w="5847" h="5666" extrusionOk="0">
                    <a:moveTo>
                      <a:pt x="2918" y="0"/>
                    </a:moveTo>
                    <a:cubicBezTo>
                      <a:pt x="2881" y="0"/>
                      <a:pt x="2844" y="8"/>
                      <a:pt x="2812" y="25"/>
                    </a:cubicBezTo>
                    <a:cubicBezTo>
                      <a:pt x="2768" y="52"/>
                      <a:pt x="2741" y="101"/>
                      <a:pt x="2746" y="150"/>
                    </a:cubicBezTo>
                    <a:lnTo>
                      <a:pt x="2774" y="1785"/>
                    </a:lnTo>
                    <a:cubicBezTo>
                      <a:pt x="2774" y="1785"/>
                      <a:pt x="2720" y="1882"/>
                      <a:pt x="2677" y="1882"/>
                    </a:cubicBezTo>
                    <a:cubicBezTo>
                      <a:pt x="2655" y="1882"/>
                      <a:pt x="2636" y="1857"/>
                      <a:pt x="2626" y="1785"/>
                    </a:cubicBezTo>
                    <a:cubicBezTo>
                      <a:pt x="2594" y="1567"/>
                      <a:pt x="2594" y="689"/>
                      <a:pt x="2507" y="471"/>
                    </a:cubicBezTo>
                    <a:cubicBezTo>
                      <a:pt x="2453" y="339"/>
                      <a:pt x="2311" y="240"/>
                      <a:pt x="2136" y="240"/>
                    </a:cubicBezTo>
                    <a:cubicBezTo>
                      <a:pt x="2023" y="240"/>
                      <a:pt x="1897" y="281"/>
                      <a:pt x="1771" y="379"/>
                    </a:cubicBezTo>
                    <a:cubicBezTo>
                      <a:pt x="1444" y="629"/>
                      <a:pt x="529" y="2095"/>
                      <a:pt x="322" y="2880"/>
                    </a:cubicBezTo>
                    <a:cubicBezTo>
                      <a:pt x="114" y="3659"/>
                      <a:pt x="0" y="4629"/>
                      <a:pt x="27" y="5005"/>
                    </a:cubicBezTo>
                    <a:cubicBezTo>
                      <a:pt x="59" y="5366"/>
                      <a:pt x="165" y="5666"/>
                      <a:pt x="486" y="5666"/>
                    </a:cubicBezTo>
                    <a:cubicBezTo>
                      <a:pt x="500" y="5666"/>
                      <a:pt x="514" y="5665"/>
                      <a:pt x="529" y="5664"/>
                    </a:cubicBezTo>
                    <a:cubicBezTo>
                      <a:pt x="883" y="5632"/>
                      <a:pt x="1270" y="5414"/>
                      <a:pt x="1357" y="5316"/>
                    </a:cubicBezTo>
                    <a:cubicBezTo>
                      <a:pt x="1444" y="5223"/>
                      <a:pt x="1477" y="5098"/>
                      <a:pt x="1771" y="5098"/>
                    </a:cubicBezTo>
                    <a:cubicBezTo>
                      <a:pt x="2065" y="5098"/>
                      <a:pt x="2452" y="5038"/>
                      <a:pt x="2534" y="4760"/>
                    </a:cubicBezTo>
                    <a:cubicBezTo>
                      <a:pt x="2621" y="4476"/>
                      <a:pt x="2741" y="3724"/>
                      <a:pt x="2774" y="3414"/>
                    </a:cubicBezTo>
                    <a:cubicBezTo>
                      <a:pt x="2806" y="3098"/>
                      <a:pt x="2741" y="2913"/>
                      <a:pt x="2774" y="2662"/>
                    </a:cubicBezTo>
                    <a:cubicBezTo>
                      <a:pt x="2790" y="2509"/>
                      <a:pt x="2801" y="2351"/>
                      <a:pt x="2801" y="2193"/>
                    </a:cubicBezTo>
                    <a:cubicBezTo>
                      <a:pt x="2834" y="2221"/>
                      <a:pt x="2877" y="2237"/>
                      <a:pt x="2921" y="2237"/>
                    </a:cubicBezTo>
                    <a:cubicBezTo>
                      <a:pt x="2964" y="2237"/>
                      <a:pt x="3008" y="2221"/>
                      <a:pt x="3046" y="2193"/>
                    </a:cubicBezTo>
                    <a:cubicBezTo>
                      <a:pt x="3046" y="2351"/>
                      <a:pt x="3057" y="2509"/>
                      <a:pt x="3073" y="2662"/>
                    </a:cubicBezTo>
                    <a:cubicBezTo>
                      <a:pt x="3101" y="2913"/>
                      <a:pt x="3046" y="3103"/>
                      <a:pt x="3073" y="3414"/>
                    </a:cubicBezTo>
                    <a:cubicBezTo>
                      <a:pt x="3101" y="3724"/>
                      <a:pt x="3220" y="4476"/>
                      <a:pt x="3308" y="4760"/>
                    </a:cubicBezTo>
                    <a:cubicBezTo>
                      <a:pt x="3400" y="5038"/>
                      <a:pt x="3782" y="5098"/>
                      <a:pt x="4076" y="5098"/>
                    </a:cubicBezTo>
                    <a:cubicBezTo>
                      <a:pt x="4370" y="5098"/>
                      <a:pt x="4403" y="5223"/>
                      <a:pt x="4490" y="5316"/>
                    </a:cubicBezTo>
                    <a:cubicBezTo>
                      <a:pt x="4577" y="5414"/>
                      <a:pt x="4964" y="5632"/>
                      <a:pt x="5318" y="5664"/>
                    </a:cubicBezTo>
                    <a:cubicBezTo>
                      <a:pt x="5333" y="5665"/>
                      <a:pt x="5347" y="5666"/>
                      <a:pt x="5361" y="5666"/>
                    </a:cubicBezTo>
                    <a:cubicBezTo>
                      <a:pt x="5682" y="5666"/>
                      <a:pt x="5788" y="5366"/>
                      <a:pt x="5820" y="5005"/>
                    </a:cubicBezTo>
                    <a:cubicBezTo>
                      <a:pt x="5847" y="4629"/>
                      <a:pt x="5722" y="3665"/>
                      <a:pt x="5514" y="2880"/>
                    </a:cubicBezTo>
                    <a:cubicBezTo>
                      <a:pt x="5313" y="2101"/>
                      <a:pt x="4397" y="629"/>
                      <a:pt x="4070" y="379"/>
                    </a:cubicBezTo>
                    <a:cubicBezTo>
                      <a:pt x="3943" y="281"/>
                      <a:pt x="3816" y="240"/>
                      <a:pt x="3703" y="240"/>
                    </a:cubicBezTo>
                    <a:cubicBezTo>
                      <a:pt x="3528" y="240"/>
                      <a:pt x="3388" y="339"/>
                      <a:pt x="3335" y="471"/>
                    </a:cubicBezTo>
                    <a:cubicBezTo>
                      <a:pt x="3242" y="695"/>
                      <a:pt x="3242" y="1567"/>
                      <a:pt x="3215" y="1785"/>
                    </a:cubicBezTo>
                    <a:cubicBezTo>
                      <a:pt x="3206" y="1857"/>
                      <a:pt x="3187" y="1882"/>
                      <a:pt x="3165" y="1882"/>
                    </a:cubicBezTo>
                    <a:cubicBezTo>
                      <a:pt x="3121" y="1882"/>
                      <a:pt x="3068" y="1785"/>
                      <a:pt x="3068" y="1785"/>
                    </a:cubicBezTo>
                    <a:lnTo>
                      <a:pt x="3095" y="150"/>
                    </a:lnTo>
                    <a:cubicBezTo>
                      <a:pt x="3095" y="101"/>
                      <a:pt x="3068" y="52"/>
                      <a:pt x="3024" y="25"/>
                    </a:cubicBezTo>
                    <a:cubicBezTo>
                      <a:pt x="2992" y="8"/>
                      <a:pt x="2955" y="0"/>
                      <a:pt x="2918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17" name="Google Shape;9117;p62"/>
              <p:cNvSpPr/>
              <p:nvPr/>
            </p:nvSpPr>
            <p:spPr>
              <a:xfrm>
                <a:off x="4008696" y="1581563"/>
                <a:ext cx="88024" cy="80796"/>
              </a:xfrm>
              <a:custGeom>
                <a:avLst/>
                <a:gdLst/>
                <a:ahLst/>
                <a:cxnLst/>
                <a:rect l="l" t="t" r="r" b="b"/>
                <a:pathLst>
                  <a:path w="3483" h="3197" extrusionOk="0">
                    <a:moveTo>
                      <a:pt x="1263" y="1"/>
                    </a:moveTo>
                    <a:cubicBezTo>
                      <a:pt x="1025" y="1"/>
                      <a:pt x="746" y="51"/>
                      <a:pt x="512" y="385"/>
                    </a:cubicBezTo>
                    <a:cubicBezTo>
                      <a:pt x="191" y="831"/>
                      <a:pt x="0" y="1164"/>
                      <a:pt x="120" y="1676"/>
                    </a:cubicBezTo>
                    <a:cubicBezTo>
                      <a:pt x="196" y="2003"/>
                      <a:pt x="338" y="2139"/>
                      <a:pt x="540" y="2221"/>
                    </a:cubicBezTo>
                    <a:cubicBezTo>
                      <a:pt x="692" y="2281"/>
                      <a:pt x="834" y="2319"/>
                      <a:pt x="834" y="2319"/>
                    </a:cubicBezTo>
                    <a:cubicBezTo>
                      <a:pt x="883" y="2477"/>
                      <a:pt x="1014" y="2597"/>
                      <a:pt x="1177" y="2635"/>
                    </a:cubicBezTo>
                    <a:cubicBezTo>
                      <a:pt x="1373" y="2673"/>
                      <a:pt x="1586" y="2722"/>
                      <a:pt x="1586" y="2722"/>
                    </a:cubicBezTo>
                    <a:lnTo>
                      <a:pt x="1618" y="3098"/>
                    </a:lnTo>
                    <a:cubicBezTo>
                      <a:pt x="1618" y="3136"/>
                      <a:pt x="1646" y="3169"/>
                      <a:pt x="1684" y="3185"/>
                    </a:cubicBezTo>
                    <a:lnTo>
                      <a:pt x="1733" y="3196"/>
                    </a:lnTo>
                    <a:lnTo>
                      <a:pt x="1787" y="3185"/>
                    </a:lnTo>
                    <a:cubicBezTo>
                      <a:pt x="1831" y="3169"/>
                      <a:pt x="1858" y="3136"/>
                      <a:pt x="1864" y="3098"/>
                    </a:cubicBezTo>
                    <a:lnTo>
                      <a:pt x="1896" y="2722"/>
                    </a:lnTo>
                    <a:cubicBezTo>
                      <a:pt x="1896" y="2722"/>
                      <a:pt x="2103" y="2673"/>
                      <a:pt x="2300" y="2635"/>
                    </a:cubicBezTo>
                    <a:cubicBezTo>
                      <a:pt x="2463" y="2597"/>
                      <a:pt x="2594" y="2477"/>
                      <a:pt x="2648" y="2319"/>
                    </a:cubicBezTo>
                    <a:cubicBezTo>
                      <a:pt x="2648" y="2319"/>
                      <a:pt x="2790" y="2281"/>
                      <a:pt x="2937" y="2221"/>
                    </a:cubicBezTo>
                    <a:cubicBezTo>
                      <a:pt x="3144" y="2139"/>
                      <a:pt x="3280" y="2008"/>
                      <a:pt x="3362" y="1676"/>
                    </a:cubicBezTo>
                    <a:cubicBezTo>
                      <a:pt x="3482" y="1164"/>
                      <a:pt x="3291" y="831"/>
                      <a:pt x="2970" y="385"/>
                    </a:cubicBezTo>
                    <a:cubicBezTo>
                      <a:pt x="2731" y="51"/>
                      <a:pt x="2456" y="1"/>
                      <a:pt x="2219" y="1"/>
                    </a:cubicBezTo>
                    <a:cubicBezTo>
                      <a:pt x="2185" y="1"/>
                      <a:pt x="2152" y="2"/>
                      <a:pt x="2120" y="3"/>
                    </a:cubicBezTo>
                    <a:cubicBezTo>
                      <a:pt x="1744" y="14"/>
                      <a:pt x="1738" y="330"/>
                      <a:pt x="1738" y="330"/>
                    </a:cubicBezTo>
                    <a:cubicBezTo>
                      <a:pt x="1738" y="330"/>
                      <a:pt x="1738" y="14"/>
                      <a:pt x="1362" y="3"/>
                    </a:cubicBezTo>
                    <a:cubicBezTo>
                      <a:pt x="1330" y="2"/>
                      <a:pt x="1297" y="1"/>
                      <a:pt x="1263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18" name="Google Shape;9118;p62"/>
              <p:cNvSpPr/>
              <p:nvPr/>
            </p:nvSpPr>
            <p:spPr>
              <a:xfrm>
                <a:off x="4018199" y="1882715"/>
                <a:ext cx="105361" cy="130583"/>
              </a:xfrm>
              <a:custGeom>
                <a:avLst/>
                <a:gdLst/>
                <a:ahLst/>
                <a:cxnLst/>
                <a:rect l="l" t="t" r="r" b="b"/>
                <a:pathLst>
                  <a:path w="4169" h="5167" extrusionOk="0">
                    <a:moveTo>
                      <a:pt x="1613" y="1"/>
                    </a:moveTo>
                    <a:cubicBezTo>
                      <a:pt x="1613" y="1"/>
                      <a:pt x="1373" y="1259"/>
                      <a:pt x="1744" y="1804"/>
                    </a:cubicBezTo>
                    <a:cubicBezTo>
                      <a:pt x="1864" y="1973"/>
                      <a:pt x="2043" y="2098"/>
                      <a:pt x="2251" y="2142"/>
                    </a:cubicBezTo>
                    <a:cubicBezTo>
                      <a:pt x="2234" y="2251"/>
                      <a:pt x="2256" y="2360"/>
                      <a:pt x="2305" y="2453"/>
                    </a:cubicBezTo>
                    <a:cubicBezTo>
                      <a:pt x="2392" y="2594"/>
                      <a:pt x="2474" y="2709"/>
                      <a:pt x="2474" y="2709"/>
                    </a:cubicBezTo>
                    <a:cubicBezTo>
                      <a:pt x="2425" y="2774"/>
                      <a:pt x="2381" y="2850"/>
                      <a:pt x="2365" y="2932"/>
                    </a:cubicBezTo>
                    <a:cubicBezTo>
                      <a:pt x="2327" y="3052"/>
                      <a:pt x="2305" y="3177"/>
                      <a:pt x="2305" y="3303"/>
                    </a:cubicBezTo>
                    <a:cubicBezTo>
                      <a:pt x="2223" y="3335"/>
                      <a:pt x="2147" y="3384"/>
                      <a:pt x="2082" y="3439"/>
                    </a:cubicBezTo>
                    <a:cubicBezTo>
                      <a:pt x="1940" y="3553"/>
                      <a:pt x="1798" y="3837"/>
                      <a:pt x="1798" y="3837"/>
                    </a:cubicBezTo>
                    <a:cubicBezTo>
                      <a:pt x="1726" y="3778"/>
                      <a:pt x="1635" y="3745"/>
                      <a:pt x="1544" y="3745"/>
                    </a:cubicBezTo>
                    <a:cubicBezTo>
                      <a:pt x="1525" y="3745"/>
                      <a:pt x="1506" y="3747"/>
                      <a:pt x="1488" y="3749"/>
                    </a:cubicBezTo>
                    <a:cubicBezTo>
                      <a:pt x="1292" y="3782"/>
                      <a:pt x="1177" y="3864"/>
                      <a:pt x="1090" y="3864"/>
                    </a:cubicBezTo>
                    <a:cubicBezTo>
                      <a:pt x="1008" y="3864"/>
                      <a:pt x="926" y="3684"/>
                      <a:pt x="643" y="3640"/>
                    </a:cubicBezTo>
                    <a:cubicBezTo>
                      <a:pt x="599" y="3633"/>
                      <a:pt x="558" y="3629"/>
                      <a:pt x="520" y="3629"/>
                    </a:cubicBezTo>
                    <a:cubicBezTo>
                      <a:pt x="266" y="3629"/>
                      <a:pt x="152" y="3808"/>
                      <a:pt x="76" y="4202"/>
                    </a:cubicBezTo>
                    <a:cubicBezTo>
                      <a:pt x="0" y="4605"/>
                      <a:pt x="87" y="5166"/>
                      <a:pt x="87" y="5166"/>
                    </a:cubicBezTo>
                    <a:lnTo>
                      <a:pt x="409" y="5112"/>
                    </a:lnTo>
                    <a:cubicBezTo>
                      <a:pt x="409" y="5112"/>
                      <a:pt x="360" y="4512"/>
                      <a:pt x="414" y="4371"/>
                    </a:cubicBezTo>
                    <a:cubicBezTo>
                      <a:pt x="458" y="4262"/>
                      <a:pt x="504" y="4185"/>
                      <a:pt x="579" y="4185"/>
                    </a:cubicBezTo>
                    <a:cubicBezTo>
                      <a:pt x="598" y="4185"/>
                      <a:pt x="620" y="4190"/>
                      <a:pt x="643" y="4202"/>
                    </a:cubicBezTo>
                    <a:cubicBezTo>
                      <a:pt x="737" y="4253"/>
                      <a:pt x="795" y="4322"/>
                      <a:pt x="879" y="4322"/>
                    </a:cubicBezTo>
                    <a:cubicBezTo>
                      <a:pt x="892" y="4322"/>
                      <a:pt x="906" y="4320"/>
                      <a:pt x="921" y="4316"/>
                    </a:cubicBezTo>
                    <a:cubicBezTo>
                      <a:pt x="1000" y="4297"/>
                      <a:pt x="944" y="4266"/>
                      <a:pt x="957" y="4266"/>
                    </a:cubicBezTo>
                    <a:cubicBezTo>
                      <a:pt x="963" y="4266"/>
                      <a:pt x="983" y="4272"/>
                      <a:pt x="1035" y="4289"/>
                    </a:cubicBezTo>
                    <a:cubicBezTo>
                      <a:pt x="1204" y="4343"/>
                      <a:pt x="1319" y="4572"/>
                      <a:pt x="1744" y="4681"/>
                    </a:cubicBezTo>
                    <a:cubicBezTo>
                      <a:pt x="1872" y="4716"/>
                      <a:pt x="2037" y="4740"/>
                      <a:pt x="2220" y="4740"/>
                    </a:cubicBezTo>
                    <a:cubicBezTo>
                      <a:pt x="2636" y="4740"/>
                      <a:pt x="3141" y="4614"/>
                      <a:pt x="3493" y="4202"/>
                    </a:cubicBezTo>
                    <a:cubicBezTo>
                      <a:pt x="4000" y="3608"/>
                      <a:pt x="4169" y="2818"/>
                      <a:pt x="3831" y="2087"/>
                    </a:cubicBezTo>
                    <a:cubicBezTo>
                      <a:pt x="3562" y="1493"/>
                      <a:pt x="3343" y="1436"/>
                      <a:pt x="3120" y="1436"/>
                    </a:cubicBezTo>
                    <a:cubicBezTo>
                      <a:pt x="3067" y="1436"/>
                      <a:pt x="3013" y="1439"/>
                      <a:pt x="2959" y="1439"/>
                    </a:cubicBezTo>
                    <a:cubicBezTo>
                      <a:pt x="2676" y="1439"/>
                      <a:pt x="2561" y="1717"/>
                      <a:pt x="2311" y="1717"/>
                    </a:cubicBezTo>
                    <a:cubicBezTo>
                      <a:pt x="2054" y="1717"/>
                      <a:pt x="2071" y="1657"/>
                      <a:pt x="1967" y="1406"/>
                    </a:cubicBezTo>
                    <a:cubicBezTo>
                      <a:pt x="1913" y="1265"/>
                      <a:pt x="1880" y="802"/>
                      <a:pt x="1880" y="802"/>
                    </a:cubicBezTo>
                    <a:lnTo>
                      <a:pt x="1613" y="1"/>
                    </a:ln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19" name="Google Shape;9119;p62"/>
              <p:cNvSpPr/>
              <p:nvPr/>
            </p:nvSpPr>
            <p:spPr>
              <a:xfrm>
                <a:off x="3989413" y="2001041"/>
                <a:ext cx="124366" cy="139024"/>
              </a:xfrm>
              <a:custGeom>
                <a:avLst/>
                <a:gdLst/>
                <a:ahLst/>
                <a:cxnLst/>
                <a:rect l="l" t="t" r="r" b="b"/>
                <a:pathLst>
                  <a:path w="4921" h="5501" extrusionOk="0">
                    <a:moveTo>
                      <a:pt x="4286" y="0"/>
                    </a:moveTo>
                    <a:cubicBezTo>
                      <a:pt x="4184" y="0"/>
                      <a:pt x="4094" y="63"/>
                      <a:pt x="4065" y="163"/>
                    </a:cubicBezTo>
                    <a:cubicBezTo>
                      <a:pt x="4065" y="163"/>
                      <a:pt x="3998" y="60"/>
                      <a:pt x="3901" y="60"/>
                    </a:cubicBezTo>
                    <a:cubicBezTo>
                      <a:pt x="3877" y="60"/>
                      <a:pt x="3852" y="66"/>
                      <a:pt x="3825" y="81"/>
                    </a:cubicBezTo>
                    <a:cubicBezTo>
                      <a:pt x="3749" y="125"/>
                      <a:pt x="3689" y="190"/>
                      <a:pt x="3662" y="272"/>
                    </a:cubicBezTo>
                    <a:cubicBezTo>
                      <a:pt x="3662" y="272"/>
                      <a:pt x="3631" y="247"/>
                      <a:pt x="3586" y="247"/>
                    </a:cubicBezTo>
                    <a:cubicBezTo>
                      <a:pt x="3547" y="247"/>
                      <a:pt x="3499" y="264"/>
                      <a:pt x="3450" y="326"/>
                    </a:cubicBezTo>
                    <a:cubicBezTo>
                      <a:pt x="3379" y="402"/>
                      <a:pt x="3286" y="457"/>
                      <a:pt x="3182" y="479"/>
                    </a:cubicBezTo>
                    <a:lnTo>
                      <a:pt x="3024" y="560"/>
                    </a:lnTo>
                    <a:cubicBezTo>
                      <a:pt x="2926" y="609"/>
                      <a:pt x="2845" y="686"/>
                      <a:pt x="2785" y="773"/>
                    </a:cubicBezTo>
                    <a:cubicBezTo>
                      <a:pt x="2692" y="757"/>
                      <a:pt x="2605" y="746"/>
                      <a:pt x="2518" y="746"/>
                    </a:cubicBezTo>
                    <a:cubicBezTo>
                      <a:pt x="2431" y="751"/>
                      <a:pt x="2343" y="778"/>
                      <a:pt x="2278" y="827"/>
                    </a:cubicBezTo>
                    <a:cubicBezTo>
                      <a:pt x="2207" y="795"/>
                      <a:pt x="2136" y="778"/>
                      <a:pt x="2060" y="773"/>
                    </a:cubicBezTo>
                    <a:cubicBezTo>
                      <a:pt x="1973" y="773"/>
                      <a:pt x="1880" y="762"/>
                      <a:pt x="1793" y="746"/>
                    </a:cubicBezTo>
                    <a:cubicBezTo>
                      <a:pt x="1771" y="664"/>
                      <a:pt x="1717" y="593"/>
                      <a:pt x="1635" y="560"/>
                    </a:cubicBezTo>
                    <a:cubicBezTo>
                      <a:pt x="1602" y="544"/>
                      <a:pt x="1566" y="536"/>
                      <a:pt x="1529" y="536"/>
                    </a:cubicBezTo>
                    <a:cubicBezTo>
                      <a:pt x="1492" y="536"/>
                      <a:pt x="1455" y="544"/>
                      <a:pt x="1422" y="560"/>
                    </a:cubicBezTo>
                    <a:cubicBezTo>
                      <a:pt x="1401" y="479"/>
                      <a:pt x="1352" y="402"/>
                      <a:pt x="1286" y="348"/>
                    </a:cubicBezTo>
                    <a:cubicBezTo>
                      <a:pt x="1242" y="309"/>
                      <a:pt x="1192" y="290"/>
                      <a:pt x="1137" y="290"/>
                    </a:cubicBezTo>
                    <a:cubicBezTo>
                      <a:pt x="1123" y="290"/>
                      <a:pt x="1109" y="291"/>
                      <a:pt x="1096" y="293"/>
                    </a:cubicBezTo>
                    <a:lnTo>
                      <a:pt x="1019" y="184"/>
                    </a:lnTo>
                    <a:cubicBezTo>
                      <a:pt x="975" y="181"/>
                      <a:pt x="931" y="179"/>
                      <a:pt x="887" y="179"/>
                    </a:cubicBezTo>
                    <a:cubicBezTo>
                      <a:pt x="786" y="179"/>
                      <a:pt x="688" y="189"/>
                      <a:pt x="589" y="212"/>
                    </a:cubicBezTo>
                    <a:cubicBezTo>
                      <a:pt x="349" y="266"/>
                      <a:pt x="376" y="375"/>
                      <a:pt x="376" y="375"/>
                    </a:cubicBezTo>
                    <a:cubicBezTo>
                      <a:pt x="376" y="375"/>
                      <a:pt x="273" y="402"/>
                      <a:pt x="137" y="697"/>
                    </a:cubicBezTo>
                    <a:cubicBezTo>
                      <a:pt x="0" y="985"/>
                      <a:pt x="109" y="1094"/>
                      <a:pt x="82" y="1252"/>
                    </a:cubicBezTo>
                    <a:cubicBezTo>
                      <a:pt x="55" y="1416"/>
                      <a:pt x="137" y="1443"/>
                      <a:pt x="137" y="1443"/>
                    </a:cubicBezTo>
                    <a:lnTo>
                      <a:pt x="137" y="1547"/>
                    </a:lnTo>
                    <a:cubicBezTo>
                      <a:pt x="137" y="1656"/>
                      <a:pt x="191" y="1819"/>
                      <a:pt x="137" y="1950"/>
                    </a:cubicBezTo>
                    <a:cubicBezTo>
                      <a:pt x="82" y="2081"/>
                      <a:pt x="82" y="2059"/>
                      <a:pt x="109" y="2217"/>
                    </a:cubicBezTo>
                    <a:cubicBezTo>
                      <a:pt x="137" y="2375"/>
                      <a:pt x="82" y="2429"/>
                      <a:pt x="55" y="2538"/>
                    </a:cubicBezTo>
                    <a:cubicBezTo>
                      <a:pt x="44" y="2620"/>
                      <a:pt x="55" y="2702"/>
                      <a:pt x="82" y="2778"/>
                    </a:cubicBezTo>
                    <a:lnTo>
                      <a:pt x="28" y="2991"/>
                    </a:lnTo>
                    <a:cubicBezTo>
                      <a:pt x="0" y="3127"/>
                      <a:pt x="44" y="3263"/>
                      <a:pt x="137" y="3367"/>
                    </a:cubicBezTo>
                    <a:cubicBezTo>
                      <a:pt x="137" y="3367"/>
                      <a:pt x="164" y="3683"/>
                      <a:pt x="376" y="3846"/>
                    </a:cubicBezTo>
                    <a:cubicBezTo>
                      <a:pt x="426" y="3888"/>
                      <a:pt x="487" y="3909"/>
                      <a:pt x="549" y="3909"/>
                    </a:cubicBezTo>
                    <a:cubicBezTo>
                      <a:pt x="624" y="3909"/>
                      <a:pt x="699" y="3879"/>
                      <a:pt x="752" y="3819"/>
                    </a:cubicBezTo>
                    <a:cubicBezTo>
                      <a:pt x="801" y="4075"/>
                      <a:pt x="943" y="4304"/>
                      <a:pt x="1150" y="4462"/>
                    </a:cubicBezTo>
                    <a:cubicBezTo>
                      <a:pt x="1341" y="4462"/>
                      <a:pt x="1254" y="4413"/>
                      <a:pt x="1281" y="4304"/>
                    </a:cubicBezTo>
                    <a:cubicBezTo>
                      <a:pt x="1308" y="4195"/>
                      <a:pt x="1068" y="4119"/>
                      <a:pt x="992" y="4037"/>
                    </a:cubicBezTo>
                    <a:cubicBezTo>
                      <a:pt x="910" y="3955"/>
                      <a:pt x="883" y="3743"/>
                      <a:pt x="883" y="3743"/>
                    </a:cubicBezTo>
                    <a:cubicBezTo>
                      <a:pt x="976" y="3645"/>
                      <a:pt x="1057" y="3541"/>
                      <a:pt x="1123" y="3421"/>
                    </a:cubicBezTo>
                    <a:cubicBezTo>
                      <a:pt x="1205" y="3263"/>
                      <a:pt x="1096" y="3127"/>
                      <a:pt x="1014" y="2914"/>
                    </a:cubicBezTo>
                    <a:cubicBezTo>
                      <a:pt x="963" y="2774"/>
                      <a:pt x="899" y="2750"/>
                      <a:pt x="861" y="2750"/>
                    </a:cubicBezTo>
                    <a:cubicBezTo>
                      <a:pt x="841" y="2750"/>
                      <a:pt x="829" y="2756"/>
                      <a:pt x="829" y="2756"/>
                    </a:cubicBezTo>
                    <a:cubicBezTo>
                      <a:pt x="861" y="2631"/>
                      <a:pt x="867" y="2506"/>
                      <a:pt x="856" y="2380"/>
                    </a:cubicBezTo>
                    <a:cubicBezTo>
                      <a:pt x="829" y="2222"/>
                      <a:pt x="774" y="2222"/>
                      <a:pt x="774" y="2222"/>
                    </a:cubicBezTo>
                    <a:cubicBezTo>
                      <a:pt x="774" y="2222"/>
                      <a:pt x="829" y="1983"/>
                      <a:pt x="856" y="1874"/>
                    </a:cubicBezTo>
                    <a:cubicBezTo>
                      <a:pt x="883" y="1765"/>
                      <a:pt x="698" y="1525"/>
                      <a:pt x="698" y="1525"/>
                    </a:cubicBezTo>
                    <a:cubicBezTo>
                      <a:pt x="741" y="1421"/>
                      <a:pt x="796" y="1323"/>
                      <a:pt x="856" y="1231"/>
                    </a:cubicBezTo>
                    <a:cubicBezTo>
                      <a:pt x="938" y="1127"/>
                      <a:pt x="856" y="991"/>
                      <a:pt x="856" y="991"/>
                    </a:cubicBezTo>
                    <a:lnTo>
                      <a:pt x="856" y="991"/>
                    </a:lnTo>
                    <a:lnTo>
                      <a:pt x="1068" y="1018"/>
                    </a:lnTo>
                    <a:cubicBezTo>
                      <a:pt x="1068" y="1018"/>
                      <a:pt x="1150" y="1258"/>
                      <a:pt x="1281" y="1312"/>
                    </a:cubicBezTo>
                    <a:cubicBezTo>
                      <a:pt x="1300" y="1320"/>
                      <a:pt x="1320" y="1324"/>
                      <a:pt x="1339" y="1324"/>
                    </a:cubicBezTo>
                    <a:cubicBezTo>
                      <a:pt x="1453" y="1324"/>
                      <a:pt x="1553" y="1203"/>
                      <a:pt x="1553" y="1203"/>
                    </a:cubicBezTo>
                    <a:cubicBezTo>
                      <a:pt x="1635" y="1318"/>
                      <a:pt x="1760" y="1383"/>
                      <a:pt x="1897" y="1394"/>
                    </a:cubicBezTo>
                    <a:cubicBezTo>
                      <a:pt x="2033" y="1389"/>
                      <a:pt x="2169" y="1361"/>
                      <a:pt x="2300" y="1312"/>
                    </a:cubicBezTo>
                    <a:cubicBezTo>
                      <a:pt x="2300" y="1312"/>
                      <a:pt x="2512" y="1449"/>
                      <a:pt x="2698" y="1449"/>
                    </a:cubicBezTo>
                    <a:cubicBezTo>
                      <a:pt x="2888" y="1449"/>
                      <a:pt x="2937" y="1236"/>
                      <a:pt x="2937" y="1236"/>
                    </a:cubicBezTo>
                    <a:cubicBezTo>
                      <a:pt x="2937" y="1236"/>
                      <a:pt x="3083" y="1269"/>
                      <a:pt x="3193" y="1269"/>
                    </a:cubicBezTo>
                    <a:cubicBezTo>
                      <a:pt x="3217" y="1269"/>
                      <a:pt x="3240" y="1267"/>
                      <a:pt x="3259" y="1263"/>
                    </a:cubicBezTo>
                    <a:cubicBezTo>
                      <a:pt x="3346" y="1225"/>
                      <a:pt x="3417" y="1171"/>
                      <a:pt x="3471" y="1100"/>
                    </a:cubicBezTo>
                    <a:cubicBezTo>
                      <a:pt x="3471" y="1100"/>
                      <a:pt x="3507" y="1118"/>
                      <a:pt x="3572" y="1118"/>
                    </a:cubicBezTo>
                    <a:cubicBezTo>
                      <a:pt x="3621" y="1118"/>
                      <a:pt x="3686" y="1108"/>
                      <a:pt x="3766" y="1073"/>
                    </a:cubicBezTo>
                    <a:cubicBezTo>
                      <a:pt x="3880" y="1024"/>
                      <a:pt x="3989" y="964"/>
                      <a:pt x="4087" y="887"/>
                    </a:cubicBezTo>
                    <a:lnTo>
                      <a:pt x="4087" y="887"/>
                    </a:lnTo>
                    <a:cubicBezTo>
                      <a:pt x="4087" y="887"/>
                      <a:pt x="4011" y="1285"/>
                      <a:pt x="4060" y="1449"/>
                    </a:cubicBezTo>
                    <a:cubicBezTo>
                      <a:pt x="4098" y="1563"/>
                      <a:pt x="4125" y="1677"/>
                      <a:pt x="4142" y="1797"/>
                    </a:cubicBezTo>
                    <a:cubicBezTo>
                      <a:pt x="4060" y="1895"/>
                      <a:pt x="4005" y="2015"/>
                      <a:pt x="3984" y="2141"/>
                    </a:cubicBezTo>
                    <a:cubicBezTo>
                      <a:pt x="3951" y="2331"/>
                      <a:pt x="4087" y="2571"/>
                      <a:pt x="4087" y="2571"/>
                    </a:cubicBezTo>
                    <a:lnTo>
                      <a:pt x="4033" y="2784"/>
                    </a:lnTo>
                    <a:cubicBezTo>
                      <a:pt x="4000" y="2904"/>
                      <a:pt x="4022" y="3029"/>
                      <a:pt x="4087" y="3132"/>
                    </a:cubicBezTo>
                    <a:lnTo>
                      <a:pt x="4011" y="3318"/>
                    </a:lnTo>
                    <a:cubicBezTo>
                      <a:pt x="3929" y="3503"/>
                      <a:pt x="4011" y="3557"/>
                      <a:pt x="4011" y="3557"/>
                    </a:cubicBezTo>
                    <a:lnTo>
                      <a:pt x="3902" y="3666"/>
                    </a:lnTo>
                    <a:cubicBezTo>
                      <a:pt x="3793" y="3770"/>
                      <a:pt x="3875" y="3824"/>
                      <a:pt x="3875" y="3824"/>
                    </a:cubicBezTo>
                    <a:lnTo>
                      <a:pt x="3662" y="4037"/>
                    </a:lnTo>
                    <a:cubicBezTo>
                      <a:pt x="3662" y="4037"/>
                      <a:pt x="3558" y="3901"/>
                      <a:pt x="3422" y="3901"/>
                    </a:cubicBezTo>
                    <a:cubicBezTo>
                      <a:pt x="3335" y="3906"/>
                      <a:pt x="3248" y="3933"/>
                      <a:pt x="3182" y="3982"/>
                    </a:cubicBezTo>
                    <a:cubicBezTo>
                      <a:pt x="3182" y="3982"/>
                      <a:pt x="2965" y="3852"/>
                      <a:pt x="2807" y="3770"/>
                    </a:cubicBezTo>
                    <a:cubicBezTo>
                      <a:pt x="2747" y="3739"/>
                      <a:pt x="2682" y="3724"/>
                      <a:pt x="2612" y="3724"/>
                    </a:cubicBezTo>
                    <a:cubicBezTo>
                      <a:pt x="2497" y="3724"/>
                      <a:pt x="2367" y="3765"/>
                      <a:pt x="2218" y="3846"/>
                    </a:cubicBezTo>
                    <a:cubicBezTo>
                      <a:pt x="1978" y="3982"/>
                      <a:pt x="1951" y="4140"/>
                      <a:pt x="1924" y="4407"/>
                    </a:cubicBezTo>
                    <a:cubicBezTo>
                      <a:pt x="1897" y="4674"/>
                      <a:pt x="2087" y="4996"/>
                      <a:pt x="2136" y="5105"/>
                    </a:cubicBezTo>
                    <a:cubicBezTo>
                      <a:pt x="2191" y="5214"/>
                      <a:pt x="2109" y="5317"/>
                      <a:pt x="2191" y="5454"/>
                    </a:cubicBezTo>
                    <a:cubicBezTo>
                      <a:pt x="2212" y="5488"/>
                      <a:pt x="2242" y="5500"/>
                      <a:pt x="2275" y="5500"/>
                    </a:cubicBezTo>
                    <a:cubicBezTo>
                      <a:pt x="2369" y="5500"/>
                      <a:pt x="2485" y="5399"/>
                      <a:pt x="2485" y="5399"/>
                    </a:cubicBezTo>
                    <a:cubicBezTo>
                      <a:pt x="2485" y="5399"/>
                      <a:pt x="2562" y="5445"/>
                      <a:pt x="2644" y="5445"/>
                    </a:cubicBezTo>
                    <a:cubicBezTo>
                      <a:pt x="2671" y="5445"/>
                      <a:pt x="2699" y="5440"/>
                      <a:pt x="2725" y="5426"/>
                    </a:cubicBezTo>
                    <a:cubicBezTo>
                      <a:pt x="2834" y="5372"/>
                      <a:pt x="2779" y="5159"/>
                      <a:pt x="2888" y="4969"/>
                    </a:cubicBezTo>
                    <a:cubicBezTo>
                      <a:pt x="2997" y="4783"/>
                      <a:pt x="2943" y="4647"/>
                      <a:pt x="3024" y="4516"/>
                    </a:cubicBezTo>
                    <a:cubicBezTo>
                      <a:pt x="3043" y="4483"/>
                      <a:pt x="3061" y="4469"/>
                      <a:pt x="3077" y="4469"/>
                    </a:cubicBezTo>
                    <a:cubicBezTo>
                      <a:pt x="3126" y="4469"/>
                      <a:pt x="3162" y="4596"/>
                      <a:pt x="3182" y="4674"/>
                    </a:cubicBezTo>
                    <a:cubicBezTo>
                      <a:pt x="3201" y="4747"/>
                      <a:pt x="3301" y="4796"/>
                      <a:pt x="3415" y="4796"/>
                    </a:cubicBezTo>
                    <a:cubicBezTo>
                      <a:pt x="3471" y="4796"/>
                      <a:pt x="3531" y="4783"/>
                      <a:pt x="3586" y="4756"/>
                    </a:cubicBezTo>
                    <a:cubicBezTo>
                      <a:pt x="3638" y="4729"/>
                      <a:pt x="3695" y="4720"/>
                      <a:pt x="3754" y="4720"/>
                    </a:cubicBezTo>
                    <a:cubicBezTo>
                      <a:pt x="3873" y="4720"/>
                      <a:pt x="4005" y="4756"/>
                      <a:pt x="4147" y="4756"/>
                    </a:cubicBezTo>
                    <a:cubicBezTo>
                      <a:pt x="4354" y="4756"/>
                      <a:pt x="4332" y="4756"/>
                      <a:pt x="4490" y="4489"/>
                    </a:cubicBezTo>
                    <a:cubicBezTo>
                      <a:pt x="4654" y="4222"/>
                      <a:pt x="4572" y="4086"/>
                      <a:pt x="4654" y="3928"/>
                    </a:cubicBezTo>
                    <a:cubicBezTo>
                      <a:pt x="4730" y="3770"/>
                      <a:pt x="4839" y="3557"/>
                      <a:pt x="4812" y="3318"/>
                    </a:cubicBezTo>
                    <a:cubicBezTo>
                      <a:pt x="4785" y="3078"/>
                      <a:pt x="4785" y="3023"/>
                      <a:pt x="4757" y="2887"/>
                    </a:cubicBezTo>
                    <a:cubicBezTo>
                      <a:pt x="4730" y="2756"/>
                      <a:pt x="4839" y="2696"/>
                      <a:pt x="4812" y="2517"/>
                    </a:cubicBezTo>
                    <a:cubicBezTo>
                      <a:pt x="4785" y="2331"/>
                      <a:pt x="4757" y="2331"/>
                      <a:pt x="4839" y="2195"/>
                    </a:cubicBezTo>
                    <a:cubicBezTo>
                      <a:pt x="4888" y="2130"/>
                      <a:pt x="4861" y="2037"/>
                      <a:pt x="4785" y="2010"/>
                    </a:cubicBezTo>
                    <a:cubicBezTo>
                      <a:pt x="4806" y="1934"/>
                      <a:pt x="4834" y="1863"/>
                      <a:pt x="4866" y="1792"/>
                    </a:cubicBezTo>
                    <a:cubicBezTo>
                      <a:pt x="4921" y="1688"/>
                      <a:pt x="4812" y="1552"/>
                      <a:pt x="4812" y="1552"/>
                    </a:cubicBezTo>
                    <a:lnTo>
                      <a:pt x="4866" y="1416"/>
                    </a:lnTo>
                    <a:cubicBezTo>
                      <a:pt x="4921" y="1285"/>
                      <a:pt x="4703" y="1203"/>
                      <a:pt x="4703" y="1203"/>
                    </a:cubicBezTo>
                    <a:cubicBezTo>
                      <a:pt x="4768" y="1122"/>
                      <a:pt x="4806" y="1018"/>
                      <a:pt x="4812" y="909"/>
                    </a:cubicBezTo>
                    <a:cubicBezTo>
                      <a:pt x="4806" y="811"/>
                      <a:pt x="4741" y="718"/>
                      <a:pt x="4654" y="669"/>
                    </a:cubicBezTo>
                    <a:cubicBezTo>
                      <a:pt x="4697" y="571"/>
                      <a:pt x="4725" y="462"/>
                      <a:pt x="4730" y="348"/>
                    </a:cubicBezTo>
                    <a:cubicBezTo>
                      <a:pt x="4730" y="190"/>
                      <a:pt x="4545" y="32"/>
                      <a:pt x="4332" y="5"/>
                    </a:cubicBezTo>
                    <a:cubicBezTo>
                      <a:pt x="4317" y="2"/>
                      <a:pt x="4301" y="0"/>
                      <a:pt x="4286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20" name="Google Shape;9120;p62"/>
              <p:cNvSpPr/>
              <p:nvPr/>
            </p:nvSpPr>
            <p:spPr>
              <a:xfrm>
                <a:off x="3986785" y="1906092"/>
                <a:ext cx="116531" cy="79533"/>
              </a:xfrm>
              <a:custGeom>
                <a:avLst/>
                <a:gdLst/>
                <a:ahLst/>
                <a:cxnLst/>
                <a:rect l="l" t="t" r="r" b="b"/>
                <a:pathLst>
                  <a:path w="4611" h="3147" extrusionOk="0">
                    <a:moveTo>
                      <a:pt x="1352" y="1"/>
                    </a:moveTo>
                    <a:cubicBezTo>
                      <a:pt x="1277" y="1"/>
                      <a:pt x="1203" y="9"/>
                      <a:pt x="1129" y="24"/>
                    </a:cubicBezTo>
                    <a:cubicBezTo>
                      <a:pt x="753" y="100"/>
                      <a:pt x="448" y="198"/>
                      <a:pt x="273" y="378"/>
                    </a:cubicBezTo>
                    <a:cubicBezTo>
                      <a:pt x="1" y="650"/>
                      <a:pt x="93" y="787"/>
                      <a:pt x="126" y="1141"/>
                    </a:cubicBezTo>
                    <a:cubicBezTo>
                      <a:pt x="153" y="1495"/>
                      <a:pt x="213" y="1942"/>
                      <a:pt x="213" y="2323"/>
                    </a:cubicBezTo>
                    <a:cubicBezTo>
                      <a:pt x="213" y="2710"/>
                      <a:pt x="186" y="2884"/>
                      <a:pt x="300" y="3031"/>
                    </a:cubicBezTo>
                    <a:cubicBezTo>
                      <a:pt x="367" y="3113"/>
                      <a:pt x="420" y="3146"/>
                      <a:pt x="502" y="3146"/>
                    </a:cubicBezTo>
                    <a:cubicBezTo>
                      <a:pt x="568" y="3146"/>
                      <a:pt x="651" y="3125"/>
                      <a:pt x="775" y="3091"/>
                    </a:cubicBezTo>
                    <a:cubicBezTo>
                      <a:pt x="1189" y="2972"/>
                      <a:pt x="1042" y="2764"/>
                      <a:pt x="1336" y="2677"/>
                    </a:cubicBezTo>
                    <a:cubicBezTo>
                      <a:pt x="1630" y="2590"/>
                      <a:pt x="1897" y="2530"/>
                      <a:pt x="1897" y="2530"/>
                    </a:cubicBezTo>
                    <a:cubicBezTo>
                      <a:pt x="2131" y="2470"/>
                      <a:pt x="2338" y="2116"/>
                      <a:pt x="2338" y="2116"/>
                    </a:cubicBezTo>
                    <a:cubicBezTo>
                      <a:pt x="2371" y="2187"/>
                      <a:pt x="2415" y="2258"/>
                      <a:pt x="2458" y="2323"/>
                    </a:cubicBezTo>
                    <a:cubicBezTo>
                      <a:pt x="2502" y="2416"/>
                      <a:pt x="2529" y="2514"/>
                      <a:pt x="2545" y="2617"/>
                    </a:cubicBezTo>
                    <a:lnTo>
                      <a:pt x="2660" y="2590"/>
                    </a:lnTo>
                    <a:cubicBezTo>
                      <a:pt x="2644" y="2492"/>
                      <a:pt x="2644" y="2389"/>
                      <a:pt x="2660" y="2290"/>
                    </a:cubicBezTo>
                    <a:cubicBezTo>
                      <a:pt x="2693" y="2116"/>
                      <a:pt x="2605" y="2089"/>
                      <a:pt x="2927" y="2056"/>
                    </a:cubicBezTo>
                    <a:cubicBezTo>
                      <a:pt x="3254" y="2023"/>
                      <a:pt x="3461" y="1909"/>
                      <a:pt x="3695" y="1522"/>
                    </a:cubicBezTo>
                    <a:cubicBezTo>
                      <a:pt x="3929" y="1141"/>
                      <a:pt x="3989" y="934"/>
                      <a:pt x="4137" y="814"/>
                    </a:cubicBezTo>
                    <a:cubicBezTo>
                      <a:pt x="4284" y="699"/>
                      <a:pt x="4371" y="694"/>
                      <a:pt x="4523" y="547"/>
                    </a:cubicBezTo>
                    <a:cubicBezTo>
                      <a:pt x="4523" y="547"/>
                      <a:pt x="4611" y="492"/>
                      <a:pt x="4256" y="345"/>
                    </a:cubicBezTo>
                    <a:cubicBezTo>
                      <a:pt x="4040" y="255"/>
                      <a:pt x="3901" y="220"/>
                      <a:pt x="3725" y="220"/>
                    </a:cubicBezTo>
                    <a:cubicBezTo>
                      <a:pt x="3613" y="220"/>
                      <a:pt x="3486" y="235"/>
                      <a:pt x="3314" y="258"/>
                    </a:cubicBezTo>
                    <a:cubicBezTo>
                      <a:pt x="3057" y="289"/>
                      <a:pt x="2822" y="342"/>
                      <a:pt x="2596" y="342"/>
                    </a:cubicBezTo>
                    <a:cubicBezTo>
                      <a:pt x="2428" y="342"/>
                      <a:pt x="2266" y="313"/>
                      <a:pt x="2104" y="225"/>
                    </a:cubicBezTo>
                    <a:cubicBezTo>
                      <a:pt x="1814" y="70"/>
                      <a:pt x="1577" y="1"/>
                      <a:pt x="1352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21" name="Google Shape;9121;p62"/>
              <p:cNvSpPr/>
              <p:nvPr/>
            </p:nvSpPr>
            <p:spPr>
              <a:xfrm>
                <a:off x="4034727" y="1804598"/>
                <a:ext cx="76980" cy="78597"/>
              </a:xfrm>
              <a:custGeom>
                <a:avLst/>
                <a:gdLst/>
                <a:ahLst/>
                <a:cxnLst/>
                <a:rect l="l" t="t" r="r" b="b"/>
                <a:pathLst>
                  <a:path w="3046" h="3110" extrusionOk="0">
                    <a:moveTo>
                      <a:pt x="486" y="0"/>
                    </a:moveTo>
                    <a:cubicBezTo>
                      <a:pt x="471" y="0"/>
                      <a:pt x="458" y="3"/>
                      <a:pt x="447" y="7"/>
                    </a:cubicBezTo>
                    <a:cubicBezTo>
                      <a:pt x="371" y="46"/>
                      <a:pt x="311" y="193"/>
                      <a:pt x="354" y="264"/>
                    </a:cubicBezTo>
                    <a:cubicBezTo>
                      <a:pt x="252" y="242"/>
                      <a:pt x="226" y="197"/>
                      <a:pt x="194" y="197"/>
                    </a:cubicBezTo>
                    <a:cubicBezTo>
                      <a:pt x="185" y="197"/>
                      <a:pt x="175" y="201"/>
                      <a:pt x="163" y="209"/>
                    </a:cubicBezTo>
                    <a:cubicBezTo>
                      <a:pt x="93" y="258"/>
                      <a:pt x="38" y="427"/>
                      <a:pt x="38" y="427"/>
                    </a:cubicBezTo>
                    <a:cubicBezTo>
                      <a:pt x="114" y="438"/>
                      <a:pt x="180" y="487"/>
                      <a:pt x="207" y="552"/>
                    </a:cubicBezTo>
                    <a:cubicBezTo>
                      <a:pt x="262" y="667"/>
                      <a:pt x="289" y="645"/>
                      <a:pt x="278" y="765"/>
                    </a:cubicBezTo>
                    <a:lnTo>
                      <a:pt x="272" y="765"/>
                    </a:lnTo>
                    <a:cubicBezTo>
                      <a:pt x="153" y="781"/>
                      <a:pt x="120" y="759"/>
                      <a:pt x="0" y="825"/>
                    </a:cubicBezTo>
                    <a:cubicBezTo>
                      <a:pt x="71" y="1114"/>
                      <a:pt x="142" y="1397"/>
                      <a:pt x="289" y="1648"/>
                    </a:cubicBezTo>
                    <a:lnTo>
                      <a:pt x="300" y="1735"/>
                    </a:lnTo>
                    <a:cubicBezTo>
                      <a:pt x="256" y="2323"/>
                      <a:pt x="708" y="2884"/>
                      <a:pt x="1270" y="3053"/>
                    </a:cubicBezTo>
                    <a:cubicBezTo>
                      <a:pt x="1406" y="3093"/>
                      <a:pt x="1544" y="3110"/>
                      <a:pt x="1683" y="3110"/>
                    </a:cubicBezTo>
                    <a:cubicBezTo>
                      <a:pt x="2040" y="3110"/>
                      <a:pt x="2401" y="3001"/>
                      <a:pt x="2746" y="2895"/>
                    </a:cubicBezTo>
                    <a:cubicBezTo>
                      <a:pt x="2812" y="2879"/>
                      <a:pt x="2970" y="2803"/>
                      <a:pt x="2986" y="2743"/>
                    </a:cubicBezTo>
                    <a:cubicBezTo>
                      <a:pt x="3046" y="2541"/>
                      <a:pt x="2921" y="2443"/>
                      <a:pt x="2910" y="2389"/>
                    </a:cubicBezTo>
                    <a:cubicBezTo>
                      <a:pt x="2795" y="1773"/>
                      <a:pt x="2496" y="1375"/>
                      <a:pt x="1940" y="1092"/>
                    </a:cubicBezTo>
                    <a:cubicBezTo>
                      <a:pt x="1738" y="983"/>
                      <a:pt x="1569" y="917"/>
                      <a:pt x="1569" y="917"/>
                    </a:cubicBezTo>
                    <a:cubicBezTo>
                      <a:pt x="1591" y="857"/>
                      <a:pt x="1580" y="792"/>
                      <a:pt x="1537" y="743"/>
                    </a:cubicBezTo>
                    <a:cubicBezTo>
                      <a:pt x="1526" y="667"/>
                      <a:pt x="1575" y="541"/>
                      <a:pt x="1537" y="438"/>
                    </a:cubicBezTo>
                    <a:cubicBezTo>
                      <a:pt x="1474" y="264"/>
                      <a:pt x="1385" y="228"/>
                      <a:pt x="1321" y="228"/>
                    </a:cubicBezTo>
                    <a:cubicBezTo>
                      <a:pt x="1275" y="228"/>
                      <a:pt x="1242" y="247"/>
                      <a:pt x="1242" y="247"/>
                    </a:cubicBezTo>
                    <a:cubicBezTo>
                      <a:pt x="1242" y="247"/>
                      <a:pt x="1025" y="101"/>
                      <a:pt x="845" y="101"/>
                    </a:cubicBezTo>
                    <a:cubicBezTo>
                      <a:pt x="797" y="101"/>
                      <a:pt x="752" y="112"/>
                      <a:pt x="714" y="138"/>
                    </a:cubicBezTo>
                    <a:cubicBezTo>
                      <a:pt x="691" y="73"/>
                      <a:pt x="569" y="0"/>
                      <a:pt x="486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9122" name="Google Shape;9122;p62"/>
          <p:cNvGrpSpPr/>
          <p:nvPr/>
        </p:nvGrpSpPr>
        <p:grpSpPr>
          <a:xfrm>
            <a:off x="4170709" y="1558993"/>
            <a:ext cx="402414" cy="1136125"/>
            <a:chOff x="4588296" y="1557988"/>
            <a:chExt cx="402414" cy="1136125"/>
          </a:xfrm>
        </p:grpSpPr>
        <p:sp>
          <p:nvSpPr>
            <p:cNvPr id="9123" name="Google Shape;9123;p62"/>
            <p:cNvSpPr/>
            <p:nvPr/>
          </p:nvSpPr>
          <p:spPr>
            <a:xfrm>
              <a:off x="4588296" y="1557988"/>
              <a:ext cx="402414" cy="1136125"/>
            </a:xfrm>
            <a:custGeom>
              <a:avLst/>
              <a:gdLst/>
              <a:ahLst/>
              <a:cxnLst/>
              <a:rect l="l" t="t" r="r" b="b"/>
              <a:pathLst>
                <a:path w="15923" h="44955" extrusionOk="0">
                  <a:moveTo>
                    <a:pt x="7907" y="1"/>
                  </a:moveTo>
                  <a:lnTo>
                    <a:pt x="7907" y="17"/>
                  </a:lnTo>
                  <a:cubicBezTo>
                    <a:pt x="7586" y="61"/>
                    <a:pt x="6670" y="235"/>
                    <a:pt x="6262" y="764"/>
                  </a:cubicBezTo>
                  <a:cubicBezTo>
                    <a:pt x="5760" y="1412"/>
                    <a:pt x="5973" y="2818"/>
                    <a:pt x="5973" y="2818"/>
                  </a:cubicBezTo>
                  <a:cubicBezTo>
                    <a:pt x="5499" y="2976"/>
                    <a:pt x="5646" y="3597"/>
                    <a:pt x="5859" y="3848"/>
                  </a:cubicBezTo>
                  <a:cubicBezTo>
                    <a:pt x="6071" y="4098"/>
                    <a:pt x="6060" y="4420"/>
                    <a:pt x="6164" y="4523"/>
                  </a:cubicBezTo>
                  <a:cubicBezTo>
                    <a:pt x="6203" y="4570"/>
                    <a:pt x="6256" y="4595"/>
                    <a:pt x="6311" y="4595"/>
                  </a:cubicBezTo>
                  <a:cubicBezTo>
                    <a:pt x="6333" y="4595"/>
                    <a:pt x="6355" y="4591"/>
                    <a:pt x="6376" y="4583"/>
                  </a:cubicBezTo>
                  <a:cubicBezTo>
                    <a:pt x="6474" y="4812"/>
                    <a:pt x="6534" y="5057"/>
                    <a:pt x="6551" y="5308"/>
                  </a:cubicBezTo>
                  <a:cubicBezTo>
                    <a:pt x="6551" y="6540"/>
                    <a:pt x="5608" y="7177"/>
                    <a:pt x="3695" y="7624"/>
                  </a:cubicBezTo>
                  <a:cubicBezTo>
                    <a:pt x="1788" y="8071"/>
                    <a:pt x="1848" y="10610"/>
                    <a:pt x="1963" y="11618"/>
                  </a:cubicBezTo>
                  <a:cubicBezTo>
                    <a:pt x="2077" y="12621"/>
                    <a:pt x="1690" y="14419"/>
                    <a:pt x="1243" y="15743"/>
                  </a:cubicBezTo>
                  <a:cubicBezTo>
                    <a:pt x="791" y="17067"/>
                    <a:pt x="600" y="18827"/>
                    <a:pt x="508" y="20053"/>
                  </a:cubicBezTo>
                  <a:cubicBezTo>
                    <a:pt x="415" y="21274"/>
                    <a:pt x="388" y="22696"/>
                    <a:pt x="339" y="23110"/>
                  </a:cubicBezTo>
                  <a:cubicBezTo>
                    <a:pt x="295" y="23524"/>
                    <a:pt x="159" y="24151"/>
                    <a:pt x="83" y="24625"/>
                  </a:cubicBezTo>
                  <a:cubicBezTo>
                    <a:pt x="1" y="25099"/>
                    <a:pt x="219" y="25213"/>
                    <a:pt x="611" y="25655"/>
                  </a:cubicBezTo>
                  <a:cubicBezTo>
                    <a:pt x="886" y="25963"/>
                    <a:pt x="1153" y="26166"/>
                    <a:pt x="1418" y="26166"/>
                  </a:cubicBezTo>
                  <a:cubicBezTo>
                    <a:pt x="1536" y="26166"/>
                    <a:pt x="1654" y="26125"/>
                    <a:pt x="1772" y="26036"/>
                  </a:cubicBezTo>
                  <a:cubicBezTo>
                    <a:pt x="2148" y="25742"/>
                    <a:pt x="2262" y="25290"/>
                    <a:pt x="2137" y="25104"/>
                  </a:cubicBezTo>
                  <a:cubicBezTo>
                    <a:pt x="2079" y="25021"/>
                    <a:pt x="2020" y="24998"/>
                    <a:pt x="1975" y="24998"/>
                  </a:cubicBezTo>
                  <a:cubicBezTo>
                    <a:pt x="1922" y="24998"/>
                    <a:pt x="1886" y="25028"/>
                    <a:pt x="1886" y="25028"/>
                  </a:cubicBezTo>
                  <a:cubicBezTo>
                    <a:pt x="1875" y="24843"/>
                    <a:pt x="1897" y="24652"/>
                    <a:pt x="1952" y="24472"/>
                  </a:cubicBezTo>
                  <a:cubicBezTo>
                    <a:pt x="2050" y="24129"/>
                    <a:pt x="1935" y="23655"/>
                    <a:pt x="1783" y="23290"/>
                  </a:cubicBezTo>
                  <a:cubicBezTo>
                    <a:pt x="1630" y="22930"/>
                    <a:pt x="1423" y="22058"/>
                    <a:pt x="1935" y="20974"/>
                  </a:cubicBezTo>
                  <a:cubicBezTo>
                    <a:pt x="2453" y="19895"/>
                    <a:pt x="3249" y="16604"/>
                    <a:pt x="3221" y="15885"/>
                  </a:cubicBezTo>
                  <a:cubicBezTo>
                    <a:pt x="3199" y="15165"/>
                    <a:pt x="3739" y="13672"/>
                    <a:pt x="3739" y="13672"/>
                  </a:cubicBezTo>
                  <a:cubicBezTo>
                    <a:pt x="3739" y="13672"/>
                    <a:pt x="4148" y="14958"/>
                    <a:pt x="4562" y="16190"/>
                  </a:cubicBezTo>
                  <a:cubicBezTo>
                    <a:pt x="4976" y="17427"/>
                    <a:pt x="4044" y="19819"/>
                    <a:pt x="3635" y="22521"/>
                  </a:cubicBezTo>
                  <a:cubicBezTo>
                    <a:pt x="3221" y="25219"/>
                    <a:pt x="3559" y="27714"/>
                    <a:pt x="3608" y="29028"/>
                  </a:cubicBezTo>
                  <a:cubicBezTo>
                    <a:pt x="3663" y="30335"/>
                    <a:pt x="3891" y="30695"/>
                    <a:pt x="3532" y="31572"/>
                  </a:cubicBezTo>
                  <a:cubicBezTo>
                    <a:pt x="3172" y="32444"/>
                    <a:pt x="3276" y="33605"/>
                    <a:pt x="3276" y="33605"/>
                  </a:cubicBezTo>
                  <a:cubicBezTo>
                    <a:pt x="2480" y="34580"/>
                    <a:pt x="2170" y="36585"/>
                    <a:pt x="2398" y="39233"/>
                  </a:cubicBezTo>
                  <a:cubicBezTo>
                    <a:pt x="2633" y="41882"/>
                    <a:pt x="2660" y="42269"/>
                    <a:pt x="2606" y="43195"/>
                  </a:cubicBezTo>
                  <a:cubicBezTo>
                    <a:pt x="2551" y="44121"/>
                    <a:pt x="1728" y="44072"/>
                    <a:pt x="1576" y="44454"/>
                  </a:cubicBezTo>
                  <a:cubicBezTo>
                    <a:pt x="1423" y="44840"/>
                    <a:pt x="2426" y="44791"/>
                    <a:pt x="3249" y="44917"/>
                  </a:cubicBezTo>
                  <a:cubicBezTo>
                    <a:pt x="3409" y="44942"/>
                    <a:pt x="3542" y="44955"/>
                    <a:pt x="3651" y="44955"/>
                  </a:cubicBezTo>
                  <a:cubicBezTo>
                    <a:pt x="4099" y="44955"/>
                    <a:pt x="4153" y="44740"/>
                    <a:pt x="4175" y="44328"/>
                  </a:cubicBezTo>
                  <a:cubicBezTo>
                    <a:pt x="4202" y="43811"/>
                    <a:pt x="4044" y="42732"/>
                    <a:pt x="4071" y="41293"/>
                  </a:cubicBezTo>
                  <a:cubicBezTo>
                    <a:pt x="4099" y="39855"/>
                    <a:pt x="5047" y="37206"/>
                    <a:pt x="5101" y="36149"/>
                  </a:cubicBezTo>
                  <a:cubicBezTo>
                    <a:pt x="5150" y="35092"/>
                    <a:pt x="5047" y="34400"/>
                    <a:pt x="5641" y="33626"/>
                  </a:cubicBezTo>
                  <a:cubicBezTo>
                    <a:pt x="6229" y="32858"/>
                    <a:pt x="6567" y="29769"/>
                    <a:pt x="7183" y="28281"/>
                  </a:cubicBezTo>
                  <a:cubicBezTo>
                    <a:pt x="7629" y="27202"/>
                    <a:pt x="7864" y="25693"/>
                    <a:pt x="7962" y="24924"/>
                  </a:cubicBezTo>
                  <a:cubicBezTo>
                    <a:pt x="8060" y="25693"/>
                    <a:pt x="8300" y="27202"/>
                    <a:pt x="8741" y="28281"/>
                  </a:cubicBezTo>
                  <a:cubicBezTo>
                    <a:pt x="9357" y="29769"/>
                    <a:pt x="9695" y="32858"/>
                    <a:pt x="10283" y="33626"/>
                  </a:cubicBezTo>
                  <a:cubicBezTo>
                    <a:pt x="10877" y="34400"/>
                    <a:pt x="10774" y="35092"/>
                    <a:pt x="10823" y="36149"/>
                  </a:cubicBezTo>
                  <a:cubicBezTo>
                    <a:pt x="10877" y="37201"/>
                    <a:pt x="11825" y="39849"/>
                    <a:pt x="11852" y="41293"/>
                  </a:cubicBezTo>
                  <a:cubicBezTo>
                    <a:pt x="11880" y="42732"/>
                    <a:pt x="11727" y="43811"/>
                    <a:pt x="11749" y="44328"/>
                  </a:cubicBezTo>
                  <a:cubicBezTo>
                    <a:pt x="11771" y="44740"/>
                    <a:pt x="11825" y="44955"/>
                    <a:pt x="12273" y="44955"/>
                  </a:cubicBezTo>
                  <a:cubicBezTo>
                    <a:pt x="12382" y="44955"/>
                    <a:pt x="12514" y="44942"/>
                    <a:pt x="12675" y="44917"/>
                  </a:cubicBezTo>
                  <a:cubicBezTo>
                    <a:pt x="13498" y="44791"/>
                    <a:pt x="14501" y="44840"/>
                    <a:pt x="14348" y="44454"/>
                  </a:cubicBezTo>
                  <a:cubicBezTo>
                    <a:pt x="14196" y="44067"/>
                    <a:pt x="13373" y="44121"/>
                    <a:pt x="13318" y="43195"/>
                  </a:cubicBezTo>
                  <a:cubicBezTo>
                    <a:pt x="13269" y="42269"/>
                    <a:pt x="13291" y="41882"/>
                    <a:pt x="13525" y="39233"/>
                  </a:cubicBezTo>
                  <a:cubicBezTo>
                    <a:pt x="13754" y="36585"/>
                    <a:pt x="13449" y="34580"/>
                    <a:pt x="12648" y="33605"/>
                  </a:cubicBezTo>
                  <a:cubicBezTo>
                    <a:pt x="12648" y="33605"/>
                    <a:pt x="12752" y="32444"/>
                    <a:pt x="12392" y="31572"/>
                  </a:cubicBezTo>
                  <a:cubicBezTo>
                    <a:pt x="12032" y="30695"/>
                    <a:pt x="12261" y="30335"/>
                    <a:pt x="12316" y="29028"/>
                  </a:cubicBezTo>
                  <a:cubicBezTo>
                    <a:pt x="12365" y="27714"/>
                    <a:pt x="12702" y="25219"/>
                    <a:pt x="12288" y="22521"/>
                  </a:cubicBezTo>
                  <a:cubicBezTo>
                    <a:pt x="11880" y="19819"/>
                    <a:pt x="10953" y="17427"/>
                    <a:pt x="11362" y="16190"/>
                  </a:cubicBezTo>
                  <a:cubicBezTo>
                    <a:pt x="11776" y="14958"/>
                    <a:pt x="12185" y="13672"/>
                    <a:pt x="12185" y="13672"/>
                  </a:cubicBezTo>
                  <a:cubicBezTo>
                    <a:pt x="12185" y="13672"/>
                    <a:pt x="12724" y="15165"/>
                    <a:pt x="12702" y="15885"/>
                  </a:cubicBezTo>
                  <a:cubicBezTo>
                    <a:pt x="12675" y="16604"/>
                    <a:pt x="13471" y="19895"/>
                    <a:pt x="13988" y="20974"/>
                  </a:cubicBezTo>
                  <a:cubicBezTo>
                    <a:pt x="14501" y="22058"/>
                    <a:pt x="14294" y="22930"/>
                    <a:pt x="14141" y="23290"/>
                  </a:cubicBezTo>
                  <a:cubicBezTo>
                    <a:pt x="13988" y="23655"/>
                    <a:pt x="13874" y="24134"/>
                    <a:pt x="13972" y="24472"/>
                  </a:cubicBezTo>
                  <a:cubicBezTo>
                    <a:pt x="14027" y="24652"/>
                    <a:pt x="14048" y="24843"/>
                    <a:pt x="14037" y="25028"/>
                  </a:cubicBezTo>
                  <a:cubicBezTo>
                    <a:pt x="14037" y="25028"/>
                    <a:pt x="14003" y="24999"/>
                    <a:pt x="13951" y="24999"/>
                  </a:cubicBezTo>
                  <a:cubicBezTo>
                    <a:pt x="13905" y="24999"/>
                    <a:pt x="13846" y="25022"/>
                    <a:pt x="13787" y="25110"/>
                  </a:cubicBezTo>
                  <a:cubicBezTo>
                    <a:pt x="13662" y="25290"/>
                    <a:pt x="13776" y="25742"/>
                    <a:pt x="14152" y="26036"/>
                  </a:cubicBezTo>
                  <a:cubicBezTo>
                    <a:pt x="14268" y="26125"/>
                    <a:pt x="14385" y="26166"/>
                    <a:pt x="14503" y="26166"/>
                  </a:cubicBezTo>
                  <a:cubicBezTo>
                    <a:pt x="14768" y="26166"/>
                    <a:pt x="15038" y="25963"/>
                    <a:pt x="15313" y="25655"/>
                  </a:cubicBezTo>
                  <a:cubicBezTo>
                    <a:pt x="15710" y="25213"/>
                    <a:pt x="15923" y="25093"/>
                    <a:pt x="15841" y="24625"/>
                  </a:cubicBezTo>
                  <a:cubicBezTo>
                    <a:pt x="15765" y="24151"/>
                    <a:pt x="15629" y="23524"/>
                    <a:pt x="15580" y="23110"/>
                  </a:cubicBezTo>
                  <a:cubicBezTo>
                    <a:pt x="15531" y="22696"/>
                    <a:pt x="15503" y="21268"/>
                    <a:pt x="15416" y="20048"/>
                  </a:cubicBezTo>
                  <a:cubicBezTo>
                    <a:pt x="15323" y="18827"/>
                    <a:pt x="15133" y="17067"/>
                    <a:pt x="14680" y="15737"/>
                  </a:cubicBezTo>
                  <a:cubicBezTo>
                    <a:pt x="14228" y="14413"/>
                    <a:pt x="13847" y="12615"/>
                    <a:pt x="13961" y="11613"/>
                  </a:cubicBezTo>
                  <a:cubicBezTo>
                    <a:pt x="14076" y="10610"/>
                    <a:pt x="14136" y="8065"/>
                    <a:pt x="12223" y="7619"/>
                  </a:cubicBezTo>
                  <a:cubicBezTo>
                    <a:pt x="10316" y="7177"/>
                    <a:pt x="9368" y="6540"/>
                    <a:pt x="9368" y="5303"/>
                  </a:cubicBezTo>
                  <a:cubicBezTo>
                    <a:pt x="9390" y="5057"/>
                    <a:pt x="9449" y="4812"/>
                    <a:pt x="9542" y="4578"/>
                  </a:cubicBezTo>
                  <a:cubicBezTo>
                    <a:pt x="9564" y="4586"/>
                    <a:pt x="9587" y="4590"/>
                    <a:pt x="9609" y="4590"/>
                  </a:cubicBezTo>
                  <a:cubicBezTo>
                    <a:pt x="9665" y="4590"/>
                    <a:pt x="9720" y="4566"/>
                    <a:pt x="9755" y="4523"/>
                  </a:cubicBezTo>
                  <a:cubicBezTo>
                    <a:pt x="9864" y="4415"/>
                    <a:pt x="9853" y="4098"/>
                    <a:pt x="10065" y="3848"/>
                  </a:cubicBezTo>
                  <a:cubicBezTo>
                    <a:pt x="10278" y="3597"/>
                    <a:pt x="10419" y="2971"/>
                    <a:pt x="9951" y="2818"/>
                  </a:cubicBezTo>
                  <a:cubicBezTo>
                    <a:pt x="9951" y="2818"/>
                    <a:pt x="10163" y="1407"/>
                    <a:pt x="9662" y="764"/>
                  </a:cubicBezTo>
                  <a:cubicBezTo>
                    <a:pt x="9253" y="230"/>
                    <a:pt x="8332" y="61"/>
                    <a:pt x="8016" y="12"/>
                  </a:cubicBezTo>
                  <a:lnTo>
                    <a:pt x="8016" y="1"/>
                  </a:lnTo>
                  <a:lnTo>
                    <a:pt x="7962" y="6"/>
                  </a:lnTo>
                  <a:lnTo>
                    <a:pt x="7907" y="1"/>
                  </a:ln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124" name="Google Shape;9124;p62"/>
            <p:cNvGrpSpPr/>
            <p:nvPr/>
          </p:nvGrpSpPr>
          <p:grpSpPr>
            <a:xfrm>
              <a:off x="4708538" y="1583316"/>
              <a:ext cx="163226" cy="588527"/>
              <a:chOff x="4708538" y="1583316"/>
              <a:chExt cx="163226" cy="588527"/>
            </a:xfrm>
          </p:grpSpPr>
          <p:sp>
            <p:nvSpPr>
              <p:cNvPr id="9125" name="Google Shape;9125;p62"/>
              <p:cNvSpPr/>
              <p:nvPr/>
            </p:nvSpPr>
            <p:spPr>
              <a:xfrm>
                <a:off x="4708538" y="1775367"/>
                <a:ext cx="163226" cy="158038"/>
              </a:xfrm>
              <a:custGeom>
                <a:avLst/>
                <a:gdLst/>
                <a:ahLst/>
                <a:cxnLst/>
                <a:rect l="l" t="t" r="r" b="b"/>
                <a:pathLst>
                  <a:path w="5853" h="5667" extrusionOk="0">
                    <a:moveTo>
                      <a:pt x="2924" y="0"/>
                    </a:moveTo>
                    <a:cubicBezTo>
                      <a:pt x="2887" y="0"/>
                      <a:pt x="2851" y="8"/>
                      <a:pt x="2818" y="25"/>
                    </a:cubicBezTo>
                    <a:cubicBezTo>
                      <a:pt x="2774" y="52"/>
                      <a:pt x="2747" y="101"/>
                      <a:pt x="2753" y="150"/>
                    </a:cubicBezTo>
                    <a:lnTo>
                      <a:pt x="2780" y="1785"/>
                    </a:lnTo>
                    <a:cubicBezTo>
                      <a:pt x="2780" y="1785"/>
                      <a:pt x="2726" y="1882"/>
                      <a:pt x="2683" y="1882"/>
                    </a:cubicBezTo>
                    <a:cubicBezTo>
                      <a:pt x="2661" y="1882"/>
                      <a:pt x="2642" y="1857"/>
                      <a:pt x="2633" y="1785"/>
                    </a:cubicBezTo>
                    <a:cubicBezTo>
                      <a:pt x="2600" y="1567"/>
                      <a:pt x="2600" y="689"/>
                      <a:pt x="2513" y="471"/>
                    </a:cubicBezTo>
                    <a:cubicBezTo>
                      <a:pt x="2460" y="339"/>
                      <a:pt x="2318" y="240"/>
                      <a:pt x="2142" y="240"/>
                    </a:cubicBezTo>
                    <a:cubicBezTo>
                      <a:pt x="2029" y="240"/>
                      <a:pt x="1903" y="281"/>
                      <a:pt x="1777" y="379"/>
                    </a:cubicBezTo>
                    <a:cubicBezTo>
                      <a:pt x="1450" y="629"/>
                      <a:pt x="535" y="2101"/>
                      <a:pt x="328" y="2880"/>
                    </a:cubicBezTo>
                    <a:cubicBezTo>
                      <a:pt x="126" y="3665"/>
                      <a:pt x="1" y="4629"/>
                      <a:pt x="33" y="5005"/>
                    </a:cubicBezTo>
                    <a:cubicBezTo>
                      <a:pt x="59" y="5363"/>
                      <a:pt x="169" y="5667"/>
                      <a:pt x="486" y="5667"/>
                    </a:cubicBezTo>
                    <a:cubicBezTo>
                      <a:pt x="501" y="5667"/>
                      <a:pt x="518" y="5666"/>
                      <a:pt x="535" y="5664"/>
                    </a:cubicBezTo>
                    <a:cubicBezTo>
                      <a:pt x="889" y="5632"/>
                      <a:pt x="1270" y="5414"/>
                      <a:pt x="1363" y="5321"/>
                    </a:cubicBezTo>
                    <a:cubicBezTo>
                      <a:pt x="1450" y="5228"/>
                      <a:pt x="1477" y="5098"/>
                      <a:pt x="1772" y="5098"/>
                    </a:cubicBezTo>
                    <a:cubicBezTo>
                      <a:pt x="2071" y="5098"/>
                      <a:pt x="2453" y="5038"/>
                      <a:pt x="2540" y="4760"/>
                    </a:cubicBezTo>
                    <a:cubicBezTo>
                      <a:pt x="2627" y="4482"/>
                      <a:pt x="2747" y="3730"/>
                      <a:pt x="2780" y="3414"/>
                    </a:cubicBezTo>
                    <a:cubicBezTo>
                      <a:pt x="2807" y="3103"/>
                      <a:pt x="2747" y="2913"/>
                      <a:pt x="2780" y="2667"/>
                    </a:cubicBezTo>
                    <a:cubicBezTo>
                      <a:pt x="2796" y="2509"/>
                      <a:pt x="2807" y="2351"/>
                      <a:pt x="2807" y="2199"/>
                    </a:cubicBezTo>
                    <a:cubicBezTo>
                      <a:pt x="2840" y="2221"/>
                      <a:pt x="2883" y="2237"/>
                      <a:pt x="2927" y="2237"/>
                    </a:cubicBezTo>
                    <a:cubicBezTo>
                      <a:pt x="2970" y="2237"/>
                      <a:pt x="3014" y="2221"/>
                      <a:pt x="3047" y="2199"/>
                    </a:cubicBezTo>
                    <a:cubicBezTo>
                      <a:pt x="3052" y="2351"/>
                      <a:pt x="3058" y="2509"/>
                      <a:pt x="3079" y="2667"/>
                    </a:cubicBezTo>
                    <a:cubicBezTo>
                      <a:pt x="3107" y="2918"/>
                      <a:pt x="3047" y="3103"/>
                      <a:pt x="3079" y="3414"/>
                    </a:cubicBezTo>
                    <a:cubicBezTo>
                      <a:pt x="3107" y="3724"/>
                      <a:pt x="3227" y="4476"/>
                      <a:pt x="3314" y="4760"/>
                    </a:cubicBezTo>
                    <a:cubicBezTo>
                      <a:pt x="3401" y="5043"/>
                      <a:pt x="3788" y="5098"/>
                      <a:pt x="4082" y="5098"/>
                    </a:cubicBezTo>
                    <a:cubicBezTo>
                      <a:pt x="4376" y="5098"/>
                      <a:pt x="4404" y="5223"/>
                      <a:pt x="4496" y="5321"/>
                    </a:cubicBezTo>
                    <a:cubicBezTo>
                      <a:pt x="4583" y="5414"/>
                      <a:pt x="4965" y="5632"/>
                      <a:pt x="5319" y="5664"/>
                    </a:cubicBezTo>
                    <a:cubicBezTo>
                      <a:pt x="5336" y="5666"/>
                      <a:pt x="5352" y="5667"/>
                      <a:pt x="5368" y="5667"/>
                    </a:cubicBezTo>
                    <a:cubicBezTo>
                      <a:pt x="5684" y="5667"/>
                      <a:pt x="5794" y="5363"/>
                      <a:pt x="5820" y="5005"/>
                    </a:cubicBezTo>
                    <a:cubicBezTo>
                      <a:pt x="5853" y="4629"/>
                      <a:pt x="5733" y="3665"/>
                      <a:pt x="5526" y="2880"/>
                    </a:cubicBezTo>
                    <a:cubicBezTo>
                      <a:pt x="5319" y="2101"/>
                      <a:pt x="4404" y="629"/>
                      <a:pt x="4082" y="379"/>
                    </a:cubicBezTo>
                    <a:cubicBezTo>
                      <a:pt x="3954" y="281"/>
                      <a:pt x="3826" y="240"/>
                      <a:pt x="3713" y="240"/>
                    </a:cubicBezTo>
                    <a:cubicBezTo>
                      <a:pt x="3536" y="240"/>
                      <a:pt x="3394" y="339"/>
                      <a:pt x="3341" y="471"/>
                    </a:cubicBezTo>
                    <a:cubicBezTo>
                      <a:pt x="3254" y="695"/>
                      <a:pt x="3254" y="1567"/>
                      <a:pt x="3227" y="1785"/>
                    </a:cubicBezTo>
                    <a:cubicBezTo>
                      <a:pt x="3216" y="1857"/>
                      <a:pt x="3195" y="1882"/>
                      <a:pt x="3172" y="1882"/>
                    </a:cubicBezTo>
                    <a:cubicBezTo>
                      <a:pt x="3127" y="1882"/>
                      <a:pt x="3074" y="1785"/>
                      <a:pt x="3074" y="1785"/>
                    </a:cubicBezTo>
                    <a:lnTo>
                      <a:pt x="3101" y="150"/>
                    </a:lnTo>
                    <a:cubicBezTo>
                      <a:pt x="3107" y="101"/>
                      <a:pt x="3079" y="52"/>
                      <a:pt x="3030" y="25"/>
                    </a:cubicBezTo>
                    <a:cubicBezTo>
                      <a:pt x="2998" y="8"/>
                      <a:pt x="2961" y="0"/>
                      <a:pt x="292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26" name="Google Shape;9126;p62"/>
              <p:cNvSpPr/>
              <p:nvPr/>
            </p:nvSpPr>
            <p:spPr>
              <a:xfrm>
                <a:off x="4745162" y="1583316"/>
                <a:ext cx="88150" cy="80796"/>
              </a:xfrm>
              <a:custGeom>
                <a:avLst/>
                <a:gdLst/>
                <a:ahLst/>
                <a:cxnLst/>
                <a:rect l="l" t="t" r="r" b="b"/>
                <a:pathLst>
                  <a:path w="3488" h="3197" extrusionOk="0">
                    <a:moveTo>
                      <a:pt x="1269" y="1"/>
                    </a:moveTo>
                    <a:cubicBezTo>
                      <a:pt x="1031" y="1"/>
                      <a:pt x="751" y="51"/>
                      <a:pt x="513" y="385"/>
                    </a:cubicBezTo>
                    <a:cubicBezTo>
                      <a:pt x="196" y="831"/>
                      <a:pt x="0" y="1164"/>
                      <a:pt x="120" y="1676"/>
                    </a:cubicBezTo>
                    <a:cubicBezTo>
                      <a:pt x="202" y="2003"/>
                      <a:pt x="344" y="2139"/>
                      <a:pt x="545" y="2221"/>
                    </a:cubicBezTo>
                    <a:cubicBezTo>
                      <a:pt x="692" y="2281"/>
                      <a:pt x="834" y="2319"/>
                      <a:pt x="834" y="2319"/>
                    </a:cubicBezTo>
                    <a:cubicBezTo>
                      <a:pt x="888" y="2477"/>
                      <a:pt x="1019" y="2597"/>
                      <a:pt x="1183" y="2635"/>
                    </a:cubicBezTo>
                    <a:cubicBezTo>
                      <a:pt x="1379" y="2673"/>
                      <a:pt x="1586" y="2722"/>
                      <a:pt x="1586" y="2722"/>
                    </a:cubicBezTo>
                    <a:lnTo>
                      <a:pt x="1619" y="3098"/>
                    </a:lnTo>
                    <a:cubicBezTo>
                      <a:pt x="1624" y="3136"/>
                      <a:pt x="1651" y="3169"/>
                      <a:pt x="1689" y="3185"/>
                    </a:cubicBezTo>
                    <a:lnTo>
                      <a:pt x="1739" y="3196"/>
                    </a:lnTo>
                    <a:lnTo>
                      <a:pt x="1793" y="3185"/>
                    </a:lnTo>
                    <a:cubicBezTo>
                      <a:pt x="1831" y="3169"/>
                      <a:pt x="1858" y="3136"/>
                      <a:pt x="1864" y="3098"/>
                    </a:cubicBezTo>
                    <a:lnTo>
                      <a:pt x="1897" y="2722"/>
                    </a:lnTo>
                    <a:cubicBezTo>
                      <a:pt x="1897" y="2722"/>
                      <a:pt x="2109" y="2673"/>
                      <a:pt x="2305" y="2635"/>
                    </a:cubicBezTo>
                    <a:cubicBezTo>
                      <a:pt x="2469" y="2597"/>
                      <a:pt x="2599" y="2477"/>
                      <a:pt x="2649" y="2319"/>
                    </a:cubicBezTo>
                    <a:cubicBezTo>
                      <a:pt x="2649" y="2319"/>
                      <a:pt x="2790" y="2281"/>
                      <a:pt x="2943" y="2221"/>
                    </a:cubicBezTo>
                    <a:cubicBezTo>
                      <a:pt x="3144" y="2139"/>
                      <a:pt x="3286" y="2008"/>
                      <a:pt x="3362" y="1676"/>
                    </a:cubicBezTo>
                    <a:cubicBezTo>
                      <a:pt x="3488" y="1164"/>
                      <a:pt x="3297" y="831"/>
                      <a:pt x="2975" y="385"/>
                    </a:cubicBezTo>
                    <a:cubicBezTo>
                      <a:pt x="2737" y="51"/>
                      <a:pt x="2457" y="1"/>
                      <a:pt x="2223" y="1"/>
                    </a:cubicBezTo>
                    <a:cubicBezTo>
                      <a:pt x="2189" y="1"/>
                      <a:pt x="2157" y="2"/>
                      <a:pt x="2125" y="3"/>
                    </a:cubicBezTo>
                    <a:cubicBezTo>
                      <a:pt x="1744" y="14"/>
                      <a:pt x="1744" y="330"/>
                      <a:pt x="1744" y="330"/>
                    </a:cubicBezTo>
                    <a:cubicBezTo>
                      <a:pt x="1744" y="330"/>
                      <a:pt x="1744" y="14"/>
                      <a:pt x="1368" y="3"/>
                    </a:cubicBezTo>
                    <a:cubicBezTo>
                      <a:pt x="1336" y="2"/>
                      <a:pt x="1303" y="1"/>
                      <a:pt x="126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27" name="Google Shape;9127;p62"/>
              <p:cNvSpPr/>
              <p:nvPr/>
            </p:nvSpPr>
            <p:spPr>
              <a:xfrm>
                <a:off x="4751848" y="1888032"/>
                <a:ext cx="116291" cy="144095"/>
              </a:xfrm>
              <a:custGeom>
                <a:avLst/>
                <a:gdLst/>
                <a:ahLst/>
                <a:cxnLst/>
                <a:rect l="l" t="t" r="r" b="b"/>
                <a:pathLst>
                  <a:path w="4170" h="5167" extrusionOk="0">
                    <a:moveTo>
                      <a:pt x="1614" y="1"/>
                    </a:moveTo>
                    <a:cubicBezTo>
                      <a:pt x="1614" y="1"/>
                      <a:pt x="1374" y="1259"/>
                      <a:pt x="1739" y="1804"/>
                    </a:cubicBezTo>
                    <a:cubicBezTo>
                      <a:pt x="1864" y="1973"/>
                      <a:pt x="2044" y="2098"/>
                      <a:pt x="2251" y="2142"/>
                    </a:cubicBezTo>
                    <a:cubicBezTo>
                      <a:pt x="2235" y="2251"/>
                      <a:pt x="2251" y="2360"/>
                      <a:pt x="2306" y="2453"/>
                    </a:cubicBezTo>
                    <a:cubicBezTo>
                      <a:pt x="2387" y="2594"/>
                      <a:pt x="2475" y="2709"/>
                      <a:pt x="2475" y="2709"/>
                    </a:cubicBezTo>
                    <a:cubicBezTo>
                      <a:pt x="2420" y="2774"/>
                      <a:pt x="2382" y="2850"/>
                      <a:pt x="2360" y="2932"/>
                    </a:cubicBezTo>
                    <a:cubicBezTo>
                      <a:pt x="2327" y="3052"/>
                      <a:pt x="2306" y="3177"/>
                      <a:pt x="2306" y="3303"/>
                    </a:cubicBezTo>
                    <a:cubicBezTo>
                      <a:pt x="2224" y="3335"/>
                      <a:pt x="2148" y="3384"/>
                      <a:pt x="2077" y="3439"/>
                    </a:cubicBezTo>
                    <a:cubicBezTo>
                      <a:pt x="1935" y="3553"/>
                      <a:pt x="1793" y="3837"/>
                      <a:pt x="1793" y="3837"/>
                    </a:cubicBezTo>
                    <a:cubicBezTo>
                      <a:pt x="1726" y="3778"/>
                      <a:pt x="1635" y="3745"/>
                      <a:pt x="1544" y="3745"/>
                    </a:cubicBezTo>
                    <a:cubicBezTo>
                      <a:pt x="1525" y="3745"/>
                      <a:pt x="1507" y="3747"/>
                      <a:pt x="1488" y="3749"/>
                    </a:cubicBezTo>
                    <a:cubicBezTo>
                      <a:pt x="1287" y="3782"/>
                      <a:pt x="1178" y="3864"/>
                      <a:pt x="1091" y="3864"/>
                    </a:cubicBezTo>
                    <a:cubicBezTo>
                      <a:pt x="1003" y="3864"/>
                      <a:pt x="922" y="3684"/>
                      <a:pt x="638" y="3640"/>
                    </a:cubicBezTo>
                    <a:cubicBezTo>
                      <a:pt x="595" y="3633"/>
                      <a:pt x="554" y="3629"/>
                      <a:pt x="517" y="3629"/>
                    </a:cubicBezTo>
                    <a:cubicBezTo>
                      <a:pt x="266" y="3629"/>
                      <a:pt x="152" y="3808"/>
                      <a:pt x="72" y="4202"/>
                    </a:cubicBezTo>
                    <a:cubicBezTo>
                      <a:pt x="1" y="4605"/>
                      <a:pt x="88" y="5166"/>
                      <a:pt x="88" y="5166"/>
                    </a:cubicBezTo>
                    <a:lnTo>
                      <a:pt x="409" y="5112"/>
                    </a:lnTo>
                    <a:cubicBezTo>
                      <a:pt x="409" y="5112"/>
                      <a:pt x="355" y="4512"/>
                      <a:pt x="415" y="4371"/>
                    </a:cubicBezTo>
                    <a:cubicBezTo>
                      <a:pt x="458" y="4262"/>
                      <a:pt x="501" y="4185"/>
                      <a:pt x="575" y="4185"/>
                    </a:cubicBezTo>
                    <a:cubicBezTo>
                      <a:pt x="594" y="4185"/>
                      <a:pt x="615" y="4190"/>
                      <a:pt x="638" y="4202"/>
                    </a:cubicBezTo>
                    <a:cubicBezTo>
                      <a:pt x="737" y="4253"/>
                      <a:pt x="791" y="4322"/>
                      <a:pt x="878" y="4322"/>
                    </a:cubicBezTo>
                    <a:cubicBezTo>
                      <a:pt x="892" y="4322"/>
                      <a:pt x="906" y="4320"/>
                      <a:pt x="922" y="4316"/>
                    </a:cubicBezTo>
                    <a:cubicBezTo>
                      <a:pt x="1001" y="4297"/>
                      <a:pt x="945" y="4266"/>
                      <a:pt x="958" y="4266"/>
                    </a:cubicBezTo>
                    <a:cubicBezTo>
                      <a:pt x="964" y="4266"/>
                      <a:pt x="984" y="4272"/>
                      <a:pt x="1036" y="4289"/>
                    </a:cubicBezTo>
                    <a:cubicBezTo>
                      <a:pt x="1205" y="4343"/>
                      <a:pt x="1314" y="4572"/>
                      <a:pt x="1739" y="4681"/>
                    </a:cubicBezTo>
                    <a:cubicBezTo>
                      <a:pt x="1869" y="4716"/>
                      <a:pt x="2035" y="4740"/>
                      <a:pt x="2217" y="4740"/>
                    </a:cubicBezTo>
                    <a:cubicBezTo>
                      <a:pt x="2634" y="4740"/>
                      <a:pt x="3136" y="4614"/>
                      <a:pt x="3488" y="4202"/>
                    </a:cubicBezTo>
                    <a:cubicBezTo>
                      <a:pt x="4000" y="3608"/>
                      <a:pt x="4169" y="2818"/>
                      <a:pt x="3831" y="2087"/>
                    </a:cubicBezTo>
                    <a:cubicBezTo>
                      <a:pt x="3554" y="1493"/>
                      <a:pt x="3337" y="1436"/>
                      <a:pt x="3114" y="1436"/>
                    </a:cubicBezTo>
                    <a:cubicBezTo>
                      <a:pt x="3061" y="1436"/>
                      <a:pt x="3008" y="1439"/>
                      <a:pt x="2954" y="1439"/>
                    </a:cubicBezTo>
                    <a:cubicBezTo>
                      <a:pt x="2671" y="1439"/>
                      <a:pt x="2562" y="1717"/>
                      <a:pt x="2306" y="1717"/>
                    </a:cubicBezTo>
                    <a:cubicBezTo>
                      <a:pt x="2055" y="1717"/>
                      <a:pt x="2066" y="1657"/>
                      <a:pt x="1968" y="1406"/>
                    </a:cubicBezTo>
                    <a:cubicBezTo>
                      <a:pt x="1908" y="1265"/>
                      <a:pt x="1881" y="802"/>
                      <a:pt x="1881" y="802"/>
                    </a:cubicBezTo>
                    <a:lnTo>
                      <a:pt x="1614" y="1"/>
                    </a:ln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28" name="Google Shape;9128;p62"/>
              <p:cNvSpPr/>
              <p:nvPr/>
            </p:nvSpPr>
            <p:spPr>
              <a:xfrm>
                <a:off x="4720084" y="2018461"/>
                <a:ext cx="137095" cy="153381"/>
              </a:xfrm>
              <a:custGeom>
                <a:avLst/>
                <a:gdLst/>
                <a:ahLst/>
                <a:cxnLst/>
                <a:rect l="l" t="t" r="r" b="b"/>
                <a:pathLst>
                  <a:path w="4916" h="5500" extrusionOk="0">
                    <a:moveTo>
                      <a:pt x="4289" y="0"/>
                    </a:moveTo>
                    <a:cubicBezTo>
                      <a:pt x="4186" y="0"/>
                      <a:pt x="4095" y="67"/>
                      <a:pt x="4066" y="162"/>
                    </a:cubicBezTo>
                    <a:cubicBezTo>
                      <a:pt x="4066" y="162"/>
                      <a:pt x="3997" y="62"/>
                      <a:pt x="3900" y="62"/>
                    </a:cubicBezTo>
                    <a:cubicBezTo>
                      <a:pt x="3875" y="62"/>
                      <a:pt x="3849" y="69"/>
                      <a:pt x="3821" y="86"/>
                    </a:cubicBezTo>
                    <a:cubicBezTo>
                      <a:pt x="3750" y="124"/>
                      <a:pt x="3690" y="189"/>
                      <a:pt x="3663" y="271"/>
                    </a:cubicBezTo>
                    <a:cubicBezTo>
                      <a:pt x="3663" y="271"/>
                      <a:pt x="3630" y="247"/>
                      <a:pt x="3584" y="247"/>
                    </a:cubicBezTo>
                    <a:cubicBezTo>
                      <a:pt x="3545" y="247"/>
                      <a:pt x="3497" y="264"/>
                      <a:pt x="3450" y="326"/>
                    </a:cubicBezTo>
                    <a:cubicBezTo>
                      <a:pt x="3379" y="407"/>
                      <a:pt x="3287" y="462"/>
                      <a:pt x="3183" y="484"/>
                    </a:cubicBezTo>
                    <a:lnTo>
                      <a:pt x="3020" y="565"/>
                    </a:lnTo>
                    <a:cubicBezTo>
                      <a:pt x="2927" y="614"/>
                      <a:pt x="2840" y="691"/>
                      <a:pt x="2780" y="778"/>
                    </a:cubicBezTo>
                    <a:cubicBezTo>
                      <a:pt x="2693" y="762"/>
                      <a:pt x="2606" y="751"/>
                      <a:pt x="2513" y="751"/>
                    </a:cubicBezTo>
                    <a:cubicBezTo>
                      <a:pt x="2426" y="756"/>
                      <a:pt x="2344" y="783"/>
                      <a:pt x="2273" y="832"/>
                    </a:cubicBezTo>
                    <a:cubicBezTo>
                      <a:pt x="2208" y="800"/>
                      <a:pt x="2137" y="783"/>
                      <a:pt x="2061" y="778"/>
                    </a:cubicBezTo>
                    <a:cubicBezTo>
                      <a:pt x="1973" y="778"/>
                      <a:pt x="1881" y="767"/>
                      <a:pt x="1794" y="751"/>
                    </a:cubicBezTo>
                    <a:cubicBezTo>
                      <a:pt x="1772" y="669"/>
                      <a:pt x="1712" y="598"/>
                      <a:pt x="1636" y="565"/>
                    </a:cubicBezTo>
                    <a:cubicBezTo>
                      <a:pt x="1600" y="549"/>
                      <a:pt x="1563" y="541"/>
                      <a:pt x="1527" y="541"/>
                    </a:cubicBezTo>
                    <a:cubicBezTo>
                      <a:pt x="1490" y="541"/>
                      <a:pt x="1453" y="549"/>
                      <a:pt x="1418" y="565"/>
                    </a:cubicBezTo>
                    <a:cubicBezTo>
                      <a:pt x="1401" y="484"/>
                      <a:pt x="1352" y="407"/>
                      <a:pt x="1281" y="353"/>
                    </a:cubicBezTo>
                    <a:cubicBezTo>
                      <a:pt x="1242" y="314"/>
                      <a:pt x="1188" y="295"/>
                      <a:pt x="1135" y="295"/>
                    </a:cubicBezTo>
                    <a:cubicBezTo>
                      <a:pt x="1122" y="295"/>
                      <a:pt x="1109" y="296"/>
                      <a:pt x="1096" y="298"/>
                    </a:cubicBezTo>
                    <a:lnTo>
                      <a:pt x="1014" y="189"/>
                    </a:lnTo>
                    <a:cubicBezTo>
                      <a:pt x="972" y="186"/>
                      <a:pt x="929" y="184"/>
                      <a:pt x="886" y="184"/>
                    </a:cubicBezTo>
                    <a:cubicBezTo>
                      <a:pt x="787" y="184"/>
                      <a:pt x="688" y="194"/>
                      <a:pt x="589" y="217"/>
                    </a:cubicBezTo>
                    <a:cubicBezTo>
                      <a:pt x="350" y="271"/>
                      <a:pt x="377" y="380"/>
                      <a:pt x="377" y="380"/>
                    </a:cubicBezTo>
                    <a:cubicBezTo>
                      <a:pt x="377" y="380"/>
                      <a:pt x="268" y="407"/>
                      <a:pt x="137" y="702"/>
                    </a:cubicBezTo>
                    <a:cubicBezTo>
                      <a:pt x="1" y="990"/>
                      <a:pt x="110" y="1099"/>
                      <a:pt x="83" y="1257"/>
                    </a:cubicBezTo>
                    <a:cubicBezTo>
                      <a:pt x="55" y="1421"/>
                      <a:pt x="137" y="1448"/>
                      <a:pt x="137" y="1448"/>
                    </a:cubicBezTo>
                    <a:lnTo>
                      <a:pt x="137" y="1552"/>
                    </a:lnTo>
                    <a:cubicBezTo>
                      <a:pt x="137" y="1661"/>
                      <a:pt x="192" y="1824"/>
                      <a:pt x="137" y="1955"/>
                    </a:cubicBezTo>
                    <a:cubicBezTo>
                      <a:pt x="83" y="2086"/>
                      <a:pt x="83" y="2064"/>
                      <a:pt x="110" y="2222"/>
                    </a:cubicBezTo>
                    <a:cubicBezTo>
                      <a:pt x="137" y="2380"/>
                      <a:pt x="83" y="2434"/>
                      <a:pt x="55" y="2543"/>
                    </a:cubicBezTo>
                    <a:cubicBezTo>
                      <a:pt x="44" y="2625"/>
                      <a:pt x="50" y="2707"/>
                      <a:pt x="83" y="2783"/>
                    </a:cubicBezTo>
                    <a:lnTo>
                      <a:pt x="28" y="2996"/>
                    </a:lnTo>
                    <a:cubicBezTo>
                      <a:pt x="1" y="3132"/>
                      <a:pt x="39" y="3268"/>
                      <a:pt x="137" y="3372"/>
                    </a:cubicBezTo>
                    <a:cubicBezTo>
                      <a:pt x="137" y="3372"/>
                      <a:pt x="164" y="3688"/>
                      <a:pt x="377" y="3851"/>
                    </a:cubicBezTo>
                    <a:cubicBezTo>
                      <a:pt x="426" y="3893"/>
                      <a:pt x="488" y="3914"/>
                      <a:pt x="549" y="3914"/>
                    </a:cubicBezTo>
                    <a:cubicBezTo>
                      <a:pt x="623" y="3914"/>
                      <a:pt x="697" y="3884"/>
                      <a:pt x="747" y="3824"/>
                    </a:cubicBezTo>
                    <a:cubicBezTo>
                      <a:pt x="796" y="4080"/>
                      <a:pt x="938" y="4309"/>
                      <a:pt x="1151" y="4467"/>
                    </a:cubicBezTo>
                    <a:cubicBezTo>
                      <a:pt x="1336" y="4467"/>
                      <a:pt x="1260" y="4412"/>
                      <a:pt x="1281" y="4303"/>
                    </a:cubicBezTo>
                    <a:cubicBezTo>
                      <a:pt x="1309" y="4200"/>
                      <a:pt x="1069" y="4118"/>
                      <a:pt x="987" y="4036"/>
                    </a:cubicBezTo>
                    <a:cubicBezTo>
                      <a:pt x="911" y="3955"/>
                      <a:pt x="884" y="3742"/>
                      <a:pt x="884" y="3742"/>
                    </a:cubicBezTo>
                    <a:cubicBezTo>
                      <a:pt x="976" y="3650"/>
                      <a:pt x="1058" y="3541"/>
                      <a:pt x="1123" y="3421"/>
                    </a:cubicBezTo>
                    <a:cubicBezTo>
                      <a:pt x="1205" y="3263"/>
                      <a:pt x="1096" y="3132"/>
                      <a:pt x="1014" y="2914"/>
                    </a:cubicBezTo>
                    <a:cubicBezTo>
                      <a:pt x="964" y="2773"/>
                      <a:pt x="899" y="2750"/>
                      <a:pt x="861" y="2750"/>
                    </a:cubicBezTo>
                    <a:cubicBezTo>
                      <a:pt x="842" y="2750"/>
                      <a:pt x="829" y="2756"/>
                      <a:pt x="829" y="2756"/>
                    </a:cubicBezTo>
                    <a:cubicBezTo>
                      <a:pt x="856" y="2636"/>
                      <a:pt x="867" y="2505"/>
                      <a:pt x="856" y="2380"/>
                    </a:cubicBezTo>
                    <a:cubicBezTo>
                      <a:pt x="829" y="2222"/>
                      <a:pt x="775" y="2222"/>
                      <a:pt x="775" y="2222"/>
                    </a:cubicBezTo>
                    <a:cubicBezTo>
                      <a:pt x="775" y="2222"/>
                      <a:pt x="829" y="1982"/>
                      <a:pt x="856" y="1873"/>
                    </a:cubicBezTo>
                    <a:cubicBezTo>
                      <a:pt x="884" y="1770"/>
                      <a:pt x="698" y="1524"/>
                      <a:pt x="698" y="1524"/>
                    </a:cubicBezTo>
                    <a:cubicBezTo>
                      <a:pt x="742" y="1426"/>
                      <a:pt x="791" y="1328"/>
                      <a:pt x="856" y="1236"/>
                    </a:cubicBezTo>
                    <a:cubicBezTo>
                      <a:pt x="938" y="1127"/>
                      <a:pt x="856" y="990"/>
                      <a:pt x="856" y="990"/>
                    </a:cubicBezTo>
                    <a:lnTo>
                      <a:pt x="856" y="990"/>
                    </a:lnTo>
                    <a:lnTo>
                      <a:pt x="1069" y="1018"/>
                    </a:lnTo>
                    <a:cubicBezTo>
                      <a:pt x="1069" y="1018"/>
                      <a:pt x="1151" y="1263"/>
                      <a:pt x="1281" y="1312"/>
                    </a:cubicBezTo>
                    <a:cubicBezTo>
                      <a:pt x="1301" y="1320"/>
                      <a:pt x="1320" y="1323"/>
                      <a:pt x="1339" y="1323"/>
                    </a:cubicBezTo>
                    <a:cubicBezTo>
                      <a:pt x="1449" y="1323"/>
                      <a:pt x="1548" y="1208"/>
                      <a:pt x="1548" y="1208"/>
                    </a:cubicBezTo>
                    <a:cubicBezTo>
                      <a:pt x="1636" y="1317"/>
                      <a:pt x="1761" y="1383"/>
                      <a:pt x="1897" y="1394"/>
                    </a:cubicBezTo>
                    <a:cubicBezTo>
                      <a:pt x="2033" y="1394"/>
                      <a:pt x="2170" y="1366"/>
                      <a:pt x="2300" y="1312"/>
                    </a:cubicBezTo>
                    <a:cubicBezTo>
                      <a:pt x="2300" y="1312"/>
                      <a:pt x="2513" y="1448"/>
                      <a:pt x="2698" y="1448"/>
                    </a:cubicBezTo>
                    <a:cubicBezTo>
                      <a:pt x="2883" y="1448"/>
                      <a:pt x="2938" y="1236"/>
                      <a:pt x="2938" y="1236"/>
                    </a:cubicBezTo>
                    <a:cubicBezTo>
                      <a:pt x="2938" y="1236"/>
                      <a:pt x="3074" y="1271"/>
                      <a:pt x="3184" y="1271"/>
                    </a:cubicBezTo>
                    <a:cubicBezTo>
                      <a:pt x="3212" y="1271"/>
                      <a:pt x="3238" y="1268"/>
                      <a:pt x="3259" y="1263"/>
                    </a:cubicBezTo>
                    <a:cubicBezTo>
                      <a:pt x="3341" y="1230"/>
                      <a:pt x="3417" y="1176"/>
                      <a:pt x="3472" y="1105"/>
                    </a:cubicBezTo>
                    <a:cubicBezTo>
                      <a:pt x="3472" y="1105"/>
                      <a:pt x="3506" y="1120"/>
                      <a:pt x="3570" y="1120"/>
                    </a:cubicBezTo>
                    <a:cubicBezTo>
                      <a:pt x="3619" y="1120"/>
                      <a:pt x="3685" y="1111"/>
                      <a:pt x="3766" y="1078"/>
                    </a:cubicBezTo>
                    <a:cubicBezTo>
                      <a:pt x="3881" y="1029"/>
                      <a:pt x="3990" y="963"/>
                      <a:pt x="4088" y="887"/>
                    </a:cubicBezTo>
                    <a:lnTo>
                      <a:pt x="4088" y="887"/>
                    </a:lnTo>
                    <a:cubicBezTo>
                      <a:pt x="4088" y="887"/>
                      <a:pt x="4006" y="1290"/>
                      <a:pt x="4060" y="1448"/>
                    </a:cubicBezTo>
                    <a:cubicBezTo>
                      <a:pt x="4099" y="1563"/>
                      <a:pt x="4126" y="1677"/>
                      <a:pt x="4142" y="1797"/>
                    </a:cubicBezTo>
                    <a:cubicBezTo>
                      <a:pt x="4060" y="1900"/>
                      <a:pt x="4006" y="2015"/>
                      <a:pt x="3979" y="2146"/>
                    </a:cubicBezTo>
                    <a:cubicBezTo>
                      <a:pt x="3951" y="2331"/>
                      <a:pt x="4088" y="2571"/>
                      <a:pt x="4088" y="2571"/>
                    </a:cubicBezTo>
                    <a:lnTo>
                      <a:pt x="4033" y="2783"/>
                    </a:lnTo>
                    <a:cubicBezTo>
                      <a:pt x="4000" y="2903"/>
                      <a:pt x="4017" y="3028"/>
                      <a:pt x="4088" y="3132"/>
                    </a:cubicBezTo>
                    <a:lnTo>
                      <a:pt x="4006" y="3317"/>
                    </a:lnTo>
                    <a:cubicBezTo>
                      <a:pt x="3930" y="3508"/>
                      <a:pt x="4006" y="3557"/>
                      <a:pt x="4006" y="3557"/>
                    </a:cubicBezTo>
                    <a:lnTo>
                      <a:pt x="3902" y="3666"/>
                    </a:lnTo>
                    <a:cubicBezTo>
                      <a:pt x="3793" y="3775"/>
                      <a:pt x="3875" y="3824"/>
                      <a:pt x="3875" y="3824"/>
                    </a:cubicBezTo>
                    <a:lnTo>
                      <a:pt x="3663" y="4042"/>
                    </a:lnTo>
                    <a:cubicBezTo>
                      <a:pt x="3663" y="4042"/>
                      <a:pt x="3554" y="3906"/>
                      <a:pt x="3417" y="3906"/>
                    </a:cubicBezTo>
                    <a:cubicBezTo>
                      <a:pt x="3336" y="3906"/>
                      <a:pt x="3248" y="3933"/>
                      <a:pt x="3178" y="3982"/>
                    </a:cubicBezTo>
                    <a:cubicBezTo>
                      <a:pt x="3178" y="3982"/>
                      <a:pt x="2965" y="3851"/>
                      <a:pt x="2807" y="3769"/>
                    </a:cubicBezTo>
                    <a:cubicBezTo>
                      <a:pt x="2746" y="3739"/>
                      <a:pt x="2681" y="3723"/>
                      <a:pt x="2612" y="3723"/>
                    </a:cubicBezTo>
                    <a:cubicBezTo>
                      <a:pt x="2497" y="3723"/>
                      <a:pt x="2368" y="3766"/>
                      <a:pt x="2219" y="3851"/>
                    </a:cubicBezTo>
                    <a:cubicBezTo>
                      <a:pt x="1979" y="3982"/>
                      <a:pt x="1952" y="4145"/>
                      <a:pt x="1924" y="4412"/>
                    </a:cubicBezTo>
                    <a:cubicBezTo>
                      <a:pt x="1897" y="4679"/>
                      <a:pt x="2082" y="5001"/>
                      <a:pt x="2137" y="5104"/>
                    </a:cubicBezTo>
                    <a:cubicBezTo>
                      <a:pt x="2191" y="5213"/>
                      <a:pt x="2110" y="5317"/>
                      <a:pt x="2191" y="5453"/>
                    </a:cubicBezTo>
                    <a:cubicBezTo>
                      <a:pt x="2213" y="5487"/>
                      <a:pt x="2243" y="5500"/>
                      <a:pt x="2276" y="5500"/>
                    </a:cubicBezTo>
                    <a:cubicBezTo>
                      <a:pt x="2370" y="5500"/>
                      <a:pt x="2486" y="5399"/>
                      <a:pt x="2486" y="5399"/>
                    </a:cubicBezTo>
                    <a:cubicBezTo>
                      <a:pt x="2486" y="5399"/>
                      <a:pt x="2559" y="5445"/>
                      <a:pt x="2642" y="5445"/>
                    </a:cubicBezTo>
                    <a:cubicBezTo>
                      <a:pt x="2670" y="5445"/>
                      <a:pt x="2698" y="5440"/>
                      <a:pt x="2725" y="5426"/>
                    </a:cubicBezTo>
                    <a:cubicBezTo>
                      <a:pt x="2834" y="5371"/>
                      <a:pt x="2774" y="5159"/>
                      <a:pt x="2883" y="4974"/>
                    </a:cubicBezTo>
                    <a:cubicBezTo>
                      <a:pt x="2998" y="4783"/>
                      <a:pt x="2943" y="4652"/>
                      <a:pt x="3020" y="4516"/>
                    </a:cubicBezTo>
                    <a:cubicBezTo>
                      <a:pt x="3040" y="4484"/>
                      <a:pt x="3058" y="4471"/>
                      <a:pt x="3075" y="4471"/>
                    </a:cubicBezTo>
                    <a:cubicBezTo>
                      <a:pt x="3126" y="4471"/>
                      <a:pt x="3162" y="4597"/>
                      <a:pt x="3183" y="4679"/>
                    </a:cubicBezTo>
                    <a:cubicBezTo>
                      <a:pt x="3201" y="4748"/>
                      <a:pt x="3301" y="4795"/>
                      <a:pt x="3412" y="4795"/>
                    </a:cubicBezTo>
                    <a:cubicBezTo>
                      <a:pt x="3468" y="4795"/>
                      <a:pt x="3528" y="4783"/>
                      <a:pt x="3581" y="4756"/>
                    </a:cubicBezTo>
                    <a:cubicBezTo>
                      <a:pt x="3635" y="4730"/>
                      <a:pt x="3693" y="4722"/>
                      <a:pt x="3753" y="4722"/>
                    </a:cubicBezTo>
                    <a:cubicBezTo>
                      <a:pt x="3873" y="4722"/>
                      <a:pt x="4004" y="4756"/>
                      <a:pt x="4142" y="4756"/>
                    </a:cubicBezTo>
                    <a:cubicBezTo>
                      <a:pt x="4355" y="4756"/>
                      <a:pt x="4327" y="4756"/>
                      <a:pt x="4491" y="4489"/>
                    </a:cubicBezTo>
                    <a:cubicBezTo>
                      <a:pt x="4649" y="4222"/>
                      <a:pt x="4573" y="4091"/>
                      <a:pt x="4649" y="3933"/>
                    </a:cubicBezTo>
                    <a:cubicBezTo>
                      <a:pt x="4731" y="3769"/>
                      <a:pt x="4840" y="3557"/>
                      <a:pt x="4812" y="3317"/>
                    </a:cubicBezTo>
                    <a:cubicBezTo>
                      <a:pt x="4801" y="3176"/>
                      <a:pt x="4780" y="3034"/>
                      <a:pt x="4758" y="2892"/>
                    </a:cubicBezTo>
                    <a:cubicBezTo>
                      <a:pt x="4731" y="2756"/>
                      <a:pt x="4840" y="2701"/>
                      <a:pt x="4812" y="2516"/>
                    </a:cubicBezTo>
                    <a:cubicBezTo>
                      <a:pt x="4785" y="2331"/>
                      <a:pt x="4758" y="2331"/>
                      <a:pt x="4840" y="2195"/>
                    </a:cubicBezTo>
                    <a:cubicBezTo>
                      <a:pt x="4889" y="2135"/>
                      <a:pt x="4861" y="2037"/>
                      <a:pt x="4785" y="2009"/>
                    </a:cubicBezTo>
                    <a:cubicBezTo>
                      <a:pt x="4801" y="1933"/>
                      <a:pt x="4829" y="1862"/>
                      <a:pt x="4867" y="1797"/>
                    </a:cubicBezTo>
                    <a:cubicBezTo>
                      <a:pt x="4916" y="1693"/>
                      <a:pt x="4812" y="1557"/>
                      <a:pt x="4812" y="1557"/>
                    </a:cubicBezTo>
                    <a:lnTo>
                      <a:pt x="4867" y="1421"/>
                    </a:lnTo>
                    <a:cubicBezTo>
                      <a:pt x="4916" y="1285"/>
                      <a:pt x="4703" y="1208"/>
                      <a:pt x="4703" y="1208"/>
                    </a:cubicBezTo>
                    <a:cubicBezTo>
                      <a:pt x="4769" y="1121"/>
                      <a:pt x="4807" y="1018"/>
                      <a:pt x="4812" y="914"/>
                    </a:cubicBezTo>
                    <a:cubicBezTo>
                      <a:pt x="4801" y="811"/>
                      <a:pt x="4742" y="718"/>
                      <a:pt x="4649" y="674"/>
                    </a:cubicBezTo>
                    <a:cubicBezTo>
                      <a:pt x="4698" y="571"/>
                      <a:pt x="4725" y="462"/>
                      <a:pt x="4731" y="353"/>
                    </a:cubicBezTo>
                    <a:cubicBezTo>
                      <a:pt x="4731" y="189"/>
                      <a:pt x="4545" y="31"/>
                      <a:pt x="4333" y="4"/>
                    </a:cubicBezTo>
                    <a:cubicBezTo>
                      <a:pt x="4318" y="2"/>
                      <a:pt x="4304" y="0"/>
                      <a:pt x="428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29" name="Google Shape;9129;p62"/>
              <p:cNvSpPr/>
              <p:nvPr/>
            </p:nvSpPr>
            <p:spPr>
              <a:xfrm>
                <a:off x="4717044" y="1913828"/>
                <a:ext cx="128757" cy="87762"/>
              </a:xfrm>
              <a:custGeom>
                <a:avLst/>
                <a:gdLst/>
                <a:ahLst/>
                <a:cxnLst/>
                <a:rect l="l" t="t" r="r" b="b"/>
                <a:pathLst>
                  <a:path w="4617" h="3147" extrusionOk="0">
                    <a:moveTo>
                      <a:pt x="1353" y="1"/>
                    </a:moveTo>
                    <a:cubicBezTo>
                      <a:pt x="1277" y="1"/>
                      <a:pt x="1203" y="9"/>
                      <a:pt x="1129" y="24"/>
                    </a:cubicBezTo>
                    <a:cubicBezTo>
                      <a:pt x="753" y="100"/>
                      <a:pt x="448" y="198"/>
                      <a:pt x="273" y="378"/>
                    </a:cubicBezTo>
                    <a:cubicBezTo>
                      <a:pt x="1" y="650"/>
                      <a:pt x="99" y="787"/>
                      <a:pt x="126" y="1141"/>
                    </a:cubicBezTo>
                    <a:cubicBezTo>
                      <a:pt x="159" y="1495"/>
                      <a:pt x="213" y="1942"/>
                      <a:pt x="213" y="2323"/>
                    </a:cubicBezTo>
                    <a:cubicBezTo>
                      <a:pt x="213" y="2710"/>
                      <a:pt x="186" y="2884"/>
                      <a:pt x="306" y="3031"/>
                    </a:cubicBezTo>
                    <a:cubicBezTo>
                      <a:pt x="370" y="3113"/>
                      <a:pt x="422" y="3146"/>
                      <a:pt x="504" y="3146"/>
                    </a:cubicBezTo>
                    <a:cubicBezTo>
                      <a:pt x="569" y="3146"/>
                      <a:pt x="654" y="3125"/>
                      <a:pt x="780" y="3091"/>
                    </a:cubicBezTo>
                    <a:cubicBezTo>
                      <a:pt x="1189" y="2972"/>
                      <a:pt x="1042" y="2764"/>
                      <a:pt x="1336" y="2677"/>
                    </a:cubicBezTo>
                    <a:cubicBezTo>
                      <a:pt x="1636" y="2590"/>
                      <a:pt x="1897" y="2530"/>
                      <a:pt x="1897" y="2530"/>
                    </a:cubicBezTo>
                    <a:cubicBezTo>
                      <a:pt x="2137" y="2470"/>
                      <a:pt x="2344" y="2116"/>
                      <a:pt x="2344" y="2116"/>
                    </a:cubicBezTo>
                    <a:cubicBezTo>
                      <a:pt x="2377" y="2187"/>
                      <a:pt x="2415" y="2258"/>
                      <a:pt x="2458" y="2323"/>
                    </a:cubicBezTo>
                    <a:cubicBezTo>
                      <a:pt x="2502" y="2416"/>
                      <a:pt x="2535" y="2514"/>
                      <a:pt x="2546" y="2617"/>
                    </a:cubicBezTo>
                    <a:lnTo>
                      <a:pt x="2665" y="2590"/>
                    </a:lnTo>
                    <a:cubicBezTo>
                      <a:pt x="2649" y="2492"/>
                      <a:pt x="2649" y="2389"/>
                      <a:pt x="2665" y="2290"/>
                    </a:cubicBezTo>
                    <a:cubicBezTo>
                      <a:pt x="2698" y="2116"/>
                      <a:pt x="2606" y="2089"/>
                      <a:pt x="2932" y="2056"/>
                    </a:cubicBezTo>
                    <a:cubicBezTo>
                      <a:pt x="3254" y="2023"/>
                      <a:pt x="3461" y="1909"/>
                      <a:pt x="3701" y="1522"/>
                    </a:cubicBezTo>
                    <a:cubicBezTo>
                      <a:pt x="3935" y="1141"/>
                      <a:pt x="3995" y="934"/>
                      <a:pt x="4142" y="814"/>
                    </a:cubicBezTo>
                    <a:cubicBezTo>
                      <a:pt x="4289" y="699"/>
                      <a:pt x="4376" y="694"/>
                      <a:pt x="4524" y="547"/>
                    </a:cubicBezTo>
                    <a:cubicBezTo>
                      <a:pt x="4524" y="547"/>
                      <a:pt x="4616" y="492"/>
                      <a:pt x="4257" y="345"/>
                    </a:cubicBezTo>
                    <a:cubicBezTo>
                      <a:pt x="4040" y="255"/>
                      <a:pt x="3901" y="220"/>
                      <a:pt x="3725" y="220"/>
                    </a:cubicBezTo>
                    <a:cubicBezTo>
                      <a:pt x="3613" y="220"/>
                      <a:pt x="3486" y="235"/>
                      <a:pt x="3314" y="258"/>
                    </a:cubicBezTo>
                    <a:cubicBezTo>
                      <a:pt x="3060" y="289"/>
                      <a:pt x="2824" y="342"/>
                      <a:pt x="2597" y="342"/>
                    </a:cubicBezTo>
                    <a:cubicBezTo>
                      <a:pt x="2429" y="342"/>
                      <a:pt x="2266" y="313"/>
                      <a:pt x="2104" y="225"/>
                    </a:cubicBezTo>
                    <a:cubicBezTo>
                      <a:pt x="1819" y="70"/>
                      <a:pt x="1579" y="1"/>
                      <a:pt x="1353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30" name="Google Shape;9130;p62"/>
              <p:cNvSpPr/>
              <p:nvPr/>
            </p:nvSpPr>
            <p:spPr>
              <a:xfrm>
                <a:off x="4770086" y="1801832"/>
                <a:ext cx="84973" cy="86730"/>
              </a:xfrm>
              <a:custGeom>
                <a:avLst/>
                <a:gdLst/>
                <a:ahLst/>
                <a:cxnLst/>
                <a:rect l="l" t="t" r="r" b="b"/>
                <a:pathLst>
                  <a:path w="3047" h="3110" extrusionOk="0">
                    <a:moveTo>
                      <a:pt x="486" y="0"/>
                    </a:moveTo>
                    <a:cubicBezTo>
                      <a:pt x="472" y="0"/>
                      <a:pt x="459" y="3"/>
                      <a:pt x="447" y="7"/>
                    </a:cubicBezTo>
                    <a:cubicBezTo>
                      <a:pt x="371" y="46"/>
                      <a:pt x="311" y="193"/>
                      <a:pt x="355" y="264"/>
                    </a:cubicBezTo>
                    <a:cubicBezTo>
                      <a:pt x="252" y="242"/>
                      <a:pt x="227" y="197"/>
                      <a:pt x="194" y="197"/>
                    </a:cubicBezTo>
                    <a:cubicBezTo>
                      <a:pt x="185" y="197"/>
                      <a:pt x="176" y="201"/>
                      <a:pt x="164" y="209"/>
                    </a:cubicBezTo>
                    <a:cubicBezTo>
                      <a:pt x="93" y="258"/>
                      <a:pt x="39" y="427"/>
                      <a:pt x="39" y="427"/>
                    </a:cubicBezTo>
                    <a:cubicBezTo>
                      <a:pt x="110" y="438"/>
                      <a:pt x="175" y="487"/>
                      <a:pt x="208" y="552"/>
                    </a:cubicBezTo>
                    <a:cubicBezTo>
                      <a:pt x="262" y="667"/>
                      <a:pt x="289" y="645"/>
                      <a:pt x="273" y="765"/>
                    </a:cubicBezTo>
                    <a:cubicBezTo>
                      <a:pt x="153" y="781"/>
                      <a:pt x="120" y="759"/>
                      <a:pt x="1" y="825"/>
                    </a:cubicBezTo>
                    <a:cubicBezTo>
                      <a:pt x="55" y="1114"/>
                      <a:pt x="153" y="1391"/>
                      <a:pt x="289" y="1648"/>
                    </a:cubicBezTo>
                    <a:lnTo>
                      <a:pt x="295" y="1735"/>
                    </a:lnTo>
                    <a:cubicBezTo>
                      <a:pt x="251" y="2323"/>
                      <a:pt x="704" y="2884"/>
                      <a:pt x="1270" y="3053"/>
                    </a:cubicBezTo>
                    <a:cubicBezTo>
                      <a:pt x="1405" y="3093"/>
                      <a:pt x="1543" y="3110"/>
                      <a:pt x="1682" y="3110"/>
                    </a:cubicBezTo>
                    <a:cubicBezTo>
                      <a:pt x="2038" y="3110"/>
                      <a:pt x="2402" y="3001"/>
                      <a:pt x="2747" y="2895"/>
                    </a:cubicBezTo>
                    <a:cubicBezTo>
                      <a:pt x="2807" y="2879"/>
                      <a:pt x="2970" y="2803"/>
                      <a:pt x="2987" y="2743"/>
                    </a:cubicBezTo>
                    <a:cubicBezTo>
                      <a:pt x="3047" y="2541"/>
                      <a:pt x="2916" y="2443"/>
                      <a:pt x="2910" y="2389"/>
                    </a:cubicBezTo>
                    <a:cubicBezTo>
                      <a:pt x="2790" y="1773"/>
                      <a:pt x="2496" y="1375"/>
                      <a:pt x="1940" y="1092"/>
                    </a:cubicBezTo>
                    <a:cubicBezTo>
                      <a:pt x="1739" y="983"/>
                      <a:pt x="1570" y="917"/>
                      <a:pt x="1570" y="917"/>
                    </a:cubicBezTo>
                    <a:cubicBezTo>
                      <a:pt x="1592" y="857"/>
                      <a:pt x="1575" y="792"/>
                      <a:pt x="1537" y="743"/>
                    </a:cubicBezTo>
                    <a:cubicBezTo>
                      <a:pt x="1526" y="667"/>
                      <a:pt x="1570" y="541"/>
                      <a:pt x="1537" y="438"/>
                    </a:cubicBezTo>
                    <a:cubicBezTo>
                      <a:pt x="1474" y="264"/>
                      <a:pt x="1384" y="228"/>
                      <a:pt x="1319" y="228"/>
                    </a:cubicBezTo>
                    <a:cubicBezTo>
                      <a:pt x="1271" y="228"/>
                      <a:pt x="1238" y="247"/>
                      <a:pt x="1238" y="247"/>
                    </a:cubicBezTo>
                    <a:cubicBezTo>
                      <a:pt x="1238" y="247"/>
                      <a:pt x="1020" y="101"/>
                      <a:pt x="843" y="101"/>
                    </a:cubicBezTo>
                    <a:cubicBezTo>
                      <a:pt x="796" y="101"/>
                      <a:pt x="751" y="112"/>
                      <a:pt x="714" y="138"/>
                    </a:cubicBezTo>
                    <a:cubicBezTo>
                      <a:pt x="691" y="73"/>
                      <a:pt x="569" y="0"/>
                      <a:pt x="486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9131" name="Google Shape;9131;p62"/>
          <p:cNvGrpSpPr/>
          <p:nvPr/>
        </p:nvGrpSpPr>
        <p:grpSpPr>
          <a:xfrm>
            <a:off x="2925871" y="2837181"/>
            <a:ext cx="2132746" cy="348002"/>
            <a:chOff x="2925871" y="2837181"/>
            <a:chExt cx="2132746" cy="348002"/>
          </a:xfrm>
        </p:grpSpPr>
        <p:grpSp>
          <p:nvGrpSpPr>
            <p:cNvPr id="9132" name="Google Shape;9132;p62"/>
            <p:cNvGrpSpPr/>
            <p:nvPr/>
          </p:nvGrpSpPr>
          <p:grpSpPr>
            <a:xfrm>
              <a:off x="2925871" y="2837181"/>
              <a:ext cx="2132746" cy="348002"/>
              <a:chOff x="2925871" y="2837181"/>
              <a:chExt cx="2132746" cy="348002"/>
            </a:xfrm>
          </p:grpSpPr>
          <p:sp>
            <p:nvSpPr>
              <p:cNvPr id="9133" name="Google Shape;9133;p62"/>
              <p:cNvSpPr/>
              <p:nvPr/>
            </p:nvSpPr>
            <p:spPr>
              <a:xfrm>
                <a:off x="2986196" y="2942669"/>
                <a:ext cx="175871" cy="137053"/>
              </a:xfrm>
              <a:custGeom>
                <a:avLst/>
                <a:gdLst/>
                <a:ahLst/>
                <a:cxnLst/>
                <a:rect l="l" t="t" r="r" b="b"/>
                <a:pathLst>
                  <a:path w="6959" h="5423" extrusionOk="0">
                    <a:moveTo>
                      <a:pt x="0" y="0"/>
                    </a:moveTo>
                    <a:lnTo>
                      <a:pt x="0" y="5422"/>
                    </a:lnTo>
                    <a:lnTo>
                      <a:pt x="6959" y="5422"/>
                    </a:lnTo>
                    <a:lnTo>
                      <a:pt x="6959" y="0"/>
                    </a:lnTo>
                    <a:close/>
                  </a:path>
                </a:pathLst>
              </a:custGeom>
              <a:solidFill>
                <a:srgbClr val="92A9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34" name="Google Shape;9134;p62"/>
              <p:cNvSpPr/>
              <p:nvPr/>
            </p:nvSpPr>
            <p:spPr>
              <a:xfrm>
                <a:off x="4537776" y="3000366"/>
                <a:ext cx="520841" cy="21633"/>
              </a:xfrm>
              <a:custGeom>
                <a:avLst/>
                <a:gdLst/>
                <a:ahLst/>
                <a:cxnLst/>
                <a:rect l="l" t="t" r="r" b="b"/>
                <a:pathLst>
                  <a:path w="20609" h="856" extrusionOk="0">
                    <a:moveTo>
                      <a:pt x="0" y="0"/>
                    </a:moveTo>
                    <a:lnTo>
                      <a:pt x="0" y="856"/>
                    </a:lnTo>
                    <a:lnTo>
                      <a:pt x="20608" y="856"/>
                    </a:lnTo>
                    <a:lnTo>
                      <a:pt x="19540" y="0"/>
                    </a:ln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35" name="Google Shape;9135;p62"/>
              <p:cNvSpPr/>
              <p:nvPr/>
            </p:nvSpPr>
            <p:spPr>
              <a:xfrm>
                <a:off x="4476490" y="2956998"/>
                <a:ext cx="148046" cy="108242"/>
              </a:xfrm>
              <a:custGeom>
                <a:avLst/>
                <a:gdLst/>
                <a:ahLst/>
                <a:cxnLst/>
                <a:rect l="l" t="t" r="r" b="b"/>
                <a:pathLst>
                  <a:path w="5858" h="4283" extrusionOk="0">
                    <a:moveTo>
                      <a:pt x="0" y="0"/>
                    </a:moveTo>
                    <a:lnTo>
                      <a:pt x="0" y="4283"/>
                    </a:lnTo>
                    <a:lnTo>
                      <a:pt x="4142" y="4283"/>
                    </a:lnTo>
                    <a:cubicBezTo>
                      <a:pt x="5090" y="4283"/>
                      <a:pt x="5858" y="3515"/>
                      <a:pt x="5858" y="2572"/>
                    </a:cubicBezTo>
                    <a:lnTo>
                      <a:pt x="5858" y="1716"/>
                    </a:lnTo>
                    <a:cubicBezTo>
                      <a:pt x="5858" y="768"/>
                      <a:pt x="5090" y="0"/>
                      <a:pt x="4142" y="0"/>
                    </a:cubicBezTo>
                    <a:close/>
                  </a:path>
                </a:pathLst>
              </a:custGeom>
              <a:solidFill>
                <a:srgbClr val="92A9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36" name="Google Shape;9136;p62"/>
              <p:cNvSpPr/>
              <p:nvPr/>
            </p:nvSpPr>
            <p:spPr>
              <a:xfrm>
                <a:off x="3210237" y="2901626"/>
                <a:ext cx="1252505" cy="219113"/>
              </a:xfrm>
              <a:custGeom>
                <a:avLst/>
                <a:gdLst/>
                <a:ahLst/>
                <a:cxnLst/>
                <a:rect l="l" t="t" r="r" b="b"/>
                <a:pathLst>
                  <a:path w="49560" h="8670" extrusionOk="0">
                    <a:moveTo>
                      <a:pt x="1" y="1"/>
                    </a:moveTo>
                    <a:lnTo>
                      <a:pt x="1" y="8670"/>
                    </a:lnTo>
                    <a:lnTo>
                      <a:pt x="47843" y="8670"/>
                    </a:lnTo>
                    <a:cubicBezTo>
                      <a:pt x="48791" y="8670"/>
                      <a:pt x="49559" y="7902"/>
                      <a:pt x="49559" y="6959"/>
                    </a:cubicBezTo>
                    <a:lnTo>
                      <a:pt x="49559" y="1711"/>
                    </a:lnTo>
                    <a:cubicBezTo>
                      <a:pt x="49559" y="763"/>
                      <a:pt x="48791" y="1"/>
                      <a:pt x="47843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37" name="Google Shape;9137;p62"/>
              <p:cNvSpPr/>
              <p:nvPr/>
            </p:nvSpPr>
            <p:spPr>
              <a:xfrm>
                <a:off x="3161764" y="2837181"/>
                <a:ext cx="60351" cy="348002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13770" extrusionOk="0">
                    <a:moveTo>
                      <a:pt x="1194" y="0"/>
                    </a:moveTo>
                    <a:cubicBezTo>
                      <a:pt x="535" y="0"/>
                      <a:pt x="1" y="534"/>
                      <a:pt x="1" y="1194"/>
                    </a:cubicBezTo>
                    <a:lnTo>
                      <a:pt x="1" y="12577"/>
                    </a:lnTo>
                    <a:cubicBezTo>
                      <a:pt x="1" y="13231"/>
                      <a:pt x="535" y="13770"/>
                      <a:pt x="1194" y="13770"/>
                    </a:cubicBezTo>
                    <a:cubicBezTo>
                      <a:pt x="1854" y="13770"/>
                      <a:pt x="2388" y="13231"/>
                      <a:pt x="2388" y="12577"/>
                    </a:cubicBezTo>
                    <a:lnTo>
                      <a:pt x="2388" y="1194"/>
                    </a:lnTo>
                    <a:cubicBezTo>
                      <a:pt x="2388" y="534"/>
                      <a:pt x="1854" y="0"/>
                      <a:pt x="1194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38" name="Google Shape;9138;p62"/>
              <p:cNvSpPr/>
              <p:nvPr/>
            </p:nvSpPr>
            <p:spPr>
              <a:xfrm>
                <a:off x="2925871" y="2837181"/>
                <a:ext cx="60351" cy="348002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13770" extrusionOk="0">
                    <a:moveTo>
                      <a:pt x="1194" y="0"/>
                    </a:moveTo>
                    <a:cubicBezTo>
                      <a:pt x="535" y="0"/>
                      <a:pt x="1" y="534"/>
                      <a:pt x="1" y="1194"/>
                    </a:cubicBezTo>
                    <a:lnTo>
                      <a:pt x="1" y="12577"/>
                    </a:lnTo>
                    <a:cubicBezTo>
                      <a:pt x="1" y="13231"/>
                      <a:pt x="535" y="13770"/>
                      <a:pt x="1194" y="13770"/>
                    </a:cubicBezTo>
                    <a:cubicBezTo>
                      <a:pt x="1853" y="13770"/>
                      <a:pt x="2387" y="13231"/>
                      <a:pt x="2387" y="12577"/>
                    </a:cubicBezTo>
                    <a:lnTo>
                      <a:pt x="2387" y="1194"/>
                    </a:lnTo>
                    <a:cubicBezTo>
                      <a:pt x="2387" y="534"/>
                      <a:pt x="1853" y="0"/>
                      <a:pt x="1194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39" name="Google Shape;9139;p62"/>
              <p:cNvSpPr/>
              <p:nvPr/>
            </p:nvSpPr>
            <p:spPr>
              <a:xfrm>
                <a:off x="4462717" y="2931650"/>
                <a:ext cx="27572" cy="159065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6294" extrusionOk="0">
                    <a:moveTo>
                      <a:pt x="545" y="0"/>
                    </a:moveTo>
                    <a:cubicBezTo>
                      <a:pt x="246" y="0"/>
                      <a:pt x="0" y="240"/>
                      <a:pt x="0" y="545"/>
                    </a:cubicBezTo>
                    <a:lnTo>
                      <a:pt x="0" y="5749"/>
                    </a:lnTo>
                    <a:cubicBezTo>
                      <a:pt x="0" y="6049"/>
                      <a:pt x="246" y="6294"/>
                      <a:pt x="545" y="6294"/>
                    </a:cubicBezTo>
                    <a:cubicBezTo>
                      <a:pt x="845" y="6294"/>
                      <a:pt x="1090" y="6049"/>
                      <a:pt x="1090" y="5749"/>
                    </a:cubicBezTo>
                    <a:lnTo>
                      <a:pt x="1090" y="545"/>
                    </a:lnTo>
                    <a:cubicBezTo>
                      <a:pt x="1090" y="240"/>
                      <a:pt x="845" y="0"/>
                      <a:pt x="545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140" name="Google Shape;9140;p62"/>
            <p:cNvSpPr/>
            <p:nvPr/>
          </p:nvSpPr>
          <p:spPr>
            <a:xfrm>
              <a:off x="3222275" y="2920500"/>
              <a:ext cx="1214896" cy="181229"/>
            </a:xfrm>
            <a:custGeom>
              <a:avLst/>
              <a:gdLst/>
              <a:ahLst/>
              <a:cxnLst/>
              <a:rect l="l" t="t" r="r" b="b"/>
              <a:pathLst>
                <a:path w="49532" h="7171" extrusionOk="0">
                  <a:moveTo>
                    <a:pt x="0" y="0"/>
                  </a:moveTo>
                  <a:lnTo>
                    <a:pt x="0" y="7171"/>
                  </a:lnTo>
                  <a:lnTo>
                    <a:pt x="48567" y="7171"/>
                  </a:lnTo>
                  <a:cubicBezTo>
                    <a:pt x="49101" y="7171"/>
                    <a:pt x="49531" y="6740"/>
                    <a:pt x="49531" y="6206"/>
                  </a:cubicBezTo>
                  <a:lnTo>
                    <a:pt x="49531" y="964"/>
                  </a:lnTo>
                  <a:cubicBezTo>
                    <a:pt x="49531" y="430"/>
                    <a:pt x="49101" y="0"/>
                    <a:pt x="48567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41" name="Google Shape;9141;p62"/>
            <p:cNvSpPr/>
            <p:nvPr/>
          </p:nvSpPr>
          <p:spPr>
            <a:xfrm>
              <a:off x="3222275" y="2920500"/>
              <a:ext cx="968006" cy="181381"/>
            </a:xfrm>
            <a:custGeom>
              <a:avLst/>
              <a:gdLst/>
              <a:ahLst/>
              <a:cxnLst/>
              <a:rect l="l" t="t" r="r" b="b"/>
              <a:pathLst>
                <a:path w="39762" h="7177" extrusionOk="0">
                  <a:moveTo>
                    <a:pt x="0" y="0"/>
                  </a:moveTo>
                  <a:lnTo>
                    <a:pt x="0" y="7176"/>
                  </a:lnTo>
                  <a:lnTo>
                    <a:pt x="39761" y="7176"/>
                  </a:lnTo>
                  <a:lnTo>
                    <a:pt x="39761" y="0"/>
                  </a:ln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42" name="Google Shape;9142;p62"/>
            <p:cNvSpPr/>
            <p:nvPr/>
          </p:nvSpPr>
          <p:spPr>
            <a:xfrm>
              <a:off x="3222275" y="2920500"/>
              <a:ext cx="724118" cy="181381"/>
            </a:xfrm>
            <a:custGeom>
              <a:avLst/>
              <a:gdLst/>
              <a:ahLst/>
              <a:cxnLst/>
              <a:rect l="l" t="t" r="r" b="b"/>
              <a:pathLst>
                <a:path w="30112" h="7177" extrusionOk="0">
                  <a:moveTo>
                    <a:pt x="0" y="0"/>
                  </a:moveTo>
                  <a:lnTo>
                    <a:pt x="0" y="7176"/>
                  </a:lnTo>
                  <a:lnTo>
                    <a:pt x="30111" y="7176"/>
                  </a:lnTo>
                  <a:lnTo>
                    <a:pt x="30111" y="0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43" name="Google Shape;9143;p62"/>
            <p:cNvSpPr/>
            <p:nvPr/>
          </p:nvSpPr>
          <p:spPr>
            <a:xfrm>
              <a:off x="3222274" y="2920500"/>
              <a:ext cx="480243" cy="181381"/>
            </a:xfrm>
            <a:custGeom>
              <a:avLst/>
              <a:gdLst/>
              <a:ahLst/>
              <a:cxnLst/>
              <a:rect l="l" t="t" r="r" b="b"/>
              <a:pathLst>
                <a:path w="20462" h="7177" extrusionOk="0">
                  <a:moveTo>
                    <a:pt x="0" y="0"/>
                  </a:moveTo>
                  <a:lnTo>
                    <a:pt x="0" y="7176"/>
                  </a:lnTo>
                  <a:lnTo>
                    <a:pt x="20461" y="7176"/>
                  </a:lnTo>
                  <a:lnTo>
                    <a:pt x="20461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44" name="Google Shape;9144;p62"/>
            <p:cNvSpPr/>
            <p:nvPr/>
          </p:nvSpPr>
          <p:spPr>
            <a:xfrm>
              <a:off x="3222276" y="2920500"/>
              <a:ext cx="233593" cy="181381"/>
            </a:xfrm>
            <a:custGeom>
              <a:avLst/>
              <a:gdLst/>
              <a:ahLst/>
              <a:cxnLst/>
              <a:rect l="l" t="t" r="r" b="b"/>
              <a:pathLst>
                <a:path w="10703" h="7177" extrusionOk="0">
                  <a:moveTo>
                    <a:pt x="0" y="0"/>
                  </a:moveTo>
                  <a:lnTo>
                    <a:pt x="0" y="7176"/>
                  </a:lnTo>
                  <a:lnTo>
                    <a:pt x="10702" y="7176"/>
                  </a:lnTo>
                  <a:lnTo>
                    <a:pt x="10702" y="0"/>
                  </a:ln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145" name="Google Shape;9145;p62"/>
          <p:cNvGrpSpPr/>
          <p:nvPr/>
        </p:nvGrpSpPr>
        <p:grpSpPr>
          <a:xfrm>
            <a:off x="3526573" y="3256553"/>
            <a:ext cx="447702" cy="1135923"/>
            <a:chOff x="3526573" y="3256553"/>
            <a:chExt cx="447702" cy="1135923"/>
          </a:xfrm>
        </p:grpSpPr>
        <p:sp>
          <p:nvSpPr>
            <p:cNvPr id="9146" name="Google Shape;9146;p62"/>
            <p:cNvSpPr/>
            <p:nvPr/>
          </p:nvSpPr>
          <p:spPr>
            <a:xfrm>
              <a:off x="3526573" y="3256553"/>
              <a:ext cx="447702" cy="1135923"/>
            </a:xfrm>
            <a:custGeom>
              <a:avLst/>
              <a:gdLst/>
              <a:ahLst/>
              <a:cxnLst/>
              <a:rect l="l" t="t" r="r" b="b"/>
              <a:pathLst>
                <a:path w="17715" h="44947" extrusionOk="0">
                  <a:moveTo>
                    <a:pt x="8707" y="1"/>
                  </a:moveTo>
                  <a:cubicBezTo>
                    <a:pt x="7995" y="1"/>
                    <a:pt x="6260" y="235"/>
                    <a:pt x="6588" y="2603"/>
                  </a:cubicBezTo>
                  <a:cubicBezTo>
                    <a:pt x="6588" y="2603"/>
                    <a:pt x="6530" y="2587"/>
                    <a:pt x="6458" y="2587"/>
                  </a:cubicBezTo>
                  <a:cubicBezTo>
                    <a:pt x="6328" y="2587"/>
                    <a:pt x="6156" y="2641"/>
                    <a:pt x="6212" y="2946"/>
                  </a:cubicBezTo>
                  <a:cubicBezTo>
                    <a:pt x="6294" y="3415"/>
                    <a:pt x="6457" y="3965"/>
                    <a:pt x="7040" y="3965"/>
                  </a:cubicBezTo>
                  <a:cubicBezTo>
                    <a:pt x="7040" y="3965"/>
                    <a:pt x="7051" y="4690"/>
                    <a:pt x="7585" y="5022"/>
                  </a:cubicBezTo>
                  <a:cubicBezTo>
                    <a:pt x="7585" y="5022"/>
                    <a:pt x="7716" y="5720"/>
                    <a:pt x="7618" y="5851"/>
                  </a:cubicBezTo>
                  <a:cubicBezTo>
                    <a:pt x="7525" y="5982"/>
                    <a:pt x="5749" y="7224"/>
                    <a:pt x="5166" y="7278"/>
                  </a:cubicBezTo>
                  <a:cubicBezTo>
                    <a:pt x="4588" y="7338"/>
                    <a:pt x="2796" y="7758"/>
                    <a:pt x="2774" y="9725"/>
                  </a:cubicBezTo>
                  <a:cubicBezTo>
                    <a:pt x="2752" y="11687"/>
                    <a:pt x="2621" y="12259"/>
                    <a:pt x="2441" y="12542"/>
                  </a:cubicBezTo>
                  <a:cubicBezTo>
                    <a:pt x="2267" y="12825"/>
                    <a:pt x="2147" y="14640"/>
                    <a:pt x="2191" y="15485"/>
                  </a:cubicBezTo>
                  <a:cubicBezTo>
                    <a:pt x="2240" y="16324"/>
                    <a:pt x="1390" y="18422"/>
                    <a:pt x="1542" y="20874"/>
                  </a:cubicBezTo>
                  <a:cubicBezTo>
                    <a:pt x="1542" y="20874"/>
                    <a:pt x="665" y="21691"/>
                    <a:pt x="594" y="22334"/>
                  </a:cubicBezTo>
                  <a:cubicBezTo>
                    <a:pt x="523" y="22971"/>
                    <a:pt x="0" y="23838"/>
                    <a:pt x="60" y="23958"/>
                  </a:cubicBezTo>
                  <a:cubicBezTo>
                    <a:pt x="87" y="24009"/>
                    <a:pt x="166" y="24037"/>
                    <a:pt x="260" y="24037"/>
                  </a:cubicBezTo>
                  <a:cubicBezTo>
                    <a:pt x="376" y="24037"/>
                    <a:pt x="515" y="23994"/>
                    <a:pt x="605" y="23898"/>
                  </a:cubicBezTo>
                  <a:cubicBezTo>
                    <a:pt x="769" y="23718"/>
                    <a:pt x="1030" y="23386"/>
                    <a:pt x="1030" y="23386"/>
                  </a:cubicBezTo>
                  <a:lnTo>
                    <a:pt x="1030" y="23386"/>
                  </a:lnTo>
                  <a:cubicBezTo>
                    <a:pt x="1030" y="23386"/>
                    <a:pt x="474" y="25511"/>
                    <a:pt x="758" y="25603"/>
                  </a:cubicBezTo>
                  <a:cubicBezTo>
                    <a:pt x="769" y="25607"/>
                    <a:pt x="781" y="25609"/>
                    <a:pt x="792" y="25609"/>
                  </a:cubicBezTo>
                  <a:cubicBezTo>
                    <a:pt x="1101" y="25609"/>
                    <a:pt x="1317" y="24295"/>
                    <a:pt x="1422" y="24143"/>
                  </a:cubicBezTo>
                  <a:cubicBezTo>
                    <a:pt x="1441" y="24117"/>
                    <a:pt x="1456" y="24106"/>
                    <a:pt x="1468" y="24106"/>
                  </a:cubicBezTo>
                  <a:cubicBezTo>
                    <a:pt x="1530" y="24106"/>
                    <a:pt x="1525" y="24383"/>
                    <a:pt x="1493" y="24546"/>
                  </a:cubicBezTo>
                  <a:cubicBezTo>
                    <a:pt x="1451" y="24741"/>
                    <a:pt x="1378" y="25771"/>
                    <a:pt x="1600" y="25771"/>
                  </a:cubicBezTo>
                  <a:cubicBezTo>
                    <a:pt x="1608" y="25771"/>
                    <a:pt x="1616" y="25769"/>
                    <a:pt x="1624" y="25767"/>
                  </a:cubicBezTo>
                  <a:cubicBezTo>
                    <a:pt x="1851" y="25701"/>
                    <a:pt x="1928" y="24271"/>
                    <a:pt x="2034" y="24271"/>
                  </a:cubicBezTo>
                  <a:cubicBezTo>
                    <a:pt x="2042" y="24271"/>
                    <a:pt x="2051" y="24280"/>
                    <a:pt x="2060" y="24301"/>
                  </a:cubicBezTo>
                  <a:cubicBezTo>
                    <a:pt x="2180" y="24573"/>
                    <a:pt x="2000" y="25592"/>
                    <a:pt x="2169" y="25625"/>
                  </a:cubicBezTo>
                  <a:cubicBezTo>
                    <a:pt x="2183" y="25628"/>
                    <a:pt x="2195" y="25629"/>
                    <a:pt x="2207" y="25629"/>
                  </a:cubicBezTo>
                  <a:cubicBezTo>
                    <a:pt x="2334" y="25629"/>
                    <a:pt x="2346" y="25475"/>
                    <a:pt x="2371" y="25380"/>
                  </a:cubicBezTo>
                  <a:cubicBezTo>
                    <a:pt x="2396" y="25279"/>
                    <a:pt x="2346" y="24133"/>
                    <a:pt x="2444" y="24133"/>
                  </a:cubicBezTo>
                  <a:cubicBezTo>
                    <a:pt x="2451" y="24133"/>
                    <a:pt x="2459" y="24140"/>
                    <a:pt x="2469" y="24154"/>
                  </a:cubicBezTo>
                  <a:cubicBezTo>
                    <a:pt x="2599" y="24350"/>
                    <a:pt x="2523" y="25353"/>
                    <a:pt x="2632" y="25385"/>
                  </a:cubicBezTo>
                  <a:cubicBezTo>
                    <a:pt x="2632" y="25385"/>
                    <a:pt x="2671" y="25404"/>
                    <a:pt x="2719" y="25404"/>
                  </a:cubicBezTo>
                  <a:cubicBezTo>
                    <a:pt x="2796" y="25404"/>
                    <a:pt x="2895" y="25356"/>
                    <a:pt x="2888" y="25107"/>
                  </a:cubicBezTo>
                  <a:cubicBezTo>
                    <a:pt x="2877" y="24704"/>
                    <a:pt x="3024" y="22966"/>
                    <a:pt x="3030" y="22563"/>
                  </a:cubicBezTo>
                  <a:cubicBezTo>
                    <a:pt x="3041" y="22007"/>
                    <a:pt x="2725" y="21228"/>
                    <a:pt x="2812" y="21097"/>
                  </a:cubicBezTo>
                  <a:cubicBezTo>
                    <a:pt x="2894" y="20966"/>
                    <a:pt x="3509" y="18950"/>
                    <a:pt x="3782" y="18133"/>
                  </a:cubicBezTo>
                  <a:cubicBezTo>
                    <a:pt x="4054" y="17315"/>
                    <a:pt x="4054" y="15185"/>
                    <a:pt x="4218" y="14912"/>
                  </a:cubicBezTo>
                  <a:cubicBezTo>
                    <a:pt x="4351" y="14693"/>
                    <a:pt x="4644" y="13388"/>
                    <a:pt x="4850" y="13388"/>
                  </a:cubicBezTo>
                  <a:cubicBezTo>
                    <a:pt x="4905" y="13388"/>
                    <a:pt x="4954" y="13481"/>
                    <a:pt x="4992" y="13714"/>
                  </a:cubicBezTo>
                  <a:cubicBezTo>
                    <a:pt x="5166" y="14814"/>
                    <a:pt x="5438" y="17517"/>
                    <a:pt x="5357" y="18111"/>
                  </a:cubicBezTo>
                  <a:cubicBezTo>
                    <a:pt x="5275" y="18705"/>
                    <a:pt x="5035" y="19724"/>
                    <a:pt x="5095" y="20301"/>
                  </a:cubicBezTo>
                  <a:cubicBezTo>
                    <a:pt x="5155" y="20884"/>
                    <a:pt x="4534" y="22067"/>
                    <a:pt x="4425" y="23418"/>
                  </a:cubicBezTo>
                  <a:cubicBezTo>
                    <a:pt x="4316" y="24770"/>
                    <a:pt x="4550" y="28311"/>
                    <a:pt x="4752" y="29227"/>
                  </a:cubicBezTo>
                  <a:cubicBezTo>
                    <a:pt x="4953" y="30137"/>
                    <a:pt x="4316" y="32060"/>
                    <a:pt x="4245" y="32447"/>
                  </a:cubicBezTo>
                  <a:cubicBezTo>
                    <a:pt x="4174" y="32840"/>
                    <a:pt x="4185" y="33929"/>
                    <a:pt x="4103" y="35330"/>
                  </a:cubicBezTo>
                  <a:cubicBezTo>
                    <a:pt x="4016" y="36730"/>
                    <a:pt x="4458" y="39760"/>
                    <a:pt x="4289" y="40283"/>
                  </a:cubicBezTo>
                  <a:cubicBezTo>
                    <a:pt x="4125" y="40806"/>
                    <a:pt x="1259" y="44032"/>
                    <a:pt x="1613" y="44538"/>
                  </a:cubicBezTo>
                  <a:cubicBezTo>
                    <a:pt x="1802" y="44809"/>
                    <a:pt x="2158" y="44946"/>
                    <a:pt x="2522" y="44946"/>
                  </a:cubicBezTo>
                  <a:cubicBezTo>
                    <a:pt x="2839" y="44946"/>
                    <a:pt x="3164" y="44842"/>
                    <a:pt x="3390" y="44631"/>
                  </a:cubicBezTo>
                  <a:cubicBezTo>
                    <a:pt x="3874" y="44184"/>
                    <a:pt x="4599" y="43520"/>
                    <a:pt x="4964" y="43236"/>
                  </a:cubicBezTo>
                  <a:cubicBezTo>
                    <a:pt x="5335" y="42947"/>
                    <a:pt x="6185" y="42795"/>
                    <a:pt x="6054" y="41089"/>
                  </a:cubicBezTo>
                  <a:cubicBezTo>
                    <a:pt x="6054" y="41089"/>
                    <a:pt x="5831" y="38550"/>
                    <a:pt x="6615" y="36872"/>
                  </a:cubicBezTo>
                  <a:cubicBezTo>
                    <a:pt x="7395" y="35188"/>
                    <a:pt x="7040" y="32840"/>
                    <a:pt x="7122" y="32082"/>
                  </a:cubicBezTo>
                  <a:cubicBezTo>
                    <a:pt x="7204" y="31325"/>
                    <a:pt x="7280" y="30093"/>
                    <a:pt x="7738" y="29216"/>
                  </a:cubicBezTo>
                  <a:cubicBezTo>
                    <a:pt x="8119" y="28491"/>
                    <a:pt x="8582" y="25936"/>
                    <a:pt x="8855" y="25058"/>
                  </a:cubicBezTo>
                  <a:cubicBezTo>
                    <a:pt x="9127" y="25936"/>
                    <a:pt x="9585" y="28491"/>
                    <a:pt x="9966" y="29216"/>
                  </a:cubicBezTo>
                  <a:cubicBezTo>
                    <a:pt x="10430" y="30093"/>
                    <a:pt x="10500" y="31325"/>
                    <a:pt x="10588" y="32082"/>
                  </a:cubicBezTo>
                  <a:cubicBezTo>
                    <a:pt x="10669" y="32840"/>
                    <a:pt x="10315" y="35188"/>
                    <a:pt x="11094" y="36872"/>
                  </a:cubicBezTo>
                  <a:cubicBezTo>
                    <a:pt x="11879" y="38556"/>
                    <a:pt x="11650" y="41089"/>
                    <a:pt x="11650" y="41089"/>
                  </a:cubicBezTo>
                  <a:cubicBezTo>
                    <a:pt x="11519" y="42789"/>
                    <a:pt x="12375" y="42947"/>
                    <a:pt x="12740" y="43236"/>
                  </a:cubicBezTo>
                  <a:cubicBezTo>
                    <a:pt x="13111" y="43520"/>
                    <a:pt x="13830" y="44184"/>
                    <a:pt x="14320" y="44631"/>
                  </a:cubicBezTo>
                  <a:cubicBezTo>
                    <a:pt x="14546" y="44842"/>
                    <a:pt x="14870" y="44946"/>
                    <a:pt x="15188" y="44946"/>
                  </a:cubicBezTo>
                  <a:cubicBezTo>
                    <a:pt x="15552" y="44946"/>
                    <a:pt x="15907" y="44809"/>
                    <a:pt x="16097" y="44538"/>
                  </a:cubicBezTo>
                  <a:cubicBezTo>
                    <a:pt x="16451" y="44026"/>
                    <a:pt x="13585" y="40806"/>
                    <a:pt x="13416" y="40283"/>
                  </a:cubicBezTo>
                  <a:cubicBezTo>
                    <a:pt x="13252" y="39760"/>
                    <a:pt x="13688" y="36730"/>
                    <a:pt x="13606" y="35330"/>
                  </a:cubicBezTo>
                  <a:cubicBezTo>
                    <a:pt x="13525" y="33929"/>
                    <a:pt x="13541" y="32840"/>
                    <a:pt x="13465" y="32447"/>
                  </a:cubicBezTo>
                  <a:cubicBezTo>
                    <a:pt x="13394" y="32060"/>
                    <a:pt x="12756" y="30137"/>
                    <a:pt x="12958" y="29227"/>
                  </a:cubicBezTo>
                  <a:cubicBezTo>
                    <a:pt x="13160" y="28311"/>
                    <a:pt x="13394" y="24770"/>
                    <a:pt x="13285" y="23418"/>
                  </a:cubicBezTo>
                  <a:cubicBezTo>
                    <a:pt x="13176" y="22067"/>
                    <a:pt x="12555" y="20884"/>
                    <a:pt x="12615" y="20301"/>
                  </a:cubicBezTo>
                  <a:cubicBezTo>
                    <a:pt x="12669" y="19724"/>
                    <a:pt x="12435" y="18705"/>
                    <a:pt x="12353" y="18111"/>
                  </a:cubicBezTo>
                  <a:cubicBezTo>
                    <a:pt x="12266" y="17517"/>
                    <a:pt x="12544" y="14814"/>
                    <a:pt x="12718" y="13714"/>
                  </a:cubicBezTo>
                  <a:cubicBezTo>
                    <a:pt x="12756" y="13482"/>
                    <a:pt x="12805" y="13389"/>
                    <a:pt x="12860" y="13389"/>
                  </a:cubicBezTo>
                  <a:cubicBezTo>
                    <a:pt x="13066" y="13389"/>
                    <a:pt x="13359" y="14697"/>
                    <a:pt x="13492" y="14912"/>
                  </a:cubicBezTo>
                  <a:cubicBezTo>
                    <a:pt x="13655" y="15185"/>
                    <a:pt x="13655" y="17315"/>
                    <a:pt x="13928" y="18133"/>
                  </a:cubicBezTo>
                  <a:cubicBezTo>
                    <a:pt x="14200" y="18950"/>
                    <a:pt x="14811" y="20966"/>
                    <a:pt x="14898" y="21097"/>
                  </a:cubicBezTo>
                  <a:cubicBezTo>
                    <a:pt x="14985" y="21228"/>
                    <a:pt x="14527" y="21893"/>
                    <a:pt x="14783" y="23342"/>
                  </a:cubicBezTo>
                  <a:cubicBezTo>
                    <a:pt x="14865" y="23925"/>
                    <a:pt x="14903" y="24513"/>
                    <a:pt x="14898" y="25102"/>
                  </a:cubicBezTo>
                  <a:cubicBezTo>
                    <a:pt x="14891" y="25359"/>
                    <a:pt x="14966" y="25406"/>
                    <a:pt x="15021" y="25406"/>
                  </a:cubicBezTo>
                  <a:cubicBezTo>
                    <a:pt x="15053" y="25406"/>
                    <a:pt x="15078" y="25391"/>
                    <a:pt x="15078" y="25391"/>
                  </a:cubicBezTo>
                  <a:cubicBezTo>
                    <a:pt x="15187" y="25353"/>
                    <a:pt x="15143" y="24230"/>
                    <a:pt x="15279" y="24029"/>
                  </a:cubicBezTo>
                  <a:cubicBezTo>
                    <a:pt x="15288" y="24015"/>
                    <a:pt x="15296" y="24008"/>
                    <a:pt x="15303" y="24008"/>
                  </a:cubicBezTo>
                  <a:cubicBezTo>
                    <a:pt x="15403" y="24008"/>
                    <a:pt x="15319" y="25278"/>
                    <a:pt x="15339" y="25374"/>
                  </a:cubicBezTo>
                  <a:cubicBezTo>
                    <a:pt x="15364" y="25474"/>
                    <a:pt x="15375" y="25629"/>
                    <a:pt x="15507" y="25629"/>
                  </a:cubicBezTo>
                  <a:cubicBezTo>
                    <a:pt x="15519" y="25629"/>
                    <a:pt x="15532" y="25628"/>
                    <a:pt x="15546" y="25625"/>
                  </a:cubicBezTo>
                  <a:cubicBezTo>
                    <a:pt x="15715" y="25587"/>
                    <a:pt x="15552" y="24383"/>
                    <a:pt x="15672" y="24110"/>
                  </a:cubicBezTo>
                  <a:cubicBezTo>
                    <a:pt x="15680" y="24092"/>
                    <a:pt x="15688" y="24083"/>
                    <a:pt x="15695" y="24083"/>
                  </a:cubicBezTo>
                  <a:cubicBezTo>
                    <a:pt x="15799" y="24083"/>
                    <a:pt x="15858" y="25701"/>
                    <a:pt x="16091" y="25767"/>
                  </a:cubicBezTo>
                  <a:cubicBezTo>
                    <a:pt x="16099" y="25769"/>
                    <a:pt x="16106" y="25770"/>
                    <a:pt x="16113" y="25770"/>
                  </a:cubicBezTo>
                  <a:cubicBezTo>
                    <a:pt x="16331" y="25770"/>
                    <a:pt x="16254" y="24741"/>
                    <a:pt x="16222" y="24546"/>
                  </a:cubicBezTo>
                  <a:cubicBezTo>
                    <a:pt x="16189" y="24377"/>
                    <a:pt x="16225" y="23997"/>
                    <a:pt x="16305" y="23997"/>
                  </a:cubicBezTo>
                  <a:cubicBezTo>
                    <a:pt x="16318" y="23997"/>
                    <a:pt x="16332" y="24007"/>
                    <a:pt x="16347" y="24029"/>
                  </a:cubicBezTo>
                  <a:cubicBezTo>
                    <a:pt x="16448" y="24178"/>
                    <a:pt x="16752" y="25600"/>
                    <a:pt x="16944" y="25600"/>
                  </a:cubicBezTo>
                  <a:cubicBezTo>
                    <a:pt x="16949" y="25600"/>
                    <a:pt x="16953" y="25599"/>
                    <a:pt x="16957" y="25598"/>
                  </a:cubicBezTo>
                  <a:cubicBezTo>
                    <a:pt x="17246" y="25494"/>
                    <a:pt x="16685" y="23386"/>
                    <a:pt x="16685" y="23386"/>
                  </a:cubicBezTo>
                  <a:lnTo>
                    <a:pt x="16685" y="23386"/>
                  </a:lnTo>
                  <a:cubicBezTo>
                    <a:pt x="16685" y="23386"/>
                    <a:pt x="16941" y="23718"/>
                    <a:pt x="17110" y="23892"/>
                  </a:cubicBezTo>
                  <a:cubicBezTo>
                    <a:pt x="17200" y="23991"/>
                    <a:pt x="17338" y="24036"/>
                    <a:pt x="17454" y="24036"/>
                  </a:cubicBezTo>
                  <a:cubicBezTo>
                    <a:pt x="17548" y="24036"/>
                    <a:pt x="17628" y="24006"/>
                    <a:pt x="17655" y="23952"/>
                  </a:cubicBezTo>
                  <a:cubicBezTo>
                    <a:pt x="17715" y="23832"/>
                    <a:pt x="17186" y="22971"/>
                    <a:pt x="17116" y="22334"/>
                  </a:cubicBezTo>
                  <a:cubicBezTo>
                    <a:pt x="17045" y="21691"/>
                    <a:pt x="16167" y="20874"/>
                    <a:pt x="16167" y="20874"/>
                  </a:cubicBezTo>
                  <a:cubicBezTo>
                    <a:pt x="16320" y="18422"/>
                    <a:pt x="15464" y="16324"/>
                    <a:pt x="15514" y="15485"/>
                  </a:cubicBezTo>
                  <a:cubicBezTo>
                    <a:pt x="15563" y="14640"/>
                    <a:pt x="15448" y="12825"/>
                    <a:pt x="15268" y="12542"/>
                  </a:cubicBezTo>
                  <a:cubicBezTo>
                    <a:pt x="15083" y="12259"/>
                    <a:pt x="14958" y="11692"/>
                    <a:pt x="14930" y="9725"/>
                  </a:cubicBezTo>
                  <a:cubicBezTo>
                    <a:pt x="14909" y="7758"/>
                    <a:pt x="13121" y="7338"/>
                    <a:pt x="12538" y="7278"/>
                  </a:cubicBezTo>
                  <a:cubicBezTo>
                    <a:pt x="11961" y="7224"/>
                    <a:pt x="10179" y="5976"/>
                    <a:pt x="10086" y="5851"/>
                  </a:cubicBezTo>
                  <a:cubicBezTo>
                    <a:pt x="9994" y="5725"/>
                    <a:pt x="10124" y="5022"/>
                    <a:pt x="10124" y="5022"/>
                  </a:cubicBezTo>
                  <a:cubicBezTo>
                    <a:pt x="10658" y="4690"/>
                    <a:pt x="10669" y="3965"/>
                    <a:pt x="10669" y="3965"/>
                  </a:cubicBezTo>
                  <a:cubicBezTo>
                    <a:pt x="11247" y="3965"/>
                    <a:pt x="11416" y="3420"/>
                    <a:pt x="11498" y="2946"/>
                  </a:cubicBezTo>
                  <a:cubicBezTo>
                    <a:pt x="11546" y="2641"/>
                    <a:pt x="11378" y="2585"/>
                    <a:pt x="11249" y="2585"/>
                  </a:cubicBezTo>
                  <a:cubicBezTo>
                    <a:pt x="11176" y="2585"/>
                    <a:pt x="11116" y="2603"/>
                    <a:pt x="11116" y="2603"/>
                  </a:cubicBezTo>
                  <a:cubicBezTo>
                    <a:pt x="11449" y="235"/>
                    <a:pt x="9710" y="1"/>
                    <a:pt x="9002" y="1"/>
                  </a:cubicBezTo>
                  <a:cubicBezTo>
                    <a:pt x="8946" y="1"/>
                    <a:pt x="8896" y="2"/>
                    <a:pt x="8855" y="4"/>
                  </a:cubicBezTo>
                  <a:cubicBezTo>
                    <a:pt x="8813" y="2"/>
                    <a:pt x="8763" y="1"/>
                    <a:pt x="8707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147" name="Google Shape;9147;p62"/>
            <p:cNvGrpSpPr/>
            <p:nvPr/>
          </p:nvGrpSpPr>
          <p:grpSpPr>
            <a:xfrm>
              <a:off x="3539512" y="3261380"/>
              <a:ext cx="426827" cy="1112925"/>
              <a:chOff x="3539512" y="3261380"/>
              <a:chExt cx="426827" cy="1112925"/>
            </a:xfrm>
          </p:grpSpPr>
          <p:sp>
            <p:nvSpPr>
              <p:cNvPr id="9148" name="Google Shape;9148;p62"/>
              <p:cNvSpPr/>
              <p:nvPr/>
            </p:nvSpPr>
            <p:spPr>
              <a:xfrm>
                <a:off x="3539512" y="3319229"/>
                <a:ext cx="211809" cy="1054874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41740" extrusionOk="0">
                    <a:moveTo>
                      <a:pt x="8125" y="3066"/>
                    </a:moveTo>
                    <a:lnTo>
                      <a:pt x="8125" y="3605"/>
                    </a:lnTo>
                    <a:cubicBezTo>
                      <a:pt x="7881" y="3629"/>
                      <a:pt x="7650" y="3720"/>
                      <a:pt x="7406" y="3720"/>
                    </a:cubicBezTo>
                    <a:cubicBezTo>
                      <a:pt x="7372" y="3720"/>
                      <a:pt x="7337" y="3718"/>
                      <a:pt x="7302" y="3714"/>
                    </a:cubicBezTo>
                    <a:lnTo>
                      <a:pt x="7308" y="3714"/>
                    </a:lnTo>
                    <a:cubicBezTo>
                      <a:pt x="7373" y="3654"/>
                      <a:pt x="7433" y="3589"/>
                      <a:pt x="7493" y="3523"/>
                    </a:cubicBezTo>
                    <a:cubicBezTo>
                      <a:pt x="7667" y="3333"/>
                      <a:pt x="7885" y="3175"/>
                      <a:pt x="8125" y="3066"/>
                    </a:cubicBezTo>
                    <a:close/>
                    <a:moveTo>
                      <a:pt x="3308" y="11130"/>
                    </a:moveTo>
                    <a:cubicBezTo>
                      <a:pt x="3226" y="11408"/>
                      <a:pt x="3117" y="11675"/>
                      <a:pt x="2981" y="11926"/>
                    </a:cubicBezTo>
                    <a:cubicBezTo>
                      <a:pt x="2856" y="12171"/>
                      <a:pt x="2741" y="12449"/>
                      <a:pt x="2545" y="12645"/>
                    </a:cubicBezTo>
                    <a:cubicBezTo>
                      <a:pt x="2536" y="12654"/>
                      <a:pt x="2546" y="12663"/>
                      <a:pt x="2552" y="12663"/>
                    </a:cubicBezTo>
                    <a:cubicBezTo>
                      <a:pt x="2554" y="12663"/>
                      <a:pt x="2555" y="12662"/>
                      <a:pt x="2556" y="12661"/>
                    </a:cubicBezTo>
                    <a:cubicBezTo>
                      <a:pt x="2676" y="12574"/>
                      <a:pt x="2779" y="12471"/>
                      <a:pt x="2861" y="12351"/>
                    </a:cubicBezTo>
                    <a:cubicBezTo>
                      <a:pt x="2861" y="12356"/>
                      <a:pt x="2861" y="12362"/>
                      <a:pt x="2861" y="12362"/>
                    </a:cubicBezTo>
                    <a:cubicBezTo>
                      <a:pt x="2883" y="12487"/>
                      <a:pt x="2894" y="12612"/>
                      <a:pt x="2894" y="12738"/>
                    </a:cubicBezTo>
                    <a:cubicBezTo>
                      <a:pt x="2769" y="12847"/>
                      <a:pt x="2676" y="12950"/>
                      <a:pt x="2512" y="13010"/>
                    </a:cubicBezTo>
                    <a:cubicBezTo>
                      <a:pt x="2414" y="13043"/>
                      <a:pt x="2322" y="13092"/>
                      <a:pt x="2240" y="13157"/>
                    </a:cubicBezTo>
                    <a:cubicBezTo>
                      <a:pt x="2186" y="13201"/>
                      <a:pt x="2136" y="13255"/>
                      <a:pt x="2093" y="13310"/>
                    </a:cubicBezTo>
                    <a:cubicBezTo>
                      <a:pt x="2169" y="12912"/>
                      <a:pt x="2305" y="12525"/>
                      <a:pt x="2491" y="12165"/>
                    </a:cubicBezTo>
                    <a:cubicBezTo>
                      <a:pt x="2692" y="11779"/>
                      <a:pt x="3003" y="11452"/>
                      <a:pt x="3308" y="11130"/>
                    </a:cubicBezTo>
                    <a:close/>
                    <a:moveTo>
                      <a:pt x="8147" y="13277"/>
                    </a:moveTo>
                    <a:lnTo>
                      <a:pt x="8147" y="14143"/>
                    </a:lnTo>
                    <a:cubicBezTo>
                      <a:pt x="8140" y="14142"/>
                      <a:pt x="8133" y="14141"/>
                      <a:pt x="8127" y="14141"/>
                    </a:cubicBezTo>
                    <a:cubicBezTo>
                      <a:pt x="8109" y="14141"/>
                      <a:pt x="8094" y="14147"/>
                      <a:pt x="8081" y="14160"/>
                    </a:cubicBezTo>
                    <a:cubicBezTo>
                      <a:pt x="8010" y="14231"/>
                      <a:pt x="7929" y="14296"/>
                      <a:pt x="7842" y="14350"/>
                    </a:cubicBezTo>
                    <a:cubicBezTo>
                      <a:pt x="7591" y="14192"/>
                      <a:pt x="7444" y="14023"/>
                      <a:pt x="7122" y="14018"/>
                    </a:cubicBezTo>
                    <a:cubicBezTo>
                      <a:pt x="7111" y="14017"/>
                      <a:pt x="7099" y="14016"/>
                      <a:pt x="7087" y="14016"/>
                    </a:cubicBezTo>
                    <a:cubicBezTo>
                      <a:pt x="7055" y="14016"/>
                      <a:pt x="7023" y="14021"/>
                      <a:pt x="6992" y="14029"/>
                    </a:cubicBezTo>
                    <a:cubicBezTo>
                      <a:pt x="7117" y="13882"/>
                      <a:pt x="7237" y="13735"/>
                      <a:pt x="7411" y="13626"/>
                    </a:cubicBezTo>
                    <a:cubicBezTo>
                      <a:pt x="7645" y="13484"/>
                      <a:pt x="7918" y="13430"/>
                      <a:pt x="8147" y="13277"/>
                    </a:cubicBezTo>
                    <a:close/>
                    <a:moveTo>
                      <a:pt x="3172" y="11817"/>
                    </a:moveTo>
                    <a:cubicBezTo>
                      <a:pt x="3166" y="12040"/>
                      <a:pt x="3183" y="12263"/>
                      <a:pt x="3210" y="12487"/>
                    </a:cubicBezTo>
                    <a:cubicBezTo>
                      <a:pt x="3243" y="12825"/>
                      <a:pt x="3172" y="13184"/>
                      <a:pt x="3134" y="13522"/>
                    </a:cubicBezTo>
                    <a:cubicBezTo>
                      <a:pt x="3068" y="14171"/>
                      <a:pt x="2976" y="14835"/>
                      <a:pt x="2774" y="15457"/>
                    </a:cubicBezTo>
                    <a:cubicBezTo>
                      <a:pt x="2741" y="15560"/>
                      <a:pt x="2703" y="15664"/>
                      <a:pt x="2670" y="15767"/>
                    </a:cubicBezTo>
                    <a:cubicBezTo>
                      <a:pt x="2616" y="15566"/>
                      <a:pt x="2507" y="15375"/>
                      <a:pt x="2469" y="15173"/>
                    </a:cubicBezTo>
                    <a:cubicBezTo>
                      <a:pt x="2403" y="14765"/>
                      <a:pt x="2540" y="14350"/>
                      <a:pt x="2681" y="13974"/>
                    </a:cubicBezTo>
                    <a:cubicBezTo>
                      <a:pt x="2888" y="13440"/>
                      <a:pt x="3079" y="12928"/>
                      <a:pt x="2948" y="12345"/>
                    </a:cubicBezTo>
                    <a:cubicBezTo>
                      <a:pt x="2941" y="12327"/>
                      <a:pt x="2926" y="12316"/>
                      <a:pt x="2910" y="12316"/>
                    </a:cubicBezTo>
                    <a:cubicBezTo>
                      <a:pt x="2903" y="12316"/>
                      <a:pt x="2895" y="12318"/>
                      <a:pt x="2888" y="12323"/>
                    </a:cubicBezTo>
                    <a:cubicBezTo>
                      <a:pt x="2997" y="12165"/>
                      <a:pt x="3090" y="11996"/>
                      <a:pt x="3172" y="11817"/>
                    </a:cubicBezTo>
                    <a:close/>
                    <a:moveTo>
                      <a:pt x="8141" y="15010"/>
                    </a:moveTo>
                    <a:cubicBezTo>
                      <a:pt x="8141" y="15315"/>
                      <a:pt x="8136" y="15620"/>
                      <a:pt x="8136" y="15925"/>
                    </a:cubicBezTo>
                    <a:lnTo>
                      <a:pt x="8141" y="15925"/>
                    </a:lnTo>
                    <a:cubicBezTo>
                      <a:pt x="7624" y="16268"/>
                      <a:pt x="7144" y="16644"/>
                      <a:pt x="6877" y="17227"/>
                    </a:cubicBezTo>
                    <a:cubicBezTo>
                      <a:pt x="6741" y="17538"/>
                      <a:pt x="6725" y="17892"/>
                      <a:pt x="6725" y="18230"/>
                    </a:cubicBezTo>
                    <a:cubicBezTo>
                      <a:pt x="6550" y="18257"/>
                      <a:pt x="6392" y="18257"/>
                      <a:pt x="6212" y="18328"/>
                    </a:cubicBezTo>
                    <a:cubicBezTo>
                      <a:pt x="6136" y="18355"/>
                      <a:pt x="6065" y="18394"/>
                      <a:pt x="6000" y="18443"/>
                    </a:cubicBezTo>
                    <a:cubicBezTo>
                      <a:pt x="6191" y="17026"/>
                      <a:pt x="7275" y="16056"/>
                      <a:pt x="8141" y="15010"/>
                    </a:cubicBezTo>
                    <a:close/>
                    <a:moveTo>
                      <a:pt x="2883" y="12912"/>
                    </a:moveTo>
                    <a:cubicBezTo>
                      <a:pt x="2839" y="13397"/>
                      <a:pt x="2649" y="13827"/>
                      <a:pt x="2496" y="14323"/>
                    </a:cubicBezTo>
                    <a:cubicBezTo>
                      <a:pt x="2403" y="14596"/>
                      <a:pt x="2376" y="14890"/>
                      <a:pt x="2398" y="15179"/>
                    </a:cubicBezTo>
                    <a:cubicBezTo>
                      <a:pt x="2425" y="15424"/>
                      <a:pt x="2583" y="15636"/>
                      <a:pt x="2632" y="15865"/>
                    </a:cubicBezTo>
                    <a:cubicBezTo>
                      <a:pt x="2485" y="16279"/>
                      <a:pt x="2322" y="16672"/>
                      <a:pt x="2202" y="17091"/>
                    </a:cubicBezTo>
                    <a:lnTo>
                      <a:pt x="2207" y="17091"/>
                    </a:lnTo>
                    <a:cubicBezTo>
                      <a:pt x="2049" y="17636"/>
                      <a:pt x="1968" y="18203"/>
                      <a:pt x="1962" y="18770"/>
                    </a:cubicBezTo>
                    <a:cubicBezTo>
                      <a:pt x="1946" y="18873"/>
                      <a:pt x="1919" y="18971"/>
                      <a:pt x="1891" y="19069"/>
                    </a:cubicBezTo>
                    <a:cubicBezTo>
                      <a:pt x="1820" y="19140"/>
                      <a:pt x="1744" y="19205"/>
                      <a:pt x="1657" y="19249"/>
                    </a:cubicBezTo>
                    <a:cubicBezTo>
                      <a:pt x="1722" y="18682"/>
                      <a:pt x="1641" y="18088"/>
                      <a:pt x="1673" y="17516"/>
                    </a:cubicBezTo>
                    <a:cubicBezTo>
                      <a:pt x="1711" y="16808"/>
                      <a:pt x="1733" y="16100"/>
                      <a:pt x="1766" y="15391"/>
                    </a:cubicBezTo>
                    <a:cubicBezTo>
                      <a:pt x="1788" y="14868"/>
                      <a:pt x="1799" y="14334"/>
                      <a:pt x="1962" y="13827"/>
                    </a:cubicBezTo>
                    <a:cubicBezTo>
                      <a:pt x="2033" y="13582"/>
                      <a:pt x="2180" y="13364"/>
                      <a:pt x="2382" y="13201"/>
                    </a:cubicBezTo>
                    <a:cubicBezTo>
                      <a:pt x="2485" y="13119"/>
                      <a:pt x="2643" y="13097"/>
                      <a:pt x="2758" y="13026"/>
                    </a:cubicBezTo>
                    <a:cubicBezTo>
                      <a:pt x="2801" y="12994"/>
                      <a:pt x="2845" y="12955"/>
                      <a:pt x="2883" y="12912"/>
                    </a:cubicBezTo>
                    <a:close/>
                    <a:moveTo>
                      <a:pt x="4202" y="37274"/>
                    </a:moveTo>
                    <a:lnTo>
                      <a:pt x="4202" y="37274"/>
                    </a:lnTo>
                    <a:cubicBezTo>
                      <a:pt x="4240" y="37351"/>
                      <a:pt x="4289" y="37421"/>
                      <a:pt x="4349" y="37481"/>
                    </a:cubicBezTo>
                    <a:cubicBezTo>
                      <a:pt x="4469" y="37628"/>
                      <a:pt x="4561" y="37792"/>
                      <a:pt x="4616" y="37972"/>
                    </a:cubicBezTo>
                    <a:cubicBezTo>
                      <a:pt x="4262" y="38500"/>
                      <a:pt x="4463" y="39111"/>
                      <a:pt x="4420" y="39699"/>
                    </a:cubicBezTo>
                    <a:cubicBezTo>
                      <a:pt x="4398" y="40037"/>
                      <a:pt x="4332" y="40364"/>
                      <a:pt x="4109" y="40625"/>
                    </a:cubicBezTo>
                    <a:cubicBezTo>
                      <a:pt x="3880" y="40881"/>
                      <a:pt x="3379" y="41050"/>
                      <a:pt x="3014" y="41078"/>
                    </a:cubicBezTo>
                    <a:cubicBezTo>
                      <a:pt x="3090" y="40936"/>
                      <a:pt x="3155" y="40789"/>
                      <a:pt x="3215" y="40642"/>
                    </a:cubicBezTo>
                    <a:cubicBezTo>
                      <a:pt x="3313" y="40380"/>
                      <a:pt x="3308" y="40091"/>
                      <a:pt x="3297" y="39813"/>
                    </a:cubicBezTo>
                    <a:cubicBezTo>
                      <a:pt x="3493" y="39525"/>
                      <a:pt x="3662" y="39225"/>
                      <a:pt x="3809" y="38914"/>
                    </a:cubicBezTo>
                    <a:cubicBezTo>
                      <a:pt x="3831" y="39394"/>
                      <a:pt x="3896" y="39868"/>
                      <a:pt x="3847" y="40353"/>
                    </a:cubicBezTo>
                    <a:cubicBezTo>
                      <a:pt x="3847" y="40361"/>
                      <a:pt x="3854" y="40365"/>
                      <a:pt x="3862" y="40365"/>
                    </a:cubicBezTo>
                    <a:cubicBezTo>
                      <a:pt x="3869" y="40365"/>
                      <a:pt x="3877" y="40361"/>
                      <a:pt x="3880" y="40353"/>
                    </a:cubicBezTo>
                    <a:cubicBezTo>
                      <a:pt x="3956" y="39824"/>
                      <a:pt x="3896" y="39290"/>
                      <a:pt x="3880" y="38756"/>
                    </a:cubicBezTo>
                    <a:cubicBezTo>
                      <a:pt x="3956" y="38582"/>
                      <a:pt x="4022" y="38408"/>
                      <a:pt x="4076" y="38228"/>
                    </a:cubicBezTo>
                    <a:cubicBezTo>
                      <a:pt x="4169" y="37917"/>
                      <a:pt x="4207" y="37596"/>
                      <a:pt x="4202" y="37274"/>
                    </a:cubicBezTo>
                    <a:close/>
                    <a:moveTo>
                      <a:pt x="8201" y="1"/>
                    </a:moveTo>
                    <a:cubicBezTo>
                      <a:pt x="8194" y="1"/>
                      <a:pt x="8188" y="3"/>
                      <a:pt x="8185" y="9"/>
                    </a:cubicBezTo>
                    <a:cubicBezTo>
                      <a:pt x="8174" y="194"/>
                      <a:pt x="8163" y="1534"/>
                      <a:pt x="8152" y="1720"/>
                    </a:cubicBezTo>
                    <a:cubicBezTo>
                      <a:pt x="8045" y="1623"/>
                      <a:pt x="7903" y="1583"/>
                      <a:pt x="7752" y="1583"/>
                    </a:cubicBezTo>
                    <a:cubicBezTo>
                      <a:pt x="7444" y="1583"/>
                      <a:pt x="7098" y="1749"/>
                      <a:pt x="6926" y="1943"/>
                    </a:cubicBezTo>
                    <a:cubicBezTo>
                      <a:pt x="6922" y="1948"/>
                      <a:pt x="6928" y="1955"/>
                      <a:pt x="6933" y="1955"/>
                    </a:cubicBezTo>
                    <a:cubicBezTo>
                      <a:pt x="6935" y="1955"/>
                      <a:pt x="6936" y="1955"/>
                      <a:pt x="6937" y="1954"/>
                    </a:cubicBezTo>
                    <a:cubicBezTo>
                      <a:pt x="7148" y="1771"/>
                      <a:pt x="7424" y="1656"/>
                      <a:pt x="7697" y="1656"/>
                    </a:cubicBezTo>
                    <a:cubicBezTo>
                      <a:pt x="7855" y="1656"/>
                      <a:pt x="8011" y="1694"/>
                      <a:pt x="8152" y="1780"/>
                    </a:cubicBezTo>
                    <a:cubicBezTo>
                      <a:pt x="8147" y="1894"/>
                      <a:pt x="8141" y="2003"/>
                      <a:pt x="8136" y="2117"/>
                    </a:cubicBezTo>
                    <a:cubicBezTo>
                      <a:pt x="8004" y="2045"/>
                      <a:pt x="7845" y="2007"/>
                      <a:pt x="7688" y="2007"/>
                    </a:cubicBezTo>
                    <a:cubicBezTo>
                      <a:pt x="7501" y="2007"/>
                      <a:pt x="7316" y="2062"/>
                      <a:pt x="7182" y="2177"/>
                    </a:cubicBezTo>
                    <a:cubicBezTo>
                      <a:pt x="7182" y="2183"/>
                      <a:pt x="7182" y="2188"/>
                      <a:pt x="7188" y="2188"/>
                    </a:cubicBezTo>
                    <a:cubicBezTo>
                      <a:pt x="7325" y="2100"/>
                      <a:pt x="7481" y="2053"/>
                      <a:pt x="7640" y="2053"/>
                    </a:cubicBezTo>
                    <a:cubicBezTo>
                      <a:pt x="7715" y="2053"/>
                      <a:pt x="7790" y="2064"/>
                      <a:pt x="7863" y="2085"/>
                    </a:cubicBezTo>
                    <a:cubicBezTo>
                      <a:pt x="7809" y="2128"/>
                      <a:pt x="7765" y="2199"/>
                      <a:pt x="7716" y="2248"/>
                    </a:cubicBezTo>
                    <a:cubicBezTo>
                      <a:pt x="7629" y="2335"/>
                      <a:pt x="7520" y="2390"/>
                      <a:pt x="7400" y="2401"/>
                    </a:cubicBezTo>
                    <a:cubicBezTo>
                      <a:pt x="7395" y="2401"/>
                      <a:pt x="7395" y="2406"/>
                      <a:pt x="7400" y="2406"/>
                    </a:cubicBezTo>
                    <a:cubicBezTo>
                      <a:pt x="7408" y="2407"/>
                      <a:pt x="7417" y="2407"/>
                      <a:pt x="7425" y="2407"/>
                    </a:cubicBezTo>
                    <a:cubicBezTo>
                      <a:pt x="7515" y="2407"/>
                      <a:pt x="7603" y="2380"/>
                      <a:pt x="7678" y="2330"/>
                    </a:cubicBezTo>
                    <a:cubicBezTo>
                      <a:pt x="7771" y="2270"/>
                      <a:pt x="7852" y="2188"/>
                      <a:pt x="7918" y="2096"/>
                    </a:cubicBezTo>
                    <a:cubicBezTo>
                      <a:pt x="7994" y="2117"/>
                      <a:pt x="8070" y="2139"/>
                      <a:pt x="8147" y="2172"/>
                    </a:cubicBezTo>
                    <a:cubicBezTo>
                      <a:pt x="8141" y="2297"/>
                      <a:pt x="8136" y="2423"/>
                      <a:pt x="8136" y="2542"/>
                    </a:cubicBezTo>
                    <a:cubicBezTo>
                      <a:pt x="7901" y="2553"/>
                      <a:pt x="7689" y="2662"/>
                      <a:pt x="7476" y="2750"/>
                    </a:cubicBezTo>
                    <a:cubicBezTo>
                      <a:pt x="7452" y="2754"/>
                      <a:pt x="7458" y="2789"/>
                      <a:pt x="7479" y="2789"/>
                    </a:cubicBezTo>
                    <a:cubicBezTo>
                      <a:pt x="7482" y="2789"/>
                      <a:pt x="7484" y="2789"/>
                      <a:pt x="7487" y="2788"/>
                    </a:cubicBezTo>
                    <a:cubicBezTo>
                      <a:pt x="7694" y="2706"/>
                      <a:pt x="7912" y="2641"/>
                      <a:pt x="8130" y="2597"/>
                    </a:cubicBezTo>
                    <a:lnTo>
                      <a:pt x="8130" y="2597"/>
                    </a:lnTo>
                    <a:cubicBezTo>
                      <a:pt x="8130" y="2722"/>
                      <a:pt x="8130" y="2842"/>
                      <a:pt x="8125" y="2962"/>
                    </a:cubicBezTo>
                    <a:cubicBezTo>
                      <a:pt x="7357" y="3322"/>
                      <a:pt x="6953" y="4188"/>
                      <a:pt x="6027" y="4237"/>
                    </a:cubicBezTo>
                    <a:cubicBezTo>
                      <a:pt x="6005" y="4237"/>
                      <a:pt x="6005" y="4270"/>
                      <a:pt x="6027" y="4270"/>
                    </a:cubicBezTo>
                    <a:cubicBezTo>
                      <a:pt x="6403" y="4221"/>
                      <a:pt x="6768" y="4090"/>
                      <a:pt x="7084" y="3883"/>
                    </a:cubicBezTo>
                    <a:cubicBezTo>
                      <a:pt x="7139" y="3845"/>
                      <a:pt x="7188" y="3812"/>
                      <a:pt x="7237" y="3769"/>
                    </a:cubicBezTo>
                    <a:cubicBezTo>
                      <a:pt x="7303" y="3785"/>
                      <a:pt x="7368" y="3791"/>
                      <a:pt x="7431" y="3791"/>
                    </a:cubicBezTo>
                    <a:cubicBezTo>
                      <a:pt x="7665" y="3791"/>
                      <a:pt x="7885" y="3702"/>
                      <a:pt x="8125" y="3676"/>
                    </a:cubicBezTo>
                    <a:lnTo>
                      <a:pt x="8125" y="3807"/>
                    </a:lnTo>
                    <a:lnTo>
                      <a:pt x="8114" y="3807"/>
                    </a:lnTo>
                    <a:cubicBezTo>
                      <a:pt x="7994" y="3910"/>
                      <a:pt x="7874" y="4019"/>
                      <a:pt x="7765" y="4139"/>
                    </a:cubicBezTo>
                    <a:cubicBezTo>
                      <a:pt x="7771" y="4128"/>
                      <a:pt x="7765" y="4123"/>
                      <a:pt x="7760" y="4117"/>
                    </a:cubicBezTo>
                    <a:cubicBezTo>
                      <a:pt x="7685" y="4083"/>
                      <a:pt x="7608" y="4070"/>
                      <a:pt x="7531" y="4070"/>
                    </a:cubicBezTo>
                    <a:cubicBezTo>
                      <a:pt x="7172" y="4070"/>
                      <a:pt x="6796" y="4371"/>
                      <a:pt x="6447" y="4384"/>
                    </a:cubicBezTo>
                    <a:cubicBezTo>
                      <a:pt x="6419" y="4384"/>
                      <a:pt x="6425" y="4428"/>
                      <a:pt x="6447" y="4428"/>
                    </a:cubicBezTo>
                    <a:cubicBezTo>
                      <a:pt x="6878" y="4423"/>
                      <a:pt x="7232" y="4147"/>
                      <a:pt x="7663" y="4147"/>
                    </a:cubicBezTo>
                    <a:cubicBezTo>
                      <a:pt x="7690" y="4147"/>
                      <a:pt x="7716" y="4148"/>
                      <a:pt x="7743" y="4150"/>
                    </a:cubicBezTo>
                    <a:lnTo>
                      <a:pt x="7749" y="4150"/>
                    </a:lnTo>
                    <a:cubicBezTo>
                      <a:pt x="7515" y="4390"/>
                      <a:pt x="7286" y="4619"/>
                      <a:pt x="6926" y="4689"/>
                    </a:cubicBezTo>
                    <a:cubicBezTo>
                      <a:pt x="6800" y="4714"/>
                      <a:pt x="6672" y="4723"/>
                      <a:pt x="6543" y="4723"/>
                    </a:cubicBezTo>
                    <a:cubicBezTo>
                      <a:pt x="6190" y="4723"/>
                      <a:pt x="5829" y="4655"/>
                      <a:pt x="5482" y="4651"/>
                    </a:cubicBezTo>
                    <a:cubicBezTo>
                      <a:pt x="5455" y="4651"/>
                      <a:pt x="5460" y="4695"/>
                      <a:pt x="5488" y="4695"/>
                    </a:cubicBezTo>
                    <a:cubicBezTo>
                      <a:pt x="5832" y="4702"/>
                      <a:pt x="6204" y="4777"/>
                      <a:pt x="6564" y="4777"/>
                    </a:cubicBezTo>
                    <a:cubicBezTo>
                      <a:pt x="6729" y="4777"/>
                      <a:pt x="6891" y="4761"/>
                      <a:pt x="7046" y="4717"/>
                    </a:cubicBezTo>
                    <a:cubicBezTo>
                      <a:pt x="7509" y="4591"/>
                      <a:pt x="7787" y="4204"/>
                      <a:pt x="8119" y="3883"/>
                    </a:cubicBezTo>
                    <a:cubicBezTo>
                      <a:pt x="8119" y="4101"/>
                      <a:pt x="8125" y="4319"/>
                      <a:pt x="8130" y="4537"/>
                    </a:cubicBezTo>
                    <a:lnTo>
                      <a:pt x="8125" y="4537"/>
                    </a:lnTo>
                    <a:cubicBezTo>
                      <a:pt x="7891" y="4668"/>
                      <a:pt x="7667" y="4722"/>
                      <a:pt x="7466" y="4902"/>
                    </a:cubicBezTo>
                    <a:cubicBezTo>
                      <a:pt x="7313" y="5044"/>
                      <a:pt x="7166" y="5174"/>
                      <a:pt x="6970" y="5229"/>
                    </a:cubicBezTo>
                    <a:cubicBezTo>
                      <a:pt x="6463" y="4973"/>
                      <a:pt x="5782" y="4984"/>
                      <a:pt x="5237" y="4935"/>
                    </a:cubicBezTo>
                    <a:cubicBezTo>
                      <a:pt x="5215" y="4935"/>
                      <a:pt x="5210" y="4967"/>
                      <a:pt x="5231" y="4967"/>
                    </a:cubicBezTo>
                    <a:cubicBezTo>
                      <a:pt x="5482" y="5005"/>
                      <a:pt x="5733" y="5044"/>
                      <a:pt x="5978" y="5076"/>
                    </a:cubicBezTo>
                    <a:cubicBezTo>
                      <a:pt x="6272" y="5120"/>
                      <a:pt x="6577" y="5131"/>
                      <a:pt x="6850" y="5251"/>
                    </a:cubicBezTo>
                    <a:lnTo>
                      <a:pt x="6833" y="5251"/>
                    </a:lnTo>
                    <a:cubicBezTo>
                      <a:pt x="6777" y="5258"/>
                      <a:pt x="6720" y="5260"/>
                      <a:pt x="6663" y="5260"/>
                    </a:cubicBezTo>
                    <a:cubicBezTo>
                      <a:pt x="6549" y="5260"/>
                      <a:pt x="6434" y="5251"/>
                      <a:pt x="6321" y="5251"/>
                    </a:cubicBezTo>
                    <a:cubicBezTo>
                      <a:pt x="6141" y="5262"/>
                      <a:pt x="5967" y="5300"/>
                      <a:pt x="5793" y="5360"/>
                    </a:cubicBezTo>
                    <a:cubicBezTo>
                      <a:pt x="5548" y="5218"/>
                      <a:pt x="5231" y="5283"/>
                      <a:pt x="4964" y="5180"/>
                    </a:cubicBezTo>
                    <a:cubicBezTo>
                      <a:pt x="4961" y="5178"/>
                      <a:pt x="4958" y="5178"/>
                      <a:pt x="4955" y="5178"/>
                    </a:cubicBezTo>
                    <a:cubicBezTo>
                      <a:pt x="4933" y="5178"/>
                      <a:pt x="4919" y="5209"/>
                      <a:pt x="4948" y="5223"/>
                    </a:cubicBezTo>
                    <a:cubicBezTo>
                      <a:pt x="5182" y="5321"/>
                      <a:pt x="5449" y="5300"/>
                      <a:pt x="5684" y="5398"/>
                    </a:cubicBezTo>
                    <a:lnTo>
                      <a:pt x="5673" y="5398"/>
                    </a:lnTo>
                    <a:cubicBezTo>
                      <a:pt x="5668" y="5396"/>
                      <a:pt x="5664" y="5396"/>
                      <a:pt x="5660" y="5396"/>
                    </a:cubicBezTo>
                    <a:cubicBezTo>
                      <a:pt x="5648" y="5396"/>
                      <a:pt x="5637" y="5401"/>
                      <a:pt x="5629" y="5409"/>
                    </a:cubicBezTo>
                    <a:lnTo>
                      <a:pt x="5618" y="5414"/>
                    </a:lnTo>
                    <a:cubicBezTo>
                      <a:pt x="5520" y="5452"/>
                      <a:pt x="5417" y="5485"/>
                      <a:pt x="5313" y="5518"/>
                    </a:cubicBezTo>
                    <a:cubicBezTo>
                      <a:pt x="5202" y="5539"/>
                      <a:pt x="5087" y="5546"/>
                      <a:pt x="4971" y="5546"/>
                    </a:cubicBezTo>
                    <a:cubicBezTo>
                      <a:pt x="4729" y="5546"/>
                      <a:pt x="4481" y="5514"/>
                      <a:pt x="4245" y="5507"/>
                    </a:cubicBezTo>
                    <a:cubicBezTo>
                      <a:pt x="4234" y="5507"/>
                      <a:pt x="4234" y="5523"/>
                      <a:pt x="4245" y="5523"/>
                    </a:cubicBezTo>
                    <a:cubicBezTo>
                      <a:pt x="4503" y="5578"/>
                      <a:pt x="4763" y="5605"/>
                      <a:pt x="5024" y="5605"/>
                    </a:cubicBezTo>
                    <a:cubicBezTo>
                      <a:pt x="5122" y="5605"/>
                      <a:pt x="5220" y="5601"/>
                      <a:pt x="5319" y="5594"/>
                    </a:cubicBezTo>
                    <a:cubicBezTo>
                      <a:pt x="5368" y="5594"/>
                      <a:pt x="5417" y="5583"/>
                      <a:pt x="5460" y="5578"/>
                    </a:cubicBezTo>
                    <a:lnTo>
                      <a:pt x="5460" y="5578"/>
                    </a:lnTo>
                    <a:cubicBezTo>
                      <a:pt x="5302" y="5746"/>
                      <a:pt x="5182" y="5954"/>
                      <a:pt x="4997" y="6106"/>
                    </a:cubicBezTo>
                    <a:cubicBezTo>
                      <a:pt x="4864" y="6216"/>
                      <a:pt x="4710" y="6265"/>
                      <a:pt x="4557" y="6265"/>
                    </a:cubicBezTo>
                    <a:cubicBezTo>
                      <a:pt x="4160" y="6265"/>
                      <a:pt x="3777" y="5934"/>
                      <a:pt x="3820" y="5501"/>
                    </a:cubicBezTo>
                    <a:cubicBezTo>
                      <a:pt x="3820" y="5483"/>
                      <a:pt x="3806" y="5473"/>
                      <a:pt x="3793" y="5473"/>
                    </a:cubicBezTo>
                    <a:cubicBezTo>
                      <a:pt x="3783" y="5473"/>
                      <a:pt x="3774" y="5479"/>
                      <a:pt x="3771" y="5490"/>
                    </a:cubicBezTo>
                    <a:cubicBezTo>
                      <a:pt x="3706" y="5970"/>
                      <a:pt x="4033" y="6259"/>
                      <a:pt x="4490" y="6297"/>
                    </a:cubicBezTo>
                    <a:cubicBezTo>
                      <a:pt x="4515" y="6299"/>
                      <a:pt x="4540" y="6300"/>
                      <a:pt x="4564" y="6300"/>
                    </a:cubicBezTo>
                    <a:cubicBezTo>
                      <a:pt x="4718" y="6300"/>
                      <a:pt x="4865" y="6256"/>
                      <a:pt x="4992" y="6172"/>
                    </a:cubicBezTo>
                    <a:lnTo>
                      <a:pt x="4992" y="6172"/>
                    </a:lnTo>
                    <a:cubicBezTo>
                      <a:pt x="4866" y="6297"/>
                      <a:pt x="4752" y="6439"/>
                      <a:pt x="4643" y="6580"/>
                    </a:cubicBezTo>
                    <a:lnTo>
                      <a:pt x="4627" y="6580"/>
                    </a:lnTo>
                    <a:cubicBezTo>
                      <a:pt x="4229" y="6558"/>
                      <a:pt x="3902" y="6362"/>
                      <a:pt x="3629" y="6073"/>
                    </a:cubicBezTo>
                    <a:cubicBezTo>
                      <a:pt x="3627" y="6071"/>
                      <a:pt x="3624" y="6070"/>
                      <a:pt x="3622" y="6070"/>
                    </a:cubicBezTo>
                    <a:cubicBezTo>
                      <a:pt x="3613" y="6070"/>
                      <a:pt x="3605" y="6083"/>
                      <a:pt x="3613" y="6095"/>
                    </a:cubicBezTo>
                    <a:cubicBezTo>
                      <a:pt x="3782" y="6297"/>
                      <a:pt x="3995" y="6455"/>
                      <a:pt x="4240" y="6553"/>
                    </a:cubicBezTo>
                    <a:cubicBezTo>
                      <a:pt x="4191" y="6575"/>
                      <a:pt x="4136" y="6586"/>
                      <a:pt x="4082" y="6597"/>
                    </a:cubicBezTo>
                    <a:cubicBezTo>
                      <a:pt x="4049" y="6602"/>
                      <a:pt x="4015" y="6605"/>
                      <a:pt x="3981" y="6605"/>
                    </a:cubicBezTo>
                    <a:cubicBezTo>
                      <a:pt x="3947" y="6605"/>
                      <a:pt x="3913" y="6602"/>
                      <a:pt x="3880" y="6597"/>
                    </a:cubicBezTo>
                    <a:cubicBezTo>
                      <a:pt x="3864" y="6597"/>
                      <a:pt x="3858" y="6618"/>
                      <a:pt x="3875" y="6624"/>
                    </a:cubicBezTo>
                    <a:cubicBezTo>
                      <a:pt x="3941" y="6638"/>
                      <a:pt x="4029" y="6657"/>
                      <a:pt x="4114" y="6657"/>
                    </a:cubicBezTo>
                    <a:cubicBezTo>
                      <a:pt x="4188" y="6657"/>
                      <a:pt x="4260" y="6642"/>
                      <a:pt x="4311" y="6597"/>
                    </a:cubicBezTo>
                    <a:cubicBezTo>
                      <a:pt x="4311" y="6591"/>
                      <a:pt x="4316" y="6591"/>
                      <a:pt x="4316" y="6586"/>
                    </a:cubicBezTo>
                    <a:cubicBezTo>
                      <a:pt x="4403" y="6613"/>
                      <a:pt x="4496" y="6640"/>
                      <a:pt x="4589" y="6656"/>
                    </a:cubicBezTo>
                    <a:cubicBezTo>
                      <a:pt x="4534" y="6722"/>
                      <a:pt x="4480" y="6793"/>
                      <a:pt x="4425" y="6858"/>
                    </a:cubicBezTo>
                    <a:cubicBezTo>
                      <a:pt x="4345" y="6867"/>
                      <a:pt x="4266" y="6871"/>
                      <a:pt x="4187" y="6871"/>
                    </a:cubicBezTo>
                    <a:cubicBezTo>
                      <a:pt x="4019" y="6871"/>
                      <a:pt x="3853" y="6852"/>
                      <a:pt x="3689" y="6814"/>
                    </a:cubicBezTo>
                    <a:cubicBezTo>
                      <a:pt x="3700" y="6804"/>
                      <a:pt x="3706" y="6787"/>
                      <a:pt x="3700" y="6771"/>
                    </a:cubicBezTo>
                    <a:cubicBezTo>
                      <a:pt x="3608" y="6553"/>
                      <a:pt x="3537" y="6237"/>
                      <a:pt x="3308" y="6117"/>
                    </a:cubicBezTo>
                    <a:cubicBezTo>
                      <a:pt x="3306" y="6115"/>
                      <a:pt x="3303" y="6113"/>
                      <a:pt x="3300" y="6113"/>
                    </a:cubicBezTo>
                    <a:cubicBezTo>
                      <a:pt x="3291" y="6113"/>
                      <a:pt x="3283" y="6126"/>
                      <a:pt x="3292" y="6139"/>
                    </a:cubicBezTo>
                    <a:cubicBezTo>
                      <a:pt x="3373" y="6237"/>
                      <a:pt x="3439" y="6346"/>
                      <a:pt x="3493" y="6466"/>
                    </a:cubicBezTo>
                    <a:cubicBezTo>
                      <a:pt x="3542" y="6575"/>
                      <a:pt x="3575" y="6689"/>
                      <a:pt x="3629" y="6798"/>
                    </a:cubicBezTo>
                    <a:cubicBezTo>
                      <a:pt x="3428" y="6744"/>
                      <a:pt x="3254" y="6607"/>
                      <a:pt x="3166" y="6417"/>
                    </a:cubicBezTo>
                    <a:cubicBezTo>
                      <a:pt x="3162" y="6408"/>
                      <a:pt x="3156" y="6405"/>
                      <a:pt x="3149" y="6405"/>
                    </a:cubicBezTo>
                    <a:cubicBezTo>
                      <a:pt x="3139" y="6405"/>
                      <a:pt x="3130" y="6414"/>
                      <a:pt x="3134" y="6428"/>
                    </a:cubicBezTo>
                    <a:cubicBezTo>
                      <a:pt x="3270" y="6799"/>
                      <a:pt x="3730" y="6934"/>
                      <a:pt x="4135" y="6934"/>
                    </a:cubicBezTo>
                    <a:cubicBezTo>
                      <a:pt x="4217" y="6934"/>
                      <a:pt x="4296" y="6928"/>
                      <a:pt x="4371" y="6918"/>
                    </a:cubicBezTo>
                    <a:lnTo>
                      <a:pt x="4371" y="6918"/>
                    </a:lnTo>
                    <a:cubicBezTo>
                      <a:pt x="4343" y="6956"/>
                      <a:pt x="4316" y="6989"/>
                      <a:pt x="4283" y="7022"/>
                    </a:cubicBezTo>
                    <a:cubicBezTo>
                      <a:pt x="4158" y="7158"/>
                      <a:pt x="4022" y="7289"/>
                      <a:pt x="3875" y="7398"/>
                    </a:cubicBezTo>
                    <a:cubicBezTo>
                      <a:pt x="3788" y="7398"/>
                      <a:pt x="3706" y="7387"/>
                      <a:pt x="3619" y="7365"/>
                    </a:cubicBezTo>
                    <a:cubicBezTo>
                      <a:pt x="3629" y="7354"/>
                      <a:pt x="3629" y="7338"/>
                      <a:pt x="3624" y="7327"/>
                    </a:cubicBezTo>
                    <a:cubicBezTo>
                      <a:pt x="3575" y="7158"/>
                      <a:pt x="3471" y="7016"/>
                      <a:pt x="3324" y="6913"/>
                    </a:cubicBezTo>
                    <a:cubicBezTo>
                      <a:pt x="3321" y="6909"/>
                      <a:pt x="3317" y="6908"/>
                      <a:pt x="3313" y="6908"/>
                    </a:cubicBezTo>
                    <a:cubicBezTo>
                      <a:pt x="3299" y="6908"/>
                      <a:pt x="3285" y="6928"/>
                      <a:pt x="3303" y="6945"/>
                    </a:cubicBezTo>
                    <a:cubicBezTo>
                      <a:pt x="3428" y="7060"/>
                      <a:pt x="3471" y="7196"/>
                      <a:pt x="3542" y="7343"/>
                    </a:cubicBezTo>
                    <a:cubicBezTo>
                      <a:pt x="3243" y="7256"/>
                      <a:pt x="2943" y="7060"/>
                      <a:pt x="2883" y="6765"/>
                    </a:cubicBezTo>
                    <a:cubicBezTo>
                      <a:pt x="2880" y="6750"/>
                      <a:pt x="2869" y="6743"/>
                      <a:pt x="2857" y="6743"/>
                    </a:cubicBezTo>
                    <a:cubicBezTo>
                      <a:pt x="2844" y="6743"/>
                      <a:pt x="2831" y="6753"/>
                      <a:pt x="2834" y="6771"/>
                    </a:cubicBezTo>
                    <a:cubicBezTo>
                      <a:pt x="2899" y="7190"/>
                      <a:pt x="3401" y="7419"/>
                      <a:pt x="3798" y="7457"/>
                    </a:cubicBezTo>
                    <a:cubicBezTo>
                      <a:pt x="3584" y="7606"/>
                      <a:pt x="3344" y="7701"/>
                      <a:pt x="3083" y="7701"/>
                    </a:cubicBezTo>
                    <a:cubicBezTo>
                      <a:pt x="2979" y="7701"/>
                      <a:pt x="2873" y="7686"/>
                      <a:pt x="2763" y="7654"/>
                    </a:cubicBezTo>
                    <a:cubicBezTo>
                      <a:pt x="2747" y="7654"/>
                      <a:pt x="2747" y="7670"/>
                      <a:pt x="2752" y="7675"/>
                    </a:cubicBezTo>
                    <a:cubicBezTo>
                      <a:pt x="2895" y="7734"/>
                      <a:pt x="3031" y="7760"/>
                      <a:pt x="3163" y="7760"/>
                    </a:cubicBezTo>
                    <a:cubicBezTo>
                      <a:pt x="3473" y="7760"/>
                      <a:pt x="3754" y="7614"/>
                      <a:pt x="4011" y="7403"/>
                    </a:cubicBezTo>
                    <a:lnTo>
                      <a:pt x="4011" y="7403"/>
                    </a:lnTo>
                    <a:cubicBezTo>
                      <a:pt x="3989" y="7463"/>
                      <a:pt x="3978" y="7528"/>
                      <a:pt x="3962" y="7594"/>
                    </a:cubicBezTo>
                    <a:cubicBezTo>
                      <a:pt x="3918" y="7757"/>
                      <a:pt x="3837" y="7910"/>
                      <a:pt x="3722" y="8030"/>
                    </a:cubicBezTo>
                    <a:cubicBezTo>
                      <a:pt x="3711" y="8035"/>
                      <a:pt x="3706" y="8041"/>
                      <a:pt x="3700" y="8051"/>
                    </a:cubicBezTo>
                    <a:cubicBezTo>
                      <a:pt x="3493" y="8280"/>
                      <a:pt x="3182" y="8488"/>
                      <a:pt x="2869" y="8488"/>
                    </a:cubicBezTo>
                    <a:cubicBezTo>
                      <a:pt x="2861" y="8488"/>
                      <a:pt x="2853" y="8488"/>
                      <a:pt x="2845" y="8487"/>
                    </a:cubicBezTo>
                    <a:cubicBezTo>
                      <a:pt x="2818" y="8487"/>
                      <a:pt x="2812" y="8520"/>
                      <a:pt x="2834" y="8525"/>
                    </a:cubicBezTo>
                    <a:cubicBezTo>
                      <a:pt x="2876" y="8531"/>
                      <a:pt x="2918" y="8534"/>
                      <a:pt x="2959" y="8534"/>
                    </a:cubicBezTo>
                    <a:cubicBezTo>
                      <a:pt x="3252" y="8534"/>
                      <a:pt x="3517" y="8386"/>
                      <a:pt x="3722" y="8171"/>
                    </a:cubicBezTo>
                    <a:lnTo>
                      <a:pt x="3722" y="8171"/>
                    </a:lnTo>
                    <a:cubicBezTo>
                      <a:pt x="3804" y="8520"/>
                      <a:pt x="3679" y="8787"/>
                      <a:pt x="3482" y="9027"/>
                    </a:cubicBezTo>
                    <a:cubicBezTo>
                      <a:pt x="3466" y="9032"/>
                      <a:pt x="3450" y="9049"/>
                      <a:pt x="3450" y="9065"/>
                    </a:cubicBezTo>
                    <a:cubicBezTo>
                      <a:pt x="3297" y="9228"/>
                      <a:pt x="3139" y="9381"/>
                      <a:pt x="2970" y="9523"/>
                    </a:cubicBezTo>
                    <a:cubicBezTo>
                      <a:pt x="2611" y="9850"/>
                      <a:pt x="2300" y="10209"/>
                      <a:pt x="2109" y="10661"/>
                    </a:cubicBezTo>
                    <a:cubicBezTo>
                      <a:pt x="2102" y="10672"/>
                      <a:pt x="2111" y="10683"/>
                      <a:pt x="2122" y="10683"/>
                    </a:cubicBezTo>
                    <a:cubicBezTo>
                      <a:pt x="2127" y="10683"/>
                      <a:pt x="2133" y="10680"/>
                      <a:pt x="2136" y="10672"/>
                    </a:cubicBezTo>
                    <a:cubicBezTo>
                      <a:pt x="2360" y="10204"/>
                      <a:pt x="2714" y="9882"/>
                      <a:pt x="3079" y="9550"/>
                    </a:cubicBezTo>
                    <a:lnTo>
                      <a:pt x="3079" y="9550"/>
                    </a:lnTo>
                    <a:cubicBezTo>
                      <a:pt x="2921" y="10160"/>
                      <a:pt x="2670" y="10651"/>
                      <a:pt x="2349" y="11190"/>
                    </a:cubicBezTo>
                    <a:cubicBezTo>
                      <a:pt x="2169" y="11490"/>
                      <a:pt x="1924" y="11893"/>
                      <a:pt x="1989" y="12253"/>
                    </a:cubicBezTo>
                    <a:cubicBezTo>
                      <a:pt x="1994" y="12270"/>
                      <a:pt x="2010" y="12279"/>
                      <a:pt x="2024" y="12279"/>
                    </a:cubicBezTo>
                    <a:cubicBezTo>
                      <a:pt x="2041" y="12279"/>
                      <a:pt x="2055" y="12268"/>
                      <a:pt x="2049" y="12247"/>
                    </a:cubicBezTo>
                    <a:cubicBezTo>
                      <a:pt x="1968" y="11811"/>
                      <a:pt x="2398" y="11261"/>
                      <a:pt x="2616" y="10912"/>
                    </a:cubicBezTo>
                    <a:cubicBezTo>
                      <a:pt x="2883" y="10482"/>
                      <a:pt x="3079" y="10013"/>
                      <a:pt x="3194" y="9523"/>
                    </a:cubicBezTo>
                    <a:cubicBezTo>
                      <a:pt x="3199" y="9501"/>
                      <a:pt x="3188" y="9479"/>
                      <a:pt x="3166" y="9474"/>
                    </a:cubicBezTo>
                    <a:cubicBezTo>
                      <a:pt x="3237" y="9414"/>
                      <a:pt x="3303" y="9348"/>
                      <a:pt x="3373" y="9288"/>
                    </a:cubicBezTo>
                    <a:cubicBezTo>
                      <a:pt x="3401" y="9256"/>
                      <a:pt x="3433" y="9228"/>
                      <a:pt x="3461" y="9196"/>
                    </a:cubicBezTo>
                    <a:lnTo>
                      <a:pt x="3461" y="9196"/>
                    </a:lnTo>
                    <a:cubicBezTo>
                      <a:pt x="3548" y="9801"/>
                      <a:pt x="3477" y="10411"/>
                      <a:pt x="3341" y="11005"/>
                    </a:cubicBezTo>
                    <a:cubicBezTo>
                      <a:pt x="2632" y="11642"/>
                      <a:pt x="2164" y="12498"/>
                      <a:pt x="2017" y="13440"/>
                    </a:cubicBezTo>
                    <a:cubicBezTo>
                      <a:pt x="1984" y="13500"/>
                      <a:pt x="1946" y="13560"/>
                      <a:pt x="1919" y="13620"/>
                    </a:cubicBezTo>
                    <a:cubicBezTo>
                      <a:pt x="1701" y="14073"/>
                      <a:pt x="1690" y="14612"/>
                      <a:pt x="1662" y="15102"/>
                    </a:cubicBezTo>
                    <a:cubicBezTo>
                      <a:pt x="1624" y="15860"/>
                      <a:pt x="1608" y="16623"/>
                      <a:pt x="1575" y="17386"/>
                    </a:cubicBezTo>
                    <a:cubicBezTo>
                      <a:pt x="1559" y="17691"/>
                      <a:pt x="1548" y="17996"/>
                      <a:pt x="1553" y="18301"/>
                    </a:cubicBezTo>
                    <a:cubicBezTo>
                      <a:pt x="1553" y="18633"/>
                      <a:pt x="1624" y="18955"/>
                      <a:pt x="1619" y="19282"/>
                    </a:cubicBezTo>
                    <a:cubicBezTo>
                      <a:pt x="1483" y="19353"/>
                      <a:pt x="1330" y="19396"/>
                      <a:pt x="1188" y="19467"/>
                    </a:cubicBezTo>
                    <a:cubicBezTo>
                      <a:pt x="959" y="19581"/>
                      <a:pt x="780" y="19772"/>
                      <a:pt x="622" y="19968"/>
                    </a:cubicBezTo>
                    <a:cubicBezTo>
                      <a:pt x="605" y="19989"/>
                      <a:pt x="624" y="20014"/>
                      <a:pt x="643" y="20014"/>
                    </a:cubicBezTo>
                    <a:cubicBezTo>
                      <a:pt x="649" y="20014"/>
                      <a:pt x="655" y="20011"/>
                      <a:pt x="660" y="20006"/>
                    </a:cubicBezTo>
                    <a:cubicBezTo>
                      <a:pt x="872" y="19739"/>
                      <a:pt x="1161" y="19543"/>
                      <a:pt x="1493" y="19451"/>
                    </a:cubicBezTo>
                    <a:cubicBezTo>
                      <a:pt x="1597" y="19418"/>
                      <a:pt x="1701" y="19380"/>
                      <a:pt x="1793" y="19325"/>
                    </a:cubicBezTo>
                    <a:lnTo>
                      <a:pt x="1793" y="19325"/>
                    </a:lnTo>
                    <a:cubicBezTo>
                      <a:pt x="1766" y="19385"/>
                      <a:pt x="1739" y="19440"/>
                      <a:pt x="1701" y="19489"/>
                    </a:cubicBezTo>
                    <a:cubicBezTo>
                      <a:pt x="1526" y="19756"/>
                      <a:pt x="1265" y="19957"/>
                      <a:pt x="1009" y="20143"/>
                    </a:cubicBezTo>
                    <a:cubicBezTo>
                      <a:pt x="600" y="20448"/>
                      <a:pt x="186" y="20742"/>
                      <a:pt x="11" y="21243"/>
                    </a:cubicBezTo>
                    <a:cubicBezTo>
                      <a:pt x="0" y="21272"/>
                      <a:pt x="26" y="21294"/>
                      <a:pt x="49" y="21294"/>
                    </a:cubicBezTo>
                    <a:cubicBezTo>
                      <a:pt x="60" y="21294"/>
                      <a:pt x="71" y="21289"/>
                      <a:pt x="77" y="21276"/>
                    </a:cubicBezTo>
                    <a:cubicBezTo>
                      <a:pt x="240" y="20840"/>
                      <a:pt x="589" y="20579"/>
                      <a:pt x="949" y="20323"/>
                    </a:cubicBezTo>
                    <a:lnTo>
                      <a:pt x="949" y="20323"/>
                    </a:lnTo>
                    <a:cubicBezTo>
                      <a:pt x="812" y="20758"/>
                      <a:pt x="812" y="21282"/>
                      <a:pt x="812" y="21728"/>
                    </a:cubicBezTo>
                    <a:cubicBezTo>
                      <a:pt x="812" y="21743"/>
                      <a:pt x="823" y="21750"/>
                      <a:pt x="834" y="21750"/>
                    </a:cubicBezTo>
                    <a:cubicBezTo>
                      <a:pt x="848" y="21750"/>
                      <a:pt x="864" y="21741"/>
                      <a:pt x="867" y="21723"/>
                    </a:cubicBezTo>
                    <a:cubicBezTo>
                      <a:pt x="878" y="21260"/>
                      <a:pt x="889" y="20677"/>
                      <a:pt x="1058" y="20241"/>
                    </a:cubicBezTo>
                    <a:cubicBezTo>
                      <a:pt x="1188" y="20148"/>
                      <a:pt x="1319" y="20050"/>
                      <a:pt x="1439" y="19952"/>
                    </a:cubicBezTo>
                    <a:lnTo>
                      <a:pt x="1488" y="19903"/>
                    </a:lnTo>
                    <a:lnTo>
                      <a:pt x="1488" y="19903"/>
                    </a:lnTo>
                    <a:cubicBezTo>
                      <a:pt x="1483" y="20246"/>
                      <a:pt x="1510" y="20584"/>
                      <a:pt x="1477" y="20927"/>
                    </a:cubicBezTo>
                    <a:cubicBezTo>
                      <a:pt x="1434" y="21309"/>
                      <a:pt x="1341" y="21674"/>
                      <a:pt x="1346" y="22061"/>
                    </a:cubicBezTo>
                    <a:cubicBezTo>
                      <a:pt x="1346" y="22075"/>
                      <a:pt x="1361" y="22083"/>
                      <a:pt x="1375" y="22083"/>
                    </a:cubicBezTo>
                    <a:cubicBezTo>
                      <a:pt x="1388" y="22083"/>
                      <a:pt x="1401" y="22076"/>
                      <a:pt x="1401" y="22061"/>
                    </a:cubicBezTo>
                    <a:cubicBezTo>
                      <a:pt x="1417" y="21679"/>
                      <a:pt x="1510" y="21314"/>
                      <a:pt x="1570" y="20938"/>
                    </a:cubicBezTo>
                    <a:cubicBezTo>
                      <a:pt x="1630" y="20568"/>
                      <a:pt x="1602" y="20175"/>
                      <a:pt x="1581" y="19805"/>
                    </a:cubicBezTo>
                    <a:cubicBezTo>
                      <a:pt x="1722" y="19658"/>
                      <a:pt x="1842" y="19489"/>
                      <a:pt x="1935" y="19309"/>
                    </a:cubicBezTo>
                    <a:cubicBezTo>
                      <a:pt x="2000" y="19701"/>
                      <a:pt x="2044" y="20099"/>
                      <a:pt x="2060" y="20497"/>
                    </a:cubicBezTo>
                    <a:cubicBezTo>
                      <a:pt x="2082" y="20971"/>
                      <a:pt x="2033" y="21434"/>
                      <a:pt x="2126" y="21903"/>
                    </a:cubicBezTo>
                    <a:cubicBezTo>
                      <a:pt x="2128" y="21919"/>
                      <a:pt x="2142" y="21927"/>
                      <a:pt x="2154" y="21927"/>
                    </a:cubicBezTo>
                    <a:cubicBezTo>
                      <a:pt x="2166" y="21927"/>
                      <a:pt x="2177" y="21919"/>
                      <a:pt x="2175" y="21903"/>
                    </a:cubicBezTo>
                    <a:cubicBezTo>
                      <a:pt x="2109" y="21429"/>
                      <a:pt x="2164" y="20960"/>
                      <a:pt x="2164" y="20486"/>
                    </a:cubicBezTo>
                    <a:cubicBezTo>
                      <a:pt x="2164" y="20028"/>
                      <a:pt x="2115" y="19576"/>
                      <a:pt x="2011" y="19129"/>
                    </a:cubicBezTo>
                    <a:cubicBezTo>
                      <a:pt x="2098" y="18911"/>
                      <a:pt x="2126" y="18677"/>
                      <a:pt x="2098" y="18448"/>
                    </a:cubicBezTo>
                    <a:cubicBezTo>
                      <a:pt x="2094" y="18429"/>
                      <a:pt x="2077" y="18414"/>
                      <a:pt x="2058" y="18414"/>
                    </a:cubicBezTo>
                    <a:cubicBezTo>
                      <a:pt x="2055" y="18414"/>
                      <a:pt x="2052" y="18415"/>
                      <a:pt x="2049" y="18415"/>
                    </a:cubicBezTo>
                    <a:cubicBezTo>
                      <a:pt x="2109" y="17936"/>
                      <a:pt x="2207" y="17462"/>
                      <a:pt x="2344" y="16999"/>
                    </a:cubicBezTo>
                    <a:cubicBezTo>
                      <a:pt x="2442" y="16666"/>
                      <a:pt x="2567" y="16345"/>
                      <a:pt x="2687" y="16018"/>
                    </a:cubicBezTo>
                    <a:cubicBezTo>
                      <a:pt x="2698" y="16012"/>
                      <a:pt x="2703" y="16007"/>
                      <a:pt x="2703" y="15996"/>
                    </a:cubicBezTo>
                    <a:lnTo>
                      <a:pt x="2703" y="15985"/>
                    </a:lnTo>
                    <a:cubicBezTo>
                      <a:pt x="2796" y="15745"/>
                      <a:pt x="2883" y="15500"/>
                      <a:pt x="2959" y="15255"/>
                    </a:cubicBezTo>
                    <a:cubicBezTo>
                      <a:pt x="3286" y="14127"/>
                      <a:pt x="3390" y="12945"/>
                      <a:pt x="3264" y="11779"/>
                    </a:cubicBezTo>
                    <a:cubicBezTo>
                      <a:pt x="3264" y="11755"/>
                      <a:pt x="3244" y="11739"/>
                      <a:pt x="3220" y="11739"/>
                    </a:cubicBezTo>
                    <a:cubicBezTo>
                      <a:pt x="3217" y="11739"/>
                      <a:pt x="3213" y="11740"/>
                      <a:pt x="3210" y="11740"/>
                    </a:cubicBezTo>
                    <a:cubicBezTo>
                      <a:pt x="3270" y="11599"/>
                      <a:pt x="3324" y="11452"/>
                      <a:pt x="3368" y="11304"/>
                    </a:cubicBezTo>
                    <a:cubicBezTo>
                      <a:pt x="3586" y="10602"/>
                      <a:pt x="3700" y="9806"/>
                      <a:pt x="3564" y="9076"/>
                    </a:cubicBezTo>
                    <a:cubicBezTo>
                      <a:pt x="3804" y="8787"/>
                      <a:pt x="3929" y="8466"/>
                      <a:pt x="3804" y="8068"/>
                    </a:cubicBezTo>
                    <a:cubicBezTo>
                      <a:pt x="3978" y="7855"/>
                      <a:pt x="4082" y="7588"/>
                      <a:pt x="4104" y="7310"/>
                    </a:cubicBezTo>
                    <a:cubicBezTo>
                      <a:pt x="4240" y="7185"/>
                      <a:pt x="4371" y="7049"/>
                      <a:pt x="4490" y="6902"/>
                    </a:cubicBezTo>
                    <a:lnTo>
                      <a:pt x="4512" y="6902"/>
                    </a:lnTo>
                    <a:cubicBezTo>
                      <a:pt x="4518" y="6896"/>
                      <a:pt x="4529" y="6880"/>
                      <a:pt x="4518" y="6869"/>
                    </a:cubicBezTo>
                    <a:cubicBezTo>
                      <a:pt x="4757" y="6580"/>
                      <a:pt x="4970" y="6286"/>
                      <a:pt x="5166" y="6079"/>
                    </a:cubicBezTo>
                    <a:cubicBezTo>
                      <a:pt x="5177" y="6068"/>
                      <a:pt x="5177" y="6057"/>
                      <a:pt x="5166" y="6046"/>
                    </a:cubicBezTo>
                    <a:cubicBezTo>
                      <a:pt x="5340" y="5883"/>
                      <a:pt x="5498" y="5681"/>
                      <a:pt x="5711" y="5539"/>
                    </a:cubicBezTo>
                    <a:lnTo>
                      <a:pt x="5716" y="5534"/>
                    </a:lnTo>
                    <a:cubicBezTo>
                      <a:pt x="5967" y="5469"/>
                      <a:pt x="6212" y="5387"/>
                      <a:pt x="6474" y="5381"/>
                    </a:cubicBezTo>
                    <a:cubicBezTo>
                      <a:pt x="6577" y="5381"/>
                      <a:pt x="6670" y="5381"/>
                      <a:pt x="6763" y="5371"/>
                    </a:cubicBezTo>
                    <a:lnTo>
                      <a:pt x="6763" y="5371"/>
                    </a:lnTo>
                    <a:cubicBezTo>
                      <a:pt x="6490" y="5752"/>
                      <a:pt x="6060" y="5964"/>
                      <a:pt x="5689" y="6242"/>
                    </a:cubicBezTo>
                    <a:cubicBezTo>
                      <a:pt x="5346" y="6493"/>
                      <a:pt x="5101" y="6847"/>
                      <a:pt x="4899" y="7212"/>
                    </a:cubicBezTo>
                    <a:cubicBezTo>
                      <a:pt x="4398" y="8100"/>
                      <a:pt x="4294" y="9228"/>
                      <a:pt x="3646" y="10029"/>
                    </a:cubicBezTo>
                    <a:cubicBezTo>
                      <a:pt x="4327" y="9365"/>
                      <a:pt x="4485" y="8297"/>
                      <a:pt x="4883" y="7463"/>
                    </a:cubicBezTo>
                    <a:cubicBezTo>
                      <a:pt x="5112" y="6962"/>
                      <a:pt x="5466" y="6531"/>
                      <a:pt x="5918" y="6215"/>
                    </a:cubicBezTo>
                    <a:cubicBezTo>
                      <a:pt x="6283" y="5964"/>
                      <a:pt x="6665" y="5752"/>
                      <a:pt x="6921" y="5376"/>
                    </a:cubicBezTo>
                    <a:cubicBezTo>
                      <a:pt x="6926" y="5365"/>
                      <a:pt x="6926" y="5360"/>
                      <a:pt x="6932" y="5349"/>
                    </a:cubicBezTo>
                    <a:cubicBezTo>
                      <a:pt x="6953" y="5343"/>
                      <a:pt x="6970" y="5343"/>
                      <a:pt x="6992" y="5338"/>
                    </a:cubicBezTo>
                    <a:lnTo>
                      <a:pt x="7013" y="5349"/>
                    </a:lnTo>
                    <a:cubicBezTo>
                      <a:pt x="7021" y="5355"/>
                      <a:pt x="7029" y="5357"/>
                      <a:pt x="7038" y="5357"/>
                    </a:cubicBezTo>
                    <a:cubicBezTo>
                      <a:pt x="7059" y="5357"/>
                      <a:pt x="7079" y="5340"/>
                      <a:pt x="7079" y="5316"/>
                    </a:cubicBezTo>
                    <a:cubicBezTo>
                      <a:pt x="7150" y="5289"/>
                      <a:pt x="7226" y="5251"/>
                      <a:pt x="7291" y="5207"/>
                    </a:cubicBezTo>
                    <a:cubicBezTo>
                      <a:pt x="7444" y="5109"/>
                      <a:pt x="7564" y="4956"/>
                      <a:pt x="7716" y="4853"/>
                    </a:cubicBezTo>
                    <a:cubicBezTo>
                      <a:pt x="7836" y="4766"/>
                      <a:pt x="8000" y="4722"/>
                      <a:pt x="8141" y="4657"/>
                    </a:cubicBezTo>
                    <a:cubicBezTo>
                      <a:pt x="8141" y="4918"/>
                      <a:pt x="8147" y="5174"/>
                      <a:pt x="8147" y="5430"/>
                    </a:cubicBezTo>
                    <a:cubicBezTo>
                      <a:pt x="7765" y="5828"/>
                      <a:pt x="7166" y="5997"/>
                      <a:pt x="6692" y="6270"/>
                    </a:cubicBezTo>
                    <a:cubicBezTo>
                      <a:pt x="6141" y="6586"/>
                      <a:pt x="5706" y="7081"/>
                      <a:pt x="5297" y="7561"/>
                    </a:cubicBezTo>
                    <a:cubicBezTo>
                      <a:pt x="5285" y="7577"/>
                      <a:pt x="5297" y="7594"/>
                      <a:pt x="5313" y="7594"/>
                    </a:cubicBezTo>
                    <a:cubicBezTo>
                      <a:pt x="5319" y="7594"/>
                      <a:pt x="5324" y="7592"/>
                      <a:pt x="5330" y="7588"/>
                    </a:cubicBezTo>
                    <a:cubicBezTo>
                      <a:pt x="5847" y="7022"/>
                      <a:pt x="6376" y="6515"/>
                      <a:pt x="7079" y="6182"/>
                    </a:cubicBezTo>
                    <a:cubicBezTo>
                      <a:pt x="7444" y="6008"/>
                      <a:pt x="7842" y="5872"/>
                      <a:pt x="8147" y="5610"/>
                    </a:cubicBezTo>
                    <a:lnTo>
                      <a:pt x="8147" y="5741"/>
                    </a:lnTo>
                    <a:lnTo>
                      <a:pt x="8147" y="6090"/>
                    </a:lnTo>
                    <a:cubicBezTo>
                      <a:pt x="8032" y="6242"/>
                      <a:pt x="7858" y="6340"/>
                      <a:pt x="7716" y="6466"/>
                    </a:cubicBezTo>
                    <a:cubicBezTo>
                      <a:pt x="7531" y="6624"/>
                      <a:pt x="7340" y="6776"/>
                      <a:pt x="7144" y="6923"/>
                    </a:cubicBezTo>
                    <a:cubicBezTo>
                      <a:pt x="6779" y="7190"/>
                      <a:pt x="6392" y="7419"/>
                      <a:pt x="6032" y="7692"/>
                    </a:cubicBezTo>
                    <a:cubicBezTo>
                      <a:pt x="5335" y="8220"/>
                      <a:pt x="4856" y="8842"/>
                      <a:pt x="4463" y="9610"/>
                    </a:cubicBezTo>
                    <a:cubicBezTo>
                      <a:pt x="4448" y="9636"/>
                      <a:pt x="4472" y="9660"/>
                      <a:pt x="4495" y="9660"/>
                    </a:cubicBezTo>
                    <a:cubicBezTo>
                      <a:pt x="4506" y="9660"/>
                      <a:pt x="4516" y="9655"/>
                      <a:pt x="4523" y="9643"/>
                    </a:cubicBezTo>
                    <a:cubicBezTo>
                      <a:pt x="4943" y="8842"/>
                      <a:pt x="5548" y="8149"/>
                      <a:pt x="6283" y="7626"/>
                    </a:cubicBezTo>
                    <a:cubicBezTo>
                      <a:pt x="6648" y="7359"/>
                      <a:pt x="7035" y="7131"/>
                      <a:pt x="7400" y="6864"/>
                    </a:cubicBezTo>
                    <a:cubicBezTo>
                      <a:pt x="7634" y="6695"/>
                      <a:pt x="7934" y="6509"/>
                      <a:pt x="8147" y="6291"/>
                    </a:cubicBezTo>
                    <a:lnTo>
                      <a:pt x="8147" y="7294"/>
                    </a:lnTo>
                    <a:cubicBezTo>
                      <a:pt x="8130" y="7294"/>
                      <a:pt x="8114" y="7305"/>
                      <a:pt x="8103" y="7316"/>
                    </a:cubicBezTo>
                    <a:cubicBezTo>
                      <a:pt x="7929" y="7517"/>
                      <a:pt x="7645" y="7566"/>
                      <a:pt x="7406" y="7643"/>
                    </a:cubicBezTo>
                    <a:cubicBezTo>
                      <a:pt x="7090" y="7752"/>
                      <a:pt x="6768" y="7833"/>
                      <a:pt x="6468" y="7975"/>
                    </a:cubicBezTo>
                    <a:cubicBezTo>
                      <a:pt x="6022" y="8188"/>
                      <a:pt x="5733" y="8602"/>
                      <a:pt x="5488" y="9016"/>
                    </a:cubicBezTo>
                    <a:cubicBezTo>
                      <a:pt x="5480" y="9027"/>
                      <a:pt x="5490" y="9035"/>
                      <a:pt x="5500" y="9035"/>
                    </a:cubicBezTo>
                    <a:cubicBezTo>
                      <a:pt x="5505" y="9035"/>
                      <a:pt x="5511" y="9032"/>
                      <a:pt x="5515" y="9027"/>
                    </a:cubicBezTo>
                    <a:cubicBezTo>
                      <a:pt x="5880" y="8444"/>
                      <a:pt x="6283" y="8068"/>
                      <a:pt x="6953" y="7866"/>
                    </a:cubicBezTo>
                    <a:cubicBezTo>
                      <a:pt x="7318" y="7757"/>
                      <a:pt x="7847" y="7730"/>
                      <a:pt x="8147" y="7468"/>
                    </a:cubicBezTo>
                    <a:lnTo>
                      <a:pt x="8147" y="7833"/>
                    </a:lnTo>
                    <a:cubicBezTo>
                      <a:pt x="7934" y="8084"/>
                      <a:pt x="7596" y="8220"/>
                      <a:pt x="7308" y="8373"/>
                    </a:cubicBezTo>
                    <a:cubicBezTo>
                      <a:pt x="6926" y="8564"/>
                      <a:pt x="6556" y="8776"/>
                      <a:pt x="6201" y="9010"/>
                    </a:cubicBezTo>
                    <a:cubicBezTo>
                      <a:pt x="5716" y="9348"/>
                      <a:pt x="5172" y="9822"/>
                      <a:pt x="4970" y="10394"/>
                    </a:cubicBezTo>
                    <a:cubicBezTo>
                      <a:pt x="4963" y="10413"/>
                      <a:pt x="4983" y="10429"/>
                      <a:pt x="5000" y="10429"/>
                    </a:cubicBezTo>
                    <a:cubicBezTo>
                      <a:pt x="5008" y="10429"/>
                      <a:pt x="5015" y="10425"/>
                      <a:pt x="5019" y="10416"/>
                    </a:cubicBezTo>
                    <a:cubicBezTo>
                      <a:pt x="5275" y="9746"/>
                      <a:pt x="5983" y="9239"/>
                      <a:pt x="6572" y="8880"/>
                    </a:cubicBezTo>
                    <a:cubicBezTo>
                      <a:pt x="7057" y="8580"/>
                      <a:pt x="7716" y="8389"/>
                      <a:pt x="8152" y="7991"/>
                    </a:cubicBezTo>
                    <a:lnTo>
                      <a:pt x="8152" y="8874"/>
                    </a:lnTo>
                    <a:cubicBezTo>
                      <a:pt x="8016" y="8956"/>
                      <a:pt x="7945" y="9065"/>
                      <a:pt x="7852" y="9196"/>
                    </a:cubicBezTo>
                    <a:cubicBezTo>
                      <a:pt x="7700" y="9408"/>
                      <a:pt x="7515" y="9593"/>
                      <a:pt x="7297" y="9735"/>
                    </a:cubicBezTo>
                    <a:cubicBezTo>
                      <a:pt x="7008" y="9920"/>
                      <a:pt x="6681" y="10040"/>
                      <a:pt x="6370" y="10182"/>
                    </a:cubicBezTo>
                    <a:cubicBezTo>
                      <a:pt x="5853" y="10416"/>
                      <a:pt x="5368" y="10721"/>
                      <a:pt x="5155" y="11266"/>
                    </a:cubicBezTo>
                    <a:cubicBezTo>
                      <a:pt x="5144" y="11291"/>
                      <a:pt x="5167" y="11312"/>
                      <a:pt x="5187" y="11312"/>
                    </a:cubicBezTo>
                    <a:cubicBezTo>
                      <a:pt x="5197" y="11312"/>
                      <a:pt x="5206" y="11307"/>
                      <a:pt x="5210" y="11294"/>
                    </a:cubicBezTo>
                    <a:cubicBezTo>
                      <a:pt x="5460" y="10640"/>
                      <a:pt x="6136" y="10389"/>
                      <a:pt x="6730" y="10138"/>
                    </a:cubicBezTo>
                    <a:cubicBezTo>
                      <a:pt x="6970" y="10035"/>
                      <a:pt x="7204" y="9920"/>
                      <a:pt x="7427" y="9784"/>
                    </a:cubicBezTo>
                    <a:cubicBezTo>
                      <a:pt x="7733" y="9588"/>
                      <a:pt x="7907" y="9277"/>
                      <a:pt x="8152" y="9027"/>
                    </a:cubicBezTo>
                    <a:lnTo>
                      <a:pt x="8152" y="10275"/>
                    </a:lnTo>
                    <a:lnTo>
                      <a:pt x="8147" y="10275"/>
                    </a:lnTo>
                    <a:cubicBezTo>
                      <a:pt x="7585" y="10743"/>
                      <a:pt x="6921" y="10879"/>
                      <a:pt x="6278" y="11195"/>
                    </a:cubicBezTo>
                    <a:cubicBezTo>
                      <a:pt x="5874" y="11397"/>
                      <a:pt x="5439" y="11691"/>
                      <a:pt x="5248" y="12111"/>
                    </a:cubicBezTo>
                    <a:cubicBezTo>
                      <a:pt x="5241" y="12125"/>
                      <a:pt x="5253" y="12138"/>
                      <a:pt x="5265" y="12138"/>
                    </a:cubicBezTo>
                    <a:cubicBezTo>
                      <a:pt x="5271" y="12138"/>
                      <a:pt x="5277" y="12135"/>
                      <a:pt x="5281" y="12127"/>
                    </a:cubicBezTo>
                    <a:cubicBezTo>
                      <a:pt x="5526" y="11604"/>
                      <a:pt x="6158" y="11310"/>
                      <a:pt x="6665" y="11103"/>
                    </a:cubicBezTo>
                    <a:cubicBezTo>
                      <a:pt x="7209" y="10890"/>
                      <a:pt x="7689" y="10743"/>
                      <a:pt x="8152" y="10384"/>
                    </a:cubicBezTo>
                    <a:lnTo>
                      <a:pt x="8152" y="10438"/>
                    </a:lnTo>
                    <a:lnTo>
                      <a:pt x="8152" y="11119"/>
                    </a:lnTo>
                    <a:cubicBezTo>
                      <a:pt x="8081" y="11163"/>
                      <a:pt x="8027" y="11223"/>
                      <a:pt x="7983" y="11288"/>
                    </a:cubicBezTo>
                    <a:cubicBezTo>
                      <a:pt x="7858" y="11468"/>
                      <a:pt x="7694" y="11615"/>
                      <a:pt x="7498" y="11713"/>
                    </a:cubicBezTo>
                    <a:cubicBezTo>
                      <a:pt x="7128" y="11904"/>
                      <a:pt x="6708" y="11986"/>
                      <a:pt x="6327" y="12160"/>
                    </a:cubicBezTo>
                    <a:cubicBezTo>
                      <a:pt x="6043" y="12291"/>
                      <a:pt x="5787" y="12465"/>
                      <a:pt x="5553" y="12678"/>
                    </a:cubicBezTo>
                    <a:cubicBezTo>
                      <a:pt x="5291" y="12912"/>
                      <a:pt x="5166" y="13201"/>
                      <a:pt x="4954" y="13473"/>
                    </a:cubicBezTo>
                    <a:cubicBezTo>
                      <a:pt x="4933" y="13498"/>
                      <a:pt x="4956" y="13528"/>
                      <a:pt x="4982" y="13528"/>
                    </a:cubicBezTo>
                    <a:cubicBezTo>
                      <a:pt x="4991" y="13528"/>
                      <a:pt x="5000" y="13525"/>
                      <a:pt x="5008" y="13517"/>
                    </a:cubicBezTo>
                    <a:cubicBezTo>
                      <a:pt x="5242" y="13228"/>
                      <a:pt x="5400" y="12923"/>
                      <a:pt x="5695" y="12678"/>
                    </a:cubicBezTo>
                    <a:cubicBezTo>
                      <a:pt x="5994" y="12427"/>
                      <a:pt x="6343" y="12236"/>
                      <a:pt x="6714" y="12111"/>
                    </a:cubicBezTo>
                    <a:cubicBezTo>
                      <a:pt x="7013" y="11996"/>
                      <a:pt x="7373" y="11937"/>
                      <a:pt x="7645" y="11762"/>
                    </a:cubicBezTo>
                    <a:cubicBezTo>
                      <a:pt x="7738" y="11702"/>
                      <a:pt x="7825" y="11637"/>
                      <a:pt x="7912" y="11561"/>
                    </a:cubicBezTo>
                    <a:cubicBezTo>
                      <a:pt x="8005" y="11473"/>
                      <a:pt x="8065" y="11353"/>
                      <a:pt x="8152" y="11261"/>
                    </a:cubicBezTo>
                    <a:lnTo>
                      <a:pt x="8152" y="11261"/>
                    </a:lnTo>
                    <a:cubicBezTo>
                      <a:pt x="8152" y="11719"/>
                      <a:pt x="8152" y="12171"/>
                      <a:pt x="8147" y="12623"/>
                    </a:cubicBezTo>
                    <a:cubicBezTo>
                      <a:pt x="8136" y="12623"/>
                      <a:pt x="8125" y="12629"/>
                      <a:pt x="8114" y="12634"/>
                    </a:cubicBezTo>
                    <a:cubicBezTo>
                      <a:pt x="8016" y="12694"/>
                      <a:pt x="7912" y="12748"/>
                      <a:pt x="7809" y="12797"/>
                    </a:cubicBezTo>
                    <a:cubicBezTo>
                      <a:pt x="7496" y="12760"/>
                      <a:pt x="7194" y="12712"/>
                      <a:pt x="6906" y="12712"/>
                    </a:cubicBezTo>
                    <a:cubicBezTo>
                      <a:pt x="6490" y="12712"/>
                      <a:pt x="6104" y="12811"/>
                      <a:pt x="5760" y="13184"/>
                    </a:cubicBezTo>
                    <a:cubicBezTo>
                      <a:pt x="5748" y="13197"/>
                      <a:pt x="5760" y="13212"/>
                      <a:pt x="5772" y="13212"/>
                    </a:cubicBezTo>
                    <a:cubicBezTo>
                      <a:pt x="5775" y="13212"/>
                      <a:pt x="5779" y="13210"/>
                      <a:pt x="5782" y="13206"/>
                    </a:cubicBezTo>
                    <a:cubicBezTo>
                      <a:pt x="6071" y="12923"/>
                      <a:pt x="6408" y="12792"/>
                      <a:pt x="6806" y="12765"/>
                    </a:cubicBezTo>
                    <a:cubicBezTo>
                      <a:pt x="6835" y="12763"/>
                      <a:pt x="6864" y="12762"/>
                      <a:pt x="6893" y="12762"/>
                    </a:cubicBezTo>
                    <a:cubicBezTo>
                      <a:pt x="7153" y="12762"/>
                      <a:pt x="7395" y="12844"/>
                      <a:pt x="7651" y="12868"/>
                    </a:cubicBezTo>
                    <a:cubicBezTo>
                      <a:pt x="7057" y="13119"/>
                      <a:pt x="6419" y="13255"/>
                      <a:pt x="5847" y="13566"/>
                    </a:cubicBezTo>
                    <a:cubicBezTo>
                      <a:pt x="5417" y="13800"/>
                      <a:pt x="5106" y="14340"/>
                      <a:pt x="5237" y="14824"/>
                    </a:cubicBezTo>
                    <a:cubicBezTo>
                      <a:pt x="5241" y="14843"/>
                      <a:pt x="5254" y="14850"/>
                      <a:pt x="5268" y="14850"/>
                    </a:cubicBezTo>
                    <a:cubicBezTo>
                      <a:pt x="5292" y="14850"/>
                      <a:pt x="5318" y="14828"/>
                      <a:pt x="5308" y="14797"/>
                    </a:cubicBezTo>
                    <a:cubicBezTo>
                      <a:pt x="5024" y="14023"/>
                      <a:pt x="5978" y="13555"/>
                      <a:pt x="6539" y="13364"/>
                    </a:cubicBezTo>
                    <a:cubicBezTo>
                      <a:pt x="7090" y="13179"/>
                      <a:pt x="7629" y="13048"/>
                      <a:pt x="8147" y="12770"/>
                    </a:cubicBezTo>
                    <a:lnTo>
                      <a:pt x="8147" y="13173"/>
                    </a:lnTo>
                    <a:lnTo>
                      <a:pt x="8136" y="13173"/>
                    </a:lnTo>
                    <a:cubicBezTo>
                      <a:pt x="7863" y="13321"/>
                      <a:pt x="7569" y="13451"/>
                      <a:pt x="7308" y="13620"/>
                    </a:cubicBezTo>
                    <a:cubicBezTo>
                      <a:pt x="7155" y="13735"/>
                      <a:pt x="7024" y="13882"/>
                      <a:pt x="6926" y="14051"/>
                    </a:cubicBezTo>
                    <a:cubicBezTo>
                      <a:pt x="6752" y="14116"/>
                      <a:pt x="6599" y="14225"/>
                      <a:pt x="6474" y="14367"/>
                    </a:cubicBezTo>
                    <a:cubicBezTo>
                      <a:pt x="6237" y="14614"/>
                      <a:pt x="5756" y="15679"/>
                      <a:pt x="5275" y="15679"/>
                    </a:cubicBezTo>
                    <a:cubicBezTo>
                      <a:pt x="5237" y="15679"/>
                      <a:pt x="5199" y="15673"/>
                      <a:pt x="5161" y="15658"/>
                    </a:cubicBezTo>
                    <a:cubicBezTo>
                      <a:pt x="5158" y="15657"/>
                      <a:pt x="5156" y="15657"/>
                      <a:pt x="5154" y="15657"/>
                    </a:cubicBezTo>
                    <a:cubicBezTo>
                      <a:pt x="5142" y="15657"/>
                      <a:pt x="5135" y="15671"/>
                      <a:pt x="5144" y="15680"/>
                    </a:cubicBezTo>
                    <a:cubicBezTo>
                      <a:pt x="5193" y="15713"/>
                      <a:pt x="5244" y="15727"/>
                      <a:pt x="5297" y="15727"/>
                    </a:cubicBezTo>
                    <a:cubicBezTo>
                      <a:pt x="5554" y="15727"/>
                      <a:pt x="5837" y="15382"/>
                      <a:pt x="5973" y="15228"/>
                    </a:cubicBezTo>
                    <a:cubicBezTo>
                      <a:pt x="6169" y="15004"/>
                      <a:pt x="6310" y="14743"/>
                      <a:pt x="6490" y="14508"/>
                    </a:cubicBezTo>
                    <a:cubicBezTo>
                      <a:pt x="6637" y="14296"/>
                      <a:pt x="6866" y="14154"/>
                      <a:pt x="7128" y="14127"/>
                    </a:cubicBezTo>
                    <a:cubicBezTo>
                      <a:pt x="7148" y="14124"/>
                      <a:pt x="7168" y="14123"/>
                      <a:pt x="7187" y="14123"/>
                    </a:cubicBezTo>
                    <a:cubicBezTo>
                      <a:pt x="7411" y="14123"/>
                      <a:pt x="7568" y="14290"/>
                      <a:pt x="7743" y="14416"/>
                    </a:cubicBezTo>
                    <a:cubicBezTo>
                      <a:pt x="7526" y="14536"/>
                      <a:pt x="7286" y="14612"/>
                      <a:pt x="7046" y="14726"/>
                    </a:cubicBezTo>
                    <a:cubicBezTo>
                      <a:pt x="6708" y="14890"/>
                      <a:pt x="6430" y="15206"/>
                      <a:pt x="6201" y="15495"/>
                    </a:cubicBezTo>
                    <a:cubicBezTo>
                      <a:pt x="5727" y="16089"/>
                      <a:pt x="5253" y="16939"/>
                      <a:pt x="5281" y="17718"/>
                    </a:cubicBezTo>
                    <a:cubicBezTo>
                      <a:pt x="5281" y="17729"/>
                      <a:pt x="5287" y="17734"/>
                      <a:pt x="5295" y="17734"/>
                    </a:cubicBezTo>
                    <a:cubicBezTo>
                      <a:pt x="5302" y="17734"/>
                      <a:pt x="5311" y="17729"/>
                      <a:pt x="5313" y="17718"/>
                    </a:cubicBezTo>
                    <a:cubicBezTo>
                      <a:pt x="5466" y="16813"/>
                      <a:pt x="5885" y="15974"/>
                      <a:pt x="6507" y="15299"/>
                    </a:cubicBezTo>
                    <a:cubicBezTo>
                      <a:pt x="6806" y="14983"/>
                      <a:pt x="7133" y="14824"/>
                      <a:pt x="7531" y="14677"/>
                    </a:cubicBezTo>
                    <a:cubicBezTo>
                      <a:pt x="7760" y="14596"/>
                      <a:pt x="8000" y="14487"/>
                      <a:pt x="8136" y="14285"/>
                    </a:cubicBezTo>
                    <a:lnTo>
                      <a:pt x="8136" y="14868"/>
                    </a:lnTo>
                    <a:cubicBezTo>
                      <a:pt x="8130" y="14868"/>
                      <a:pt x="8130" y="14874"/>
                      <a:pt x="8125" y="14879"/>
                    </a:cubicBezTo>
                    <a:cubicBezTo>
                      <a:pt x="7231" y="15996"/>
                      <a:pt x="6109" y="16988"/>
                      <a:pt x="5929" y="18486"/>
                    </a:cubicBezTo>
                    <a:cubicBezTo>
                      <a:pt x="5858" y="18541"/>
                      <a:pt x="5787" y="18601"/>
                      <a:pt x="5722" y="18661"/>
                    </a:cubicBezTo>
                    <a:cubicBezTo>
                      <a:pt x="5373" y="18960"/>
                      <a:pt x="5084" y="19320"/>
                      <a:pt x="4687" y="19565"/>
                    </a:cubicBezTo>
                    <a:cubicBezTo>
                      <a:pt x="4668" y="19579"/>
                      <a:pt x="4681" y="19600"/>
                      <a:pt x="4698" y="19600"/>
                    </a:cubicBezTo>
                    <a:cubicBezTo>
                      <a:pt x="4701" y="19600"/>
                      <a:pt x="4705" y="19600"/>
                      <a:pt x="4708" y="19598"/>
                    </a:cubicBezTo>
                    <a:cubicBezTo>
                      <a:pt x="5019" y="19429"/>
                      <a:pt x="5270" y="19200"/>
                      <a:pt x="5526" y="18955"/>
                    </a:cubicBezTo>
                    <a:cubicBezTo>
                      <a:pt x="5662" y="18824"/>
                      <a:pt x="5798" y="18704"/>
                      <a:pt x="5945" y="18590"/>
                    </a:cubicBezTo>
                    <a:cubicBezTo>
                      <a:pt x="5948" y="18591"/>
                      <a:pt x="5951" y="18591"/>
                      <a:pt x="5954" y="18591"/>
                    </a:cubicBezTo>
                    <a:cubicBezTo>
                      <a:pt x="5967" y="18591"/>
                      <a:pt x="5979" y="18581"/>
                      <a:pt x="5983" y="18568"/>
                    </a:cubicBezTo>
                    <a:lnTo>
                      <a:pt x="5983" y="18562"/>
                    </a:lnTo>
                    <a:cubicBezTo>
                      <a:pt x="6000" y="18546"/>
                      <a:pt x="6022" y="18530"/>
                      <a:pt x="6038" y="18519"/>
                    </a:cubicBezTo>
                    <a:cubicBezTo>
                      <a:pt x="6250" y="18361"/>
                      <a:pt x="6485" y="18372"/>
                      <a:pt x="6725" y="18334"/>
                    </a:cubicBezTo>
                    <a:lnTo>
                      <a:pt x="6725" y="18372"/>
                    </a:lnTo>
                    <a:cubicBezTo>
                      <a:pt x="6725" y="18546"/>
                      <a:pt x="6725" y="18721"/>
                      <a:pt x="6719" y="18900"/>
                    </a:cubicBezTo>
                    <a:cubicBezTo>
                      <a:pt x="6534" y="18928"/>
                      <a:pt x="6365" y="19020"/>
                      <a:pt x="6245" y="19162"/>
                    </a:cubicBezTo>
                    <a:cubicBezTo>
                      <a:pt x="6005" y="19402"/>
                      <a:pt x="5874" y="19614"/>
                      <a:pt x="5542" y="19750"/>
                    </a:cubicBezTo>
                    <a:cubicBezTo>
                      <a:pt x="5106" y="19930"/>
                      <a:pt x="4638" y="19974"/>
                      <a:pt x="4371" y="20404"/>
                    </a:cubicBezTo>
                    <a:cubicBezTo>
                      <a:pt x="4363" y="20416"/>
                      <a:pt x="4374" y="20427"/>
                      <a:pt x="4385" y="20427"/>
                    </a:cubicBezTo>
                    <a:cubicBezTo>
                      <a:pt x="4390" y="20427"/>
                      <a:pt x="4395" y="20425"/>
                      <a:pt x="4398" y="20421"/>
                    </a:cubicBezTo>
                    <a:cubicBezTo>
                      <a:pt x="4687" y="20001"/>
                      <a:pt x="5210" y="19963"/>
                      <a:pt x="5651" y="19799"/>
                    </a:cubicBezTo>
                    <a:lnTo>
                      <a:pt x="5662" y="19799"/>
                    </a:lnTo>
                    <a:cubicBezTo>
                      <a:pt x="5569" y="20083"/>
                      <a:pt x="5526" y="20339"/>
                      <a:pt x="5357" y="20595"/>
                    </a:cubicBezTo>
                    <a:cubicBezTo>
                      <a:pt x="5275" y="20726"/>
                      <a:pt x="5177" y="20846"/>
                      <a:pt x="5084" y="20971"/>
                    </a:cubicBezTo>
                    <a:cubicBezTo>
                      <a:pt x="5080" y="20962"/>
                      <a:pt x="5068" y="20953"/>
                      <a:pt x="5055" y="20953"/>
                    </a:cubicBezTo>
                    <a:cubicBezTo>
                      <a:pt x="5052" y="20953"/>
                      <a:pt x="5049" y="20954"/>
                      <a:pt x="5046" y="20955"/>
                    </a:cubicBezTo>
                    <a:cubicBezTo>
                      <a:pt x="4747" y="21015"/>
                      <a:pt x="4496" y="21222"/>
                      <a:pt x="4381" y="21510"/>
                    </a:cubicBezTo>
                    <a:cubicBezTo>
                      <a:pt x="4374" y="21521"/>
                      <a:pt x="4383" y="21529"/>
                      <a:pt x="4394" y="21529"/>
                    </a:cubicBezTo>
                    <a:cubicBezTo>
                      <a:pt x="4399" y="21529"/>
                      <a:pt x="4405" y="21527"/>
                      <a:pt x="4409" y="21521"/>
                    </a:cubicBezTo>
                    <a:cubicBezTo>
                      <a:pt x="4480" y="21391"/>
                      <a:pt x="4578" y="21282"/>
                      <a:pt x="4703" y="21200"/>
                    </a:cubicBezTo>
                    <a:cubicBezTo>
                      <a:pt x="4806" y="21145"/>
                      <a:pt x="4910" y="21096"/>
                      <a:pt x="5024" y="21058"/>
                    </a:cubicBezTo>
                    <a:lnTo>
                      <a:pt x="5024" y="21058"/>
                    </a:lnTo>
                    <a:cubicBezTo>
                      <a:pt x="4997" y="21102"/>
                      <a:pt x="4970" y="21140"/>
                      <a:pt x="4943" y="21183"/>
                    </a:cubicBezTo>
                    <a:cubicBezTo>
                      <a:pt x="4812" y="21396"/>
                      <a:pt x="4725" y="21641"/>
                      <a:pt x="4697" y="21892"/>
                    </a:cubicBezTo>
                    <a:cubicBezTo>
                      <a:pt x="4262" y="22388"/>
                      <a:pt x="4262" y="23025"/>
                      <a:pt x="4278" y="23652"/>
                    </a:cubicBezTo>
                    <a:cubicBezTo>
                      <a:pt x="4289" y="23979"/>
                      <a:pt x="4278" y="24338"/>
                      <a:pt x="4371" y="24654"/>
                    </a:cubicBezTo>
                    <a:cubicBezTo>
                      <a:pt x="4474" y="25052"/>
                      <a:pt x="4697" y="25396"/>
                      <a:pt x="4850" y="25771"/>
                    </a:cubicBezTo>
                    <a:cubicBezTo>
                      <a:pt x="4854" y="25779"/>
                      <a:pt x="4862" y="25783"/>
                      <a:pt x="4869" y="25783"/>
                    </a:cubicBezTo>
                    <a:cubicBezTo>
                      <a:pt x="4882" y="25783"/>
                      <a:pt x="4895" y="25772"/>
                      <a:pt x="4888" y="25755"/>
                    </a:cubicBezTo>
                    <a:cubicBezTo>
                      <a:pt x="4790" y="25494"/>
                      <a:pt x="4659" y="25243"/>
                      <a:pt x="4550" y="24981"/>
                    </a:cubicBezTo>
                    <a:cubicBezTo>
                      <a:pt x="4409" y="24644"/>
                      <a:pt x="4392" y="24262"/>
                      <a:pt x="4381" y="23892"/>
                    </a:cubicBezTo>
                    <a:cubicBezTo>
                      <a:pt x="4360" y="23254"/>
                      <a:pt x="4316" y="22595"/>
                      <a:pt x="4681" y="22044"/>
                    </a:cubicBezTo>
                    <a:lnTo>
                      <a:pt x="4681" y="22044"/>
                    </a:lnTo>
                    <a:cubicBezTo>
                      <a:pt x="4670" y="22224"/>
                      <a:pt x="4665" y="22409"/>
                      <a:pt x="4659" y="22600"/>
                    </a:cubicBezTo>
                    <a:cubicBezTo>
                      <a:pt x="4659" y="22606"/>
                      <a:pt x="4664" y="22610"/>
                      <a:pt x="4669" y="22610"/>
                    </a:cubicBezTo>
                    <a:cubicBezTo>
                      <a:pt x="4672" y="22610"/>
                      <a:pt x="4676" y="22608"/>
                      <a:pt x="4676" y="22600"/>
                    </a:cubicBezTo>
                    <a:cubicBezTo>
                      <a:pt x="4714" y="22388"/>
                      <a:pt x="4719" y="22170"/>
                      <a:pt x="4741" y="21957"/>
                    </a:cubicBezTo>
                    <a:lnTo>
                      <a:pt x="4757" y="21941"/>
                    </a:lnTo>
                    <a:cubicBezTo>
                      <a:pt x="4768" y="21925"/>
                      <a:pt x="4768" y="21903"/>
                      <a:pt x="4757" y="21886"/>
                    </a:cubicBezTo>
                    <a:cubicBezTo>
                      <a:pt x="4757" y="21870"/>
                      <a:pt x="4763" y="21848"/>
                      <a:pt x="4763" y="21826"/>
                    </a:cubicBezTo>
                    <a:cubicBezTo>
                      <a:pt x="4817" y="21543"/>
                      <a:pt x="4981" y="21276"/>
                      <a:pt x="5139" y="21036"/>
                    </a:cubicBezTo>
                    <a:cubicBezTo>
                      <a:pt x="5210" y="20933"/>
                      <a:pt x="5286" y="20835"/>
                      <a:pt x="5362" y="20731"/>
                    </a:cubicBezTo>
                    <a:cubicBezTo>
                      <a:pt x="5684" y="21031"/>
                      <a:pt x="5706" y="21472"/>
                      <a:pt x="5738" y="21903"/>
                    </a:cubicBezTo>
                    <a:cubicBezTo>
                      <a:pt x="5569" y="22202"/>
                      <a:pt x="5362" y="22453"/>
                      <a:pt x="5248" y="22791"/>
                    </a:cubicBezTo>
                    <a:cubicBezTo>
                      <a:pt x="5123" y="23161"/>
                      <a:pt x="5095" y="23565"/>
                      <a:pt x="5101" y="23957"/>
                    </a:cubicBezTo>
                    <a:cubicBezTo>
                      <a:pt x="5117" y="24889"/>
                      <a:pt x="5411" y="25788"/>
                      <a:pt x="5449" y="26720"/>
                    </a:cubicBezTo>
                    <a:cubicBezTo>
                      <a:pt x="5068" y="27145"/>
                      <a:pt x="4888" y="27690"/>
                      <a:pt x="4763" y="28251"/>
                    </a:cubicBezTo>
                    <a:cubicBezTo>
                      <a:pt x="4756" y="28275"/>
                      <a:pt x="4780" y="28292"/>
                      <a:pt x="4801" y="28292"/>
                    </a:cubicBezTo>
                    <a:cubicBezTo>
                      <a:pt x="4813" y="28292"/>
                      <a:pt x="4824" y="28287"/>
                      <a:pt x="4828" y="28273"/>
                    </a:cubicBezTo>
                    <a:cubicBezTo>
                      <a:pt x="4932" y="27929"/>
                      <a:pt x="5057" y="27591"/>
                      <a:pt x="5204" y="27270"/>
                    </a:cubicBezTo>
                    <a:cubicBezTo>
                      <a:pt x="5270" y="27128"/>
                      <a:pt x="5357" y="26998"/>
                      <a:pt x="5460" y="26883"/>
                    </a:cubicBezTo>
                    <a:cubicBezTo>
                      <a:pt x="5591" y="27237"/>
                      <a:pt x="5646" y="27624"/>
                      <a:pt x="5624" y="28006"/>
                    </a:cubicBezTo>
                    <a:lnTo>
                      <a:pt x="5618" y="28006"/>
                    </a:lnTo>
                    <a:cubicBezTo>
                      <a:pt x="5019" y="28534"/>
                      <a:pt x="4425" y="29084"/>
                      <a:pt x="4185" y="29880"/>
                    </a:cubicBezTo>
                    <a:cubicBezTo>
                      <a:pt x="3907" y="30817"/>
                      <a:pt x="4114" y="31695"/>
                      <a:pt x="4174" y="32648"/>
                    </a:cubicBezTo>
                    <a:cubicBezTo>
                      <a:pt x="4174" y="32654"/>
                      <a:pt x="4178" y="32656"/>
                      <a:pt x="4183" y="32656"/>
                    </a:cubicBezTo>
                    <a:cubicBezTo>
                      <a:pt x="4187" y="32656"/>
                      <a:pt x="4191" y="32654"/>
                      <a:pt x="4191" y="32648"/>
                    </a:cubicBezTo>
                    <a:cubicBezTo>
                      <a:pt x="4196" y="31787"/>
                      <a:pt x="4033" y="30964"/>
                      <a:pt x="4229" y="30114"/>
                    </a:cubicBezTo>
                    <a:cubicBezTo>
                      <a:pt x="4414" y="29281"/>
                      <a:pt x="5003" y="28665"/>
                      <a:pt x="5618" y="28125"/>
                    </a:cubicBezTo>
                    <a:lnTo>
                      <a:pt x="5618" y="28125"/>
                    </a:lnTo>
                    <a:cubicBezTo>
                      <a:pt x="5613" y="28240"/>
                      <a:pt x="5602" y="28349"/>
                      <a:pt x="5591" y="28463"/>
                    </a:cubicBezTo>
                    <a:cubicBezTo>
                      <a:pt x="5586" y="28469"/>
                      <a:pt x="5580" y="28469"/>
                      <a:pt x="5580" y="28474"/>
                    </a:cubicBezTo>
                    <a:cubicBezTo>
                      <a:pt x="5264" y="28872"/>
                      <a:pt x="4899" y="29242"/>
                      <a:pt x="4648" y="29689"/>
                    </a:cubicBezTo>
                    <a:cubicBezTo>
                      <a:pt x="4550" y="29869"/>
                      <a:pt x="4485" y="30065"/>
                      <a:pt x="4452" y="30267"/>
                    </a:cubicBezTo>
                    <a:cubicBezTo>
                      <a:pt x="4398" y="30561"/>
                      <a:pt x="4501" y="30844"/>
                      <a:pt x="4480" y="31139"/>
                    </a:cubicBezTo>
                    <a:cubicBezTo>
                      <a:pt x="4480" y="31157"/>
                      <a:pt x="4495" y="31168"/>
                      <a:pt x="4508" y="31168"/>
                    </a:cubicBezTo>
                    <a:cubicBezTo>
                      <a:pt x="4519" y="31168"/>
                      <a:pt x="4529" y="31161"/>
                      <a:pt x="4529" y="31144"/>
                    </a:cubicBezTo>
                    <a:cubicBezTo>
                      <a:pt x="4545" y="30975"/>
                      <a:pt x="4539" y="30806"/>
                      <a:pt x="4518" y="30637"/>
                    </a:cubicBezTo>
                    <a:cubicBezTo>
                      <a:pt x="4485" y="30310"/>
                      <a:pt x="4578" y="30005"/>
                      <a:pt x="4719" y="29722"/>
                    </a:cubicBezTo>
                    <a:cubicBezTo>
                      <a:pt x="4926" y="29302"/>
                      <a:pt x="5302" y="28975"/>
                      <a:pt x="5580" y="28600"/>
                    </a:cubicBezTo>
                    <a:lnTo>
                      <a:pt x="5580" y="28600"/>
                    </a:lnTo>
                    <a:cubicBezTo>
                      <a:pt x="5564" y="28725"/>
                      <a:pt x="5542" y="28856"/>
                      <a:pt x="5526" y="28975"/>
                    </a:cubicBezTo>
                    <a:cubicBezTo>
                      <a:pt x="5422" y="29668"/>
                      <a:pt x="5177" y="30365"/>
                      <a:pt x="5177" y="31062"/>
                    </a:cubicBezTo>
                    <a:cubicBezTo>
                      <a:pt x="5177" y="31075"/>
                      <a:pt x="5186" y="31081"/>
                      <a:pt x="5195" y="31081"/>
                    </a:cubicBezTo>
                    <a:cubicBezTo>
                      <a:pt x="5205" y="31081"/>
                      <a:pt x="5215" y="31074"/>
                      <a:pt x="5215" y="31062"/>
                    </a:cubicBezTo>
                    <a:cubicBezTo>
                      <a:pt x="5237" y="30654"/>
                      <a:pt x="5297" y="30251"/>
                      <a:pt x="5406" y="29853"/>
                    </a:cubicBezTo>
                    <a:cubicBezTo>
                      <a:pt x="5444" y="30065"/>
                      <a:pt x="5558" y="30256"/>
                      <a:pt x="5662" y="30458"/>
                    </a:cubicBezTo>
                    <a:cubicBezTo>
                      <a:pt x="5657" y="30463"/>
                      <a:pt x="5651" y="30474"/>
                      <a:pt x="5646" y="30479"/>
                    </a:cubicBezTo>
                    <a:cubicBezTo>
                      <a:pt x="5564" y="30964"/>
                      <a:pt x="5417" y="31428"/>
                      <a:pt x="5204" y="31869"/>
                    </a:cubicBezTo>
                    <a:cubicBezTo>
                      <a:pt x="4981" y="32305"/>
                      <a:pt x="4736" y="32708"/>
                      <a:pt x="4583" y="33182"/>
                    </a:cubicBezTo>
                    <a:cubicBezTo>
                      <a:pt x="4485" y="33498"/>
                      <a:pt x="4425" y="33825"/>
                      <a:pt x="4409" y="34157"/>
                    </a:cubicBezTo>
                    <a:cubicBezTo>
                      <a:pt x="4076" y="34599"/>
                      <a:pt x="3896" y="35013"/>
                      <a:pt x="3924" y="35569"/>
                    </a:cubicBezTo>
                    <a:cubicBezTo>
                      <a:pt x="3962" y="36288"/>
                      <a:pt x="4158" y="37007"/>
                      <a:pt x="4071" y="37727"/>
                    </a:cubicBezTo>
                    <a:cubicBezTo>
                      <a:pt x="3995" y="38386"/>
                      <a:pt x="3662" y="39007"/>
                      <a:pt x="3324" y="39563"/>
                    </a:cubicBezTo>
                    <a:lnTo>
                      <a:pt x="3270" y="39655"/>
                    </a:lnTo>
                    <a:cubicBezTo>
                      <a:pt x="3265" y="39654"/>
                      <a:pt x="3260" y="39653"/>
                      <a:pt x="3255" y="39653"/>
                    </a:cubicBezTo>
                    <a:cubicBezTo>
                      <a:pt x="3234" y="39653"/>
                      <a:pt x="3215" y="39671"/>
                      <a:pt x="3215" y="39694"/>
                    </a:cubicBezTo>
                    <a:lnTo>
                      <a:pt x="3215" y="39732"/>
                    </a:lnTo>
                    <a:cubicBezTo>
                      <a:pt x="3090" y="39939"/>
                      <a:pt x="2959" y="40135"/>
                      <a:pt x="2823" y="40326"/>
                    </a:cubicBezTo>
                    <a:cubicBezTo>
                      <a:pt x="2818" y="40326"/>
                      <a:pt x="2807" y="40326"/>
                      <a:pt x="2801" y="40331"/>
                    </a:cubicBezTo>
                    <a:cubicBezTo>
                      <a:pt x="2714" y="40407"/>
                      <a:pt x="2638" y="40495"/>
                      <a:pt x="2545" y="40565"/>
                    </a:cubicBezTo>
                    <a:cubicBezTo>
                      <a:pt x="2436" y="40647"/>
                      <a:pt x="2316" y="40718"/>
                      <a:pt x="2202" y="40794"/>
                    </a:cubicBezTo>
                    <a:cubicBezTo>
                      <a:pt x="2006" y="40909"/>
                      <a:pt x="1853" y="41089"/>
                      <a:pt x="1766" y="41301"/>
                    </a:cubicBezTo>
                    <a:cubicBezTo>
                      <a:pt x="1762" y="41312"/>
                      <a:pt x="1770" y="41320"/>
                      <a:pt x="1779" y="41320"/>
                    </a:cubicBezTo>
                    <a:cubicBezTo>
                      <a:pt x="1784" y="41320"/>
                      <a:pt x="1789" y="41318"/>
                      <a:pt x="1793" y="41312"/>
                    </a:cubicBezTo>
                    <a:cubicBezTo>
                      <a:pt x="1902" y="41045"/>
                      <a:pt x="2131" y="40903"/>
                      <a:pt x="2365" y="40756"/>
                    </a:cubicBezTo>
                    <a:cubicBezTo>
                      <a:pt x="2447" y="40713"/>
                      <a:pt x="2540" y="40658"/>
                      <a:pt x="2621" y="40604"/>
                    </a:cubicBezTo>
                    <a:lnTo>
                      <a:pt x="2621" y="40604"/>
                    </a:lnTo>
                    <a:cubicBezTo>
                      <a:pt x="2469" y="40805"/>
                      <a:pt x="2305" y="41001"/>
                      <a:pt x="2136" y="41192"/>
                    </a:cubicBezTo>
                    <a:cubicBezTo>
                      <a:pt x="2124" y="41205"/>
                      <a:pt x="2138" y="41224"/>
                      <a:pt x="2155" y="41224"/>
                    </a:cubicBezTo>
                    <a:cubicBezTo>
                      <a:pt x="2159" y="41224"/>
                      <a:pt x="2164" y="41223"/>
                      <a:pt x="2169" y="41219"/>
                    </a:cubicBezTo>
                    <a:cubicBezTo>
                      <a:pt x="2551" y="40816"/>
                      <a:pt x="2905" y="40380"/>
                      <a:pt x="3221" y="39922"/>
                    </a:cubicBezTo>
                    <a:lnTo>
                      <a:pt x="3221" y="39922"/>
                    </a:lnTo>
                    <a:cubicBezTo>
                      <a:pt x="3232" y="40233"/>
                      <a:pt x="3183" y="40549"/>
                      <a:pt x="3068" y="40838"/>
                    </a:cubicBezTo>
                    <a:cubicBezTo>
                      <a:pt x="3030" y="40920"/>
                      <a:pt x="2992" y="41001"/>
                      <a:pt x="2954" y="41083"/>
                    </a:cubicBezTo>
                    <a:lnTo>
                      <a:pt x="2910" y="41083"/>
                    </a:lnTo>
                    <a:cubicBezTo>
                      <a:pt x="2883" y="41083"/>
                      <a:pt x="2888" y="41116"/>
                      <a:pt x="2910" y="41116"/>
                    </a:cubicBezTo>
                    <a:lnTo>
                      <a:pt x="2932" y="41116"/>
                    </a:lnTo>
                    <a:cubicBezTo>
                      <a:pt x="2828" y="41317"/>
                      <a:pt x="2720" y="41514"/>
                      <a:pt x="2627" y="41721"/>
                    </a:cubicBezTo>
                    <a:cubicBezTo>
                      <a:pt x="2623" y="41731"/>
                      <a:pt x="2634" y="41740"/>
                      <a:pt x="2644" y="41740"/>
                    </a:cubicBezTo>
                    <a:cubicBezTo>
                      <a:pt x="2650" y="41740"/>
                      <a:pt x="2656" y="41737"/>
                      <a:pt x="2660" y="41732"/>
                    </a:cubicBezTo>
                    <a:cubicBezTo>
                      <a:pt x="2758" y="41524"/>
                      <a:pt x="2872" y="41323"/>
                      <a:pt x="2981" y="41116"/>
                    </a:cubicBezTo>
                    <a:cubicBezTo>
                      <a:pt x="3542" y="41099"/>
                      <a:pt x="4142" y="40805"/>
                      <a:pt x="4360" y="40271"/>
                    </a:cubicBezTo>
                    <a:cubicBezTo>
                      <a:pt x="4643" y="39579"/>
                      <a:pt x="4251" y="38724"/>
                      <a:pt x="4648" y="38086"/>
                    </a:cubicBezTo>
                    <a:cubicBezTo>
                      <a:pt x="4648" y="38092"/>
                      <a:pt x="4654" y="38103"/>
                      <a:pt x="4654" y="38113"/>
                    </a:cubicBezTo>
                    <a:cubicBezTo>
                      <a:pt x="4796" y="38555"/>
                      <a:pt x="4845" y="39018"/>
                      <a:pt x="4790" y="39481"/>
                    </a:cubicBezTo>
                    <a:cubicBezTo>
                      <a:pt x="4790" y="39489"/>
                      <a:pt x="4796" y="39493"/>
                      <a:pt x="4801" y="39493"/>
                    </a:cubicBezTo>
                    <a:cubicBezTo>
                      <a:pt x="4806" y="39493"/>
                      <a:pt x="4812" y="39489"/>
                      <a:pt x="4812" y="39481"/>
                    </a:cubicBezTo>
                    <a:cubicBezTo>
                      <a:pt x="4888" y="39094"/>
                      <a:pt x="4883" y="38696"/>
                      <a:pt x="4796" y="38310"/>
                    </a:cubicBezTo>
                    <a:cubicBezTo>
                      <a:pt x="4757" y="38119"/>
                      <a:pt x="4697" y="37928"/>
                      <a:pt x="4616" y="37743"/>
                    </a:cubicBezTo>
                    <a:cubicBezTo>
                      <a:pt x="4518" y="37525"/>
                      <a:pt x="4338" y="37367"/>
                      <a:pt x="4229" y="37154"/>
                    </a:cubicBezTo>
                    <a:cubicBezTo>
                      <a:pt x="4223" y="37138"/>
                      <a:pt x="4207" y="37133"/>
                      <a:pt x="4191" y="37133"/>
                    </a:cubicBezTo>
                    <a:cubicBezTo>
                      <a:pt x="4180" y="36882"/>
                      <a:pt x="4147" y="36631"/>
                      <a:pt x="4114" y="36375"/>
                    </a:cubicBezTo>
                    <a:lnTo>
                      <a:pt x="4104" y="36293"/>
                    </a:lnTo>
                    <a:lnTo>
                      <a:pt x="4104" y="36293"/>
                    </a:lnTo>
                    <a:cubicBezTo>
                      <a:pt x="4174" y="36375"/>
                      <a:pt x="4251" y="36451"/>
                      <a:pt x="4332" y="36522"/>
                    </a:cubicBezTo>
                    <a:cubicBezTo>
                      <a:pt x="4599" y="36762"/>
                      <a:pt x="4850" y="36985"/>
                      <a:pt x="5035" y="37291"/>
                    </a:cubicBezTo>
                    <a:cubicBezTo>
                      <a:pt x="5406" y="37928"/>
                      <a:pt x="5362" y="38587"/>
                      <a:pt x="5270" y="39285"/>
                    </a:cubicBezTo>
                    <a:cubicBezTo>
                      <a:pt x="5270" y="39290"/>
                      <a:pt x="5274" y="39293"/>
                      <a:pt x="5278" y="39293"/>
                    </a:cubicBezTo>
                    <a:cubicBezTo>
                      <a:pt x="5282" y="39293"/>
                      <a:pt x="5286" y="39290"/>
                      <a:pt x="5286" y="39285"/>
                    </a:cubicBezTo>
                    <a:cubicBezTo>
                      <a:pt x="5411" y="38675"/>
                      <a:pt x="5488" y="38146"/>
                      <a:pt x="5275" y="37541"/>
                    </a:cubicBezTo>
                    <a:cubicBezTo>
                      <a:pt x="5052" y="36893"/>
                      <a:pt x="4490" y="36577"/>
                      <a:pt x="4098" y="36054"/>
                    </a:cubicBezTo>
                    <a:cubicBezTo>
                      <a:pt x="4093" y="36048"/>
                      <a:pt x="4082" y="36037"/>
                      <a:pt x="4071" y="36037"/>
                    </a:cubicBezTo>
                    <a:cubicBezTo>
                      <a:pt x="4033" y="35749"/>
                      <a:pt x="4022" y="35454"/>
                      <a:pt x="4038" y="35160"/>
                    </a:cubicBezTo>
                    <a:cubicBezTo>
                      <a:pt x="4060" y="34860"/>
                      <a:pt x="4229" y="34588"/>
                      <a:pt x="4392" y="34332"/>
                    </a:cubicBezTo>
                    <a:lnTo>
                      <a:pt x="4392" y="34386"/>
                    </a:lnTo>
                    <a:cubicBezTo>
                      <a:pt x="4392" y="34860"/>
                      <a:pt x="4376" y="35340"/>
                      <a:pt x="4556" y="35792"/>
                    </a:cubicBezTo>
                    <a:cubicBezTo>
                      <a:pt x="4562" y="35802"/>
                      <a:pt x="4571" y="35806"/>
                      <a:pt x="4580" y="35806"/>
                    </a:cubicBezTo>
                    <a:cubicBezTo>
                      <a:pt x="4596" y="35806"/>
                      <a:pt x="4612" y="35792"/>
                      <a:pt x="4605" y="35770"/>
                    </a:cubicBezTo>
                    <a:cubicBezTo>
                      <a:pt x="4430" y="35324"/>
                      <a:pt x="4469" y="34849"/>
                      <a:pt x="4485" y="34375"/>
                    </a:cubicBezTo>
                    <a:cubicBezTo>
                      <a:pt x="4496" y="33858"/>
                      <a:pt x="4599" y="33346"/>
                      <a:pt x="4790" y="32866"/>
                    </a:cubicBezTo>
                    <a:cubicBezTo>
                      <a:pt x="4850" y="32713"/>
                      <a:pt x="4915" y="32566"/>
                      <a:pt x="4986" y="32425"/>
                    </a:cubicBezTo>
                    <a:cubicBezTo>
                      <a:pt x="5057" y="32795"/>
                      <a:pt x="5182" y="33149"/>
                      <a:pt x="5199" y="33525"/>
                    </a:cubicBezTo>
                    <a:cubicBezTo>
                      <a:pt x="5215" y="33978"/>
                      <a:pt x="5068" y="34424"/>
                      <a:pt x="4992" y="34860"/>
                    </a:cubicBezTo>
                    <a:cubicBezTo>
                      <a:pt x="4926" y="35258"/>
                      <a:pt x="4856" y="35868"/>
                      <a:pt x="5128" y="36195"/>
                    </a:cubicBezTo>
                    <a:cubicBezTo>
                      <a:pt x="5133" y="36202"/>
                      <a:pt x="5139" y="36204"/>
                      <a:pt x="5145" y="36204"/>
                    </a:cubicBezTo>
                    <a:cubicBezTo>
                      <a:pt x="5159" y="36204"/>
                      <a:pt x="5172" y="36189"/>
                      <a:pt x="5161" y="36174"/>
                    </a:cubicBezTo>
                    <a:cubicBezTo>
                      <a:pt x="4812" y="35732"/>
                      <a:pt x="5063" y="34877"/>
                      <a:pt x="5166" y="34392"/>
                    </a:cubicBezTo>
                    <a:cubicBezTo>
                      <a:pt x="5248" y="34065"/>
                      <a:pt x="5286" y="33727"/>
                      <a:pt x="5281" y="33395"/>
                    </a:cubicBezTo>
                    <a:cubicBezTo>
                      <a:pt x="5270" y="33051"/>
                      <a:pt x="5155" y="32703"/>
                      <a:pt x="5068" y="32370"/>
                    </a:cubicBezTo>
                    <a:cubicBezTo>
                      <a:pt x="5063" y="32356"/>
                      <a:pt x="5050" y="32342"/>
                      <a:pt x="5033" y="32342"/>
                    </a:cubicBezTo>
                    <a:cubicBezTo>
                      <a:pt x="5030" y="32342"/>
                      <a:pt x="5027" y="32342"/>
                      <a:pt x="5024" y="32343"/>
                    </a:cubicBezTo>
                    <a:cubicBezTo>
                      <a:pt x="5308" y="31771"/>
                      <a:pt x="5635" y="31231"/>
                      <a:pt x="5716" y="30572"/>
                    </a:cubicBezTo>
                    <a:cubicBezTo>
                      <a:pt x="5755" y="30648"/>
                      <a:pt x="5787" y="30736"/>
                      <a:pt x="5815" y="30817"/>
                    </a:cubicBezTo>
                    <a:cubicBezTo>
                      <a:pt x="5831" y="30866"/>
                      <a:pt x="5842" y="30910"/>
                      <a:pt x="5853" y="30953"/>
                    </a:cubicBezTo>
                    <a:cubicBezTo>
                      <a:pt x="5853" y="30959"/>
                      <a:pt x="5853" y="30970"/>
                      <a:pt x="5858" y="30975"/>
                    </a:cubicBezTo>
                    <a:cubicBezTo>
                      <a:pt x="5973" y="31504"/>
                      <a:pt x="5847" y="32054"/>
                      <a:pt x="5662" y="32555"/>
                    </a:cubicBezTo>
                    <a:cubicBezTo>
                      <a:pt x="5659" y="32562"/>
                      <a:pt x="5664" y="32567"/>
                      <a:pt x="5669" y="32567"/>
                    </a:cubicBezTo>
                    <a:cubicBezTo>
                      <a:pt x="5673" y="32567"/>
                      <a:pt x="5676" y="32565"/>
                      <a:pt x="5678" y="32561"/>
                    </a:cubicBezTo>
                    <a:cubicBezTo>
                      <a:pt x="5891" y="32147"/>
                      <a:pt x="5994" y="31684"/>
                      <a:pt x="5983" y="31215"/>
                    </a:cubicBezTo>
                    <a:lnTo>
                      <a:pt x="5983" y="31215"/>
                    </a:lnTo>
                    <a:cubicBezTo>
                      <a:pt x="6092" y="31428"/>
                      <a:pt x="6169" y="31662"/>
                      <a:pt x="6207" y="31902"/>
                    </a:cubicBezTo>
                    <a:cubicBezTo>
                      <a:pt x="6245" y="32261"/>
                      <a:pt x="6109" y="32632"/>
                      <a:pt x="6092" y="32991"/>
                    </a:cubicBezTo>
                    <a:cubicBezTo>
                      <a:pt x="6092" y="33001"/>
                      <a:pt x="6100" y="33007"/>
                      <a:pt x="6106" y="33007"/>
                    </a:cubicBezTo>
                    <a:cubicBezTo>
                      <a:pt x="6110" y="33007"/>
                      <a:pt x="6114" y="33004"/>
                      <a:pt x="6114" y="32997"/>
                    </a:cubicBezTo>
                    <a:cubicBezTo>
                      <a:pt x="6174" y="32626"/>
                      <a:pt x="6278" y="32272"/>
                      <a:pt x="6272" y="31896"/>
                    </a:cubicBezTo>
                    <a:cubicBezTo>
                      <a:pt x="6267" y="31586"/>
                      <a:pt x="6120" y="31297"/>
                      <a:pt x="5962" y="31035"/>
                    </a:cubicBezTo>
                    <a:cubicBezTo>
                      <a:pt x="5891" y="30567"/>
                      <a:pt x="5597" y="30207"/>
                      <a:pt x="5466" y="29755"/>
                    </a:cubicBezTo>
                    <a:cubicBezTo>
                      <a:pt x="5461" y="29741"/>
                      <a:pt x="5446" y="29731"/>
                      <a:pt x="5431" y="29731"/>
                    </a:cubicBezTo>
                    <a:cubicBezTo>
                      <a:pt x="5428" y="29731"/>
                      <a:pt x="5425" y="29732"/>
                      <a:pt x="5422" y="29733"/>
                    </a:cubicBezTo>
                    <a:cubicBezTo>
                      <a:pt x="5504" y="29390"/>
                      <a:pt x="5586" y="29057"/>
                      <a:pt x="5635" y="28719"/>
                    </a:cubicBezTo>
                    <a:cubicBezTo>
                      <a:pt x="5733" y="28093"/>
                      <a:pt x="5782" y="27390"/>
                      <a:pt x="5531" y="26790"/>
                    </a:cubicBezTo>
                    <a:cubicBezTo>
                      <a:pt x="5738" y="26567"/>
                      <a:pt x="5989" y="26387"/>
                      <a:pt x="6229" y="26191"/>
                    </a:cubicBezTo>
                    <a:cubicBezTo>
                      <a:pt x="6741" y="25782"/>
                      <a:pt x="7095" y="25259"/>
                      <a:pt x="7128" y="24595"/>
                    </a:cubicBezTo>
                    <a:cubicBezTo>
                      <a:pt x="7128" y="24576"/>
                      <a:pt x="7113" y="24564"/>
                      <a:pt x="7100" y="24564"/>
                    </a:cubicBezTo>
                    <a:cubicBezTo>
                      <a:pt x="7090" y="24564"/>
                      <a:pt x="7081" y="24570"/>
                      <a:pt x="7079" y="24584"/>
                    </a:cubicBezTo>
                    <a:cubicBezTo>
                      <a:pt x="6986" y="25276"/>
                      <a:pt x="6599" y="25712"/>
                      <a:pt x="6125" y="26120"/>
                    </a:cubicBezTo>
                    <a:cubicBezTo>
                      <a:pt x="6071" y="25663"/>
                      <a:pt x="5951" y="25248"/>
                      <a:pt x="5994" y="24774"/>
                    </a:cubicBezTo>
                    <a:cubicBezTo>
                      <a:pt x="6027" y="24366"/>
                      <a:pt x="6234" y="24001"/>
                      <a:pt x="6223" y="23586"/>
                    </a:cubicBezTo>
                    <a:cubicBezTo>
                      <a:pt x="6223" y="23578"/>
                      <a:pt x="6212" y="23572"/>
                      <a:pt x="6202" y="23572"/>
                    </a:cubicBezTo>
                    <a:cubicBezTo>
                      <a:pt x="6193" y="23572"/>
                      <a:pt x="6185" y="23576"/>
                      <a:pt x="6185" y="23586"/>
                    </a:cubicBezTo>
                    <a:cubicBezTo>
                      <a:pt x="6152" y="24071"/>
                      <a:pt x="5896" y="24502"/>
                      <a:pt x="5864" y="24998"/>
                    </a:cubicBezTo>
                    <a:cubicBezTo>
                      <a:pt x="5836" y="25379"/>
                      <a:pt x="5880" y="25837"/>
                      <a:pt x="6043" y="26191"/>
                    </a:cubicBezTo>
                    <a:cubicBezTo>
                      <a:pt x="5924" y="26289"/>
                      <a:pt x="5798" y="26387"/>
                      <a:pt x="5673" y="26485"/>
                    </a:cubicBezTo>
                    <a:cubicBezTo>
                      <a:pt x="5607" y="26545"/>
                      <a:pt x="5542" y="26600"/>
                      <a:pt x="5482" y="26665"/>
                    </a:cubicBezTo>
                    <a:cubicBezTo>
                      <a:pt x="5460" y="25880"/>
                      <a:pt x="5275" y="25112"/>
                      <a:pt x="5199" y="24328"/>
                    </a:cubicBezTo>
                    <a:cubicBezTo>
                      <a:pt x="5155" y="23859"/>
                      <a:pt x="5188" y="23385"/>
                      <a:pt x="5302" y="22927"/>
                    </a:cubicBezTo>
                    <a:cubicBezTo>
                      <a:pt x="5384" y="22600"/>
                      <a:pt x="5591" y="22360"/>
                      <a:pt x="5749" y="22093"/>
                    </a:cubicBezTo>
                    <a:cubicBezTo>
                      <a:pt x="5787" y="22426"/>
                      <a:pt x="5864" y="22742"/>
                      <a:pt x="6131" y="22960"/>
                    </a:cubicBezTo>
                    <a:cubicBezTo>
                      <a:pt x="6138" y="22966"/>
                      <a:pt x="6147" y="22969"/>
                      <a:pt x="6154" y="22969"/>
                    </a:cubicBezTo>
                    <a:cubicBezTo>
                      <a:pt x="6178" y="22969"/>
                      <a:pt x="6196" y="22941"/>
                      <a:pt x="6180" y="22916"/>
                    </a:cubicBezTo>
                    <a:cubicBezTo>
                      <a:pt x="5722" y="22273"/>
                      <a:pt x="6049" y="21200"/>
                      <a:pt x="5384" y="20688"/>
                    </a:cubicBezTo>
                    <a:cubicBezTo>
                      <a:pt x="5422" y="20639"/>
                      <a:pt x="5455" y="20584"/>
                      <a:pt x="5488" y="20530"/>
                    </a:cubicBezTo>
                    <a:cubicBezTo>
                      <a:pt x="5629" y="20279"/>
                      <a:pt x="5673" y="20066"/>
                      <a:pt x="5722" y="19789"/>
                    </a:cubicBezTo>
                    <a:cubicBezTo>
                      <a:pt x="5727" y="19778"/>
                      <a:pt x="5722" y="19767"/>
                      <a:pt x="5716" y="19761"/>
                    </a:cubicBezTo>
                    <a:cubicBezTo>
                      <a:pt x="5847" y="19690"/>
                      <a:pt x="5973" y="19598"/>
                      <a:pt x="6076" y="19489"/>
                    </a:cubicBezTo>
                    <a:lnTo>
                      <a:pt x="6076" y="19489"/>
                    </a:lnTo>
                    <a:cubicBezTo>
                      <a:pt x="5989" y="19729"/>
                      <a:pt x="6038" y="19963"/>
                      <a:pt x="6120" y="20208"/>
                    </a:cubicBezTo>
                    <a:cubicBezTo>
                      <a:pt x="6261" y="20590"/>
                      <a:pt x="6425" y="20965"/>
                      <a:pt x="6621" y="21331"/>
                    </a:cubicBezTo>
                    <a:cubicBezTo>
                      <a:pt x="6599" y="21843"/>
                      <a:pt x="6414" y="22322"/>
                      <a:pt x="6398" y="22834"/>
                    </a:cubicBezTo>
                    <a:cubicBezTo>
                      <a:pt x="6398" y="22851"/>
                      <a:pt x="6412" y="22861"/>
                      <a:pt x="6426" y="22861"/>
                    </a:cubicBezTo>
                    <a:cubicBezTo>
                      <a:pt x="6439" y="22861"/>
                      <a:pt x="6452" y="22853"/>
                      <a:pt x="6452" y="22834"/>
                    </a:cubicBezTo>
                    <a:cubicBezTo>
                      <a:pt x="6485" y="22393"/>
                      <a:pt x="6697" y="21963"/>
                      <a:pt x="6719" y="21521"/>
                    </a:cubicBezTo>
                    <a:cubicBezTo>
                      <a:pt x="6855" y="21794"/>
                      <a:pt x="6992" y="22066"/>
                      <a:pt x="7106" y="22339"/>
                    </a:cubicBezTo>
                    <a:cubicBezTo>
                      <a:pt x="7090" y="22344"/>
                      <a:pt x="7079" y="22355"/>
                      <a:pt x="7073" y="22371"/>
                    </a:cubicBezTo>
                    <a:cubicBezTo>
                      <a:pt x="6975" y="22796"/>
                      <a:pt x="6768" y="23183"/>
                      <a:pt x="6659" y="23608"/>
                    </a:cubicBezTo>
                    <a:cubicBezTo>
                      <a:pt x="6566" y="23990"/>
                      <a:pt x="6659" y="24426"/>
                      <a:pt x="6741" y="24802"/>
                    </a:cubicBezTo>
                    <a:cubicBezTo>
                      <a:pt x="6745" y="24814"/>
                      <a:pt x="6755" y="24820"/>
                      <a:pt x="6766" y="24820"/>
                    </a:cubicBezTo>
                    <a:cubicBezTo>
                      <a:pt x="6782" y="24820"/>
                      <a:pt x="6799" y="24807"/>
                      <a:pt x="6795" y="24791"/>
                    </a:cubicBezTo>
                    <a:cubicBezTo>
                      <a:pt x="6697" y="24328"/>
                      <a:pt x="6654" y="23870"/>
                      <a:pt x="6801" y="23412"/>
                    </a:cubicBezTo>
                    <a:cubicBezTo>
                      <a:pt x="6915" y="23080"/>
                      <a:pt x="7079" y="22775"/>
                      <a:pt x="7144" y="22426"/>
                    </a:cubicBezTo>
                    <a:cubicBezTo>
                      <a:pt x="7367" y="22976"/>
                      <a:pt x="7515" y="23543"/>
                      <a:pt x="7482" y="24169"/>
                    </a:cubicBezTo>
                    <a:cubicBezTo>
                      <a:pt x="7482" y="24188"/>
                      <a:pt x="7496" y="24198"/>
                      <a:pt x="7509" y="24198"/>
                    </a:cubicBezTo>
                    <a:cubicBezTo>
                      <a:pt x="7519" y="24198"/>
                      <a:pt x="7529" y="24192"/>
                      <a:pt x="7531" y="24180"/>
                    </a:cubicBezTo>
                    <a:cubicBezTo>
                      <a:pt x="7624" y="23412"/>
                      <a:pt x="7422" y="22693"/>
                      <a:pt x="7095" y="22006"/>
                    </a:cubicBezTo>
                    <a:cubicBezTo>
                      <a:pt x="6904" y="21598"/>
                      <a:pt x="6697" y="21194"/>
                      <a:pt x="6507" y="20786"/>
                    </a:cubicBezTo>
                    <a:cubicBezTo>
                      <a:pt x="6321" y="20399"/>
                      <a:pt x="6038" y="19930"/>
                      <a:pt x="6163" y="19489"/>
                    </a:cubicBezTo>
                    <a:cubicBezTo>
                      <a:pt x="6169" y="19462"/>
                      <a:pt x="6152" y="19440"/>
                      <a:pt x="6125" y="19440"/>
                    </a:cubicBezTo>
                    <a:cubicBezTo>
                      <a:pt x="6299" y="19265"/>
                      <a:pt x="6463" y="19080"/>
                      <a:pt x="6708" y="18993"/>
                    </a:cubicBezTo>
                    <a:lnTo>
                      <a:pt x="6708" y="18993"/>
                    </a:lnTo>
                    <a:cubicBezTo>
                      <a:pt x="6708" y="19047"/>
                      <a:pt x="6703" y="19102"/>
                      <a:pt x="6697" y="19162"/>
                    </a:cubicBezTo>
                    <a:cubicBezTo>
                      <a:pt x="6686" y="19320"/>
                      <a:pt x="6708" y="19718"/>
                      <a:pt x="6616" y="19859"/>
                    </a:cubicBezTo>
                    <a:cubicBezTo>
                      <a:pt x="6603" y="19875"/>
                      <a:pt x="6615" y="19895"/>
                      <a:pt x="6629" y="19895"/>
                    </a:cubicBezTo>
                    <a:cubicBezTo>
                      <a:pt x="6634" y="19895"/>
                      <a:pt x="6639" y="19892"/>
                      <a:pt x="6643" y="19887"/>
                    </a:cubicBezTo>
                    <a:cubicBezTo>
                      <a:pt x="6801" y="19680"/>
                      <a:pt x="6757" y="19282"/>
                      <a:pt x="6779" y="19031"/>
                    </a:cubicBezTo>
                    <a:cubicBezTo>
                      <a:pt x="6801" y="18786"/>
                      <a:pt x="6795" y="18546"/>
                      <a:pt x="6795" y="18306"/>
                    </a:cubicBezTo>
                    <a:cubicBezTo>
                      <a:pt x="6844" y="18295"/>
                      <a:pt x="6833" y="18219"/>
                      <a:pt x="6795" y="18208"/>
                    </a:cubicBezTo>
                    <a:cubicBezTo>
                      <a:pt x="6795" y="18045"/>
                      <a:pt x="6801" y="17881"/>
                      <a:pt x="6817" y="17718"/>
                    </a:cubicBezTo>
                    <a:cubicBezTo>
                      <a:pt x="6899" y="16922"/>
                      <a:pt x="7509" y="16421"/>
                      <a:pt x="8125" y="15996"/>
                    </a:cubicBezTo>
                    <a:lnTo>
                      <a:pt x="8125" y="16574"/>
                    </a:lnTo>
                    <a:cubicBezTo>
                      <a:pt x="7504" y="17304"/>
                      <a:pt x="7373" y="18399"/>
                      <a:pt x="7749" y="19276"/>
                    </a:cubicBezTo>
                    <a:cubicBezTo>
                      <a:pt x="7753" y="19286"/>
                      <a:pt x="7761" y="19290"/>
                      <a:pt x="7769" y="19290"/>
                    </a:cubicBezTo>
                    <a:cubicBezTo>
                      <a:pt x="7784" y="19290"/>
                      <a:pt x="7799" y="19277"/>
                      <a:pt x="7793" y="19260"/>
                    </a:cubicBezTo>
                    <a:cubicBezTo>
                      <a:pt x="7607" y="18802"/>
                      <a:pt x="7591" y="18339"/>
                      <a:pt x="7656" y="17854"/>
                    </a:cubicBezTo>
                    <a:cubicBezTo>
                      <a:pt x="7711" y="17407"/>
                      <a:pt x="7896" y="17075"/>
                      <a:pt x="8125" y="16721"/>
                    </a:cubicBezTo>
                    <a:cubicBezTo>
                      <a:pt x="8130" y="17761"/>
                      <a:pt x="8147" y="18808"/>
                      <a:pt x="8179" y="19848"/>
                    </a:cubicBezTo>
                    <a:cubicBezTo>
                      <a:pt x="8179" y="19856"/>
                      <a:pt x="8183" y="19859"/>
                      <a:pt x="8186" y="19859"/>
                    </a:cubicBezTo>
                    <a:cubicBezTo>
                      <a:pt x="8191" y="19859"/>
                      <a:pt x="8196" y="19854"/>
                      <a:pt x="8196" y="19848"/>
                    </a:cubicBezTo>
                    <a:cubicBezTo>
                      <a:pt x="8239" y="18541"/>
                      <a:pt x="8250" y="17227"/>
                      <a:pt x="8250" y="15914"/>
                    </a:cubicBezTo>
                    <a:lnTo>
                      <a:pt x="8283" y="15892"/>
                    </a:lnTo>
                    <a:cubicBezTo>
                      <a:pt x="8312" y="15873"/>
                      <a:pt x="8289" y="15831"/>
                      <a:pt x="8260" y="15831"/>
                    </a:cubicBezTo>
                    <a:cubicBezTo>
                      <a:pt x="8257" y="15831"/>
                      <a:pt x="8253" y="15831"/>
                      <a:pt x="8250" y="15833"/>
                    </a:cubicBezTo>
                    <a:cubicBezTo>
                      <a:pt x="8250" y="14274"/>
                      <a:pt x="8234" y="12716"/>
                      <a:pt x="8234" y="11157"/>
                    </a:cubicBezTo>
                    <a:cubicBezTo>
                      <a:pt x="8239" y="11146"/>
                      <a:pt x="8239" y="11136"/>
                      <a:pt x="8234" y="11125"/>
                    </a:cubicBezTo>
                    <a:lnTo>
                      <a:pt x="8234" y="10558"/>
                    </a:lnTo>
                    <a:lnTo>
                      <a:pt x="8239" y="8891"/>
                    </a:lnTo>
                    <a:lnTo>
                      <a:pt x="8239" y="8885"/>
                    </a:lnTo>
                    <a:lnTo>
                      <a:pt x="8239" y="7861"/>
                    </a:lnTo>
                    <a:cubicBezTo>
                      <a:pt x="8239" y="7855"/>
                      <a:pt x="8239" y="7844"/>
                      <a:pt x="8239" y="7839"/>
                    </a:cubicBezTo>
                    <a:lnTo>
                      <a:pt x="8239" y="6144"/>
                    </a:lnTo>
                    <a:lnTo>
                      <a:pt x="8250" y="6133"/>
                    </a:lnTo>
                    <a:cubicBezTo>
                      <a:pt x="8272" y="6106"/>
                      <a:pt x="8272" y="6068"/>
                      <a:pt x="8245" y="6041"/>
                    </a:cubicBezTo>
                    <a:lnTo>
                      <a:pt x="8245" y="5855"/>
                    </a:lnTo>
                    <a:cubicBezTo>
                      <a:pt x="8256" y="5736"/>
                      <a:pt x="8261" y="5610"/>
                      <a:pt x="8261" y="5485"/>
                    </a:cubicBezTo>
                    <a:cubicBezTo>
                      <a:pt x="8288" y="5452"/>
                      <a:pt x="8321" y="5414"/>
                      <a:pt x="8348" y="5381"/>
                    </a:cubicBezTo>
                    <a:cubicBezTo>
                      <a:pt x="8381" y="5335"/>
                      <a:pt x="8339" y="5277"/>
                      <a:pt x="8289" y="5277"/>
                    </a:cubicBezTo>
                    <a:cubicBezTo>
                      <a:pt x="8280" y="5277"/>
                      <a:pt x="8270" y="5279"/>
                      <a:pt x="8261" y="5283"/>
                    </a:cubicBezTo>
                    <a:cubicBezTo>
                      <a:pt x="8277" y="3910"/>
                      <a:pt x="8321" y="1376"/>
                      <a:pt x="8212" y="9"/>
                    </a:cubicBezTo>
                    <a:cubicBezTo>
                      <a:pt x="8212" y="3"/>
                      <a:pt x="8207" y="1"/>
                      <a:pt x="8201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49" name="Google Shape;9149;p62"/>
              <p:cNvSpPr/>
              <p:nvPr/>
            </p:nvSpPr>
            <p:spPr>
              <a:xfrm>
                <a:off x="3743006" y="3319684"/>
                <a:ext cx="223333" cy="1054621"/>
              </a:xfrm>
              <a:custGeom>
                <a:avLst/>
                <a:gdLst/>
                <a:ahLst/>
                <a:cxnLst/>
                <a:rect l="l" t="t" r="r" b="b"/>
                <a:pathLst>
                  <a:path w="8837" h="41730" extrusionOk="0">
                    <a:moveTo>
                      <a:pt x="285" y="3048"/>
                    </a:moveTo>
                    <a:cubicBezTo>
                      <a:pt x="536" y="3151"/>
                      <a:pt x="759" y="3309"/>
                      <a:pt x="950" y="3505"/>
                    </a:cubicBezTo>
                    <a:cubicBezTo>
                      <a:pt x="1010" y="3571"/>
                      <a:pt x="1076" y="3636"/>
                      <a:pt x="1146" y="3691"/>
                    </a:cubicBezTo>
                    <a:cubicBezTo>
                      <a:pt x="1105" y="3696"/>
                      <a:pt x="1064" y="3698"/>
                      <a:pt x="1023" y="3698"/>
                    </a:cubicBezTo>
                    <a:cubicBezTo>
                      <a:pt x="774" y="3698"/>
                      <a:pt x="534" y="3610"/>
                      <a:pt x="285" y="3587"/>
                    </a:cubicBezTo>
                    <a:lnTo>
                      <a:pt x="285" y="3582"/>
                    </a:lnTo>
                    <a:lnTo>
                      <a:pt x="285" y="3048"/>
                    </a:lnTo>
                    <a:close/>
                    <a:moveTo>
                      <a:pt x="5358" y="11107"/>
                    </a:moveTo>
                    <a:lnTo>
                      <a:pt x="5358" y="11107"/>
                    </a:lnTo>
                    <a:cubicBezTo>
                      <a:pt x="5674" y="11428"/>
                      <a:pt x="5996" y="11755"/>
                      <a:pt x="6214" y="12142"/>
                    </a:cubicBezTo>
                    <a:cubicBezTo>
                      <a:pt x="6410" y="12502"/>
                      <a:pt x="6552" y="12888"/>
                      <a:pt x="6633" y="13286"/>
                    </a:cubicBezTo>
                    <a:cubicBezTo>
                      <a:pt x="6584" y="13232"/>
                      <a:pt x="6535" y="13177"/>
                      <a:pt x="6475" y="13134"/>
                    </a:cubicBezTo>
                    <a:cubicBezTo>
                      <a:pt x="6388" y="13074"/>
                      <a:pt x="6296" y="13025"/>
                      <a:pt x="6192" y="12987"/>
                    </a:cubicBezTo>
                    <a:cubicBezTo>
                      <a:pt x="6023" y="12932"/>
                      <a:pt x="5920" y="12829"/>
                      <a:pt x="5789" y="12714"/>
                    </a:cubicBezTo>
                    <a:cubicBezTo>
                      <a:pt x="5789" y="12589"/>
                      <a:pt x="5800" y="12463"/>
                      <a:pt x="5822" y="12344"/>
                    </a:cubicBezTo>
                    <a:cubicBezTo>
                      <a:pt x="5822" y="12338"/>
                      <a:pt x="5822" y="12333"/>
                      <a:pt x="5822" y="12333"/>
                    </a:cubicBezTo>
                    <a:cubicBezTo>
                      <a:pt x="5914" y="12447"/>
                      <a:pt x="6023" y="12556"/>
                      <a:pt x="6143" y="12638"/>
                    </a:cubicBezTo>
                    <a:cubicBezTo>
                      <a:pt x="6145" y="12639"/>
                      <a:pt x="6147" y="12639"/>
                      <a:pt x="6149" y="12639"/>
                    </a:cubicBezTo>
                    <a:cubicBezTo>
                      <a:pt x="6157" y="12639"/>
                      <a:pt x="6164" y="12630"/>
                      <a:pt x="6159" y="12621"/>
                    </a:cubicBezTo>
                    <a:cubicBezTo>
                      <a:pt x="5947" y="12425"/>
                      <a:pt x="5832" y="12147"/>
                      <a:pt x="5696" y="11902"/>
                    </a:cubicBezTo>
                    <a:cubicBezTo>
                      <a:pt x="5549" y="11652"/>
                      <a:pt x="5435" y="11385"/>
                      <a:pt x="5358" y="11107"/>
                    </a:cubicBezTo>
                    <a:close/>
                    <a:moveTo>
                      <a:pt x="258" y="13264"/>
                    </a:moveTo>
                    <a:cubicBezTo>
                      <a:pt x="503" y="13412"/>
                      <a:pt x="792" y="13466"/>
                      <a:pt x="1037" y="13608"/>
                    </a:cubicBezTo>
                    <a:cubicBezTo>
                      <a:pt x="1217" y="13717"/>
                      <a:pt x="1343" y="13864"/>
                      <a:pt x="1479" y="14011"/>
                    </a:cubicBezTo>
                    <a:cubicBezTo>
                      <a:pt x="1435" y="14000"/>
                      <a:pt x="1386" y="14000"/>
                      <a:pt x="1343" y="14000"/>
                    </a:cubicBezTo>
                    <a:cubicBezTo>
                      <a:pt x="999" y="14005"/>
                      <a:pt x="847" y="14174"/>
                      <a:pt x="580" y="14332"/>
                    </a:cubicBezTo>
                    <a:cubicBezTo>
                      <a:pt x="492" y="14278"/>
                      <a:pt x="405" y="14213"/>
                      <a:pt x="329" y="14142"/>
                    </a:cubicBezTo>
                    <a:cubicBezTo>
                      <a:pt x="317" y="14129"/>
                      <a:pt x="298" y="14123"/>
                      <a:pt x="281" y="14123"/>
                    </a:cubicBezTo>
                    <a:cubicBezTo>
                      <a:pt x="275" y="14123"/>
                      <a:pt x="269" y="14124"/>
                      <a:pt x="264" y="14125"/>
                    </a:cubicBezTo>
                    <a:cubicBezTo>
                      <a:pt x="264" y="13837"/>
                      <a:pt x="258" y="13548"/>
                      <a:pt x="258" y="13264"/>
                    </a:cubicBezTo>
                    <a:close/>
                    <a:moveTo>
                      <a:pt x="5495" y="11799"/>
                    </a:moveTo>
                    <a:lnTo>
                      <a:pt x="5495" y="11799"/>
                    </a:lnTo>
                    <a:cubicBezTo>
                      <a:pt x="5582" y="11978"/>
                      <a:pt x="5680" y="12147"/>
                      <a:pt x="5800" y="12305"/>
                    </a:cubicBezTo>
                    <a:cubicBezTo>
                      <a:pt x="5791" y="12300"/>
                      <a:pt x="5782" y="12298"/>
                      <a:pt x="5774" y="12298"/>
                    </a:cubicBezTo>
                    <a:cubicBezTo>
                      <a:pt x="5757" y="12298"/>
                      <a:pt x="5742" y="12309"/>
                      <a:pt x="5734" y="12327"/>
                    </a:cubicBezTo>
                    <a:cubicBezTo>
                      <a:pt x="5593" y="12905"/>
                      <a:pt x="5800" y="13417"/>
                      <a:pt x="6012" y="13956"/>
                    </a:cubicBezTo>
                    <a:cubicBezTo>
                      <a:pt x="6159" y="14332"/>
                      <a:pt x="6312" y="14747"/>
                      <a:pt x="6236" y="15155"/>
                    </a:cubicBezTo>
                    <a:cubicBezTo>
                      <a:pt x="6198" y="15357"/>
                      <a:pt x="6083" y="15548"/>
                      <a:pt x="6023" y="15749"/>
                    </a:cubicBezTo>
                    <a:cubicBezTo>
                      <a:pt x="5985" y="15646"/>
                      <a:pt x="5952" y="15542"/>
                      <a:pt x="5914" y="15439"/>
                    </a:cubicBezTo>
                    <a:cubicBezTo>
                      <a:pt x="5707" y="14817"/>
                      <a:pt x="5604" y="14153"/>
                      <a:pt x="5533" y="13504"/>
                    </a:cubicBezTo>
                    <a:cubicBezTo>
                      <a:pt x="5500" y="13166"/>
                      <a:pt x="5424" y="12801"/>
                      <a:pt x="5456" y="12469"/>
                    </a:cubicBezTo>
                    <a:cubicBezTo>
                      <a:pt x="5484" y="12245"/>
                      <a:pt x="5500" y="12022"/>
                      <a:pt x="5495" y="11799"/>
                    </a:cubicBezTo>
                    <a:close/>
                    <a:moveTo>
                      <a:pt x="269" y="14998"/>
                    </a:moveTo>
                    <a:cubicBezTo>
                      <a:pt x="1178" y="16042"/>
                      <a:pt x="2313" y="17011"/>
                      <a:pt x="2519" y="18419"/>
                    </a:cubicBezTo>
                    <a:cubicBezTo>
                      <a:pt x="2449" y="18376"/>
                      <a:pt x="2372" y="18337"/>
                      <a:pt x="2296" y="18310"/>
                    </a:cubicBezTo>
                    <a:cubicBezTo>
                      <a:pt x="2105" y="18239"/>
                      <a:pt x="1942" y="18239"/>
                      <a:pt x="1757" y="18207"/>
                    </a:cubicBezTo>
                    <a:cubicBezTo>
                      <a:pt x="1757" y="17869"/>
                      <a:pt x="1740" y="17520"/>
                      <a:pt x="1593" y="17209"/>
                    </a:cubicBezTo>
                    <a:cubicBezTo>
                      <a:pt x="1315" y="16626"/>
                      <a:pt x="814" y="16250"/>
                      <a:pt x="269" y="15902"/>
                    </a:cubicBezTo>
                    <a:cubicBezTo>
                      <a:pt x="269" y="15604"/>
                      <a:pt x="269" y="15301"/>
                      <a:pt x="269" y="14998"/>
                    </a:cubicBezTo>
                    <a:close/>
                    <a:moveTo>
                      <a:pt x="5800" y="12899"/>
                    </a:moveTo>
                    <a:lnTo>
                      <a:pt x="5800" y="12899"/>
                    </a:lnTo>
                    <a:cubicBezTo>
                      <a:pt x="5838" y="12937"/>
                      <a:pt x="5887" y="12976"/>
                      <a:pt x="5936" y="13008"/>
                    </a:cubicBezTo>
                    <a:cubicBezTo>
                      <a:pt x="6056" y="13079"/>
                      <a:pt x="6219" y="13106"/>
                      <a:pt x="6328" y="13183"/>
                    </a:cubicBezTo>
                    <a:cubicBezTo>
                      <a:pt x="6541" y="13341"/>
                      <a:pt x="6693" y="13559"/>
                      <a:pt x="6775" y="13809"/>
                    </a:cubicBezTo>
                    <a:cubicBezTo>
                      <a:pt x="6944" y="14316"/>
                      <a:pt x="6955" y="14850"/>
                      <a:pt x="6977" y="15379"/>
                    </a:cubicBezTo>
                    <a:cubicBezTo>
                      <a:pt x="7009" y="16087"/>
                      <a:pt x="7031" y="16795"/>
                      <a:pt x="7075" y="17504"/>
                    </a:cubicBezTo>
                    <a:cubicBezTo>
                      <a:pt x="7113" y="18070"/>
                      <a:pt x="7020" y="18664"/>
                      <a:pt x="7097" y="19231"/>
                    </a:cubicBezTo>
                    <a:cubicBezTo>
                      <a:pt x="7004" y="19187"/>
                      <a:pt x="6917" y="19122"/>
                      <a:pt x="6846" y="19051"/>
                    </a:cubicBezTo>
                    <a:cubicBezTo>
                      <a:pt x="6813" y="18953"/>
                      <a:pt x="6791" y="18855"/>
                      <a:pt x="6770" y="18752"/>
                    </a:cubicBezTo>
                    <a:cubicBezTo>
                      <a:pt x="6764" y="18185"/>
                      <a:pt x="6677" y="17618"/>
                      <a:pt x="6514" y="17073"/>
                    </a:cubicBezTo>
                    <a:cubicBezTo>
                      <a:pt x="6388" y="16654"/>
                      <a:pt x="6219" y="16261"/>
                      <a:pt x="6067" y="15853"/>
                    </a:cubicBezTo>
                    <a:cubicBezTo>
                      <a:pt x="6116" y="15618"/>
                      <a:pt x="6285" y="15406"/>
                      <a:pt x="6307" y="15161"/>
                    </a:cubicBezTo>
                    <a:cubicBezTo>
                      <a:pt x="6334" y="14872"/>
                      <a:pt x="6301" y="14578"/>
                      <a:pt x="6208" y="14305"/>
                    </a:cubicBezTo>
                    <a:cubicBezTo>
                      <a:pt x="6045" y="13809"/>
                      <a:pt x="5843" y="13379"/>
                      <a:pt x="5800" y="12899"/>
                    </a:cubicBezTo>
                    <a:close/>
                    <a:moveTo>
                      <a:pt x="4410" y="37251"/>
                    </a:moveTo>
                    <a:lnTo>
                      <a:pt x="4410" y="37251"/>
                    </a:lnTo>
                    <a:cubicBezTo>
                      <a:pt x="4399" y="37578"/>
                      <a:pt x="4448" y="37899"/>
                      <a:pt x="4541" y="38210"/>
                    </a:cubicBezTo>
                    <a:lnTo>
                      <a:pt x="4541" y="38204"/>
                    </a:lnTo>
                    <a:cubicBezTo>
                      <a:pt x="4596" y="38390"/>
                      <a:pt x="4666" y="38564"/>
                      <a:pt x="4743" y="38738"/>
                    </a:cubicBezTo>
                    <a:cubicBezTo>
                      <a:pt x="4726" y="39272"/>
                      <a:pt x="4666" y="39801"/>
                      <a:pt x="4748" y="40335"/>
                    </a:cubicBezTo>
                    <a:cubicBezTo>
                      <a:pt x="4748" y="40345"/>
                      <a:pt x="4754" y="40349"/>
                      <a:pt x="4761" y="40349"/>
                    </a:cubicBezTo>
                    <a:cubicBezTo>
                      <a:pt x="4769" y="40349"/>
                      <a:pt x="4778" y="40342"/>
                      <a:pt x="4775" y="40329"/>
                    </a:cubicBezTo>
                    <a:cubicBezTo>
                      <a:pt x="4726" y="39850"/>
                      <a:pt x="4797" y="39376"/>
                      <a:pt x="4819" y="38896"/>
                    </a:cubicBezTo>
                    <a:cubicBezTo>
                      <a:pt x="4972" y="39207"/>
                      <a:pt x="5157" y="39507"/>
                      <a:pt x="5358" y="39795"/>
                    </a:cubicBezTo>
                    <a:cubicBezTo>
                      <a:pt x="5348" y="40068"/>
                      <a:pt x="5342" y="40362"/>
                      <a:pt x="5446" y="40618"/>
                    </a:cubicBezTo>
                    <a:cubicBezTo>
                      <a:pt x="5506" y="40771"/>
                      <a:pt x="5582" y="40918"/>
                      <a:pt x="5658" y="41060"/>
                    </a:cubicBezTo>
                    <a:cubicBezTo>
                      <a:pt x="5277" y="41032"/>
                      <a:pt x="4754" y="40869"/>
                      <a:pt x="4508" y="40602"/>
                    </a:cubicBezTo>
                    <a:cubicBezTo>
                      <a:pt x="4263" y="40340"/>
                      <a:pt x="4203" y="40013"/>
                      <a:pt x="4176" y="39681"/>
                    </a:cubicBezTo>
                    <a:cubicBezTo>
                      <a:pt x="4132" y="39087"/>
                      <a:pt x="4345" y="38477"/>
                      <a:pt x="3974" y="37954"/>
                    </a:cubicBezTo>
                    <a:cubicBezTo>
                      <a:pt x="4034" y="37774"/>
                      <a:pt x="4132" y="37605"/>
                      <a:pt x="4258" y="37463"/>
                    </a:cubicBezTo>
                    <a:cubicBezTo>
                      <a:pt x="4318" y="37403"/>
                      <a:pt x="4372" y="37333"/>
                      <a:pt x="4410" y="37251"/>
                    </a:cubicBezTo>
                    <a:close/>
                    <a:moveTo>
                      <a:pt x="195" y="0"/>
                    </a:moveTo>
                    <a:cubicBezTo>
                      <a:pt x="187" y="0"/>
                      <a:pt x="179" y="4"/>
                      <a:pt x="176" y="13"/>
                    </a:cubicBezTo>
                    <a:cubicBezTo>
                      <a:pt x="67" y="1375"/>
                      <a:pt x="111" y="3914"/>
                      <a:pt x="127" y="5287"/>
                    </a:cubicBezTo>
                    <a:cubicBezTo>
                      <a:pt x="117" y="5280"/>
                      <a:pt x="106" y="5277"/>
                      <a:pt x="95" y="5277"/>
                    </a:cubicBezTo>
                    <a:cubicBezTo>
                      <a:pt x="47" y="5277"/>
                      <a:pt x="0" y="5336"/>
                      <a:pt x="40" y="5385"/>
                    </a:cubicBezTo>
                    <a:cubicBezTo>
                      <a:pt x="67" y="5418"/>
                      <a:pt x="100" y="5451"/>
                      <a:pt x="133" y="5483"/>
                    </a:cubicBezTo>
                    <a:cubicBezTo>
                      <a:pt x="144" y="5592"/>
                      <a:pt x="144" y="5718"/>
                      <a:pt x="144" y="5837"/>
                    </a:cubicBezTo>
                    <a:lnTo>
                      <a:pt x="144" y="6028"/>
                    </a:lnTo>
                    <a:cubicBezTo>
                      <a:pt x="116" y="6055"/>
                      <a:pt x="111" y="6094"/>
                      <a:pt x="133" y="6121"/>
                    </a:cubicBezTo>
                    <a:lnTo>
                      <a:pt x="144" y="6132"/>
                    </a:lnTo>
                    <a:lnTo>
                      <a:pt x="149" y="7826"/>
                    </a:lnTo>
                    <a:cubicBezTo>
                      <a:pt x="144" y="7832"/>
                      <a:pt x="144" y="7843"/>
                      <a:pt x="149" y="7848"/>
                    </a:cubicBezTo>
                    <a:lnTo>
                      <a:pt x="149" y="8873"/>
                    </a:lnTo>
                    <a:lnTo>
                      <a:pt x="149" y="8878"/>
                    </a:lnTo>
                    <a:cubicBezTo>
                      <a:pt x="149" y="9434"/>
                      <a:pt x="149" y="9990"/>
                      <a:pt x="155" y="10545"/>
                    </a:cubicBezTo>
                    <a:lnTo>
                      <a:pt x="155" y="11112"/>
                    </a:lnTo>
                    <a:cubicBezTo>
                      <a:pt x="149" y="11123"/>
                      <a:pt x="149" y="11134"/>
                      <a:pt x="155" y="11145"/>
                    </a:cubicBezTo>
                    <a:cubicBezTo>
                      <a:pt x="155" y="12703"/>
                      <a:pt x="133" y="14262"/>
                      <a:pt x="133" y="15820"/>
                    </a:cubicBezTo>
                    <a:cubicBezTo>
                      <a:pt x="130" y="15819"/>
                      <a:pt x="126" y="15818"/>
                      <a:pt x="123" y="15818"/>
                    </a:cubicBezTo>
                    <a:cubicBezTo>
                      <a:pt x="94" y="15818"/>
                      <a:pt x="71" y="15860"/>
                      <a:pt x="100" y="15880"/>
                    </a:cubicBezTo>
                    <a:lnTo>
                      <a:pt x="133" y="15902"/>
                    </a:lnTo>
                    <a:cubicBezTo>
                      <a:pt x="133" y="17215"/>
                      <a:pt x="149" y="18528"/>
                      <a:pt x="187" y="19836"/>
                    </a:cubicBezTo>
                    <a:cubicBezTo>
                      <a:pt x="187" y="19842"/>
                      <a:pt x="194" y="19846"/>
                      <a:pt x="200" y="19846"/>
                    </a:cubicBezTo>
                    <a:cubicBezTo>
                      <a:pt x="205" y="19846"/>
                      <a:pt x="209" y="19843"/>
                      <a:pt x="209" y="19836"/>
                    </a:cubicBezTo>
                    <a:cubicBezTo>
                      <a:pt x="247" y="18795"/>
                      <a:pt x="258" y="17749"/>
                      <a:pt x="264" y="16708"/>
                    </a:cubicBezTo>
                    <a:cubicBezTo>
                      <a:pt x="509" y="17062"/>
                      <a:pt x="705" y="17395"/>
                      <a:pt x="759" y="17842"/>
                    </a:cubicBezTo>
                    <a:cubicBezTo>
                      <a:pt x="830" y="18321"/>
                      <a:pt x="814" y="18790"/>
                      <a:pt x="618" y="19247"/>
                    </a:cubicBezTo>
                    <a:cubicBezTo>
                      <a:pt x="611" y="19265"/>
                      <a:pt x="626" y="19278"/>
                      <a:pt x="642" y="19278"/>
                    </a:cubicBezTo>
                    <a:cubicBezTo>
                      <a:pt x="651" y="19278"/>
                      <a:pt x="661" y="19274"/>
                      <a:pt x="667" y="19264"/>
                    </a:cubicBezTo>
                    <a:cubicBezTo>
                      <a:pt x="1059" y="18386"/>
                      <a:pt x="923" y="17286"/>
                      <a:pt x="269" y="16561"/>
                    </a:cubicBezTo>
                    <a:lnTo>
                      <a:pt x="269" y="15983"/>
                    </a:lnTo>
                    <a:cubicBezTo>
                      <a:pt x="917" y="16403"/>
                      <a:pt x="1560" y="16910"/>
                      <a:pt x="1648" y="17705"/>
                    </a:cubicBezTo>
                    <a:cubicBezTo>
                      <a:pt x="1664" y="17869"/>
                      <a:pt x="1669" y="18032"/>
                      <a:pt x="1664" y="18196"/>
                    </a:cubicBezTo>
                    <a:cubicBezTo>
                      <a:pt x="1626" y="18207"/>
                      <a:pt x="1615" y="18283"/>
                      <a:pt x="1664" y="18294"/>
                    </a:cubicBezTo>
                    <a:cubicBezTo>
                      <a:pt x="1659" y="18534"/>
                      <a:pt x="1664" y="18779"/>
                      <a:pt x="1680" y="19019"/>
                    </a:cubicBezTo>
                    <a:cubicBezTo>
                      <a:pt x="1708" y="19269"/>
                      <a:pt x="1664" y="19667"/>
                      <a:pt x="1827" y="19874"/>
                    </a:cubicBezTo>
                    <a:cubicBezTo>
                      <a:pt x="1832" y="19880"/>
                      <a:pt x="1837" y="19882"/>
                      <a:pt x="1842" y="19882"/>
                    </a:cubicBezTo>
                    <a:cubicBezTo>
                      <a:pt x="1857" y="19882"/>
                      <a:pt x="1872" y="19863"/>
                      <a:pt x="1860" y="19847"/>
                    </a:cubicBezTo>
                    <a:cubicBezTo>
                      <a:pt x="1757" y="19700"/>
                      <a:pt x="1784" y="19307"/>
                      <a:pt x="1773" y="19144"/>
                    </a:cubicBezTo>
                    <a:cubicBezTo>
                      <a:pt x="1768" y="19089"/>
                      <a:pt x="1768" y="19035"/>
                      <a:pt x="1762" y="18980"/>
                    </a:cubicBezTo>
                    <a:lnTo>
                      <a:pt x="1762" y="18980"/>
                    </a:lnTo>
                    <a:cubicBezTo>
                      <a:pt x="2018" y="19068"/>
                      <a:pt x="2193" y="19253"/>
                      <a:pt x="2378" y="19427"/>
                    </a:cubicBezTo>
                    <a:cubicBezTo>
                      <a:pt x="2351" y="19427"/>
                      <a:pt x="2329" y="19449"/>
                      <a:pt x="2334" y="19471"/>
                    </a:cubicBezTo>
                    <a:cubicBezTo>
                      <a:pt x="2465" y="19918"/>
                      <a:pt x="2171" y="20386"/>
                      <a:pt x="1975" y="20773"/>
                    </a:cubicBezTo>
                    <a:cubicBezTo>
                      <a:pt x="1773" y="21182"/>
                      <a:pt x="1555" y="21585"/>
                      <a:pt x="1353" y="21994"/>
                    </a:cubicBezTo>
                    <a:cubicBezTo>
                      <a:pt x="1010" y="22680"/>
                      <a:pt x="798" y="23400"/>
                      <a:pt x="896" y="24168"/>
                    </a:cubicBezTo>
                    <a:cubicBezTo>
                      <a:pt x="896" y="24180"/>
                      <a:pt x="905" y="24185"/>
                      <a:pt x="915" y="24185"/>
                    </a:cubicBezTo>
                    <a:cubicBezTo>
                      <a:pt x="929" y="24185"/>
                      <a:pt x="945" y="24175"/>
                      <a:pt x="945" y="24157"/>
                    </a:cubicBezTo>
                    <a:cubicBezTo>
                      <a:pt x="912" y="23530"/>
                      <a:pt x="1070" y="22964"/>
                      <a:pt x="1304" y="22413"/>
                    </a:cubicBezTo>
                    <a:cubicBezTo>
                      <a:pt x="1370" y="22762"/>
                      <a:pt x="1544" y="23067"/>
                      <a:pt x="1659" y="23400"/>
                    </a:cubicBezTo>
                    <a:cubicBezTo>
                      <a:pt x="1822" y="23857"/>
                      <a:pt x="1773" y="24310"/>
                      <a:pt x="1669" y="24778"/>
                    </a:cubicBezTo>
                    <a:cubicBezTo>
                      <a:pt x="1663" y="24794"/>
                      <a:pt x="1682" y="24805"/>
                      <a:pt x="1699" y="24805"/>
                    </a:cubicBezTo>
                    <a:cubicBezTo>
                      <a:pt x="1711" y="24805"/>
                      <a:pt x="1722" y="24800"/>
                      <a:pt x="1724" y="24789"/>
                    </a:cubicBezTo>
                    <a:cubicBezTo>
                      <a:pt x="1817" y="24413"/>
                      <a:pt x="1909" y="23977"/>
                      <a:pt x="1811" y="23596"/>
                    </a:cubicBezTo>
                    <a:cubicBezTo>
                      <a:pt x="1697" y="23171"/>
                      <a:pt x="1479" y="22784"/>
                      <a:pt x="1375" y="22359"/>
                    </a:cubicBezTo>
                    <a:cubicBezTo>
                      <a:pt x="1370" y="22342"/>
                      <a:pt x="1359" y="22332"/>
                      <a:pt x="1343" y="22326"/>
                    </a:cubicBezTo>
                    <a:cubicBezTo>
                      <a:pt x="1462" y="22054"/>
                      <a:pt x="1604" y="21781"/>
                      <a:pt x="1746" y="21509"/>
                    </a:cubicBezTo>
                    <a:cubicBezTo>
                      <a:pt x="1773" y="21950"/>
                      <a:pt x="1996" y="22381"/>
                      <a:pt x="2029" y="22822"/>
                    </a:cubicBezTo>
                    <a:cubicBezTo>
                      <a:pt x="2029" y="22838"/>
                      <a:pt x="2044" y="22846"/>
                      <a:pt x="2059" y="22846"/>
                    </a:cubicBezTo>
                    <a:cubicBezTo>
                      <a:pt x="2074" y="22846"/>
                      <a:pt x="2089" y="22838"/>
                      <a:pt x="2089" y="22822"/>
                    </a:cubicBezTo>
                    <a:cubicBezTo>
                      <a:pt x="2073" y="22310"/>
                      <a:pt x="1877" y="21830"/>
                      <a:pt x="1855" y="21318"/>
                    </a:cubicBezTo>
                    <a:cubicBezTo>
                      <a:pt x="2056" y="20953"/>
                      <a:pt x="2231" y="20582"/>
                      <a:pt x="2378" y="20196"/>
                    </a:cubicBezTo>
                    <a:cubicBezTo>
                      <a:pt x="2465" y="19950"/>
                      <a:pt x="2519" y="19716"/>
                      <a:pt x="2421" y="19476"/>
                    </a:cubicBezTo>
                    <a:lnTo>
                      <a:pt x="2421" y="19476"/>
                    </a:lnTo>
                    <a:cubicBezTo>
                      <a:pt x="2536" y="19585"/>
                      <a:pt x="2667" y="19678"/>
                      <a:pt x="2808" y="19749"/>
                    </a:cubicBezTo>
                    <a:cubicBezTo>
                      <a:pt x="2797" y="19754"/>
                      <a:pt x="2792" y="19765"/>
                      <a:pt x="2797" y="19776"/>
                    </a:cubicBezTo>
                    <a:cubicBezTo>
                      <a:pt x="2852" y="20054"/>
                      <a:pt x="2895" y="20266"/>
                      <a:pt x="3043" y="20517"/>
                    </a:cubicBezTo>
                    <a:cubicBezTo>
                      <a:pt x="3075" y="20572"/>
                      <a:pt x="3113" y="20626"/>
                      <a:pt x="3157" y="20675"/>
                    </a:cubicBezTo>
                    <a:cubicBezTo>
                      <a:pt x="2454" y="21187"/>
                      <a:pt x="2797" y="22261"/>
                      <a:pt x="2318" y="22904"/>
                    </a:cubicBezTo>
                    <a:cubicBezTo>
                      <a:pt x="2301" y="22929"/>
                      <a:pt x="2323" y="22957"/>
                      <a:pt x="2346" y="22957"/>
                    </a:cubicBezTo>
                    <a:cubicBezTo>
                      <a:pt x="2353" y="22957"/>
                      <a:pt x="2360" y="22954"/>
                      <a:pt x="2367" y="22947"/>
                    </a:cubicBezTo>
                    <a:cubicBezTo>
                      <a:pt x="2650" y="22729"/>
                      <a:pt x="2732" y="22413"/>
                      <a:pt x="2770" y="22081"/>
                    </a:cubicBezTo>
                    <a:cubicBezTo>
                      <a:pt x="2939" y="22353"/>
                      <a:pt x="3157" y="22588"/>
                      <a:pt x="3244" y="22915"/>
                    </a:cubicBezTo>
                    <a:cubicBezTo>
                      <a:pt x="3359" y="23372"/>
                      <a:pt x="3397" y="23846"/>
                      <a:pt x="3348" y="24315"/>
                    </a:cubicBezTo>
                    <a:cubicBezTo>
                      <a:pt x="3271" y="25100"/>
                      <a:pt x="3075" y="25868"/>
                      <a:pt x="3048" y="26653"/>
                    </a:cubicBezTo>
                    <a:cubicBezTo>
                      <a:pt x="2983" y="26587"/>
                      <a:pt x="2917" y="26527"/>
                      <a:pt x="2846" y="26473"/>
                    </a:cubicBezTo>
                    <a:cubicBezTo>
                      <a:pt x="2716" y="26375"/>
                      <a:pt x="2585" y="26277"/>
                      <a:pt x="2460" y="26179"/>
                    </a:cubicBezTo>
                    <a:cubicBezTo>
                      <a:pt x="2628" y="25824"/>
                      <a:pt x="2678" y="25367"/>
                      <a:pt x="2650" y="24985"/>
                    </a:cubicBezTo>
                    <a:cubicBezTo>
                      <a:pt x="2612" y="24489"/>
                      <a:pt x="2345" y="24059"/>
                      <a:pt x="2307" y="23574"/>
                    </a:cubicBezTo>
                    <a:cubicBezTo>
                      <a:pt x="2307" y="23566"/>
                      <a:pt x="2297" y="23562"/>
                      <a:pt x="2288" y="23562"/>
                    </a:cubicBezTo>
                    <a:cubicBezTo>
                      <a:pt x="2278" y="23562"/>
                      <a:pt x="2269" y="23566"/>
                      <a:pt x="2269" y="23574"/>
                    </a:cubicBezTo>
                    <a:cubicBezTo>
                      <a:pt x="2258" y="23983"/>
                      <a:pt x="2470" y="24359"/>
                      <a:pt x="2509" y="24762"/>
                    </a:cubicBezTo>
                    <a:cubicBezTo>
                      <a:pt x="2552" y="25241"/>
                      <a:pt x="2427" y="25650"/>
                      <a:pt x="2372" y="26108"/>
                    </a:cubicBezTo>
                    <a:cubicBezTo>
                      <a:pt x="1871" y="25699"/>
                      <a:pt x="1462" y="25263"/>
                      <a:pt x="1370" y="24571"/>
                    </a:cubicBezTo>
                    <a:cubicBezTo>
                      <a:pt x="1367" y="24557"/>
                      <a:pt x="1358" y="24551"/>
                      <a:pt x="1347" y="24551"/>
                    </a:cubicBezTo>
                    <a:cubicBezTo>
                      <a:pt x="1332" y="24551"/>
                      <a:pt x="1315" y="24563"/>
                      <a:pt x="1315" y="24582"/>
                    </a:cubicBezTo>
                    <a:cubicBezTo>
                      <a:pt x="1353" y="25247"/>
                      <a:pt x="1724" y="25770"/>
                      <a:pt x="2258" y="26179"/>
                    </a:cubicBezTo>
                    <a:cubicBezTo>
                      <a:pt x="2514" y="26375"/>
                      <a:pt x="2776" y="26554"/>
                      <a:pt x="2999" y="26778"/>
                    </a:cubicBezTo>
                    <a:cubicBezTo>
                      <a:pt x="2732" y="27377"/>
                      <a:pt x="2786" y="28080"/>
                      <a:pt x="2885" y="28707"/>
                    </a:cubicBezTo>
                    <a:cubicBezTo>
                      <a:pt x="2939" y="29045"/>
                      <a:pt x="3026" y="29377"/>
                      <a:pt x="3113" y="29715"/>
                    </a:cubicBezTo>
                    <a:cubicBezTo>
                      <a:pt x="3111" y="29714"/>
                      <a:pt x="3108" y="29714"/>
                      <a:pt x="3105" y="29714"/>
                    </a:cubicBezTo>
                    <a:cubicBezTo>
                      <a:pt x="3086" y="29714"/>
                      <a:pt x="3069" y="29728"/>
                      <a:pt x="3064" y="29742"/>
                    </a:cubicBezTo>
                    <a:cubicBezTo>
                      <a:pt x="2928" y="30189"/>
                      <a:pt x="2618" y="30554"/>
                      <a:pt x="2541" y="31017"/>
                    </a:cubicBezTo>
                    <a:cubicBezTo>
                      <a:pt x="2378" y="31284"/>
                      <a:pt x="2220" y="31573"/>
                      <a:pt x="2214" y="31884"/>
                    </a:cubicBezTo>
                    <a:cubicBezTo>
                      <a:pt x="2209" y="32260"/>
                      <a:pt x="2318" y="32614"/>
                      <a:pt x="2383" y="32984"/>
                    </a:cubicBezTo>
                    <a:cubicBezTo>
                      <a:pt x="2383" y="32991"/>
                      <a:pt x="2387" y="32994"/>
                      <a:pt x="2392" y="32994"/>
                    </a:cubicBezTo>
                    <a:cubicBezTo>
                      <a:pt x="2398" y="32994"/>
                      <a:pt x="2405" y="32988"/>
                      <a:pt x="2405" y="32979"/>
                    </a:cubicBezTo>
                    <a:cubicBezTo>
                      <a:pt x="2389" y="32619"/>
                      <a:pt x="2242" y="32249"/>
                      <a:pt x="2285" y="31889"/>
                    </a:cubicBezTo>
                    <a:cubicBezTo>
                      <a:pt x="2323" y="31649"/>
                      <a:pt x="2405" y="31415"/>
                      <a:pt x="2525" y="31202"/>
                    </a:cubicBezTo>
                    <a:lnTo>
                      <a:pt x="2525" y="31202"/>
                    </a:lnTo>
                    <a:cubicBezTo>
                      <a:pt x="2503" y="31682"/>
                      <a:pt x="2623" y="32118"/>
                      <a:pt x="2841" y="32548"/>
                    </a:cubicBezTo>
                    <a:cubicBezTo>
                      <a:pt x="2843" y="32552"/>
                      <a:pt x="2845" y="32553"/>
                      <a:pt x="2848" y="32553"/>
                    </a:cubicBezTo>
                    <a:cubicBezTo>
                      <a:pt x="2854" y="32553"/>
                      <a:pt x="2861" y="32547"/>
                      <a:pt x="2857" y="32543"/>
                    </a:cubicBezTo>
                    <a:cubicBezTo>
                      <a:pt x="2661" y="32042"/>
                      <a:pt x="2530" y="31491"/>
                      <a:pt x="2656" y="30963"/>
                    </a:cubicBezTo>
                    <a:cubicBezTo>
                      <a:pt x="2656" y="30952"/>
                      <a:pt x="2656" y="30946"/>
                      <a:pt x="2656" y="30941"/>
                    </a:cubicBezTo>
                    <a:cubicBezTo>
                      <a:pt x="2667" y="30897"/>
                      <a:pt x="2678" y="30848"/>
                      <a:pt x="2694" y="30805"/>
                    </a:cubicBezTo>
                    <a:cubicBezTo>
                      <a:pt x="2721" y="30723"/>
                      <a:pt x="2759" y="30636"/>
                      <a:pt x="2803" y="30559"/>
                    </a:cubicBezTo>
                    <a:cubicBezTo>
                      <a:pt x="2879" y="31224"/>
                      <a:pt x="3228" y="31758"/>
                      <a:pt x="3528" y="32330"/>
                    </a:cubicBezTo>
                    <a:cubicBezTo>
                      <a:pt x="3524" y="32329"/>
                      <a:pt x="3520" y="32329"/>
                      <a:pt x="3516" y="32329"/>
                    </a:cubicBezTo>
                    <a:cubicBezTo>
                      <a:pt x="3499" y="32329"/>
                      <a:pt x="3483" y="32340"/>
                      <a:pt x="3479" y="32358"/>
                    </a:cubicBezTo>
                    <a:cubicBezTo>
                      <a:pt x="3391" y="32690"/>
                      <a:pt x="3266" y="33039"/>
                      <a:pt x="3255" y="33382"/>
                    </a:cubicBezTo>
                    <a:cubicBezTo>
                      <a:pt x="3250" y="33714"/>
                      <a:pt x="3288" y="34052"/>
                      <a:pt x="3375" y="34379"/>
                    </a:cubicBezTo>
                    <a:cubicBezTo>
                      <a:pt x="3484" y="34864"/>
                      <a:pt x="3751" y="35720"/>
                      <a:pt x="3380" y="36161"/>
                    </a:cubicBezTo>
                    <a:cubicBezTo>
                      <a:pt x="3369" y="36176"/>
                      <a:pt x="3382" y="36192"/>
                      <a:pt x="3398" y="36192"/>
                    </a:cubicBezTo>
                    <a:cubicBezTo>
                      <a:pt x="3405" y="36192"/>
                      <a:pt x="3412" y="36189"/>
                      <a:pt x="3419" y="36183"/>
                    </a:cubicBezTo>
                    <a:cubicBezTo>
                      <a:pt x="3707" y="35856"/>
                      <a:pt x="3637" y="35246"/>
                      <a:pt x="3566" y="34848"/>
                    </a:cubicBezTo>
                    <a:cubicBezTo>
                      <a:pt x="3484" y="34412"/>
                      <a:pt x="3326" y="33965"/>
                      <a:pt x="3348" y="33513"/>
                    </a:cubicBezTo>
                    <a:cubicBezTo>
                      <a:pt x="3364" y="33137"/>
                      <a:pt x="3489" y="32783"/>
                      <a:pt x="3571" y="32412"/>
                    </a:cubicBezTo>
                    <a:cubicBezTo>
                      <a:pt x="3642" y="32554"/>
                      <a:pt x="3713" y="32701"/>
                      <a:pt x="3773" y="32854"/>
                    </a:cubicBezTo>
                    <a:cubicBezTo>
                      <a:pt x="3974" y="33333"/>
                      <a:pt x="4083" y="33845"/>
                      <a:pt x="4094" y="34363"/>
                    </a:cubicBezTo>
                    <a:cubicBezTo>
                      <a:pt x="4111" y="34837"/>
                      <a:pt x="4149" y="35311"/>
                      <a:pt x="3969" y="35758"/>
                    </a:cubicBezTo>
                    <a:cubicBezTo>
                      <a:pt x="3962" y="35779"/>
                      <a:pt x="3980" y="35793"/>
                      <a:pt x="3997" y="35793"/>
                    </a:cubicBezTo>
                    <a:cubicBezTo>
                      <a:pt x="4006" y="35793"/>
                      <a:pt x="4014" y="35789"/>
                      <a:pt x="4018" y="35780"/>
                    </a:cubicBezTo>
                    <a:cubicBezTo>
                      <a:pt x="4214" y="35327"/>
                      <a:pt x="4192" y="34853"/>
                      <a:pt x="4192" y="34374"/>
                    </a:cubicBezTo>
                    <a:lnTo>
                      <a:pt x="4192" y="34319"/>
                    </a:lnTo>
                    <a:cubicBezTo>
                      <a:pt x="4361" y="34575"/>
                      <a:pt x="4541" y="34848"/>
                      <a:pt x="4563" y="35148"/>
                    </a:cubicBezTo>
                    <a:cubicBezTo>
                      <a:pt x="4579" y="35442"/>
                      <a:pt x="4568" y="35736"/>
                      <a:pt x="4530" y="36025"/>
                    </a:cubicBezTo>
                    <a:cubicBezTo>
                      <a:pt x="4519" y="36025"/>
                      <a:pt x="4508" y="36036"/>
                      <a:pt x="4503" y="36041"/>
                    </a:cubicBezTo>
                    <a:cubicBezTo>
                      <a:pt x="4089" y="36564"/>
                      <a:pt x="3500" y="36880"/>
                      <a:pt x="3261" y="37529"/>
                    </a:cubicBezTo>
                    <a:cubicBezTo>
                      <a:pt x="3037" y="38134"/>
                      <a:pt x="3124" y="38657"/>
                      <a:pt x="3255" y="39272"/>
                    </a:cubicBezTo>
                    <a:cubicBezTo>
                      <a:pt x="3255" y="39278"/>
                      <a:pt x="3259" y="39281"/>
                      <a:pt x="3263" y="39281"/>
                    </a:cubicBezTo>
                    <a:cubicBezTo>
                      <a:pt x="3266" y="39281"/>
                      <a:pt x="3269" y="39278"/>
                      <a:pt x="3266" y="39272"/>
                    </a:cubicBezTo>
                    <a:cubicBezTo>
                      <a:pt x="3173" y="38575"/>
                      <a:pt x="3124" y="37910"/>
                      <a:pt x="3517" y="37278"/>
                    </a:cubicBezTo>
                    <a:cubicBezTo>
                      <a:pt x="3707" y="36973"/>
                      <a:pt x="3974" y="36750"/>
                      <a:pt x="4252" y="36510"/>
                    </a:cubicBezTo>
                    <a:cubicBezTo>
                      <a:pt x="4339" y="36439"/>
                      <a:pt x="4421" y="36363"/>
                      <a:pt x="4497" y="36281"/>
                    </a:cubicBezTo>
                    <a:lnTo>
                      <a:pt x="4497" y="36281"/>
                    </a:lnTo>
                    <a:cubicBezTo>
                      <a:pt x="4497" y="36308"/>
                      <a:pt x="4487" y="36335"/>
                      <a:pt x="4487" y="36363"/>
                    </a:cubicBezTo>
                    <a:cubicBezTo>
                      <a:pt x="4448" y="36619"/>
                      <a:pt x="4416" y="36869"/>
                      <a:pt x="4405" y="37120"/>
                    </a:cubicBezTo>
                    <a:cubicBezTo>
                      <a:pt x="4388" y="37120"/>
                      <a:pt x="4372" y="37125"/>
                      <a:pt x="4361" y="37142"/>
                    </a:cubicBezTo>
                    <a:cubicBezTo>
                      <a:pt x="4247" y="37354"/>
                      <a:pt x="4062" y="37512"/>
                      <a:pt x="3958" y="37730"/>
                    </a:cubicBezTo>
                    <a:cubicBezTo>
                      <a:pt x="3871" y="37916"/>
                      <a:pt x="3811" y="38101"/>
                      <a:pt x="3767" y="38297"/>
                    </a:cubicBezTo>
                    <a:cubicBezTo>
                      <a:pt x="3675" y="38684"/>
                      <a:pt x="3669" y="39082"/>
                      <a:pt x="3751" y="39469"/>
                    </a:cubicBezTo>
                    <a:cubicBezTo>
                      <a:pt x="3751" y="39477"/>
                      <a:pt x="3756" y="39481"/>
                      <a:pt x="3762" y="39481"/>
                    </a:cubicBezTo>
                    <a:cubicBezTo>
                      <a:pt x="3767" y="39481"/>
                      <a:pt x="3773" y="39477"/>
                      <a:pt x="3773" y="39469"/>
                    </a:cubicBezTo>
                    <a:cubicBezTo>
                      <a:pt x="3718" y="39005"/>
                      <a:pt x="3773" y="38537"/>
                      <a:pt x="3920" y="38101"/>
                    </a:cubicBezTo>
                    <a:cubicBezTo>
                      <a:pt x="3920" y="38090"/>
                      <a:pt x="3925" y="38079"/>
                      <a:pt x="3931" y="38074"/>
                    </a:cubicBezTo>
                    <a:cubicBezTo>
                      <a:pt x="4345" y="38711"/>
                      <a:pt x="3931" y="39567"/>
                      <a:pt x="4230" y="40259"/>
                    </a:cubicBezTo>
                    <a:cubicBezTo>
                      <a:pt x="4459" y="40793"/>
                      <a:pt x="5091" y="41087"/>
                      <a:pt x="5680" y="41103"/>
                    </a:cubicBezTo>
                    <a:cubicBezTo>
                      <a:pt x="5794" y="41310"/>
                      <a:pt x="5914" y="41512"/>
                      <a:pt x="6018" y="41719"/>
                    </a:cubicBezTo>
                    <a:cubicBezTo>
                      <a:pt x="6022" y="41727"/>
                      <a:pt x="6028" y="41729"/>
                      <a:pt x="6034" y="41729"/>
                    </a:cubicBezTo>
                    <a:cubicBezTo>
                      <a:pt x="6046" y="41729"/>
                      <a:pt x="6058" y="41719"/>
                      <a:pt x="6050" y="41708"/>
                    </a:cubicBezTo>
                    <a:cubicBezTo>
                      <a:pt x="5958" y="41501"/>
                      <a:pt x="5843" y="41305"/>
                      <a:pt x="5734" y="41103"/>
                    </a:cubicBezTo>
                    <a:lnTo>
                      <a:pt x="5756" y="41103"/>
                    </a:lnTo>
                    <a:cubicBezTo>
                      <a:pt x="5783" y="41103"/>
                      <a:pt x="5783" y="41071"/>
                      <a:pt x="5762" y="41071"/>
                    </a:cubicBezTo>
                    <a:lnTo>
                      <a:pt x="5713" y="41071"/>
                    </a:lnTo>
                    <a:cubicBezTo>
                      <a:pt x="5674" y="40989"/>
                      <a:pt x="5631" y="40907"/>
                      <a:pt x="5598" y="40825"/>
                    </a:cubicBezTo>
                    <a:cubicBezTo>
                      <a:pt x="5473" y="40537"/>
                      <a:pt x="5418" y="40226"/>
                      <a:pt x="5435" y="39910"/>
                    </a:cubicBezTo>
                    <a:lnTo>
                      <a:pt x="5435" y="39910"/>
                    </a:lnTo>
                    <a:cubicBezTo>
                      <a:pt x="5767" y="40368"/>
                      <a:pt x="6138" y="40804"/>
                      <a:pt x="6541" y="41207"/>
                    </a:cubicBezTo>
                    <a:cubicBezTo>
                      <a:pt x="6544" y="41210"/>
                      <a:pt x="6549" y="41212"/>
                      <a:pt x="6553" y="41212"/>
                    </a:cubicBezTo>
                    <a:cubicBezTo>
                      <a:pt x="6569" y="41212"/>
                      <a:pt x="6586" y="41192"/>
                      <a:pt x="6574" y="41180"/>
                    </a:cubicBezTo>
                    <a:cubicBezTo>
                      <a:pt x="6394" y="40989"/>
                      <a:pt x="6225" y="40793"/>
                      <a:pt x="6061" y="40591"/>
                    </a:cubicBezTo>
                    <a:lnTo>
                      <a:pt x="6061" y="40591"/>
                    </a:lnTo>
                    <a:cubicBezTo>
                      <a:pt x="6149" y="40646"/>
                      <a:pt x="6247" y="40700"/>
                      <a:pt x="6334" y="40744"/>
                    </a:cubicBezTo>
                    <a:cubicBezTo>
                      <a:pt x="6584" y="40885"/>
                      <a:pt x="6819" y="41032"/>
                      <a:pt x="6939" y="41299"/>
                    </a:cubicBezTo>
                    <a:cubicBezTo>
                      <a:pt x="6941" y="41305"/>
                      <a:pt x="6945" y="41308"/>
                      <a:pt x="6950" y="41308"/>
                    </a:cubicBezTo>
                    <a:cubicBezTo>
                      <a:pt x="6959" y="41308"/>
                      <a:pt x="6969" y="41299"/>
                      <a:pt x="6966" y="41289"/>
                    </a:cubicBezTo>
                    <a:cubicBezTo>
                      <a:pt x="6879" y="41065"/>
                      <a:pt x="6710" y="40913"/>
                      <a:pt x="6508" y="40782"/>
                    </a:cubicBezTo>
                    <a:cubicBezTo>
                      <a:pt x="6383" y="40705"/>
                      <a:pt x="6257" y="40635"/>
                      <a:pt x="6143" y="40553"/>
                    </a:cubicBezTo>
                    <a:cubicBezTo>
                      <a:pt x="6045" y="40482"/>
                      <a:pt x="5969" y="40395"/>
                      <a:pt x="5871" y="40319"/>
                    </a:cubicBezTo>
                    <a:cubicBezTo>
                      <a:pt x="5865" y="40313"/>
                      <a:pt x="5860" y="40313"/>
                      <a:pt x="5849" y="40313"/>
                    </a:cubicBezTo>
                    <a:cubicBezTo>
                      <a:pt x="5707" y="40122"/>
                      <a:pt x="5565" y="39921"/>
                      <a:pt x="5435" y="39719"/>
                    </a:cubicBezTo>
                    <a:lnTo>
                      <a:pt x="5435" y="39681"/>
                    </a:lnTo>
                    <a:cubicBezTo>
                      <a:pt x="5435" y="39659"/>
                      <a:pt x="5416" y="39640"/>
                      <a:pt x="5395" y="39640"/>
                    </a:cubicBezTo>
                    <a:cubicBezTo>
                      <a:pt x="5390" y="39640"/>
                      <a:pt x="5385" y="39641"/>
                      <a:pt x="5380" y="39643"/>
                    </a:cubicBezTo>
                    <a:cubicBezTo>
                      <a:pt x="5364" y="39610"/>
                      <a:pt x="5342" y="39578"/>
                      <a:pt x="5320" y="39550"/>
                    </a:cubicBezTo>
                    <a:cubicBezTo>
                      <a:pt x="4972" y="38994"/>
                      <a:pt x="4617" y="38373"/>
                      <a:pt x="4536" y="37714"/>
                    </a:cubicBezTo>
                    <a:cubicBezTo>
                      <a:pt x="4448" y="36995"/>
                      <a:pt x="4650" y="36275"/>
                      <a:pt x="4694" y="35556"/>
                    </a:cubicBezTo>
                    <a:cubicBezTo>
                      <a:pt x="4721" y="35000"/>
                      <a:pt x="4530" y="34586"/>
                      <a:pt x="4181" y="34145"/>
                    </a:cubicBezTo>
                    <a:cubicBezTo>
                      <a:pt x="4165" y="33813"/>
                      <a:pt x="4105" y="33486"/>
                      <a:pt x="4002" y="33170"/>
                    </a:cubicBezTo>
                    <a:cubicBezTo>
                      <a:pt x="3838" y="32695"/>
                      <a:pt x="3582" y="32292"/>
                      <a:pt x="3348" y="31856"/>
                    </a:cubicBezTo>
                    <a:cubicBezTo>
                      <a:pt x="3113" y="31415"/>
                      <a:pt x="2983" y="30957"/>
                      <a:pt x="2879" y="30467"/>
                    </a:cubicBezTo>
                    <a:cubicBezTo>
                      <a:pt x="2879" y="30456"/>
                      <a:pt x="2874" y="30451"/>
                      <a:pt x="2863" y="30445"/>
                    </a:cubicBezTo>
                    <a:cubicBezTo>
                      <a:pt x="2972" y="30243"/>
                      <a:pt x="3092" y="30053"/>
                      <a:pt x="3135" y="29840"/>
                    </a:cubicBezTo>
                    <a:cubicBezTo>
                      <a:pt x="3239" y="30243"/>
                      <a:pt x="3326" y="30647"/>
                      <a:pt x="3342" y="31050"/>
                    </a:cubicBezTo>
                    <a:cubicBezTo>
                      <a:pt x="3342" y="31061"/>
                      <a:pt x="3353" y="31068"/>
                      <a:pt x="3363" y="31068"/>
                    </a:cubicBezTo>
                    <a:cubicBezTo>
                      <a:pt x="3372" y="31068"/>
                      <a:pt x="3380" y="31063"/>
                      <a:pt x="3380" y="31050"/>
                    </a:cubicBezTo>
                    <a:cubicBezTo>
                      <a:pt x="3380" y="30352"/>
                      <a:pt x="3124" y="29655"/>
                      <a:pt x="3015" y="28963"/>
                    </a:cubicBezTo>
                    <a:cubicBezTo>
                      <a:pt x="2994" y="28843"/>
                      <a:pt x="2972" y="28712"/>
                      <a:pt x="2955" y="28587"/>
                    </a:cubicBezTo>
                    <a:lnTo>
                      <a:pt x="2955" y="28587"/>
                    </a:lnTo>
                    <a:cubicBezTo>
                      <a:pt x="3250" y="28963"/>
                      <a:pt x="3642" y="29290"/>
                      <a:pt x="3860" y="29709"/>
                    </a:cubicBezTo>
                    <a:cubicBezTo>
                      <a:pt x="4007" y="29993"/>
                      <a:pt x="4105" y="30298"/>
                      <a:pt x="4067" y="30625"/>
                    </a:cubicBezTo>
                    <a:cubicBezTo>
                      <a:pt x="4045" y="30794"/>
                      <a:pt x="4040" y="30963"/>
                      <a:pt x="4056" y="31132"/>
                    </a:cubicBezTo>
                    <a:cubicBezTo>
                      <a:pt x="4059" y="31149"/>
                      <a:pt x="4070" y="31156"/>
                      <a:pt x="4081" y="31156"/>
                    </a:cubicBezTo>
                    <a:cubicBezTo>
                      <a:pt x="4095" y="31156"/>
                      <a:pt x="4111" y="31144"/>
                      <a:pt x="4111" y="31126"/>
                    </a:cubicBezTo>
                    <a:cubicBezTo>
                      <a:pt x="4083" y="30832"/>
                      <a:pt x="4192" y="30549"/>
                      <a:pt x="4138" y="30254"/>
                    </a:cubicBezTo>
                    <a:cubicBezTo>
                      <a:pt x="4100" y="30053"/>
                      <a:pt x="4034" y="29857"/>
                      <a:pt x="3931" y="29677"/>
                    </a:cubicBezTo>
                    <a:cubicBezTo>
                      <a:pt x="3669" y="29230"/>
                      <a:pt x="3282" y="28859"/>
                      <a:pt x="2955" y="28462"/>
                    </a:cubicBezTo>
                    <a:cubicBezTo>
                      <a:pt x="2950" y="28456"/>
                      <a:pt x="2945" y="28456"/>
                      <a:pt x="2939" y="28451"/>
                    </a:cubicBezTo>
                    <a:cubicBezTo>
                      <a:pt x="2928" y="28336"/>
                      <a:pt x="2917" y="28227"/>
                      <a:pt x="2912" y="28113"/>
                    </a:cubicBezTo>
                    <a:lnTo>
                      <a:pt x="2912" y="28113"/>
                    </a:lnTo>
                    <a:cubicBezTo>
                      <a:pt x="3560" y="28658"/>
                      <a:pt x="4176" y="29268"/>
                      <a:pt x="4378" y="30102"/>
                    </a:cubicBezTo>
                    <a:cubicBezTo>
                      <a:pt x="4579" y="30952"/>
                      <a:pt x="4405" y="31775"/>
                      <a:pt x="4416" y="32636"/>
                    </a:cubicBezTo>
                    <a:cubicBezTo>
                      <a:pt x="4416" y="32641"/>
                      <a:pt x="4420" y="32644"/>
                      <a:pt x="4424" y="32644"/>
                    </a:cubicBezTo>
                    <a:cubicBezTo>
                      <a:pt x="4428" y="32644"/>
                      <a:pt x="4432" y="32641"/>
                      <a:pt x="4432" y="32636"/>
                    </a:cubicBezTo>
                    <a:cubicBezTo>
                      <a:pt x="4497" y="31682"/>
                      <a:pt x="4715" y="30805"/>
                      <a:pt x="4416" y="29867"/>
                    </a:cubicBezTo>
                    <a:cubicBezTo>
                      <a:pt x="4165" y="29072"/>
                      <a:pt x="3544" y="28522"/>
                      <a:pt x="2912" y="27993"/>
                    </a:cubicBezTo>
                    <a:lnTo>
                      <a:pt x="2906" y="27993"/>
                    </a:lnTo>
                    <a:cubicBezTo>
                      <a:pt x="2879" y="27606"/>
                      <a:pt x="2939" y="27225"/>
                      <a:pt x="3081" y="26871"/>
                    </a:cubicBezTo>
                    <a:cubicBezTo>
                      <a:pt x="3190" y="26985"/>
                      <a:pt x="3277" y="27116"/>
                      <a:pt x="3353" y="27257"/>
                    </a:cubicBezTo>
                    <a:cubicBezTo>
                      <a:pt x="3506" y="27579"/>
                      <a:pt x="3637" y="27917"/>
                      <a:pt x="3746" y="28260"/>
                    </a:cubicBezTo>
                    <a:cubicBezTo>
                      <a:pt x="3750" y="28274"/>
                      <a:pt x="3762" y="28280"/>
                      <a:pt x="3775" y="28280"/>
                    </a:cubicBezTo>
                    <a:cubicBezTo>
                      <a:pt x="3797" y="28280"/>
                      <a:pt x="3823" y="28262"/>
                      <a:pt x="3816" y="28238"/>
                    </a:cubicBezTo>
                    <a:cubicBezTo>
                      <a:pt x="3680" y="27677"/>
                      <a:pt x="3495" y="27132"/>
                      <a:pt x="3092" y="26707"/>
                    </a:cubicBezTo>
                    <a:cubicBezTo>
                      <a:pt x="3135" y="25775"/>
                      <a:pt x="3446" y="24876"/>
                      <a:pt x="3457" y="23944"/>
                    </a:cubicBezTo>
                    <a:cubicBezTo>
                      <a:pt x="3462" y="23552"/>
                      <a:pt x="3440" y="23149"/>
                      <a:pt x="3304" y="22778"/>
                    </a:cubicBezTo>
                    <a:cubicBezTo>
                      <a:pt x="3184" y="22441"/>
                      <a:pt x="2966" y="22190"/>
                      <a:pt x="2786" y="21890"/>
                    </a:cubicBezTo>
                    <a:cubicBezTo>
                      <a:pt x="2825" y="21460"/>
                      <a:pt x="2841" y="21018"/>
                      <a:pt x="3184" y="20719"/>
                    </a:cubicBezTo>
                    <a:cubicBezTo>
                      <a:pt x="3261" y="20822"/>
                      <a:pt x="3348" y="20920"/>
                      <a:pt x="3419" y="21024"/>
                    </a:cubicBezTo>
                    <a:cubicBezTo>
                      <a:pt x="3587" y="21264"/>
                      <a:pt x="3756" y="21531"/>
                      <a:pt x="3811" y="21814"/>
                    </a:cubicBezTo>
                    <a:cubicBezTo>
                      <a:pt x="3816" y="21836"/>
                      <a:pt x="3822" y="21857"/>
                      <a:pt x="3822" y="21874"/>
                    </a:cubicBezTo>
                    <a:cubicBezTo>
                      <a:pt x="3811" y="21890"/>
                      <a:pt x="3811" y="21912"/>
                      <a:pt x="3822" y="21928"/>
                    </a:cubicBezTo>
                    <a:lnTo>
                      <a:pt x="3833" y="21945"/>
                    </a:lnTo>
                    <a:cubicBezTo>
                      <a:pt x="3865" y="22157"/>
                      <a:pt x="3865" y="22375"/>
                      <a:pt x="3909" y="22588"/>
                    </a:cubicBezTo>
                    <a:cubicBezTo>
                      <a:pt x="3909" y="22593"/>
                      <a:pt x="3913" y="22596"/>
                      <a:pt x="3917" y="22596"/>
                    </a:cubicBezTo>
                    <a:cubicBezTo>
                      <a:pt x="3921" y="22596"/>
                      <a:pt x="3925" y="22593"/>
                      <a:pt x="3925" y="22588"/>
                    </a:cubicBezTo>
                    <a:cubicBezTo>
                      <a:pt x="3920" y="22397"/>
                      <a:pt x="3920" y="22212"/>
                      <a:pt x="3904" y="22032"/>
                    </a:cubicBezTo>
                    <a:lnTo>
                      <a:pt x="3904" y="22032"/>
                    </a:lnTo>
                    <a:cubicBezTo>
                      <a:pt x="4285" y="22577"/>
                      <a:pt x="4241" y="23242"/>
                      <a:pt x="4220" y="23879"/>
                    </a:cubicBezTo>
                    <a:cubicBezTo>
                      <a:pt x="4209" y="24250"/>
                      <a:pt x="4192" y="24631"/>
                      <a:pt x="4040" y="24969"/>
                    </a:cubicBezTo>
                    <a:cubicBezTo>
                      <a:pt x="3925" y="25230"/>
                      <a:pt x="3789" y="25481"/>
                      <a:pt x="3686" y="25743"/>
                    </a:cubicBezTo>
                    <a:cubicBezTo>
                      <a:pt x="3679" y="25760"/>
                      <a:pt x="3694" y="25773"/>
                      <a:pt x="3709" y="25773"/>
                    </a:cubicBezTo>
                    <a:cubicBezTo>
                      <a:pt x="3717" y="25773"/>
                      <a:pt x="3725" y="25769"/>
                      <a:pt x="3729" y="25759"/>
                    </a:cubicBezTo>
                    <a:cubicBezTo>
                      <a:pt x="3893" y="25383"/>
                      <a:pt x="4121" y="25040"/>
                      <a:pt x="4236" y="24642"/>
                    </a:cubicBezTo>
                    <a:cubicBezTo>
                      <a:pt x="4329" y="24326"/>
                      <a:pt x="4318" y="23966"/>
                      <a:pt x="4329" y="23639"/>
                    </a:cubicBezTo>
                    <a:cubicBezTo>
                      <a:pt x="4345" y="23013"/>
                      <a:pt x="4350" y="22375"/>
                      <a:pt x="3887" y="21879"/>
                    </a:cubicBezTo>
                    <a:cubicBezTo>
                      <a:pt x="3854" y="21623"/>
                      <a:pt x="3767" y="21383"/>
                      <a:pt x="3631" y="21171"/>
                    </a:cubicBezTo>
                    <a:cubicBezTo>
                      <a:pt x="3604" y="21127"/>
                      <a:pt x="3577" y="21089"/>
                      <a:pt x="3544" y="21046"/>
                    </a:cubicBezTo>
                    <a:lnTo>
                      <a:pt x="3544" y="21046"/>
                    </a:lnTo>
                    <a:cubicBezTo>
                      <a:pt x="3664" y="21084"/>
                      <a:pt x="3778" y="21133"/>
                      <a:pt x="3887" y="21187"/>
                    </a:cubicBezTo>
                    <a:cubicBezTo>
                      <a:pt x="4013" y="21269"/>
                      <a:pt x="4121" y="21378"/>
                      <a:pt x="4198" y="21509"/>
                    </a:cubicBezTo>
                    <a:cubicBezTo>
                      <a:pt x="4202" y="21514"/>
                      <a:pt x="4207" y="21517"/>
                      <a:pt x="4212" y="21517"/>
                    </a:cubicBezTo>
                    <a:cubicBezTo>
                      <a:pt x="4221" y="21517"/>
                      <a:pt x="4229" y="21508"/>
                      <a:pt x="4225" y="21498"/>
                    </a:cubicBezTo>
                    <a:cubicBezTo>
                      <a:pt x="4100" y="21204"/>
                      <a:pt x="3838" y="20997"/>
                      <a:pt x="3522" y="20942"/>
                    </a:cubicBezTo>
                    <a:cubicBezTo>
                      <a:pt x="3519" y="20941"/>
                      <a:pt x="3516" y="20941"/>
                      <a:pt x="3513" y="20941"/>
                    </a:cubicBezTo>
                    <a:cubicBezTo>
                      <a:pt x="3500" y="20941"/>
                      <a:pt x="3488" y="20949"/>
                      <a:pt x="3484" y="20958"/>
                    </a:cubicBezTo>
                    <a:cubicBezTo>
                      <a:pt x="3386" y="20833"/>
                      <a:pt x="3288" y="20713"/>
                      <a:pt x="3201" y="20582"/>
                    </a:cubicBezTo>
                    <a:cubicBezTo>
                      <a:pt x="3021" y="20326"/>
                      <a:pt x="2977" y="20070"/>
                      <a:pt x="2879" y="19787"/>
                    </a:cubicBezTo>
                    <a:lnTo>
                      <a:pt x="2890" y="19787"/>
                    </a:lnTo>
                    <a:cubicBezTo>
                      <a:pt x="3353" y="19950"/>
                      <a:pt x="3904" y="19994"/>
                      <a:pt x="4209" y="20408"/>
                    </a:cubicBezTo>
                    <a:cubicBezTo>
                      <a:pt x="4212" y="20413"/>
                      <a:pt x="4216" y="20415"/>
                      <a:pt x="4221" y="20415"/>
                    </a:cubicBezTo>
                    <a:cubicBezTo>
                      <a:pt x="4232" y="20415"/>
                      <a:pt x="4244" y="20403"/>
                      <a:pt x="4236" y="20392"/>
                    </a:cubicBezTo>
                    <a:cubicBezTo>
                      <a:pt x="3958" y="19961"/>
                      <a:pt x="3462" y="19912"/>
                      <a:pt x="3004" y="19738"/>
                    </a:cubicBezTo>
                    <a:cubicBezTo>
                      <a:pt x="2656" y="19602"/>
                      <a:pt x="2514" y="19389"/>
                      <a:pt x="2269" y="19149"/>
                    </a:cubicBezTo>
                    <a:cubicBezTo>
                      <a:pt x="2138" y="19002"/>
                      <a:pt x="1958" y="18910"/>
                      <a:pt x="1768" y="18888"/>
                    </a:cubicBezTo>
                    <a:cubicBezTo>
                      <a:pt x="1762" y="18708"/>
                      <a:pt x="1762" y="18534"/>
                      <a:pt x="1762" y="18359"/>
                    </a:cubicBezTo>
                    <a:lnTo>
                      <a:pt x="1762" y="18321"/>
                    </a:lnTo>
                    <a:cubicBezTo>
                      <a:pt x="2013" y="18359"/>
                      <a:pt x="2258" y="18348"/>
                      <a:pt x="2481" y="18506"/>
                    </a:cubicBezTo>
                    <a:cubicBezTo>
                      <a:pt x="2503" y="18517"/>
                      <a:pt x="2525" y="18534"/>
                      <a:pt x="2541" y="18550"/>
                    </a:cubicBezTo>
                    <a:cubicBezTo>
                      <a:pt x="2541" y="18550"/>
                      <a:pt x="2541" y="18550"/>
                      <a:pt x="2541" y="18555"/>
                    </a:cubicBezTo>
                    <a:cubicBezTo>
                      <a:pt x="2546" y="18569"/>
                      <a:pt x="2558" y="18579"/>
                      <a:pt x="2571" y="18579"/>
                    </a:cubicBezTo>
                    <a:cubicBezTo>
                      <a:pt x="2574" y="18579"/>
                      <a:pt x="2577" y="18578"/>
                      <a:pt x="2579" y="18577"/>
                    </a:cubicBezTo>
                    <a:cubicBezTo>
                      <a:pt x="2732" y="18692"/>
                      <a:pt x="2879" y="18811"/>
                      <a:pt x="3021" y="18942"/>
                    </a:cubicBezTo>
                    <a:cubicBezTo>
                      <a:pt x="3288" y="19187"/>
                      <a:pt x="3549" y="19422"/>
                      <a:pt x="3882" y="19585"/>
                    </a:cubicBezTo>
                    <a:cubicBezTo>
                      <a:pt x="3884" y="19587"/>
                      <a:pt x="3887" y="19588"/>
                      <a:pt x="3890" y="19588"/>
                    </a:cubicBezTo>
                    <a:cubicBezTo>
                      <a:pt x="3906" y="19588"/>
                      <a:pt x="3922" y="19566"/>
                      <a:pt x="3904" y="19553"/>
                    </a:cubicBezTo>
                    <a:cubicBezTo>
                      <a:pt x="3484" y="19307"/>
                      <a:pt x="3179" y="18948"/>
                      <a:pt x="2814" y="18648"/>
                    </a:cubicBezTo>
                    <a:cubicBezTo>
                      <a:pt x="2743" y="18588"/>
                      <a:pt x="2667" y="18528"/>
                      <a:pt x="2590" y="18474"/>
                    </a:cubicBezTo>
                    <a:cubicBezTo>
                      <a:pt x="2400" y="16970"/>
                      <a:pt x="1223" y="15978"/>
                      <a:pt x="280" y="14866"/>
                    </a:cubicBezTo>
                    <a:cubicBezTo>
                      <a:pt x="280" y="14861"/>
                      <a:pt x="275" y="14856"/>
                      <a:pt x="269" y="14856"/>
                    </a:cubicBezTo>
                    <a:lnTo>
                      <a:pt x="269" y="14272"/>
                    </a:lnTo>
                    <a:cubicBezTo>
                      <a:pt x="416" y="14480"/>
                      <a:pt x="667" y="14583"/>
                      <a:pt x="907" y="14665"/>
                    </a:cubicBezTo>
                    <a:cubicBezTo>
                      <a:pt x="1326" y="14812"/>
                      <a:pt x="1675" y="14970"/>
                      <a:pt x="1985" y="15286"/>
                    </a:cubicBezTo>
                    <a:cubicBezTo>
                      <a:pt x="2634" y="15951"/>
                      <a:pt x="3075" y="16795"/>
                      <a:pt x="3244" y="17705"/>
                    </a:cubicBezTo>
                    <a:cubicBezTo>
                      <a:pt x="3244" y="17716"/>
                      <a:pt x="3252" y="17722"/>
                      <a:pt x="3261" y="17722"/>
                    </a:cubicBezTo>
                    <a:cubicBezTo>
                      <a:pt x="3269" y="17722"/>
                      <a:pt x="3277" y="17716"/>
                      <a:pt x="3277" y="17705"/>
                    </a:cubicBezTo>
                    <a:cubicBezTo>
                      <a:pt x="3304" y="16926"/>
                      <a:pt x="2803" y="16076"/>
                      <a:pt x="2312" y="15482"/>
                    </a:cubicBezTo>
                    <a:cubicBezTo>
                      <a:pt x="2067" y="15188"/>
                      <a:pt x="1778" y="14877"/>
                      <a:pt x="1419" y="14714"/>
                    </a:cubicBezTo>
                    <a:cubicBezTo>
                      <a:pt x="1168" y="14599"/>
                      <a:pt x="917" y="14523"/>
                      <a:pt x="683" y="14403"/>
                    </a:cubicBezTo>
                    <a:cubicBezTo>
                      <a:pt x="874" y="14278"/>
                      <a:pt x="1032" y="14111"/>
                      <a:pt x="1273" y="14111"/>
                    </a:cubicBezTo>
                    <a:cubicBezTo>
                      <a:pt x="1294" y="14111"/>
                      <a:pt x="1315" y="14112"/>
                      <a:pt x="1337" y="14114"/>
                    </a:cubicBezTo>
                    <a:cubicBezTo>
                      <a:pt x="1604" y="14142"/>
                      <a:pt x="1844" y="14278"/>
                      <a:pt x="2007" y="14496"/>
                    </a:cubicBezTo>
                    <a:cubicBezTo>
                      <a:pt x="2193" y="14730"/>
                      <a:pt x="2340" y="14992"/>
                      <a:pt x="2547" y="15215"/>
                    </a:cubicBezTo>
                    <a:cubicBezTo>
                      <a:pt x="2692" y="15369"/>
                      <a:pt x="2991" y="15715"/>
                      <a:pt x="3260" y="15715"/>
                    </a:cubicBezTo>
                    <a:cubicBezTo>
                      <a:pt x="3314" y="15715"/>
                      <a:pt x="3368" y="15701"/>
                      <a:pt x="3419" y="15667"/>
                    </a:cubicBezTo>
                    <a:cubicBezTo>
                      <a:pt x="3433" y="15658"/>
                      <a:pt x="3422" y="15645"/>
                      <a:pt x="3409" y="15645"/>
                    </a:cubicBezTo>
                    <a:cubicBezTo>
                      <a:pt x="3407" y="15645"/>
                      <a:pt x="3404" y="15645"/>
                      <a:pt x="3402" y="15646"/>
                    </a:cubicBezTo>
                    <a:cubicBezTo>
                      <a:pt x="3362" y="15660"/>
                      <a:pt x="3322" y="15667"/>
                      <a:pt x="3281" y="15667"/>
                    </a:cubicBezTo>
                    <a:cubicBezTo>
                      <a:pt x="2775" y="15667"/>
                      <a:pt x="2271" y="14602"/>
                      <a:pt x="2018" y="14354"/>
                    </a:cubicBezTo>
                    <a:cubicBezTo>
                      <a:pt x="1887" y="14213"/>
                      <a:pt x="1724" y="14104"/>
                      <a:pt x="1544" y="14038"/>
                    </a:cubicBezTo>
                    <a:cubicBezTo>
                      <a:pt x="1441" y="13869"/>
                      <a:pt x="1304" y="13722"/>
                      <a:pt x="1135" y="13608"/>
                    </a:cubicBezTo>
                    <a:cubicBezTo>
                      <a:pt x="863" y="13439"/>
                      <a:pt x="558" y="13308"/>
                      <a:pt x="269" y="13161"/>
                    </a:cubicBezTo>
                    <a:lnTo>
                      <a:pt x="258" y="13161"/>
                    </a:lnTo>
                    <a:lnTo>
                      <a:pt x="258" y="12758"/>
                    </a:lnTo>
                    <a:cubicBezTo>
                      <a:pt x="798" y="13030"/>
                      <a:pt x="1370" y="13166"/>
                      <a:pt x="1947" y="13352"/>
                    </a:cubicBezTo>
                    <a:cubicBezTo>
                      <a:pt x="2541" y="13542"/>
                      <a:pt x="3538" y="14011"/>
                      <a:pt x="3239" y="14785"/>
                    </a:cubicBezTo>
                    <a:cubicBezTo>
                      <a:pt x="3228" y="14816"/>
                      <a:pt x="3257" y="14838"/>
                      <a:pt x="3284" y="14838"/>
                    </a:cubicBezTo>
                    <a:cubicBezTo>
                      <a:pt x="3299" y="14838"/>
                      <a:pt x="3314" y="14830"/>
                      <a:pt x="3320" y="14812"/>
                    </a:cubicBezTo>
                    <a:cubicBezTo>
                      <a:pt x="3457" y="14327"/>
                      <a:pt x="3124" y="13788"/>
                      <a:pt x="2678" y="13553"/>
                    </a:cubicBezTo>
                    <a:cubicBezTo>
                      <a:pt x="2073" y="13243"/>
                      <a:pt x="1402" y="13106"/>
                      <a:pt x="776" y="12856"/>
                    </a:cubicBezTo>
                    <a:cubicBezTo>
                      <a:pt x="1046" y="12831"/>
                      <a:pt x="1303" y="12749"/>
                      <a:pt x="1578" y="12749"/>
                    </a:cubicBezTo>
                    <a:cubicBezTo>
                      <a:pt x="1608" y="12749"/>
                      <a:pt x="1639" y="12750"/>
                      <a:pt x="1669" y="12752"/>
                    </a:cubicBezTo>
                    <a:cubicBezTo>
                      <a:pt x="2089" y="12779"/>
                      <a:pt x="2443" y="12910"/>
                      <a:pt x="2743" y="13194"/>
                    </a:cubicBezTo>
                    <a:cubicBezTo>
                      <a:pt x="2747" y="13198"/>
                      <a:pt x="2752" y="13199"/>
                      <a:pt x="2756" y="13199"/>
                    </a:cubicBezTo>
                    <a:cubicBezTo>
                      <a:pt x="2770" y="13199"/>
                      <a:pt x="2782" y="13184"/>
                      <a:pt x="2770" y="13172"/>
                    </a:cubicBezTo>
                    <a:cubicBezTo>
                      <a:pt x="2410" y="12799"/>
                      <a:pt x="2004" y="12699"/>
                      <a:pt x="1567" y="12699"/>
                    </a:cubicBezTo>
                    <a:cubicBezTo>
                      <a:pt x="1264" y="12699"/>
                      <a:pt x="946" y="12747"/>
                      <a:pt x="618" y="12785"/>
                    </a:cubicBezTo>
                    <a:lnTo>
                      <a:pt x="612" y="12785"/>
                    </a:lnTo>
                    <a:cubicBezTo>
                      <a:pt x="503" y="12736"/>
                      <a:pt x="394" y="12681"/>
                      <a:pt x="291" y="12621"/>
                    </a:cubicBezTo>
                    <a:cubicBezTo>
                      <a:pt x="280" y="12616"/>
                      <a:pt x="269" y="12611"/>
                      <a:pt x="258" y="12611"/>
                    </a:cubicBezTo>
                    <a:cubicBezTo>
                      <a:pt x="253" y="12158"/>
                      <a:pt x="253" y="11706"/>
                      <a:pt x="253" y="11248"/>
                    </a:cubicBezTo>
                    <a:lnTo>
                      <a:pt x="253" y="11248"/>
                    </a:lnTo>
                    <a:cubicBezTo>
                      <a:pt x="345" y="11341"/>
                      <a:pt x="411" y="11455"/>
                      <a:pt x="509" y="11548"/>
                    </a:cubicBezTo>
                    <a:cubicBezTo>
                      <a:pt x="596" y="11624"/>
                      <a:pt x="689" y="11690"/>
                      <a:pt x="787" y="11750"/>
                    </a:cubicBezTo>
                    <a:cubicBezTo>
                      <a:pt x="1076" y="11924"/>
                      <a:pt x="1451" y="11984"/>
                      <a:pt x="1768" y="12098"/>
                    </a:cubicBezTo>
                    <a:cubicBezTo>
                      <a:pt x="2154" y="12224"/>
                      <a:pt x="2514" y="12414"/>
                      <a:pt x="2836" y="12665"/>
                    </a:cubicBezTo>
                    <a:cubicBezTo>
                      <a:pt x="3141" y="12910"/>
                      <a:pt x="3310" y="13215"/>
                      <a:pt x="3560" y="13504"/>
                    </a:cubicBezTo>
                    <a:cubicBezTo>
                      <a:pt x="3568" y="13512"/>
                      <a:pt x="3578" y="13516"/>
                      <a:pt x="3587" y="13516"/>
                    </a:cubicBezTo>
                    <a:cubicBezTo>
                      <a:pt x="3615" y="13516"/>
                      <a:pt x="3639" y="13485"/>
                      <a:pt x="3615" y="13461"/>
                    </a:cubicBezTo>
                    <a:cubicBezTo>
                      <a:pt x="3391" y="13188"/>
                      <a:pt x="3255" y="12899"/>
                      <a:pt x="2983" y="12665"/>
                    </a:cubicBezTo>
                    <a:cubicBezTo>
                      <a:pt x="2737" y="12453"/>
                      <a:pt x="2460" y="12278"/>
                      <a:pt x="2165" y="12147"/>
                    </a:cubicBezTo>
                    <a:cubicBezTo>
                      <a:pt x="1768" y="11973"/>
                      <a:pt x="1326" y="11891"/>
                      <a:pt x="939" y="11701"/>
                    </a:cubicBezTo>
                    <a:cubicBezTo>
                      <a:pt x="732" y="11608"/>
                      <a:pt x="558" y="11461"/>
                      <a:pt x="427" y="11276"/>
                    </a:cubicBezTo>
                    <a:cubicBezTo>
                      <a:pt x="378" y="11205"/>
                      <a:pt x="318" y="11150"/>
                      <a:pt x="247" y="11107"/>
                    </a:cubicBezTo>
                    <a:lnTo>
                      <a:pt x="247" y="10426"/>
                    </a:lnTo>
                    <a:lnTo>
                      <a:pt x="247" y="10371"/>
                    </a:lnTo>
                    <a:cubicBezTo>
                      <a:pt x="732" y="10731"/>
                      <a:pt x="1239" y="10878"/>
                      <a:pt x="1811" y="11090"/>
                    </a:cubicBezTo>
                    <a:cubicBezTo>
                      <a:pt x="2351" y="11297"/>
                      <a:pt x="3010" y="11592"/>
                      <a:pt x="3271" y="12115"/>
                    </a:cubicBezTo>
                    <a:cubicBezTo>
                      <a:pt x="3275" y="12120"/>
                      <a:pt x="3281" y="12123"/>
                      <a:pt x="3287" y="12123"/>
                    </a:cubicBezTo>
                    <a:cubicBezTo>
                      <a:pt x="3299" y="12123"/>
                      <a:pt x="3311" y="12113"/>
                      <a:pt x="3304" y="12098"/>
                    </a:cubicBezTo>
                    <a:cubicBezTo>
                      <a:pt x="3103" y="11679"/>
                      <a:pt x="2645" y="11385"/>
                      <a:pt x="2214" y="11183"/>
                    </a:cubicBezTo>
                    <a:cubicBezTo>
                      <a:pt x="1539" y="10867"/>
                      <a:pt x="847" y="10731"/>
                      <a:pt x="253" y="10262"/>
                    </a:cubicBezTo>
                    <a:lnTo>
                      <a:pt x="247" y="10262"/>
                    </a:lnTo>
                    <a:lnTo>
                      <a:pt x="247" y="9014"/>
                    </a:lnTo>
                    <a:cubicBezTo>
                      <a:pt x="503" y="9265"/>
                      <a:pt x="689" y="9575"/>
                      <a:pt x="1010" y="9772"/>
                    </a:cubicBezTo>
                    <a:cubicBezTo>
                      <a:pt x="1244" y="9908"/>
                      <a:pt x="1490" y="10022"/>
                      <a:pt x="1740" y="10126"/>
                    </a:cubicBezTo>
                    <a:cubicBezTo>
                      <a:pt x="2367" y="10382"/>
                      <a:pt x="3081" y="10633"/>
                      <a:pt x="3342" y="11281"/>
                    </a:cubicBezTo>
                    <a:cubicBezTo>
                      <a:pt x="3346" y="11294"/>
                      <a:pt x="3355" y="11299"/>
                      <a:pt x="3366" y="11299"/>
                    </a:cubicBezTo>
                    <a:cubicBezTo>
                      <a:pt x="3386" y="11299"/>
                      <a:pt x="3409" y="11279"/>
                      <a:pt x="3402" y="11254"/>
                    </a:cubicBezTo>
                    <a:cubicBezTo>
                      <a:pt x="3173" y="10709"/>
                      <a:pt x="2667" y="10404"/>
                      <a:pt x="2122" y="10169"/>
                    </a:cubicBezTo>
                    <a:cubicBezTo>
                      <a:pt x="1795" y="10028"/>
                      <a:pt x="1446" y="9908"/>
                      <a:pt x="1146" y="9723"/>
                    </a:cubicBezTo>
                    <a:cubicBezTo>
                      <a:pt x="917" y="9581"/>
                      <a:pt x="721" y="9396"/>
                      <a:pt x="563" y="9183"/>
                    </a:cubicBezTo>
                    <a:cubicBezTo>
                      <a:pt x="465" y="9052"/>
                      <a:pt x="394" y="8943"/>
                      <a:pt x="247" y="8862"/>
                    </a:cubicBezTo>
                    <a:lnTo>
                      <a:pt x="247" y="7979"/>
                    </a:lnTo>
                    <a:cubicBezTo>
                      <a:pt x="705" y="8377"/>
                      <a:pt x="1397" y="8567"/>
                      <a:pt x="1909" y="8867"/>
                    </a:cubicBezTo>
                    <a:cubicBezTo>
                      <a:pt x="2530" y="9227"/>
                      <a:pt x="3277" y="9733"/>
                      <a:pt x="3544" y="10404"/>
                    </a:cubicBezTo>
                    <a:cubicBezTo>
                      <a:pt x="3547" y="10413"/>
                      <a:pt x="3555" y="10416"/>
                      <a:pt x="3563" y="10416"/>
                    </a:cubicBezTo>
                    <a:cubicBezTo>
                      <a:pt x="3580" y="10416"/>
                      <a:pt x="3600" y="10400"/>
                      <a:pt x="3593" y="10382"/>
                    </a:cubicBezTo>
                    <a:cubicBezTo>
                      <a:pt x="3380" y="9810"/>
                      <a:pt x="2808" y="9336"/>
                      <a:pt x="2296" y="8998"/>
                    </a:cubicBezTo>
                    <a:cubicBezTo>
                      <a:pt x="1926" y="8764"/>
                      <a:pt x="1533" y="8546"/>
                      <a:pt x="1135" y="8360"/>
                    </a:cubicBezTo>
                    <a:cubicBezTo>
                      <a:pt x="830" y="8208"/>
                      <a:pt x="476" y="8072"/>
                      <a:pt x="247" y="7821"/>
                    </a:cubicBezTo>
                    <a:lnTo>
                      <a:pt x="247" y="7456"/>
                    </a:lnTo>
                    <a:cubicBezTo>
                      <a:pt x="569" y="7717"/>
                      <a:pt x="1125" y="7745"/>
                      <a:pt x="1506" y="7854"/>
                    </a:cubicBezTo>
                    <a:cubicBezTo>
                      <a:pt x="2214" y="8055"/>
                      <a:pt x="2634" y="8431"/>
                      <a:pt x="3021" y="9014"/>
                    </a:cubicBezTo>
                    <a:cubicBezTo>
                      <a:pt x="3025" y="9020"/>
                      <a:pt x="3031" y="9022"/>
                      <a:pt x="3037" y="9022"/>
                    </a:cubicBezTo>
                    <a:cubicBezTo>
                      <a:pt x="3049" y="9022"/>
                      <a:pt x="3061" y="9014"/>
                      <a:pt x="3053" y="9003"/>
                    </a:cubicBezTo>
                    <a:cubicBezTo>
                      <a:pt x="2786" y="8595"/>
                      <a:pt x="2487" y="8175"/>
                      <a:pt x="2018" y="7963"/>
                    </a:cubicBezTo>
                    <a:cubicBezTo>
                      <a:pt x="1697" y="7821"/>
                      <a:pt x="1364" y="7739"/>
                      <a:pt x="1032" y="7630"/>
                    </a:cubicBezTo>
                    <a:cubicBezTo>
                      <a:pt x="781" y="7554"/>
                      <a:pt x="482" y="7505"/>
                      <a:pt x="296" y="7303"/>
                    </a:cubicBezTo>
                    <a:cubicBezTo>
                      <a:pt x="285" y="7292"/>
                      <a:pt x="269" y="7281"/>
                      <a:pt x="247" y="7281"/>
                    </a:cubicBezTo>
                    <a:lnTo>
                      <a:pt x="247" y="6279"/>
                    </a:lnTo>
                    <a:cubicBezTo>
                      <a:pt x="476" y="6497"/>
                      <a:pt x="792" y="6682"/>
                      <a:pt x="1037" y="6851"/>
                    </a:cubicBezTo>
                    <a:cubicBezTo>
                      <a:pt x="1419" y="7118"/>
                      <a:pt x="1827" y="7347"/>
                      <a:pt x="2209" y="7614"/>
                    </a:cubicBezTo>
                    <a:cubicBezTo>
                      <a:pt x="2983" y="8126"/>
                      <a:pt x="3615" y="8818"/>
                      <a:pt x="4067" y="9630"/>
                    </a:cubicBezTo>
                    <a:cubicBezTo>
                      <a:pt x="4072" y="9642"/>
                      <a:pt x="4082" y="9647"/>
                      <a:pt x="4093" y="9647"/>
                    </a:cubicBezTo>
                    <a:cubicBezTo>
                      <a:pt x="4116" y="9647"/>
                      <a:pt x="4142" y="9623"/>
                      <a:pt x="4127" y="9597"/>
                    </a:cubicBezTo>
                    <a:cubicBezTo>
                      <a:pt x="3713" y="8829"/>
                      <a:pt x="3206" y="8208"/>
                      <a:pt x="2476" y="7679"/>
                    </a:cubicBezTo>
                    <a:cubicBezTo>
                      <a:pt x="2100" y="7407"/>
                      <a:pt x="1691" y="7178"/>
                      <a:pt x="1310" y="6911"/>
                    </a:cubicBezTo>
                    <a:cubicBezTo>
                      <a:pt x="1103" y="6764"/>
                      <a:pt x="901" y="6611"/>
                      <a:pt x="705" y="6453"/>
                    </a:cubicBezTo>
                    <a:cubicBezTo>
                      <a:pt x="552" y="6328"/>
                      <a:pt x="373" y="6230"/>
                      <a:pt x="247" y="6077"/>
                    </a:cubicBezTo>
                    <a:lnTo>
                      <a:pt x="247" y="5728"/>
                    </a:lnTo>
                    <a:lnTo>
                      <a:pt x="247" y="5598"/>
                    </a:lnTo>
                    <a:cubicBezTo>
                      <a:pt x="574" y="5859"/>
                      <a:pt x="994" y="5995"/>
                      <a:pt x="1375" y="6170"/>
                    </a:cubicBezTo>
                    <a:cubicBezTo>
                      <a:pt x="2111" y="6502"/>
                      <a:pt x="2667" y="7009"/>
                      <a:pt x="3217" y="7576"/>
                    </a:cubicBezTo>
                    <a:cubicBezTo>
                      <a:pt x="3223" y="7581"/>
                      <a:pt x="3229" y="7584"/>
                      <a:pt x="3235" y="7584"/>
                    </a:cubicBezTo>
                    <a:cubicBezTo>
                      <a:pt x="3252" y="7584"/>
                      <a:pt x="3266" y="7565"/>
                      <a:pt x="3250" y="7548"/>
                    </a:cubicBezTo>
                    <a:cubicBezTo>
                      <a:pt x="2819" y="7074"/>
                      <a:pt x="2367" y="6573"/>
                      <a:pt x="1778" y="6257"/>
                    </a:cubicBezTo>
                    <a:cubicBezTo>
                      <a:pt x="1283" y="5985"/>
                      <a:pt x="656" y="5816"/>
                      <a:pt x="253" y="5418"/>
                    </a:cubicBezTo>
                    <a:cubicBezTo>
                      <a:pt x="253" y="5162"/>
                      <a:pt x="258" y="4906"/>
                      <a:pt x="258" y="4644"/>
                    </a:cubicBezTo>
                    <a:cubicBezTo>
                      <a:pt x="405" y="4715"/>
                      <a:pt x="580" y="4753"/>
                      <a:pt x="705" y="4840"/>
                    </a:cubicBezTo>
                    <a:cubicBezTo>
                      <a:pt x="863" y="4944"/>
                      <a:pt x="988" y="5096"/>
                      <a:pt x="1152" y="5194"/>
                    </a:cubicBezTo>
                    <a:cubicBezTo>
                      <a:pt x="1223" y="5238"/>
                      <a:pt x="1299" y="5276"/>
                      <a:pt x="1375" y="5303"/>
                    </a:cubicBezTo>
                    <a:cubicBezTo>
                      <a:pt x="1371" y="5330"/>
                      <a:pt x="1394" y="5348"/>
                      <a:pt x="1417" y="5348"/>
                    </a:cubicBezTo>
                    <a:cubicBezTo>
                      <a:pt x="1427" y="5348"/>
                      <a:pt x="1438" y="5345"/>
                      <a:pt x="1446" y="5336"/>
                    </a:cubicBezTo>
                    <a:lnTo>
                      <a:pt x="1468" y="5325"/>
                    </a:lnTo>
                    <a:cubicBezTo>
                      <a:pt x="1490" y="5331"/>
                      <a:pt x="1511" y="5331"/>
                      <a:pt x="1539" y="5336"/>
                    </a:cubicBezTo>
                    <a:cubicBezTo>
                      <a:pt x="1539" y="5347"/>
                      <a:pt x="1544" y="5353"/>
                      <a:pt x="1550" y="5363"/>
                    </a:cubicBezTo>
                    <a:cubicBezTo>
                      <a:pt x="1817" y="5739"/>
                      <a:pt x="2220" y="5952"/>
                      <a:pt x="2601" y="6203"/>
                    </a:cubicBezTo>
                    <a:cubicBezTo>
                      <a:pt x="3070" y="6513"/>
                      <a:pt x="3446" y="6944"/>
                      <a:pt x="3691" y="7450"/>
                    </a:cubicBezTo>
                    <a:cubicBezTo>
                      <a:pt x="4105" y="8284"/>
                      <a:pt x="4274" y="9352"/>
                      <a:pt x="4988" y="10017"/>
                    </a:cubicBezTo>
                    <a:lnTo>
                      <a:pt x="4993" y="10017"/>
                    </a:lnTo>
                    <a:cubicBezTo>
                      <a:pt x="4312" y="9216"/>
                      <a:pt x="4203" y="8088"/>
                      <a:pt x="3675" y="7200"/>
                    </a:cubicBezTo>
                    <a:cubicBezTo>
                      <a:pt x="3462" y="6835"/>
                      <a:pt x="3201" y="6480"/>
                      <a:pt x="2841" y="6230"/>
                    </a:cubicBezTo>
                    <a:cubicBezTo>
                      <a:pt x="2454" y="5957"/>
                      <a:pt x="2002" y="5739"/>
                      <a:pt x="1713" y="5358"/>
                    </a:cubicBezTo>
                    <a:lnTo>
                      <a:pt x="1713" y="5358"/>
                    </a:lnTo>
                    <a:cubicBezTo>
                      <a:pt x="1806" y="5363"/>
                      <a:pt x="1909" y="5363"/>
                      <a:pt x="2018" y="5369"/>
                    </a:cubicBezTo>
                    <a:cubicBezTo>
                      <a:pt x="2296" y="5374"/>
                      <a:pt x="2552" y="5456"/>
                      <a:pt x="2814" y="5521"/>
                    </a:cubicBezTo>
                    <a:cubicBezTo>
                      <a:pt x="2814" y="5521"/>
                      <a:pt x="2814" y="5521"/>
                      <a:pt x="2819" y="5527"/>
                    </a:cubicBezTo>
                    <a:cubicBezTo>
                      <a:pt x="3043" y="5669"/>
                      <a:pt x="3206" y="5870"/>
                      <a:pt x="3391" y="6034"/>
                    </a:cubicBezTo>
                    <a:cubicBezTo>
                      <a:pt x="3386" y="6039"/>
                      <a:pt x="3386" y="6055"/>
                      <a:pt x="3391" y="6066"/>
                    </a:cubicBezTo>
                    <a:cubicBezTo>
                      <a:pt x="3598" y="6273"/>
                      <a:pt x="3822" y="6568"/>
                      <a:pt x="4072" y="6856"/>
                    </a:cubicBezTo>
                    <a:cubicBezTo>
                      <a:pt x="4067" y="6867"/>
                      <a:pt x="4067" y="6884"/>
                      <a:pt x="4083" y="6889"/>
                    </a:cubicBezTo>
                    <a:lnTo>
                      <a:pt x="4105" y="6889"/>
                    </a:lnTo>
                    <a:cubicBezTo>
                      <a:pt x="4230" y="7036"/>
                      <a:pt x="4367" y="7172"/>
                      <a:pt x="4514" y="7298"/>
                    </a:cubicBezTo>
                    <a:cubicBezTo>
                      <a:pt x="4536" y="7581"/>
                      <a:pt x="4650" y="7843"/>
                      <a:pt x="4830" y="8055"/>
                    </a:cubicBezTo>
                    <a:cubicBezTo>
                      <a:pt x="4694" y="8453"/>
                      <a:pt x="4830" y="8774"/>
                      <a:pt x="5081" y="9063"/>
                    </a:cubicBezTo>
                    <a:cubicBezTo>
                      <a:pt x="4933" y="9793"/>
                      <a:pt x="5059" y="10589"/>
                      <a:pt x="5282" y="11292"/>
                    </a:cubicBezTo>
                    <a:cubicBezTo>
                      <a:pt x="5331" y="11439"/>
                      <a:pt x="5386" y="11586"/>
                      <a:pt x="5451" y="11728"/>
                    </a:cubicBezTo>
                    <a:cubicBezTo>
                      <a:pt x="5448" y="11727"/>
                      <a:pt x="5444" y="11727"/>
                      <a:pt x="5441" y="11727"/>
                    </a:cubicBezTo>
                    <a:cubicBezTo>
                      <a:pt x="5417" y="11727"/>
                      <a:pt x="5396" y="11742"/>
                      <a:pt x="5391" y="11766"/>
                    </a:cubicBezTo>
                    <a:cubicBezTo>
                      <a:pt x="5260" y="12932"/>
                      <a:pt x="5369" y="14114"/>
                      <a:pt x="5718" y="15242"/>
                    </a:cubicBezTo>
                    <a:cubicBezTo>
                      <a:pt x="5794" y="15488"/>
                      <a:pt x="5887" y="15733"/>
                      <a:pt x="5990" y="15973"/>
                    </a:cubicBezTo>
                    <a:lnTo>
                      <a:pt x="5990" y="15983"/>
                    </a:lnTo>
                    <a:cubicBezTo>
                      <a:pt x="5990" y="15994"/>
                      <a:pt x="5996" y="16000"/>
                      <a:pt x="6001" y="16005"/>
                    </a:cubicBezTo>
                    <a:cubicBezTo>
                      <a:pt x="6132" y="16332"/>
                      <a:pt x="6263" y="16654"/>
                      <a:pt x="6366" y="16986"/>
                    </a:cubicBezTo>
                    <a:cubicBezTo>
                      <a:pt x="6514" y="17449"/>
                      <a:pt x="6612" y="17923"/>
                      <a:pt x="6672" y="18403"/>
                    </a:cubicBezTo>
                    <a:cubicBezTo>
                      <a:pt x="6669" y="18402"/>
                      <a:pt x="6666" y="18402"/>
                      <a:pt x="6663" y="18402"/>
                    </a:cubicBezTo>
                    <a:cubicBezTo>
                      <a:pt x="6644" y="18402"/>
                      <a:pt x="6627" y="18417"/>
                      <a:pt x="6623" y="18436"/>
                    </a:cubicBezTo>
                    <a:cubicBezTo>
                      <a:pt x="6595" y="18664"/>
                      <a:pt x="6623" y="18904"/>
                      <a:pt x="6715" y="19117"/>
                    </a:cubicBezTo>
                    <a:cubicBezTo>
                      <a:pt x="6612" y="19563"/>
                      <a:pt x="6557" y="20016"/>
                      <a:pt x="6552" y="20473"/>
                    </a:cubicBezTo>
                    <a:cubicBezTo>
                      <a:pt x="6552" y="20947"/>
                      <a:pt x="6617" y="21416"/>
                      <a:pt x="6541" y="21885"/>
                    </a:cubicBezTo>
                    <a:cubicBezTo>
                      <a:pt x="6538" y="21905"/>
                      <a:pt x="6551" y="21914"/>
                      <a:pt x="6566" y="21914"/>
                    </a:cubicBezTo>
                    <a:cubicBezTo>
                      <a:pt x="6579" y="21914"/>
                      <a:pt x="6593" y="21906"/>
                      <a:pt x="6595" y="21890"/>
                    </a:cubicBezTo>
                    <a:cubicBezTo>
                      <a:pt x="6693" y="21422"/>
                      <a:pt x="6639" y="20958"/>
                      <a:pt x="6666" y="20484"/>
                    </a:cubicBezTo>
                    <a:cubicBezTo>
                      <a:pt x="6683" y="20087"/>
                      <a:pt x="6732" y="19689"/>
                      <a:pt x="6802" y="19296"/>
                    </a:cubicBezTo>
                    <a:cubicBezTo>
                      <a:pt x="6900" y="19476"/>
                      <a:pt x="7026" y="19645"/>
                      <a:pt x="7173" y="19792"/>
                    </a:cubicBezTo>
                    <a:cubicBezTo>
                      <a:pt x="7151" y="20163"/>
                      <a:pt x="7124" y="20561"/>
                      <a:pt x="7184" y="20926"/>
                    </a:cubicBezTo>
                    <a:cubicBezTo>
                      <a:pt x="7249" y="21296"/>
                      <a:pt x="7347" y="21667"/>
                      <a:pt x="7364" y="22048"/>
                    </a:cubicBezTo>
                    <a:cubicBezTo>
                      <a:pt x="7364" y="22062"/>
                      <a:pt x="7377" y="22069"/>
                      <a:pt x="7392" y="22069"/>
                    </a:cubicBezTo>
                    <a:cubicBezTo>
                      <a:pt x="7406" y="22069"/>
                      <a:pt x="7421" y="22062"/>
                      <a:pt x="7424" y="22048"/>
                    </a:cubicBezTo>
                    <a:cubicBezTo>
                      <a:pt x="7429" y="21661"/>
                      <a:pt x="7325" y="21296"/>
                      <a:pt x="7287" y="20915"/>
                    </a:cubicBezTo>
                    <a:cubicBezTo>
                      <a:pt x="7249" y="20572"/>
                      <a:pt x="7276" y="20234"/>
                      <a:pt x="7271" y="19890"/>
                    </a:cubicBezTo>
                    <a:lnTo>
                      <a:pt x="7271" y="19890"/>
                    </a:lnTo>
                    <a:cubicBezTo>
                      <a:pt x="7287" y="19907"/>
                      <a:pt x="7309" y="19923"/>
                      <a:pt x="7325" y="19939"/>
                    </a:cubicBezTo>
                    <a:cubicBezTo>
                      <a:pt x="7451" y="20038"/>
                      <a:pt x="7587" y="20136"/>
                      <a:pt x="7723" y="20228"/>
                    </a:cubicBezTo>
                    <a:cubicBezTo>
                      <a:pt x="7903" y="20664"/>
                      <a:pt x="7914" y="21247"/>
                      <a:pt x="7925" y="21710"/>
                    </a:cubicBezTo>
                    <a:cubicBezTo>
                      <a:pt x="7925" y="21728"/>
                      <a:pt x="7941" y="21738"/>
                      <a:pt x="7956" y="21738"/>
                    </a:cubicBezTo>
                    <a:cubicBezTo>
                      <a:pt x="7968" y="21738"/>
                      <a:pt x="7979" y="21731"/>
                      <a:pt x="7979" y="21716"/>
                    </a:cubicBezTo>
                    <a:cubicBezTo>
                      <a:pt x="7979" y="21269"/>
                      <a:pt x="7979" y="20746"/>
                      <a:pt x="7838" y="20310"/>
                    </a:cubicBezTo>
                    <a:lnTo>
                      <a:pt x="7838" y="20310"/>
                    </a:lnTo>
                    <a:cubicBezTo>
                      <a:pt x="8219" y="20566"/>
                      <a:pt x="8584" y="20833"/>
                      <a:pt x="8759" y="21264"/>
                    </a:cubicBezTo>
                    <a:cubicBezTo>
                      <a:pt x="8764" y="21276"/>
                      <a:pt x="8775" y="21282"/>
                      <a:pt x="8787" y="21282"/>
                    </a:cubicBezTo>
                    <a:cubicBezTo>
                      <a:pt x="8810" y="21282"/>
                      <a:pt x="8837" y="21260"/>
                      <a:pt x="8829" y="21231"/>
                    </a:cubicBezTo>
                    <a:cubicBezTo>
                      <a:pt x="8644" y="20730"/>
                      <a:pt x="8214" y="20435"/>
                      <a:pt x="7778" y="20130"/>
                    </a:cubicBezTo>
                    <a:cubicBezTo>
                      <a:pt x="7511" y="19945"/>
                      <a:pt x="7233" y="19743"/>
                      <a:pt x="7048" y="19476"/>
                    </a:cubicBezTo>
                    <a:cubicBezTo>
                      <a:pt x="7015" y="19427"/>
                      <a:pt x="6982" y="19373"/>
                      <a:pt x="6950" y="19313"/>
                    </a:cubicBezTo>
                    <a:lnTo>
                      <a:pt x="6950" y="19313"/>
                    </a:lnTo>
                    <a:cubicBezTo>
                      <a:pt x="7053" y="19367"/>
                      <a:pt x="7162" y="19405"/>
                      <a:pt x="7271" y="19438"/>
                    </a:cubicBezTo>
                    <a:cubicBezTo>
                      <a:pt x="7614" y="19531"/>
                      <a:pt x="7914" y="19727"/>
                      <a:pt x="8148" y="19994"/>
                    </a:cubicBezTo>
                    <a:cubicBezTo>
                      <a:pt x="8153" y="19999"/>
                      <a:pt x="8159" y="20001"/>
                      <a:pt x="8165" y="20001"/>
                    </a:cubicBezTo>
                    <a:cubicBezTo>
                      <a:pt x="8184" y="20001"/>
                      <a:pt x="8203" y="19977"/>
                      <a:pt x="8186" y="19956"/>
                    </a:cubicBezTo>
                    <a:cubicBezTo>
                      <a:pt x="8023" y="19760"/>
                      <a:pt x="7832" y="19569"/>
                      <a:pt x="7592" y="19454"/>
                    </a:cubicBezTo>
                    <a:cubicBezTo>
                      <a:pt x="7440" y="19389"/>
                      <a:pt x="7282" y="19340"/>
                      <a:pt x="7135" y="19269"/>
                    </a:cubicBezTo>
                    <a:cubicBezTo>
                      <a:pt x="7129" y="18942"/>
                      <a:pt x="7206" y="18621"/>
                      <a:pt x="7206" y="18288"/>
                    </a:cubicBezTo>
                    <a:cubicBezTo>
                      <a:pt x="7206" y="17983"/>
                      <a:pt x="7195" y="17678"/>
                      <a:pt x="7184" y="17373"/>
                    </a:cubicBezTo>
                    <a:cubicBezTo>
                      <a:pt x="7146" y="16610"/>
                      <a:pt x="7129" y="15847"/>
                      <a:pt x="7086" y="15090"/>
                    </a:cubicBezTo>
                    <a:cubicBezTo>
                      <a:pt x="7058" y="14599"/>
                      <a:pt x="7048" y="14060"/>
                      <a:pt x="6813" y="13608"/>
                    </a:cubicBezTo>
                    <a:cubicBezTo>
                      <a:pt x="6781" y="13548"/>
                      <a:pt x="6748" y="13488"/>
                      <a:pt x="6715" y="13428"/>
                    </a:cubicBezTo>
                    <a:cubicBezTo>
                      <a:pt x="6530" y="12453"/>
                      <a:pt x="6089" y="11668"/>
                      <a:pt x="5315" y="10992"/>
                    </a:cubicBezTo>
                    <a:cubicBezTo>
                      <a:pt x="5179" y="10398"/>
                      <a:pt x="5102" y="9788"/>
                      <a:pt x="5189" y="9183"/>
                    </a:cubicBezTo>
                    <a:lnTo>
                      <a:pt x="5189" y="9183"/>
                    </a:lnTo>
                    <a:cubicBezTo>
                      <a:pt x="5222" y="9216"/>
                      <a:pt x="5255" y="9243"/>
                      <a:pt x="5288" y="9276"/>
                    </a:cubicBezTo>
                    <a:cubicBezTo>
                      <a:pt x="5353" y="9336"/>
                      <a:pt x="5429" y="9401"/>
                      <a:pt x="5500" y="9461"/>
                    </a:cubicBezTo>
                    <a:cubicBezTo>
                      <a:pt x="5478" y="9466"/>
                      <a:pt x="5467" y="9488"/>
                      <a:pt x="5473" y="9510"/>
                    </a:cubicBezTo>
                    <a:cubicBezTo>
                      <a:pt x="5598" y="10006"/>
                      <a:pt x="5800" y="10475"/>
                      <a:pt x="6078" y="10900"/>
                    </a:cubicBezTo>
                    <a:cubicBezTo>
                      <a:pt x="6312" y="11248"/>
                      <a:pt x="6759" y="11799"/>
                      <a:pt x="6677" y="12235"/>
                    </a:cubicBezTo>
                    <a:cubicBezTo>
                      <a:pt x="6674" y="12255"/>
                      <a:pt x="6690" y="12266"/>
                      <a:pt x="6706" y="12266"/>
                    </a:cubicBezTo>
                    <a:cubicBezTo>
                      <a:pt x="6720" y="12266"/>
                      <a:pt x="6734" y="12258"/>
                      <a:pt x="6737" y="12240"/>
                    </a:cubicBezTo>
                    <a:cubicBezTo>
                      <a:pt x="6808" y="11880"/>
                      <a:pt x="6552" y="11477"/>
                      <a:pt x="6366" y="11177"/>
                    </a:cubicBezTo>
                    <a:cubicBezTo>
                      <a:pt x="6023" y="10638"/>
                      <a:pt x="5762" y="10148"/>
                      <a:pt x="5593" y="9537"/>
                    </a:cubicBezTo>
                    <a:lnTo>
                      <a:pt x="5593" y="9537"/>
                    </a:lnTo>
                    <a:cubicBezTo>
                      <a:pt x="5980" y="9870"/>
                      <a:pt x="6350" y="10191"/>
                      <a:pt x="6584" y="10660"/>
                    </a:cubicBezTo>
                    <a:cubicBezTo>
                      <a:pt x="6588" y="10667"/>
                      <a:pt x="6594" y="10670"/>
                      <a:pt x="6600" y="10670"/>
                    </a:cubicBezTo>
                    <a:cubicBezTo>
                      <a:pt x="6610" y="10670"/>
                      <a:pt x="6621" y="10660"/>
                      <a:pt x="6617" y="10649"/>
                    </a:cubicBezTo>
                    <a:cubicBezTo>
                      <a:pt x="6410" y="10197"/>
                      <a:pt x="6089" y="9837"/>
                      <a:pt x="5707" y="9510"/>
                    </a:cubicBezTo>
                    <a:cubicBezTo>
                      <a:pt x="5533" y="9368"/>
                      <a:pt x="5369" y="9216"/>
                      <a:pt x="5206" y="9052"/>
                    </a:cubicBezTo>
                    <a:cubicBezTo>
                      <a:pt x="5206" y="9036"/>
                      <a:pt x="5189" y="9020"/>
                      <a:pt x="5173" y="9014"/>
                    </a:cubicBezTo>
                    <a:cubicBezTo>
                      <a:pt x="4966" y="8774"/>
                      <a:pt x="4830" y="8507"/>
                      <a:pt x="4917" y="8159"/>
                    </a:cubicBezTo>
                    <a:lnTo>
                      <a:pt x="4917" y="8159"/>
                    </a:lnTo>
                    <a:cubicBezTo>
                      <a:pt x="5132" y="8374"/>
                      <a:pt x="5414" y="8522"/>
                      <a:pt x="5719" y="8522"/>
                    </a:cubicBezTo>
                    <a:cubicBezTo>
                      <a:pt x="5762" y="8522"/>
                      <a:pt x="5805" y="8519"/>
                      <a:pt x="5849" y="8513"/>
                    </a:cubicBezTo>
                    <a:cubicBezTo>
                      <a:pt x="5874" y="8513"/>
                      <a:pt x="5871" y="8474"/>
                      <a:pt x="5848" y="8474"/>
                    </a:cubicBezTo>
                    <a:cubicBezTo>
                      <a:pt x="5847" y="8474"/>
                      <a:pt x="5845" y="8474"/>
                      <a:pt x="5843" y="8475"/>
                    </a:cubicBezTo>
                    <a:cubicBezTo>
                      <a:pt x="5835" y="8475"/>
                      <a:pt x="5827" y="8475"/>
                      <a:pt x="5819" y="8475"/>
                    </a:cubicBezTo>
                    <a:cubicBezTo>
                      <a:pt x="5484" y="8475"/>
                      <a:pt x="5157" y="8262"/>
                      <a:pt x="4939" y="8039"/>
                    </a:cubicBezTo>
                    <a:cubicBezTo>
                      <a:pt x="4933" y="8028"/>
                      <a:pt x="4928" y="8023"/>
                      <a:pt x="4917" y="8017"/>
                    </a:cubicBezTo>
                    <a:cubicBezTo>
                      <a:pt x="4797" y="7897"/>
                      <a:pt x="4710" y="7745"/>
                      <a:pt x="4666" y="7581"/>
                    </a:cubicBezTo>
                    <a:cubicBezTo>
                      <a:pt x="4650" y="7516"/>
                      <a:pt x="4634" y="7450"/>
                      <a:pt x="4617" y="7390"/>
                    </a:cubicBezTo>
                    <a:lnTo>
                      <a:pt x="4617" y="7390"/>
                    </a:lnTo>
                    <a:cubicBezTo>
                      <a:pt x="4884" y="7604"/>
                      <a:pt x="5178" y="7751"/>
                      <a:pt x="5501" y="7751"/>
                    </a:cubicBezTo>
                    <a:cubicBezTo>
                      <a:pt x="5640" y="7751"/>
                      <a:pt x="5785" y="7723"/>
                      <a:pt x="5936" y="7663"/>
                    </a:cubicBezTo>
                    <a:cubicBezTo>
                      <a:pt x="5947" y="7657"/>
                      <a:pt x="5941" y="7641"/>
                      <a:pt x="5931" y="7641"/>
                    </a:cubicBezTo>
                    <a:cubicBezTo>
                      <a:pt x="5817" y="7673"/>
                      <a:pt x="5706" y="7688"/>
                      <a:pt x="5599" y="7688"/>
                    </a:cubicBezTo>
                    <a:cubicBezTo>
                      <a:pt x="5322" y="7688"/>
                      <a:pt x="5069" y="7590"/>
                      <a:pt x="4841" y="7445"/>
                    </a:cubicBezTo>
                    <a:cubicBezTo>
                      <a:pt x="5260" y="7407"/>
                      <a:pt x="5783" y="7178"/>
                      <a:pt x="5854" y="6753"/>
                    </a:cubicBezTo>
                    <a:cubicBezTo>
                      <a:pt x="5857" y="6737"/>
                      <a:pt x="5845" y="6728"/>
                      <a:pt x="5831" y="6728"/>
                    </a:cubicBezTo>
                    <a:cubicBezTo>
                      <a:pt x="5817" y="6728"/>
                      <a:pt x="5803" y="6737"/>
                      <a:pt x="5800" y="6753"/>
                    </a:cubicBezTo>
                    <a:cubicBezTo>
                      <a:pt x="5740" y="7047"/>
                      <a:pt x="5424" y="7243"/>
                      <a:pt x="5108" y="7330"/>
                    </a:cubicBezTo>
                    <a:cubicBezTo>
                      <a:pt x="5184" y="7183"/>
                      <a:pt x="5233" y="7042"/>
                      <a:pt x="5364" y="6927"/>
                    </a:cubicBezTo>
                    <a:cubicBezTo>
                      <a:pt x="5377" y="6914"/>
                      <a:pt x="5366" y="6895"/>
                      <a:pt x="5350" y="6895"/>
                    </a:cubicBezTo>
                    <a:cubicBezTo>
                      <a:pt x="5346" y="6895"/>
                      <a:pt x="5341" y="6896"/>
                      <a:pt x="5337" y="6900"/>
                    </a:cubicBezTo>
                    <a:cubicBezTo>
                      <a:pt x="5184" y="6998"/>
                      <a:pt x="5075" y="7145"/>
                      <a:pt x="5021" y="7314"/>
                    </a:cubicBezTo>
                    <a:cubicBezTo>
                      <a:pt x="5015" y="7325"/>
                      <a:pt x="5021" y="7341"/>
                      <a:pt x="5026" y="7352"/>
                    </a:cubicBezTo>
                    <a:cubicBezTo>
                      <a:pt x="4939" y="7374"/>
                      <a:pt x="4846" y="7385"/>
                      <a:pt x="4754" y="7385"/>
                    </a:cubicBezTo>
                    <a:cubicBezTo>
                      <a:pt x="4601" y="7276"/>
                      <a:pt x="4459" y="7145"/>
                      <a:pt x="4329" y="7009"/>
                    </a:cubicBezTo>
                    <a:cubicBezTo>
                      <a:pt x="4296" y="6976"/>
                      <a:pt x="4263" y="6938"/>
                      <a:pt x="4236" y="6905"/>
                    </a:cubicBezTo>
                    <a:lnTo>
                      <a:pt x="4236" y="6905"/>
                    </a:lnTo>
                    <a:cubicBezTo>
                      <a:pt x="4315" y="6916"/>
                      <a:pt x="4399" y="6921"/>
                      <a:pt x="4485" y="6921"/>
                    </a:cubicBezTo>
                    <a:cubicBezTo>
                      <a:pt x="4914" y="6921"/>
                      <a:pt x="5398" y="6787"/>
                      <a:pt x="5538" y="6415"/>
                    </a:cubicBezTo>
                    <a:cubicBezTo>
                      <a:pt x="5542" y="6402"/>
                      <a:pt x="5530" y="6392"/>
                      <a:pt x="5520" y="6392"/>
                    </a:cubicBezTo>
                    <a:cubicBezTo>
                      <a:pt x="5514" y="6392"/>
                      <a:pt x="5508" y="6396"/>
                      <a:pt x="5506" y="6404"/>
                    </a:cubicBezTo>
                    <a:cubicBezTo>
                      <a:pt x="5413" y="6606"/>
                      <a:pt x="5233" y="6720"/>
                      <a:pt x="5015" y="6786"/>
                    </a:cubicBezTo>
                    <a:cubicBezTo>
                      <a:pt x="5075" y="6677"/>
                      <a:pt x="5108" y="6562"/>
                      <a:pt x="5157" y="6453"/>
                    </a:cubicBezTo>
                    <a:cubicBezTo>
                      <a:pt x="5217" y="6333"/>
                      <a:pt x="5288" y="6224"/>
                      <a:pt x="5375" y="6126"/>
                    </a:cubicBezTo>
                    <a:cubicBezTo>
                      <a:pt x="5379" y="6113"/>
                      <a:pt x="5373" y="6103"/>
                      <a:pt x="5361" y="6103"/>
                    </a:cubicBezTo>
                    <a:cubicBezTo>
                      <a:pt x="5359" y="6103"/>
                      <a:pt x="5356" y="6104"/>
                      <a:pt x="5353" y="6104"/>
                    </a:cubicBezTo>
                    <a:cubicBezTo>
                      <a:pt x="5113" y="6224"/>
                      <a:pt x="5037" y="6540"/>
                      <a:pt x="4939" y="6758"/>
                    </a:cubicBezTo>
                    <a:cubicBezTo>
                      <a:pt x="4933" y="6775"/>
                      <a:pt x="4939" y="6791"/>
                      <a:pt x="4955" y="6802"/>
                    </a:cubicBezTo>
                    <a:cubicBezTo>
                      <a:pt x="4781" y="6839"/>
                      <a:pt x="4604" y="6858"/>
                      <a:pt x="4428" y="6858"/>
                    </a:cubicBezTo>
                    <a:cubicBezTo>
                      <a:pt x="4345" y="6858"/>
                      <a:pt x="4263" y="6854"/>
                      <a:pt x="4181" y="6846"/>
                    </a:cubicBezTo>
                    <a:cubicBezTo>
                      <a:pt x="4121" y="6780"/>
                      <a:pt x="4067" y="6709"/>
                      <a:pt x="4007" y="6644"/>
                    </a:cubicBezTo>
                    <a:cubicBezTo>
                      <a:pt x="4105" y="6628"/>
                      <a:pt x="4198" y="6600"/>
                      <a:pt x="4290" y="6573"/>
                    </a:cubicBezTo>
                    <a:cubicBezTo>
                      <a:pt x="4296" y="6579"/>
                      <a:pt x="4296" y="6579"/>
                      <a:pt x="4301" y="6584"/>
                    </a:cubicBezTo>
                    <a:cubicBezTo>
                      <a:pt x="4356" y="6628"/>
                      <a:pt x="4432" y="6643"/>
                      <a:pt x="4511" y="6643"/>
                    </a:cubicBezTo>
                    <a:cubicBezTo>
                      <a:pt x="4597" y="6643"/>
                      <a:pt x="4688" y="6625"/>
                      <a:pt x="4759" y="6611"/>
                    </a:cubicBezTo>
                    <a:cubicBezTo>
                      <a:pt x="4774" y="6611"/>
                      <a:pt x="4771" y="6583"/>
                      <a:pt x="4757" y="6583"/>
                    </a:cubicBezTo>
                    <a:cubicBezTo>
                      <a:pt x="4756" y="6583"/>
                      <a:pt x="4755" y="6584"/>
                      <a:pt x="4754" y="6584"/>
                    </a:cubicBezTo>
                    <a:cubicBezTo>
                      <a:pt x="4715" y="6590"/>
                      <a:pt x="4677" y="6593"/>
                      <a:pt x="4639" y="6593"/>
                    </a:cubicBezTo>
                    <a:cubicBezTo>
                      <a:pt x="4547" y="6593"/>
                      <a:pt x="4457" y="6575"/>
                      <a:pt x="4372" y="6540"/>
                    </a:cubicBezTo>
                    <a:cubicBezTo>
                      <a:pt x="4628" y="6442"/>
                      <a:pt x="4852" y="6284"/>
                      <a:pt x="5031" y="6083"/>
                    </a:cubicBezTo>
                    <a:cubicBezTo>
                      <a:pt x="5040" y="6074"/>
                      <a:pt x="5028" y="6058"/>
                      <a:pt x="5017" y="6058"/>
                    </a:cubicBezTo>
                    <a:cubicBezTo>
                      <a:pt x="5014" y="6058"/>
                      <a:pt x="5012" y="6059"/>
                      <a:pt x="5010" y="6061"/>
                    </a:cubicBezTo>
                    <a:cubicBezTo>
                      <a:pt x="4726" y="6350"/>
                      <a:pt x="4383" y="6546"/>
                      <a:pt x="3963" y="6568"/>
                    </a:cubicBezTo>
                    <a:lnTo>
                      <a:pt x="3947" y="6568"/>
                    </a:lnTo>
                    <a:cubicBezTo>
                      <a:pt x="3827" y="6426"/>
                      <a:pt x="3707" y="6284"/>
                      <a:pt x="3582" y="6159"/>
                    </a:cubicBezTo>
                    <a:lnTo>
                      <a:pt x="3582" y="6159"/>
                    </a:lnTo>
                    <a:cubicBezTo>
                      <a:pt x="3714" y="6244"/>
                      <a:pt x="3870" y="6288"/>
                      <a:pt x="4029" y="6288"/>
                    </a:cubicBezTo>
                    <a:cubicBezTo>
                      <a:pt x="4054" y="6288"/>
                      <a:pt x="4080" y="6287"/>
                      <a:pt x="4105" y="6284"/>
                    </a:cubicBezTo>
                    <a:cubicBezTo>
                      <a:pt x="4585" y="6246"/>
                      <a:pt x="4928" y="5957"/>
                      <a:pt x="4863" y="5478"/>
                    </a:cubicBezTo>
                    <a:cubicBezTo>
                      <a:pt x="4863" y="5466"/>
                      <a:pt x="4853" y="5460"/>
                      <a:pt x="4843" y="5460"/>
                    </a:cubicBezTo>
                    <a:cubicBezTo>
                      <a:pt x="4829" y="5460"/>
                      <a:pt x="4814" y="5470"/>
                      <a:pt x="4814" y="5489"/>
                    </a:cubicBezTo>
                    <a:cubicBezTo>
                      <a:pt x="4861" y="5925"/>
                      <a:pt x="4460" y="6254"/>
                      <a:pt x="4043" y="6254"/>
                    </a:cubicBezTo>
                    <a:cubicBezTo>
                      <a:pt x="3882" y="6254"/>
                      <a:pt x="3718" y="6204"/>
                      <a:pt x="3577" y="6094"/>
                    </a:cubicBezTo>
                    <a:cubicBezTo>
                      <a:pt x="3380" y="5941"/>
                      <a:pt x="3255" y="5734"/>
                      <a:pt x="3086" y="5565"/>
                    </a:cubicBezTo>
                    <a:lnTo>
                      <a:pt x="3086" y="5565"/>
                    </a:lnTo>
                    <a:cubicBezTo>
                      <a:pt x="3135" y="5570"/>
                      <a:pt x="3184" y="5576"/>
                      <a:pt x="3233" y="5581"/>
                    </a:cubicBezTo>
                    <a:cubicBezTo>
                      <a:pt x="3338" y="5589"/>
                      <a:pt x="3443" y="5593"/>
                      <a:pt x="3548" y="5593"/>
                    </a:cubicBezTo>
                    <a:cubicBezTo>
                      <a:pt x="3820" y="5593"/>
                      <a:pt x="4094" y="5567"/>
                      <a:pt x="4361" y="5516"/>
                    </a:cubicBezTo>
                    <a:cubicBezTo>
                      <a:pt x="4372" y="5516"/>
                      <a:pt x="4378" y="5494"/>
                      <a:pt x="4361" y="5494"/>
                    </a:cubicBezTo>
                    <a:cubicBezTo>
                      <a:pt x="4115" y="5502"/>
                      <a:pt x="3856" y="5534"/>
                      <a:pt x="3603" y="5534"/>
                    </a:cubicBezTo>
                    <a:cubicBezTo>
                      <a:pt x="3481" y="5534"/>
                      <a:pt x="3361" y="5526"/>
                      <a:pt x="3244" y="5505"/>
                    </a:cubicBezTo>
                    <a:cubicBezTo>
                      <a:pt x="3130" y="5483"/>
                      <a:pt x="3021" y="5451"/>
                      <a:pt x="2912" y="5418"/>
                    </a:cubicBezTo>
                    <a:lnTo>
                      <a:pt x="2901" y="5412"/>
                    </a:lnTo>
                    <a:cubicBezTo>
                      <a:pt x="2890" y="5402"/>
                      <a:pt x="2874" y="5402"/>
                      <a:pt x="2857" y="5402"/>
                    </a:cubicBezTo>
                    <a:lnTo>
                      <a:pt x="2846" y="5402"/>
                    </a:lnTo>
                    <a:cubicBezTo>
                      <a:pt x="3086" y="5303"/>
                      <a:pt x="3375" y="5325"/>
                      <a:pt x="3620" y="5227"/>
                    </a:cubicBezTo>
                    <a:cubicBezTo>
                      <a:pt x="3644" y="5213"/>
                      <a:pt x="3630" y="5182"/>
                      <a:pt x="3608" y="5182"/>
                    </a:cubicBezTo>
                    <a:cubicBezTo>
                      <a:pt x="3605" y="5182"/>
                      <a:pt x="3602" y="5182"/>
                      <a:pt x="3598" y="5184"/>
                    </a:cubicBezTo>
                    <a:cubicBezTo>
                      <a:pt x="3320" y="5287"/>
                      <a:pt x="2983" y="5222"/>
                      <a:pt x="2727" y="5363"/>
                    </a:cubicBezTo>
                    <a:cubicBezTo>
                      <a:pt x="2547" y="5303"/>
                      <a:pt x="2361" y="5271"/>
                      <a:pt x="2171" y="5254"/>
                    </a:cubicBezTo>
                    <a:cubicBezTo>
                      <a:pt x="2151" y="5254"/>
                      <a:pt x="2130" y="5254"/>
                      <a:pt x="2109" y="5254"/>
                    </a:cubicBezTo>
                    <a:cubicBezTo>
                      <a:pt x="2003" y="5254"/>
                      <a:pt x="1891" y="5261"/>
                      <a:pt x="1782" y="5261"/>
                    </a:cubicBezTo>
                    <a:cubicBezTo>
                      <a:pt x="1731" y="5261"/>
                      <a:pt x="1681" y="5259"/>
                      <a:pt x="1631" y="5254"/>
                    </a:cubicBezTo>
                    <a:lnTo>
                      <a:pt x="1615" y="5254"/>
                    </a:lnTo>
                    <a:cubicBezTo>
                      <a:pt x="1904" y="5135"/>
                      <a:pt x="2225" y="5118"/>
                      <a:pt x="2530" y="5086"/>
                    </a:cubicBezTo>
                    <a:cubicBezTo>
                      <a:pt x="2797" y="5047"/>
                      <a:pt x="3059" y="5009"/>
                      <a:pt x="3326" y="4977"/>
                    </a:cubicBezTo>
                    <a:cubicBezTo>
                      <a:pt x="3348" y="4977"/>
                      <a:pt x="3342" y="4938"/>
                      <a:pt x="3320" y="4938"/>
                    </a:cubicBezTo>
                    <a:cubicBezTo>
                      <a:pt x="2743" y="4987"/>
                      <a:pt x="2024" y="4977"/>
                      <a:pt x="1495" y="5233"/>
                    </a:cubicBezTo>
                    <a:cubicBezTo>
                      <a:pt x="1288" y="5178"/>
                      <a:pt x="1135" y="5053"/>
                      <a:pt x="972" y="4906"/>
                    </a:cubicBezTo>
                    <a:cubicBezTo>
                      <a:pt x="759" y="4726"/>
                      <a:pt x="525" y="4671"/>
                      <a:pt x="280" y="4546"/>
                    </a:cubicBezTo>
                    <a:lnTo>
                      <a:pt x="275" y="4546"/>
                    </a:lnTo>
                    <a:lnTo>
                      <a:pt x="280" y="3892"/>
                    </a:lnTo>
                    <a:cubicBezTo>
                      <a:pt x="634" y="4208"/>
                      <a:pt x="923" y="4595"/>
                      <a:pt x="1413" y="4726"/>
                    </a:cubicBezTo>
                    <a:cubicBezTo>
                      <a:pt x="1573" y="4767"/>
                      <a:pt x="1739" y="4782"/>
                      <a:pt x="1907" y="4782"/>
                    </a:cubicBezTo>
                    <a:cubicBezTo>
                      <a:pt x="2290" y="4782"/>
                      <a:pt x="2686" y="4706"/>
                      <a:pt x="3053" y="4699"/>
                    </a:cubicBezTo>
                    <a:cubicBezTo>
                      <a:pt x="3081" y="4699"/>
                      <a:pt x="3086" y="4655"/>
                      <a:pt x="3059" y="4655"/>
                    </a:cubicBezTo>
                    <a:cubicBezTo>
                      <a:pt x="2692" y="4659"/>
                      <a:pt x="2311" y="4727"/>
                      <a:pt x="1940" y="4727"/>
                    </a:cubicBezTo>
                    <a:cubicBezTo>
                      <a:pt x="1805" y="4727"/>
                      <a:pt x="1670" y="4718"/>
                      <a:pt x="1539" y="4693"/>
                    </a:cubicBezTo>
                    <a:cubicBezTo>
                      <a:pt x="1165" y="4623"/>
                      <a:pt x="920" y="4396"/>
                      <a:pt x="676" y="4157"/>
                    </a:cubicBezTo>
                    <a:lnTo>
                      <a:pt x="676" y="4157"/>
                    </a:lnTo>
                    <a:cubicBezTo>
                      <a:pt x="677" y="4157"/>
                      <a:pt x="678" y="4156"/>
                      <a:pt x="678" y="4154"/>
                    </a:cubicBezTo>
                    <a:cubicBezTo>
                      <a:pt x="706" y="4152"/>
                      <a:pt x="735" y="4150"/>
                      <a:pt x="763" y="4150"/>
                    </a:cubicBezTo>
                    <a:cubicBezTo>
                      <a:pt x="1219" y="4150"/>
                      <a:pt x="1593" y="4427"/>
                      <a:pt x="2040" y="4432"/>
                    </a:cubicBezTo>
                    <a:cubicBezTo>
                      <a:pt x="2067" y="4432"/>
                      <a:pt x="2073" y="4393"/>
                      <a:pt x="2045" y="4393"/>
                    </a:cubicBezTo>
                    <a:cubicBezTo>
                      <a:pt x="1678" y="4376"/>
                      <a:pt x="1284" y="4073"/>
                      <a:pt x="907" y="4073"/>
                    </a:cubicBezTo>
                    <a:cubicBezTo>
                      <a:pt x="826" y="4073"/>
                      <a:pt x="746" y="4087"/>
                      <a:pt x="667" y="4121"/>
                    </a:cubicBezTo>
                    <a:cubicBezTo>
                      <a:pt x="656" y="4126"/>
                      <a:pt x="651" y="4137"/>
                      <a:pt x="656" y="4143"/>
                    </a:cubicBezTo>
                    <a:lnTo>
                      <a:pt x="656" y="4143"/>
                    </a:lnTo>
                    <a:cubicBezTo>
                      <a:pt x="541" y="4023"/>
                      <a:pt x="416" y="3914"/>
                      <a:pt x="285" y="3810"/>
                    </a:cubicBezTo>
                    <a:lnTo>
                      <a:pt x="280" y="3810"/>
                    </a:lnTo>
                    <a:lnTo>
                      <a:pt x="280" y="3680"/>
                    </a:lnTo>
                    <a:cubicBezTo>
                      <a:pt x="531" y="3710"/>
                      <a:pt x="768" y="3798"/>
                      <a:pt x="1018" y="3798"/>
                    </a:cubicBezTo>
                    <a:cubicBezTo>
                      <a:pt x="1083" y="3798"/>
                      <a:pt x="1150" y="3792"/>
                      <a:pt x="1217" y="3778"/>
                    </a:cubicBezTo>
                    <a:cubicBezTo>
                      <a:pt x="1266" y="3816"/>
                      <a:pt x="1321" y="3854"/>
                      <a:pt x="1375" y="3887"/>
                    </a:cubicBezTo>
                    <a:cubicBezTo>
                      <a:pt x="1713" y="4094"/>
                      <a:pt x="2089" y="4225"/>
                      <a:pt x="2487" y="4268"/>
                    </a:cubicBezTo>
                    <a:cubicBezTo>
                      <a:pt x="2509" y="4268"/>
                      <a:pt x="2509" y="4235"/>
                      <a:pt x="2487" y="4235"/>
                    </a:cubicBezTo>
                    <a:cubicBezTo>
                      <a:pt x="1506" y="4192"/>
                      <a:pt x="1081" y="3325"/>
                      <a:pt x="275" y="2966"/>
                    </a:cubicBezTo>
                    <a:cubicBezTo>
                      <a:pt x="275" y="2846"/>
                      <a:pt x="275" y="2721"/>
                      <a:pt x="275" y="2601"/>
                    </a:cubicBezTo>
                    <a:cubicBezTo>
                      <a:pt x="503" y="2644"/>
                      <a:pt x="727" y="2704"/>
                      <a:pt x="945" y="2791"/>
                    </a:cubicBezTo>
                    <a:cubicBezTo>
                      <a:pt x="947" y="2792"/>
                      <a:pt x="948" y="2792"/>
                      <a:pt x="950" y="2792"/>
                    </a:cubicBezTo>
                    <a:cubicBezTo>
                      <a:pt x="974" y="2792"/>
                      <a:pt x="987" y="2758"/>
                      <a:pt x="961" y="2748"/>
                    </a:cubicBezTo>
                    <a:cubicBezTo>
                      <a:pt x="738" y="2661"/>
                      <a:pt x="514" y="2557"/>
                      <a:pt x="269" y="2546"/>
                    </a:cubicBezTo>
                    <a:cubicBezTo>
                      <a:pt x="269" y="2421"/>
                      <a:pt x="264" y="2296"/>
                      <a:pt x="264" y="2170"/>
                    </a:cubicBezTo>
                    <a:cubicBezTo>
                      <a:pt x="345" y="2143"/>
                      <a:pt x="427" y="2116"/>
                      <a:pt x="509" y="2094"/>
                    </a:cubicBezTo>
                    <a:cubicBezTo>
                      <a:pt x="542" y="2192"/>
                      <a:pt x="661" y="2285"/>
                      <a:pt x="754" y="2334"/>
                    </a:cubicBezTo>
                    <a:cubicBezTo>
                      <a:pt x="841" y="2388"/>
                      <a:pt x="939" y="2410"/>
                      <a:pt x="1037" y="2410"/>
                    </a:cubicBezTo>
                    <a:cubicBezTo>
                      <a:pt x="1048" y="2410"/>
                      <a:pt x="1043" y="2399"/>
                      <a:pt x="1037" y="2399"/>
                    </a:cubicBezTo>
                    <a:cubicBezTo>
                      <a:pt x="917" y="2388"/>
                      <a:pt x="798" y="2334"/>
                      <a:pt x="710" y="2247"/>
                    </a:cubicBezTo>
                    <a:cubicBezTo>
                      <a:pt x="650" y="2198"/>
                      <a:pt x="607" y="2132"/>
                      <a:pt x="547" y="2083"/>
                    </a:cubicBezTo>
                    <a:cubicBezTo>
                      <a:pt x="631" y="2066"/>
                      <a:pt x="715" y="2055"/>
                      <a:pt x="799" y="2055"/>
                    </a:cubicBezTo>
                    <a:cubicBezTo>
                      <a:pt x="954" y="2055"/>
                      <a:pt x="1109" y="2091"/>
                      <a:pt x="1261" y="2187"/>
                    </a:cubicBezTo>
                    <a:cubicBezTo>
                      <a:pt x="1262" y="2188"/>
                      <a:pt x="1263" y="2188"/>
                      <a:pt x="1264" y="2188"/>
                    </a:cubicBezTo>
                    <a:cubicBezTo>
                      <a:pt x="1268" y="2188"/>
                      <a:pt x="1271" y="2180"/>
                      <a:pt x="1266" y="2176"/>
                    </a:cubicBezTo>
                    <a:cubicBezTo>
                      <a:pt x="1125" y="2061"/>
                      <a:pt x="931" y="2007"/>
                      <a:pt x="735" y="2007"/>
                    </a:cubicBezTo>
                    <a:cubicBezTo>
                      <a:pt x="568" y="2007"/>
                      <a:pt x="399" y="2046"/>
                      <a:pt x="258" y="2121"/>
                    </a:cubicBezTo>
                    <a:cubicBezTo>
                      <a:pt x="258" y="2007"/>
                      <a:pt x="253" y="1892"/>
                      <a:pt x="247" y="1778"/>
                    </a:cubicBezTo>
                    <a:cubicBezTo>
                      <a:pt x="394" y="1693"/>
                      <a:pt x="557" y="1654"/>
                      <a:pt x="722" y="1654"/>
                    </a:cubicBezTo>
                    <a:cubicBezTo>
                      <a:pt x="1009" y="1654"/>
                      <a:pt x="1301" y="1771"/>
                      <a:pt x="1522" y="1958"/>
                    </a:cubicBezTo>
                    <a:cubicBezTo>
                      <a:pt x="1523" y="1959"/>
                      <a:pt x="1525" y="1959"/>
                      <a:pt x="1526" y="1959"/>
                    </a:cubicBezTo>
                    <a:cubicBezTo>
                      <a:pt x="1531" y="1959"/>
                      <a:pt x="1538" y="1950"/>
                      <a:pt x="1533" y="1941"/>
                    </a:cubicBezTo>
                    <a:cubicBezTo>
                      <a:pt x="1354" y="1752"/>
                      <a:pt x="992" y="1586"/>
                      <a:pt x="668" y="1586"/>
                    </a:cubicBezTo>
                    <a:cubicBezTo>
                      <a:pt x="508" y="1586"/>
                      <a:pt x="357" y="1626"/>
                      <a:pt x="242" y="1723"/>
                    </a:cubicBezTo>
                    <a:cubicBezTo>
                      <a:pt x="236" y="1533"/>
                      <a:pt x="220" y="198"/>
                      <a:pt x="209" y="13"/>
                    </a:cubicBezTo>
                    <a:cubicBezTo>
                      <a:pt x="209" y="4"/>
                      <a:pt x="202" y="0"/>
                      <a:pt x="195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9150" name="Google Shape;9150;p62"/>
              <p:cNvGrpSpPr/>
              <p:nvPr/>
            </p:nvGrpSpPr>
            <p:grpSpPr>
              <a:xfrm>
                <a:off x="3696227" y="3261380"/>
                <a:ext cx="108950" cy="73543"/>
                <a:chOff x="3696227" y="3261380"/>
                <a:chExt cx="108950" cy="73543"/>
              </a:xfrm>
            </p:grpSpPr>
            <p:sp>
              <p:nvSpPr>
                <p:cNvPr id="9151" name="Google Shape;9151;p62"/>
                <p:cNvSpPr/>
                <p:nvPr/>
              </p:nvSpPr>
              <p:spPr>
                <a:xfrm>
                  <a:off x="3696227" y="3261380"/>
                  <a:ext cx="108950" cy="73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11" h="2906" extrusionOk="0">
                      <a:moveTo>
                        <a:pt x="2117" y="0"/>
                      </a:moveTo>
                      <a:cubicBezTo>
                        <a:pt x="1761" y="0"/>
                        <a:pt x="1404" y="51"/>
                        <a:pt x="1101" y="173"/>
                      </a:cubicBezTo>
                      <a:cubicBezTo>
                        <a:pt x="840" y="271"/>
                        <a:pt x="611" y="434"/>
                        <a:pt x="425" y="641"/>
                      </a:cubicBezTo>
                      <a:cubicBezTo>
                        <a:pt x="207" y="903"/>
                        <a:pt x="115" y="1235"/>
                        <a:pt x="82" y="1573"/>
                      </a:cubicBezTo>
                      <a:cubicBezTo>
                        <a:pt x="49" y="1862"/>
                        <a:pt x="0" y="2227"/>
                        <a:pt x="158" y="2488"/>
                      </a:cubicBezTo>
                      <a:cubicBezTo>
                        <a:pt x="175" y="2510"/>
                        <a:pt x="197" y="2537"/>
                        <a:pt x="218" y="2559"/>
                      </a:cubicBezTo>
                      <a:cubicBezTo>
                        <a:pt x="436" y="2799"/>
                        <a:pt x="883" y="2815"/>
                        <a:pt x="1183" y="2854"/>
                      </a:cubicBezTo>
                      <a:cubicBezTo>
                        <a:pt x="1478" y="2891"/>
                        <a:pt x="1781" y="2906"/>
                        <a:pt x="2084" y="2906"/>
                      </a:cubicBezTo>
                      <a:cubicBezTo>
                        <a:pt x="2481" y="2906"/>
                        <a:pt x="2879" y="2881"/>
                        <a:pt x="3264" y="2854"/>
                      </a:cubicBezTo>
                      <a:cubicBezTo>
                        <a:pt x="3520" y="2837"/>
                        <a:pt x="3896" y="2821"/>
                        <a:pt x="4087" y="2625"/>
                      </a:cubicBezTo>
                      <a:cubicBezTo>
                        <a:pt x="4311" y="2390"/>
                        <a:pt x="4289" y="2020"/>
                        <a:pt x="4245" y="1726"/>
                      </a:cubicBezTo>
                      <a:cubicBezTo>
                        <a:pt x="4169" y="1197"/>
                        <a:pt x="3973" y="614"/>
                        <a:pt x="3504" y="309"/>
                      </a:cubicBezTo>
                      <a:cubicBezTo>
                        <a:pt x="3357" y="216"/>
                        <a:pt x="3199" y="151"/>
                        <a:pt x="3030" y="107"/>
                      </a:cubicBezTo>
                      <a:cubicBezTo>
                        <a:pt x="2751" y="41"/>
                        <a:pt x="2434" y="0"/>
                        <a:pt x="2117" y="0"/>
                      </a:cubicBezTo>
                      <a:close/>
                    </a:path>
                  </a:pathLst>
                </a:custGeom>
                <a:solidFill>
                  <a:srgbClr val="3E546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52" name="Google Shape;9152;p62"/>
                <p:cNvSpPr/>
                <p:nvPr/>
              </p:nvSpPr>
              <p:spPr>
                <a:xfrm>
                  <a:off x="3697743" y="3283367"/>
                  <a:ext cx="9528" cy="27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" h="1096" extrusionOk="0">
                      <a:moveTo>
                        <a:pt x="213" y="0"/>
                      </a:moveTo>
                      <a:cubicBezTo>
                        <a:pt x="104" y="218"/>
                        <a:pt x="38" y="458"/>
                        <a:pt x="17" y="703"/>
                      </a:cubicBezTo>
                      <a:cubicBezTo>
                        <a:pt x="11" y="752"/>
                        <a:pt x="6" y="801"/>
                        <a:pt x="0" y="850"/>
                      </a:cubicBezTo>
                      <a:cubicBezTo>
                        <a:pt x="66" y="932"/>
                        <a:pt x="131" y="1014"/>
                        <a:pt x="197" y="1095"/>
                      </a:cubicBezTo>
                      <a:cubicBezTo>
                        <a:pt x="267" y="1019"/>
                        <a:pt x="316" y="926"/>
                        <a:pt x="333" y="823"/>
                      </a:cubicBezTo>
                      <a:cubicBezTo>
                        <a:pt x="333" y="812"/>
                        <a:pt x="333" y="801"/>
                        <a:pt x="338" y="790"/>
                      </a:cubicBezTo>
                      <a:cubicBezTo>
                        <a:pt x="376" y="540"/>
                        <a:pt x="289" y="245"/>
                        <a:pt x="213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53" name="Google Shape;9153;p62"/>
                <p:cNvSpPr/>
                <p:nvPr/>
              </p:nvSpPr>
              <p:spPr>
                <a:xfrm>
                  <a:off x="3714676" y="3292465"/>
                  <a:ext cx="21381" cy="215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6" h="851" extrusionOk="0">
                      <a:moveTo>
                        <a:pt x="348" y="1"/>
                      </a:moveTo>
                      <a:cubicBezTo>
                        <a:pt x="277" y="1"/>
                        <a:pt x="209" y="25"/>
                        <a:pt x="153" y="87"/>
                      </a:cubicBezTo>
                      <a:cubicBezTo>
                        <a:pt x="50" y="196"/>
                        <a:pt x="1" y="348"/>
                        <a:pt x="22" y="496"/>
                      </a:cubicBezTo>
                      <a:cubicBezTo>
                        <a:pt x="142" y="566"/>
                        <a:pt x="235" y="675"/>
                        <a:pt x="295" y="801"/>
                      </a:cubicBezTo>
                      <a:cubicBezTo>
                        <a:pt x="371" y="830"/>
                        <a:pt x="457" y="850"/>
                        <a:pt x="537" y="850"/>
                      </a:cubicBezTo>
                      <a:cubicBezTo>
                        <a:pt x="667" y="850"/>
                        <a:pt x="783" y="796"/>
                        <a:pt x="823" y="637"/>
                      </a:cubicBezTo>
                      <a:cubicBezTo>
                        <a:pt x="834" y="605"/>
                        <a:pt x="840" y="572"/>
                        <a:pt x="840" y="539"/>
                      </a:cubicBezTo>
                      <a:cubicBezTo>
                        <a:pt x="829" y="523"/>
                        <a:pt x="829" y="501"/>
                        <a:pt x="845" y="485"/>
                      </a:cubicBezTo>
                      <a:cubicBezTo>
                        <a:pt x="840" y="359"/>
                        <a:pt x="785" y="239"/>
                        <a:pt x="687" y="158"/>
                      </a:cubicBezTo>
                      <a:cubicBezTo>
                        <a:pt x="601" y="75"/>
                        <a:pt x="470" y="1"/>
                        <a:pt x="348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54" name="Google Shape;9154;p62"/>
                <p:cNvSpPr/>
                <p:nvPr/>
              </p:nvSpPr>
              <p:spPr>
                <a:xfrm>
                  <a:off x="3710127" y="3264893"/>
                  <a:ext cx="17943" cy="153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0" h="606" extrusionOk="0">
                      <a:moveTo>
                        <a:pt x="644" y="1"/>
                      </a:moveTo>
                      <a:cubicBezTo>
                        <a:pt x="611" y="12"/>
                        <a:pt x="578" y="28"/>
                        <a:pt x="546" y="39"/>
                      </a:cubicBezTo>
                      <a:cubicBezTo>
                        <a:pt x="349" y="115"/>
                        <a:pt x="164" y="230"/>
                        <a:pt x="1" y="371"/>
                      </a:cubicBezTo>
                      <a:cubicBezTo>
                        <a:pt x="191" y="524"/>
                        <a:pt x="426" y="606"/>
                        <a:pt x="671" y="606"/>
                      </a:cubicBezTo>
                      <a:cubicBezTo>
                        <a:pt x="709" y="410"/>
                        <a:pt x="704" y="197"/>
                        <a:pt x="644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55" name="Google Shape;9155;p62"/>
                <p:cNvSpPr/>
                <p:nvPr/>
              </p:nvSpPr>
              <p:spPr>
                <a:xfrm>
                  <a:off x="3704491" y="3275786"/>
                  <a:ext cx="22063" cy="28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3" h="1118" extrusionOk="0">
                      <a:moveTo>
                        <a:pt x="164" y="0"/>
                      </a:moveTo>
                      <a:cubicBezTo>
                        <a:pt x="142" y="22"/>
                        <a:pt x="120" y="49"/>
                        <a:pt x="93" y="77"/>
                      </a:cubicBezTo>
                      <a:cubicBezTo>
                        <a:pt x="60" y="115"/>
                        <a:pt x="33" y="158"/>
                        <a:pt x="0" y="202"/>
                      </a:cubicBezTo>
                      <a:cubicBezTo>
                        <a:pt x="82" y="469"/>
                        <a:pt x="186" y="790"/>
                        <a:pt x="153" y="1079"/>
                      </a:cubicBezTo>
                      <a:cubicBezTo>
                        <a:pt x="218" y="1085"/>
                        <a:pt x="278" y="1096"/>
                        <a:pt x="338" y="1117"/>
                      </a:cubicBezTo>
                      <a:cubicBezTo>
                        <a:pt x="322" y="910"/>
                        <a:pt x="425" y="714"/>
                        <a:pt x="605" y="611"/>
                      </a:cubicBezTo>
                      <a:cubicBezTo>
                        <a:pt x="654" y="589"/>
                        <a:pt x="703" y="578"/>
                        <a:pt x="758" y="578"/>
                      </a:cubicBezTo>
                      <a:cubicBezTo>
                        <a:pt x="807" y="474"/>
                        <a:pt x="845" y="365"/>
                        <a:pt x="872" y="256"/>
                      </a:cubicBezTo>
                      <a:cubicBezTo>
                        <a:pt x="616" y="251"/>
                        <a:pt x="365" y="164"/>
                        <a:pt x="164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56" name="Google Shape;9156;p62"/>
                <p:cNvSpPr/>
                <p:nvPr/>
              </p:nvSpPr>
              <p:spPr>
                <a:xfrm>
                  <a:off x="3728323" y="3261507"/>
                  <a:ext cx="24792" cy="18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1" h="740" extrusionOk="0">
                      <a:moveTo>
                        <a:pt x="830" y="0"/>
                      </a:moveTo>
                      <a:cubicBezTo>
                        <a:pt x="548" y="0"/>
                        <a:pt x="268" y="39"/>
                        <a:pt x="0" y="113"/>
                      </a:cubicBezTo>
                      <a:cubicBezTo>
                        <a:pt x="60" y="315"/>
                        <a:pt x="71" y="533"/>
                        <a:pt x="33" y="740"/>
                      </a:cubicBezTo>
                      <a:cubicBezTo>
                        <a:pt x="174" y="734"/>
                        <a:pt x="316" y="696"/>
                        <a:pt x="441" y="631"/>
                      </a:cubicBezTo>
                      <a:cubicBezTo>
                        <a:pt x="703" y="495"/>
                        <a:pt x="866" y="266"/>
                        <a:pt x="981" y="4"/>
                      </a:cubicBezTo>
                      <a:cubicBezTo>
                        <a:pt x="931" y="2"/>
                        <a:pt x="880" y="0"/>
                        <a:pt x="830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57" name="Google Shape;9157;p62"/>
                <p:cNvSpPr/>
                <p:nvPr/>
              </p:nvSpPr>
              <p:spPr>
                <a:xfrm>
                  <a:off x="3725821" y="3278136"/>
                  <a:ext cx="24413" cy="263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6" h="1041" extrusionOk="0">
                      <a:moveTo>
                        <a:pt x="671" y="0"/>
                      </a:moveTo>
                      <a:cubicBezTo>
                        <a:pt x="611" y="38"/>
                        <a:pt x="546" y="65"/>
                        <a:pt x="480" y="93"/>
                      </a:cubicBezTo>
                      <a:cubicBezTo>
                        <a:pt x="361" y="131"/>
                        <a:pt x="241" y="153"/>
                        <a:pt x="115" y="158"/>
                      </a:cubicBezTo>
                      <a:cubicBezTo>
                        <a:pt x="88" y="272"/>
                        <a:pt x="50" y="387"/>
                        <a:pt x="1" y="490"/>
                      </a:cubicBezTo>
                      <a:cubicBezTo>
                        <a:pt x="148" y="529"/>
                        <a:pt x="279" y="616"/>
                        <a:pt x="371" y="736"/>
                      </a:cubicBezTo>
                      <a:cubicBezTo>
                        <a:pt x="442" y="823"/>
                        <a:pt x="486" y="932"/>
                        <a:pt x="491" y="1041"/>
                      </a:cubicBezTo>
                      <a:cubicBezTo>
                        <a:pt x="688" y="1019"/>
                        <a:pt x="856" y="741"/>
                        <a:pt x="965" y="518"/>
                      </a:cubicBezTo>
                      <a:lnTo>
                        <a:pt x="960" y="512"/>
                      </a:lnTo>
                      <a:cubicBezTo>
                        <a:pt x="824" y="371"/>
                        <a:pt x="704" y="196"/>
                        <a:pt x="671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58" name="Google Shape;9158;p62"/>
                <p:cNvSpPr/>
                <p:nvPr/>
              </p:nvSpPr>
              <p:spPr>
                <a:xfrm>
                  <a:off x="3744573" y="3263377"/>
                  <a:ext cx="10766" cy="25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" h="1015" extrusionOk="0">
                      <a:moveTo>
                        <a:pt x="398" y="1"/>
                      </a:moveTo>
                      <a:cubicBezTo>
                        <a:pt x="311" y="208"/>
                        <a:pt x="174" y="388"/>
                        <a:pt x="0" y="530"/>
                      </a:cubicBezTo>
                      <a:cubicBezTo>
                        <a:pt x="16" y="715"/>
                        <a:pt x="136" y="884"/>
                        <a:pt x="256" y="1014"/>
                      </a:cubicBezTo>
                      <a:cubicBezTo>
                        <a:pt x="278" y="971"/>
                        <a:pt x="294" y="922"/>
                        <a:pt x="311" y="889"/>
                      </a:cubicBezTo>
                      <a:cubicBezTo>
                        <a:pt x="343" y="797"/>
                        <a:pt x="371" y="704"/>
                        <a:pt x="392" y="606"/>
                      </a:cubicBezTo>
                      <a:cubicBezTo>
                        <a:pt x="392" y="600"/>
                        <a:pt x="392" y="595"/>
                        <a:pt x="398" y="595"/>
                      </a:cubicBezTo>
                      <a:cubicBezTo>
                        <a:pt x="420" y="475"/>
                        <a:pt x="425" y="350"/>
                        <a:pt x="420" y="230"/>
                      </a:cubicBezTo>
                      <a:cubicBezTo>
                        <a:pt x="414" y="170"/>
                        <a:pt x="409" y="88"/>
                        <a:pt x="398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59" name="Google Shape;9159;p62"/>
                <p:cNvSpPr/>
                <p:nvPr/>
              </p:nvSpPr>
              <p:spPr>
                <a:xfrm>
                  <a:off x="3723344" y="3304141"/>
                  <a:ext cx="28684" cy="224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5" h="890" extrusionOk="0">
                      <a:moveTo>
                        <a:pt x="807" y="1"/>
                      </a:moveTo>
                      <a:cubicBezTo>
                        <a:pt x="747" y="61"/>
                        <a:pt x="671" y="94"/>
                        <a:pt x="584" y="99"/>
                      </a:cubicBezTo>
                      <a:cubicBezTo>
                        <a:pt x="578" y="186"/>
                        <a:pt x="546" y="268"/>
                        <a:pt x="497" y="339"/>
                      </a:cubicBezTo>
                      <a:cubicBezTo>
                        <a:pt x="425" y="444"/>
                        <a:pt x="318" y="482"/>
                        <a:pt x="204" y="482"/>
                      </a:cubicBezTo>
                      <a:cubicBezTo>
                        <a:pt x="136" y="482"/>
                        <a:pt x="66" y="468"/>
                        <a:pt x="1" y="448"/>
                      </a:cubicBezTo>
                      <a:lnTo>
                        <a:pt x="1" y="448"/>
                      </a:lnTo>
                      <a:cubicBezTo>
                        <a:pt x="50" y="589"/>
                        <a:pt x="77" y="736"/>
                        <a:pt x="83" y="889"/>
                      </a:cubicBezTo>
                      <a:cubicBezTo>
                        <a:pt x="284" y="816"/>
                        <a:pt x="505" y="764"/>
                        <a:pt x="722" y="764"/>
                      </a:cubicBezTo>
                      <a:cubicBezTo>
                        <a:pt x="863" y="764"/>
                        <a:pt x="1003" y="786"/>
                        <a:pt x="1134" y="840"/>
                      </a:cubicBezTo>
                      <a:cubicBezTo>
                        <a:pt x="1134" y="818"/>
                        <a:pt x="1129" y="791"/>
                        <a:pt x="1123" y="769"/>
                      </a:cubicBezTo>
                      <a:cubicBezTo>
                        <a:pt x="1063" y="502"/>
                        <a:pt x="954" y="246"/>
                        <a:pt x="807" y="12"/>
                      </a:cubicBezTo>
                      <a:cubicBezTo>
                        <a:pt x="807" y="6"/>
                        <a:pt x="807" y="6"/>
                        <a:pt x="807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0" name="Google Shape;9160;p62"/>
                <p:cNvSpPr/>
                <p:nvPr/>
              </p:nvSpPr>
              <p:spPr>
                <a:xfrm>
                  <a:off x="3725290" y="3325471"/>
                  <a:ext cx="27294" cy="94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0" h="374" extrusionOk="0">
                      <a:moveTo>
                        <a:pt x="636" y="0"/>
                      </a:moveTo>
                      <a:cubicBezTo>
                        <a:pt x="421" y="0"/>
                        <a:pt x="202" y="56"/>
                        <a:pt x="6" y="127"/>
                      </a:cubicBezTo>
                      <a:cubicBezTo>
                        <a:pt x="6" y="192"/>
                        <a:pt x="6" y="252"/>
                        <a:pt x="0" y="318"/>
                      </a:cubicBezTo>
                      <a:lnTo>
                        <a:pt x="38" y="318"/>
                      </a:lnTo>
                      <a:cubicBezTo>
                        <a:pt x="339" y="356"/>
                        <a:pt x="645" y="373"/>
                        <a:pt x="950" y="373"/>
                      </a:cubicBezTo>
                      <a:cubicBezTo>
                        <a:pt x="993" y="373"/>
                        <a:pt x="1036" y="373"/>
                        <a:pt x="1079" y="372"/>
                      </a:cubicBezTo>
                      <a:cubicBezTo>
                        <a:pt x="1079" y="279"/>
                        <a:pt x="1079" y="187"/>
                        <a:pt x="1068" y="94"/>
                      </a:cubicBezTo>
                      <a:cubicBezTo>
                        <a:pt x="932" y="27"/>
                        <a:pt x="785" y="0"/>
                        <a:pt x="636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1" name="Google Shape;9161;p62"/>
                <p:cNvSpPr/>
                <p:nvPr/>
              </p:nvSpPr>
              <p:spPr>
                <a:xfrm>
                  <a:off x="3745104" y="3291075"/>
                  <a:ext cx="26890" cy="215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4" h="854" extrusionOk="0">
                      <a:moveTo>
                        <a:pt x="290" y="0"/>
                      </a:moveTo>
                      <a:cubicBezTo>
                        <a:pt x="213" y="169"/>
                        <a:pt x="121" y="327"/>
                        <a:pt x="1" y="463"/>
                      </a:cubicBezTo>
                      <a:cubicBezTo>
                        <a:pt x="6" y="469"/>
                        <a:pt x="12" y="474"/>
                        <a:pt x="17" y="480"/>
                      </a:cubicBezTo>
                      <a:cubicBezTo>
                        <a:pt x="88" y="600"/>
                        <a:pt x="153" y="719"/>
                        <a:pt x="213" y="845"/>
                      </a:cubicBezTo>
                      <a:lnTo>
                        <a:pt x="219" y="845"/>
                      </a:lnTo>
                      <a:cubicBezTo>
                        <a:pt x="247" y="851"/>
                        <a:pt x="275" y="853"/>
                        <a:pt x="304" y="853"/>
                      </a:cubicBezTo>
                      <a:cubicBezTo>
                        <a:pt x="482" y="853"/>
                        <a:pt x="657" y="746"/>
                        <a:pt x="813" y="670"/>
                      </a:cubicBezTo>
                      <a:cubicBezTo>
                        <a:pt x="900" y="627"/>
                        <a:pt x="982" y="583"/>
                        <a:pt x="1063" y="534"/>
                      </a:cubicBezTo>
                      <a:cubicBezTo>
                        <a:pt x="775" y="431"/>
                        <a:pt x="448" y="278"/>
                        <a:pt x="290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2" name="Google Shape;9162;p62"/>
                <p:cNvSpPr/>
                <p:nvPr/>
              </p:nvSpPr>
              <p:spPr>
                <a:xfrm>
                  <a:off x="3753520" y="3276013"/>
                  <a:ext cx="20547" cy="218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3" h="864" extrusionOk="0">
                      <a:moveTo>
                        <a:pt x="629" y="0"/>
                      </a:moveTo>
                      <a:cubicBezTo>
                        <a:pt x="445" y="0"/>
                        <a:pt x="258" y="27"/>
                        <a:pt x="120" y="133"/>
                      </a:cubicBezTo>
                      <a:cubicBezTo>
                        <a:pt x="93" y="258"/>
                        <a:pt x="55" y="378"/>
                        <a:pt x="6" y="493"/>
                      </a:cubicBezTo>
                      <a:lnTo>
                        <a:pt x="0" y="504"/>
                      </a:lnTo>
                      <a:cubicBezTo>
                        <a:pt x="76" y="656"/>
                        <a:pt x="191" y="781"/>
                        <a:pt x="338" y="863"/>
                      </a:cubicBezTo>
                      <a:cubicBezTo>
                        <a:pt x="551" y="711"/>
                        <a:pt x="681" y="373"/>
                        <a:pt x="768" y="144"/>
                      </a:cubicBezTo>
                      <a:cubicBezTo>
                        <a:pt x="785" y="95"/>
                        <a:pt x="796" y="51"/>
                        <a:pt x="812" y="8"/>
                      </a:cubicBezTo>
                      <a:cubicBezTo>
                        <a:pt x="753" y="4"/>
                        <a:pt x="691" y="0"/>
                        <a:pt x="629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3" name="Google Shape;9163;p62"/>
                <p:cNvSpPr/>
                <p:nvPr/>
              </p:nvSpPr>
              <p:spPr>
                <a:xfrm>
                  <a:off x="3764109" y="3276342"/>
                  <a:ext cx="29215" cy="268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" h="1063" extrusionOk="0">
                      <a:moveTo>
                        <a:pt x="475" y="0"/>
                      </a:moveTo>
                      <a:cubicBezTo>
                        <a:pt x="453" y="76"/>
                        <a:pt x="426" y="153"/>
                        <a:pt x="399" y="224"/>
                      </a:cubicBezTo>
                      <a:cubicBezTo>
                        <a:pt x="295" y="452"/>
                        <a:pt x="191" y="730"/>
                        <a:pt x="1" y="894"/>
                      </a:cubicBezTo>
                      <a:cubicBezTo>
                        <a:pt x="121" y="954"/>
                        <a:pt x="251" y="1008"/>
                        <a:pt x="382" y="1052"/>
                      </a:cubicBezTo>
                      <a:cubicBezTo>
                        <a:pt x="393" y="1057"/>
                        <a:pt x="399" y="1057"/>
                        <a:pt x="399" y="1063"/>
                      </a:cubicBezTo>
                      <a:cubicBezTo>
                        <a:pt x="442" y="1035"/>
                        <a:pt x="480" y="1008"/>
                        <a:pt x="524" y="986"/>
                      </a:cubicBezTo>
                      <a:cubicBezTo>
                        <a:pt x="775" y="812"/>
                        <a:pt x="992" y="594"/>
                        <a:pt x="1156" y="338"/>
                      </a:cubicBezTo>
                      <a:cubicBezTo>
                        <a:pt x="954" y="175"/>
                        <a:pt x="742" y="38"/>
                        <a:pt x="475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4" name="Google Shape;9164;p62"/>
                <p:cNvSpPr/>
                <p:nvPr/>
              </p:nvSpPr>
              <p:spPr>
                <a:xfrm>
                  <a:off x="3756552" y="3261734"/>
                  <a:ext cx="19561" cy="14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4" h="590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6" y="99"/>
                        <a:pt x="22" y="197"/>
                        <a:pt x="27" y="295"/>
                      </a:cubicBezTo>
                      <a:cubicBezTo>
                        <a:pt x="27" y="393"/>
                        <a:pt x="27" y="491"/>
                        <a:pt x="11" y="589"/>
                      </a:cubicBezTo>
                      <a:cubicBezTo>
                        <a:pt x="164" y="504"/>
                        <a:pt x="350" y="476"/>
                        <a:pt x="527" y="476"/>
                      </a:cubicBezTo>
                      <a:cubicBezTo>
                        <a:pt x="589" y="476"/>
                        <a:pt x="650" y="480"/>
                        <a:pt x="708" y="486"/>
                      </a:cubicBezTo>
                      <a:cubicBezTo>
                        <a:pt x="741" y="371"/>
                        <a:pt x="757" y="257"/>
                        <a:pt x="774" y="137"/>
                      </a:cubicBezTo>
                      <a:cubicBezTo>
                        <a:pt x="725" y="120"/>
                        <a:pt x="681" y="110"/>
                        <a:pt x="638" y="99"/>
                      </a:cubicBezTo>
                      <a:cubicBezTo>
                        <a:pt x="425" y="50"/>
                        <a:pt x="213" y="17"/>
                        <a:pt x="0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5" name="Google Shape;9165;p62"/>
                <p:cNvSpPr/>
                <p:nvPr/>
              </p:nvSpPr>
              <p:spPr>
                <a:xfrm>
                  <a:off x="3776644" y="3266005"/>
                  <a:ext cx="18904" cy="169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71" extrusionOk="0">
                      <a:moveTo>
                        <a:pt x="61" y="1"/>
                      </a:moveTo>
                      <a:cubicBezTo>
                        <a:pt x="50" y="109"/>
                        <a:pt x="28" y="224"/>
                        <a:pt x="1" y="333"/>
                      </a:cubicBezTo>
                      <a:cubicBezTo>
                        <a:pt x="262" y="382"/>
                        <a:pt x="502" y="502"/>
                        <a:pt x="704" y="671"/>
                      </a:cubicBezTo>
                      <a:cubicBezTo>
                        <a:pt x="714" y="643"/>
                        <a:pt x="731" y="611"/>
                        <a:pt x="747" y="578"/>
                      </a:cubicBezTo>
                      <a:cubicBezTo>
                        <a:pt x="638" y="398"/>
                        <a:pt x="496" y="246"/>
                        <a:pt x="322" y="131"/>
                      </a:cubicBezTo>
                      <a:cubicBezTo>
                        <a:pt x="240" y="77"/>
                        <a:pt x="153" y="33"/>
                        <a:pt x="61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6" name="Google Shape;9166;p62"/>
                <p:cNvSpPr/>
                <p:nvPr/>
              </p:nvSpPr>
              <p:spPr>
                <a:xfrm>
                  <a:off x="3784630" y="3282811"/>
                  <a:ext cx="19435" cy="28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" h="1140" extrusionOk="0">
                      <a:moveTo>
                        <a:pt x="480" y="0"/>
                      </a:moveTo>
                      <a:cubicBezTo>
                        <a:pt x="469" y="22"/>
                        <a:pt x="458" y="38"/>
                        <a:pt x="453" y="60"/>
                      </a:cubicBezTo>
                      <a:cubicBezTo>
                        <a:pt x="482" y="85"/>
                        <a:pt x="459" y="127"/>
                        <a:pt x="422" y="127"/>
                      </a:cubicBezTo>
                      <a:cubicBezTo>
                        <a:pt x="418" y="127"/>
                        <a:pt x="414" y="127"/>
                        <a:pt x="409" y="126"/>
                      </a:cubicBezTo>
                      <a:cubicBezTo>
                        <a:pt x="300" y="305"/>
                        <a:pt x="164" y="469"/>
                        <a:pt x="1" y="605"/>
                      </a:cubicBezTo>
                      <a:cubicBezTo>
                        <a:pt x="142" y="720"/>
                        <a:pt x="235" y="872"/>
                        <a:pt x="388" y="970"/>
                      </a:cubicBezTo>
                      <a:cubicBezTo>
                        <a:pt x="404" y="970"/>
                        <a:pt x="420" y="981"/>
                        <a:pt x="426" y="997"/>
                      </a:cubicBezTo>
                      <a:cubicBezTo>
                        <a:pt x="437" y="997"/>
                        <a:pt x="442" y="1003"/>
                        <a:pt x="447" y="1008"/>
                      </a:cubicBezTo>
                      <a:cubicBezTo>
                        <a:pt x="551" y="1057"/>
                        <a:pt x="660" y="1101"/>
                        <a:pt x="769" y="1139"/>
                      </a:cubicBezTo>
                      <a:cubicBezTo>
                        <a:pt x="769" y="1052"/>
                        <a:pt x="758" y="965"/>
                        <a:pt x="747" y="878"/>
                      </a:cubicBezTo>
                      <a:cubicBezTo>
                        <a:pt x="709" y="572"/>
                        <a:pt x="616" y="278"/>
                        <a:pt x="480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7" name="Google Shape;9167;p62"/>
                <p:cNvSpPr/>
                <p:nvPr/>
              </p:nvSpPr>
              <p:spPr>
                <a:xfrm>
                  <a:off x="3751321" y="3308286"/>
                  <a:ext cx="30858" cy="26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1" h="1047" extrusionOk="0">
                      <a:moveTo>
                        <a:pt x="725" y="0"/>
                      </a:moveTo>
                      <a:cubicBezTo>
                        <a:pt x="643" y="44"/>
                        <a:pt x="556" y="88"/>
                        <a:pt x="469" y="131"/>
                      </a:cubicBezTo>
                      <a:cubicBezTo>
                        <a:pt x="336" y="190"/>
                        <a:pt x="199" y="253"/>
                        <a:pt x="50" y="253"/>
                      </a:cubicBezTo>
                      <a:cubicBezTo>
                        <a:pt x="33" y="253"/>
                        <a:pt x="17" y="253"/>
                        <a:pt x="0" y="251"/>
                      </a:cubicBezTo>
                      <a:lnTo>
                        <a:pt x="0" y="251"/>
                      </a:lnTo>
                      <a:cubicBezTo>
                        <a:pt x="44" y="360"/>
                        <a:pt x="76" y="469"/>
                        <a:pt x="98" y="583"/>
                      </a:cubicBezTo>
                      <a:cubicBezTo>
                        <a:pt x="104" y="632"/>
                        <a:pt x="109" y="681"/>
                        <a:pt x="114" y="731"/>
                      </a:cubicBezTo>
                      <a:cubicBezTo>
                        <a:pt x="120" y="834"/>
                        <a:pt x="125" y="943"/>
                        <a:pt x="120" y="1047"/>
                      </a:cubicBezTo>
                      <a:cubicBezTo>
                        <a:pt x="447" y="1041"/>
                        <a:pt x="768" y="1019"/>
                        <a:pt x="1084" y="1003"/>
                      </a:cubicBezTo>
                      <a:lnTo>
                        <a:pt x="1221" y="992"/>
                      </a:lnTo>
                      <a:cubicBezTo>
                        <a:pt x="1112" y="627"/>
                        <a:pt x="975" y="251"/>
                        <a:pt x="725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8" name="Google Shape;9168;p62"/>
                <p:cNvSpPr/>
                <p:nvPr/>
              </p:nvSpPr>
              <p:spPr>
                <a:xfrm>
                  <a:off x="3771413" y="3299466"/>
                  <a:ext cx="21507" cy="198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1" h="786" extrusionOk="0">
                      <a:moveTo>
                        <a:pt x="464" y="1"/>
                      </a:moveTo>
                      <a:cubicBezTo>
                        <a:pt x="404" y="55"/>
                        <a:pt x="338" y="99"/>
                        <a:pt x="273" y="142"/>
                      </a:cubicBezTo>
                      <a:cubicBezTo>
                        <a:pt x="186" y="202"/>
                        <a:pt x="99" y="257"/>
                        <a:pt x="1" y="306"/>
                      </a:cubicBezTo>
                      <a:cubicBezTo>
                        <a:pt x="131" y="447"/>
                        <a:pt x="235" y="611"/>
                        <a:pt x="306" y="785"/>
                      </a:cubicBezTo>
                      <a:cubicBezTo>
                        <a:pt x="545" y="720"/>
                        <a:pt x="703" y="556"/>
                        <a:pt x="851" y="371"/>
                      </a:cubicBezTo>
                      <a:cubicBezTo>
                        <a:pt x="698" y="268"/>
                        <a:pt x="605" y="115"/>
                        <a:pt x="464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69" name="Google Shape;9169;p62"/>
                <p:cNvSpPr/>
                <p:nvPr/>
              </p:nvSpPr>
              <p:spPr>
                <a:xfrm>
                  <a:off x="3780081" y="3309929"/>
                  <a:ext cx="24135" cy="233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5" h="922" extrusionOk="0">
                      <a:moveTo>
                        <a:pt x="573" y="1"/>
                      </a:moveTo>
                      <a:cubicBezTo>
                        <a:pt x="420" y="202"/>
                        <a:pt x="246" y="371"/>
                        <a:pt x="1" y="448"/>
                      </a:cubicBezTo>
                      <a:cubicBezTo>
                        <a:pt x="66" y="600"/>
                        <a:pt x="115" y="764"/>
                        <a:pt x="164" y="922"/>
                      </a:cubicBezTo>
                      <a:cubicBezTo>
                        <a:pt x="388" y="900"/>
                        <a:pt x="627" y="856"/>
                        <a:pt x="769" y="709"/>
                      </a:cubicBezTo>
                      <a:cubicBezTo>
                        <a:pt x="911" y="562"/>
                        <a:pt x="954" y="360"/>
                        <a:pt x="954" y="159"/>
                      </a:cubicBezTo>
                      <a:cubicBezTo>
                        <a:pt x="824" y="121"/>
                        <a:pt x="693" y="66"/>
                        <a:pt x="573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70" name="Google Shape;9170;p62"/>
                <p:cNvSpPr/>
                <p:nvPr/>
              </p:nvSpPr>
              <p:spPr>
                <a:xfrm>
                  <a:off x="3704087" y="3305127"/>
                  <a:ext cx="20117" cy="28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1112" extrusionOk="0">
                      <a:moveTo>
                        <a:pt x="158" y="0"/>
                      </a:moveTo>
                      <a:cubicBezTo>
                        <a:pt x="136" y="114"/>
                        <a:pt x="76" y="218"/>
                        <a:pt x="0" y="300"/>
                      </a:cubicBezTo>
                      <a:cubicBezTo>
                        <a:pt x="158" y="507"/>
                        <a:pt x="272" y="730"/>
                        <a:pt x="185" y="1003"/>
                      </a:cubicBezTo>
                      <a:cubicBezTo>
                        <a:pt x="371" y="1063"/>
                        <a:pt x="561" y="1095"/>
                        <a:pt x="757" y="1112"/>
                      </a:cubicBezTo>
                      <a:cubicBezTo>
                        <a:pt x="796" y="621"/>
                        <a:pt x="681" y="38"/>
                        <a:pt x="158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171" name="Google Shape;9171;p62"/>
                <p:cNvSpPr/>
                <p:nvPr/>
              </p:nvSpPr>
              <p:spPr>
                <a:xfrm>
                  <a:off x="3697187" y="3307856"/>
                  <a:ext cx="12156" cy="217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" h="862" extrusionOk="0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1" y="224"/>
                        <a:pt x="6" y="464"/>
                        <a:pt x="120" y="649"/>
                      </a:cubicBezTo>
                      <a:cubicBezTo>
                        <a:pt x="137" y="671"/>
                        <a:pt x="159" y="698"/>
                        <a:pt x="175" y="720"/>
                      </a:cubicBezTo>
                      <a:cubicBezTo>
                        <a:pt x="235" y="780"/>
                        <a:pt x="306" y="829"/>
                        <a:pt x="382" y="862"/>
                      </a:cubicBezTo>
                      <a:cubicBezTo>
                        <a:pt x="480" y="519"/>
                        <a:pt x="229" y="257"/>
                        <a:pt x="11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9172" name="Google Shape;9172;p62"/>
          <p:cNvGrpSpPr/>
          <p:nvPr/>
        </p:nvGrpSpPr>
        <p:grpSpPr>
          <a:xfrm>
            <a:off x="5334138" y="3587286"/>
            <a:ext cx="566433" cy="793236"/>
            <a:chOff x="5334138" y="3587286"/>
            <a:chExt cx="566433" cy="793236"/>
          </a:xfrm>
        </p:grpSpPr>
        <p:sp>
          <p:nvSpPr>
            <p:cNvPr id="9173" name="Google Shape;9173;p62"/>
            <p:cNvSpPr/>
            <p:nvPr/>
          </p:nvSpPr>
          <p:spPr>
            <a:xfrm>
              <a:off x="5474754" y="3587286"/>
              <a:ext cx="285200" cy="198743"/>
            </a:xfrm>
            <a:custGeom>
              <a:avLst/>
              <a:gdLst/>
              <a:ahLst/>
              <a:cxnLst/>
              <a:rect l="l" t="t" r="r" b="b"/>
              <a:pathLst>
                <a:path w="11285" h="7864" extrusionOk="0">
                  <a:moveTo>
                    <a:pt x="5640" y="0"/>
                  </a:moveTo>
                  <a:cubicBezTo>
                    <a:pt x="5640" y="0"/>
                    <a:pt x="2812" y="3547"/>
                    <a:pt x="0" y="7863"/>
                  </a:cubicBezTo>
                  <a:lnTo>
                    <a:pt x="11285" y="7863"/>
                  </a:lnTo>
                  <a:cubicBezTo>
                    <a:pt x="8468" y="3547"/>
                    <a:pt x="5640" y="0"/>
                    <a:pt x="5640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74" name="Google Shape;9174;p62"/>
            <p:cNvSpPr/>
            <p:nvPr/>
          </p:nvSpPr>
          <p:spPr>
            <a:xfrm>
              <a:off x="5364161" y="3785408"/>
              <a:ext cx="506511" cy="198718"/>
            </a:xfrm>
            <a:custGeom>
              <a:avLst/>
              <a:gdLst/>
              <a:ahLst/>
              <a:cxnLst/>
              <a:rect l="l" t="t" r="r" b="b"/>
              <a:pathLst>
                <a:path w="20042" h="7863" extrusionOk="0">
                  <a:moveTo>
                    <a:pt x="4376" y="0"/>
                  </a:moveTo>
                  <a:cubicBezTo>
                    <a:pt x="2714" y="2545"/>
                    <a:pt x="1063" y="5356"/>
                    <a:pt x="0" y="7863"/>
                  </a:cubicBezTo>
                  <a:lnTo>
                    <a:pt x="20042" y="7863"/>
                  </a:lnTo>
                  <a:cubicBezTo>
                    <a:pt x="18974" y="5356"/>
                    <a:pt x="17323" y="2545"/>
                    <a:pt x="15661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75" name="Google Shape;9175;p62"/>
            <p:cNvSpPr/>
            <p:nvPr/>
          </p:nvSpPr>
          <p:spPr>
            <a:xfrm>
              <a:off x="5334138" y="3983505"/>
              <a:ext cx="566433" cy="198895"/>
            </a:xfrm>
            <a:custGeom>
              <a:avLst/>
              <a:gdLst/>
              <a:ahLst/>
              <a:cxnLst/>
              <a:rect l="l" t="t" r="r" b="b"/>
              <a:pathLst>
                <a:path w="22413" h="7870" extrusionOk="0">
                  <a:moveTo>
                    <a:pt x="1188" y="1"/>
                  </a:moveTo>
                  <a:cubicBezTo>
                    <a:pt x="458" y="1712"/>
                    <a:pt x="1" y="3276"/>
                    <a:pt x="1" y="4524"/>
                  </a:cubicBezTo>
                  <a:cubicBezTo>
                    <a:pt x="1" y="5657"/>
                    <a:pt x="170" y="6785"/>
                    <a:pt x="507" y="7869"/>
                  </a:cubicBezTo>
                  <a:lnTo>
                    <a:pt x="21905" y="7869"/>
                  </a:lnTo>
                  <a:cubicBezTo>
                    <a:pt x="22243" y="6785"/>
                    <a:pt x="22412" y="5657"/>
                    <a:pt x="22412" y="4524"/>
                  </a:cubicBezTo>
                  <a:cubicBezTo>
                    <a:pt x="22412" y="3276"/>
                    <a:pt x="21955" y="1706"/>
                    <a:pt x="21224" y="1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76" name="Google Shape;9176;p62"/>
            <p:cNvSpPr/>
            <p:nvPr/>
          </p:nvSpPr>
          <p:spPr>
            <a:xfrm>
              <a:off x="5346951" y="4181779"/>
              <a:ext cx="540806" cy="198743"/>
            </a:xfrm>
            <a:custGeom>
              <a:avLst/>
              <a:gdLst/>
              <a:ahLst/>
              <a:cxnLst/>
              <a:rect l="l" t="t" r="r" b="b"/>
              <a:pathLst>
                <a:path w="21399" h="7864" extrusionOk="0">
                  <a:moveTo>
                    <a:pt x="0" y="0"/>
                  </a:moveTo>
                  <a:cubicBezTo>
                    <a:pt x="1466" y="4675"/>
                    <a:pt x="5798" y="7863"/>
                    <a:pt x="10702" y="7863"/>
                  </a:cubicBezTo>
                  <a:cubicBezTo>
                    <a:pt x="15601" y="7863"/>
                    <a:pt x="19938" y="4675"/>
                    <a:pt x="21398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177" name="Google Shape;9177;p62"/>
          <p:cNvGrpSpPr/>
          <p:nvPr/>
        </p:nvGrpSpPr>
        <p:grpSpPr>
          <a:xfrm>
            <a:off x="5334138" y="2895283"/>
            <a:ext cx="566559" cy="527184"/>
            <a:chOff x="5334138" y="2895283"/>
            <a:chExt cx="566559" cy="527184"/>
          </a:xfrm>
        </p:grpSpPr>
        <p:grpSp>
          <p:nvGrpSpPr>
            <p:cNvPr id="9178" name="Google Shape;9178;p62"/>
            <p:cNvGrpSpPr/>
            <p:nvPr/>
          </p:nvGrpSpPr>
          <p:grpSpPr>
            <a:xfrm>
              <a:off x="5334138" y="2895283"/>
              <a:ext cx="566559" cy="148198"/>
              <a:chOff x="5334138" y="2895283"/>
              <a:chExt cx="566559" cy="148198"/>
            </a:xfrm>
          </p:grpSpPr>
          <p:sp>
            <p:nvSpPr>
              <p:cNvPr id="9179" name="Google Shape;9179;p62"/>
              <p:cNvSpPr/>
              <p:nvPr/>
            </p:nvSpPr>
            <p:spPr>
              <a:xfrm>
                <a:off x="5334138" y="2895283"/>
                <a:ext cx="91739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4" extrusionOk="0">
                    <a:moveTo>
                      <a:pt x="1815" y="1"/>
                    </a:moveTo>
                    <a:cubicBezTo>
                      <a:pt x="1499" y="1810"/>
                      <a:pt x="1" y="2055"/>
                      <a:pt x="1" y="3875"/>
                    </a:cubicBezTo>
                    <a:cubicBezTo>
                      <a:pt x="1" y="5177"/>
                      <a:pt x="812" y="5864"/>
                      <a:pt x="1815" y="5864"/>
                    </a:cubicBezTo>
                    <a:cubicBezTo>
                      <a:pt x="2818" y="5864"/>
                      <a:pt x="3630" y="5177"/>
                      <a:pt x="3630" y="3875"/>
                    </a:cubicBezTo>
                    <a:cubicBezTo>
                      <a:pt x="3630" y="2055"/>
                      <a:pt x="2131" y="1810"/>
                      <a:pt x="1815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0" name="Google Shape;9180;p62"/>
              <p:cNvSpPr/>
              <p:nvPr/>
            </p:nvSpPr>
            <p:spPr>
              <a:xfrm>
                <a:off x="5452843" y="2895283"/>
                <a:ext cx="91739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4" extrusionOk="0">
                    <a:moveTo>
                      <a:pt x="1815" y="1"/>
                    </a:moveTo>
                    <a:cubicBezTo>
                      <a:pt x="1494" y="1810"/>
                      <a:pt x="1" y="2055"/>
                      <a:pt x="1" y="3875"/>
                    </a:cubicBezTo>
                    <a:cubicBezTo>
                      <a:pt x="1" y="5177"/>
                      <a:pt x="813" y="5864"/>
                      <a:pt x="1815" y="5864"/>
                    </a:cubicBezTo>
                    <a:cubicBezTo>
                      <a:pt x="2812" y="5864"/>
                      <a:pt x="3630" y="5177"/>
                      <a:pt x="3630" y="3875"/>
                    </a:cubicBezTo>
                    <a:cubicBezTo>
                      <a:pt x="3630" y="2055"/>
                      <a:pt x="2131" y="1810"/>
                      <a:pt x="1815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1" name="Google Shape;9181;p62"/>
              <p:cNvSpPr/>
              <p:nvPr/>
            </p:nvSpPr>
            <p:spPr>
              <a:xfrm>
                <a:off x="5571421" y="2895283"/>
                <a:ext cx="91866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5" h="5864" extrusionOk="0">
                    <a:moveTo>
                      <a:pt x="1815" y="1"/>
                    </a:moveTo>
                    <a:cubicBezTo>
                      <a:pt x="1499" y="1810"/>
                      <a:pt x="0" y="2055"/>
                      <a:pt x="0" y="3875"/>
                    </a:cubicBezTo>
                    <a:cubicBezTo>
                      <a:pt x="0" y="5177"/>
                      <a:pt x="812" y="5864"/>
                      <a:pt x="1815" y="5864"/>
                    </a:cubicBezTo>
                    <a:cubicBezTo>
                      <a:pt x="2817" y="5864"/>
                      <a:pt x="3635" y="5177"/>
                      <a:pt x="3635" y="3875"/>
                    </a:cubicBezTo>
                    <a:cubicBezTo>
                      <a:pt x="3635" y="2055"/>
                      <a:pt x="2136" y="1810"/>
                      <a:pt x="1815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2" name="Google Shape;9182;p62"/>
              <p:cNvSpPr/>
              <p:nvPr/>
            </p:nvSpPr>
            <p:spPr>
              <a:xfrm>
                <a:off x="5690126" y="2895283"/>
                <a:ext cx="91739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4" fill="none" extrusionOk="0">
                    <a:moveTo>
                      <a:pt x="1815" y="1"/>
                    </a:moveTo>
                    <a:cubicBezTo>
                      <a:pt x="1499" y="1810"/>
                      <a:pt x="0" y="2055"/>
                      <a:pt x="0" y="3875"/>
                    </a:cubicBezTo>
                    <a:cubicBezTo>
                      <a:pt x="0" y="5177"/>
                      <a:pt x="812" y="5864"/>
                      <a:pt x="1815" y="5864"/>
                    </a:cubicBezTo>
                    <a:cubicBezTo>
                      <a:pt x="2817" y="5864"/>
                      <a:pt x="3629" y="5177"/>
                      <a:pt x="3629" y="3875"/>
                    </a:cubicBezTo>
                    <a:cubicBezTo>
                      <a:pt x="3629" y="2055"/>
                      <a:pt x="2131" y="1810"/>
                      <a:pt x="1815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3" name="Google Shape;9183;p62"/>
              <p:cNvSpPr/>
              <p:nvPr/>
            </p:nvSpPr>
            <p:spPr>
              <a:xfrm>
                <a:off x="5808957" y="2895283"/>
                <a:ext cx="91739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4" fill="none" extrusionOk="0">
                    <a:moveTo>
                      <a:pt x="1815" y="1"/>
                    </a:moveTo>
                    <a:cubicBezTo>
                      <a:pt x="1494" y="1810"/>
                      <a:pt x="1" y="2055"/>
                      <a:pt x="1" y="3875"/>
                    </a:cubicBezTo>
                    <a:cubicBezTo>
                      <a:pt x="1" y="5177"/>
                      <a:pt x="813" y="5864"/>
                      <a:pt x="1815" y="5864"/>
                    </a:cubicBezTo>
                    <a:cubicBezTo>
                      <a:pt x="2812" y="5864"/>
                      <a:pt x="3630" y="5177"/>
                      <a:pt x="3630" y="3875"/>
                    </a:cubicBezTo>
                    <a:cubicBezTo>
                      <a:pt x="3624" y="2055"/>
                      <a:pt x="2126" y="1810"/>
                      <a:pt x="1815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184" name="Google Shape;9184;p62"/>
            <p:cNvGrpSpPr/>
            <p:nvPr/>
          </p:nvGrpSpPr>
          <p:grpSpPr>
            <a:xfrm>
              <a:off x="5334138" y="3086166"/>
              <a:ext cx="566559" cy="148324"/>
              <a:chOff x="5334138" y="3086166"/>
              <a:chExt cx="566559" cy="148324"/>
            </a:xfrm>
          </p:grpSpPr>
          <p:sp>
            <p:nvSpPr>
              <p:cNvPr id="9185" name="Google Shape;9185;p62"/>
              <p:cNvSpPr/>
              <p:nvPr/>
            </p:nvSpPr>
            <p:spPr>
              <a:xfrm>
                <a:off x="5334138" y="3086166"/>
                <a:ext cx="91739" cy="148324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9" extrusionOk="0">
                    <a:moveTo>
                      <a:pt x="1815" y="0"/>
                    </a:moveTo>
                    <a:cubicBezTo>
                      <a:pt x="1499" y="1815"/>
                      <a:pt x="1" y="2054"/>
                      <a:pt x="1" y="3874"/>
                    </a:cubicBezTo>
                    <a:cubicBezTo>
                      <a:pt x="1" y="5182"/>
                      <a:pt x="812" y="5869"/>
                      <a:pt x="1815" y="5869"/>
                    </a:cubicBezTo>
                    <a:cubicBezTo>
                      <a:pt x="2818" y="5869"/>
                      <a:pt x="3630" y="5188"/>
                      <a:pt x="3630" y="3874"/>
                    </a:cubicBezTo>
                    <a:cubicBezTo>
                      <a:pt x="3630" y="2054"/>
                      <a:pt x="2131" y="1815"/>
                      <a:pt x="1815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6" name="Google Shape;9186;p62"/>
              <p:cNvSpPr/>
              <p:nvPr/>
            </p:nvSpPr>
            <p:spPr>
              <a:xfrm>
                <a:off x="5452843" y="3086166"/>
                <a:ext cx="91739" cy="148324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9" extrusionOk="0">
                    <a:moveTo>
                      <a:pt x="1815" y="0"/>
                    </a:moveTo>
                    <a:cubicBezTo>
                      <a:pt x="1494" y="1815"/>
                      <a:pt x="1" y="2054"/>
                      <a:pt x="1" y="3874"/>
                    </a:cubicBezTo>
                    <a:cubicBezTo>
                      <a:pt x="1" y="5182"/>
                      <a:pt x="813" y="5869"/>
                      <a:pt x="1815" y="5869"/>
                    </a:cubicBezTo>
                    <a:cubicBezTo>
                      <a:pt x="2812" y="5869"/>
                      <a:pt x="3630" y="5188"/>
                      <a:pt x="3630" y="3874"/>
                    </a:cubicBezTo>
                    <a:cubicBezTo>
                      <a:pt x="3630" y="2054"/>
                      <a:pt x="2131" y="1815"/>
                      <a:pt x="1815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7" name="Google Shape;9187;p62"/>
              <p:cNvSpPr/>
              <p:nvPr/>
            </p:nvSpPr>
            <p:spPr>
              <a:xfrm>
                <a:off x="5571421" y="3086166"/>
                <a:ext cx="91866" cy="148324"/>
              </a:xfrm>
              <a:custGeom>
                <a:avLst/>
                <a:gdLst/>
                <a:ahLst/>
                <a:cxnLst/>
                <a:rect l="l" t="t" r="r" b="b"/>
                <a:pathLst>
                  <a:path w="3635" h="5869" fill="none" extrusionOk="0">
                    <a:moveTo>
                      <a:pt x="1815" y="0"/>
                    </a:moveTo>
                    <a:cubicBezTo>
                      <a:pt x="1499" y="1815"/>
                      <a:pt x="0" y="2054"/>
                      <a:pt x="0" y="3874"/>
                    </a:cubicBezTo>
                    <a:cubicBezTo>
                      <a:pt x="0" y="5182"/>
                      <a:pt x="812" y="5869"/>
                      <a:pt x="1815" y="5869"/>
                    </a:cubicBezTo>
                    <a:cubicBezTo>
                      <a:pt x="2817" y="5869"/>
                      <a:pt x="3635" y="5188"/>
                      <a:pt x="3635" y="3874"/>
                    </a:cubicBezTo>
                    <a:cubicBezTo>
                      <a:pt x="3635" y="2054"/>
                      <a:pt x="2136" y="1815"/>
                      <a:pt x="181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8" name="Google Shape;9188;p62"/>
              <p:cNvSpPr/>
              <p:nvPr/>
            </p:nvSpPr>
            <p:spPr>
              <a:xfrm>
                <a:off x="5690126" y="3086166"/>
                <a:ext cx="91739" cy="148324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9" fill="none" extrusionOk="0">
                    <a:moveTo>
                      <a:pt x="1815" y="0"/>
                    </a:moveTo>
                    <a:cubicBezTo>
                      <a:pt x="1499" y="1815"/>
                      <a:pt x="0" y="2054"/>
                      <a:pt x="0" y="3874"/>
                    </a:cubicBezTo>
                    <a:cubicBezTo>
                      <a:pt x="0" y="5182"/>
                      <a:pt x="812" y="5869"/>
                      <a:pt x="1815" y="5869"/>
                    </a:cubicBezTo>
                    <a:cubicBezTo>
                      <a:pt x="2817" y="5869"/>
                      <a:pt x="3629" y="5188"/>
                      <a:pt x="3629" y="3874"/>
                    </a:cubicBezTo>
                    <a:cubicBezTo>
                      <a:pt x="3629" y="2054"/>
                      <a:pt x="2131" y="1815"/>
                      <a:pt x="181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89" name="Google Shape;9189;p62"/>
              <p:cNvSpPr/>
              <p:nvPr/>
            </p:nvSpPr>
            <p:spPr>
              <a:xfrm>
                <a:off x="5808957" y="3086166"/>
                <a:ext cx="91739" cy="148324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9" fill="none" extrusionOk="0">
                    <a:moveTo>
                      <a:pt x="1815" y="0"/>
                    </a:moveTo>
                    <a:cubicBezTo>
                      <a:pt x="1494" y="1815"/>
                      <a:pt x="1" y="2054"/>
                      <a:pt x="1" y="3874"/>
                    </a:cubicBezTo>
                    <a:cubicBezTo>
                      <a:pt x="1" y="5182"/>
                      <a:pt x="813" y="5869"/>
                      <a:pt x="1815" y="5869"/>
                    </a:cubicBezTo>
                    <a:cubicBezTo>
                      <a:pt x="2812" y="5869"/>
                      <a:pt x="3630" y="5188"/>
                      <a:pt x="3630" y="3874"/>
                    </a:cubicBezTo>
                    <a:cubicBezTo>
                      <a:pt x="3624" y="2054"/>
                      <a:pt x="2126" y="1815"/>
                      <a:pt x="181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190" name="Google Shape;9190;p62"/>
            <p:cNvGrpSpPr/>
            <p:nvPr/>
          </p:nvGrpSpPr>
          <p:grpSpPr>
            <a:xfrm>
              <a:off x="5334138" y="3274269"/>
              <a:ext cx="566559" cy="148198"/>
              <a:chOff x="5334138" y="3274269"/>
              <a:chExt cx="566559" cy="148198"/>
            </a:xfrm>
          </p:grpSpPr>
          <p:sp>
            <p:nvSpPr>
              <p:cNvPr id="9191" name="Google Shape;9191;p62"/>
              <p:cNvSpPr/>
              <p:nvPr/>
            </p:nvSpPr>
            <p:spPr>
              <a:xfrm>
                <a:off x="5334138" y="3274269"/>
                <a:ext cx="91739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4" extrusionOk="0">
                    <a:moveTo>
                      <a:pt x="1815" y="0"/>
                    </a:moveTo>
                    <a:cubicBezTo>
                      <a:pt x="1499" y="1810"/>
                      <a:pt x="1" y="2055"/>
                      <a:pt x="1" y="3875"/>
                    </a:cubicBezTo>
                    <a:cubicBezTo>
                      <a:pt x="1" y="5182"/>
                      <a:pt x="812" y="5864"/>
                      <a:pt x="1815" y="5864"/>
                    </a:cubicBezTo>
                    <a:cubicBezTo>
                      <a:pt x="2818" y="5864"/>
                      <a:pt x="3630" y="5182"/>
                      <a:pt x="3630" y="3875"/>
                    </a:cubicBezTo>
                    <a:cubicBezTo>
                      <a:pt x="3630" y="2055"/>
                      <a:pt x="2131" y="1810"/>
                      <a:pt x="1815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92" name="Google Shape;9192;p62"/>
              <p:cNvSpPr/>
              <p:nvPr/>
            </p:nvSpPr>
            <p:spPr>
              <a:xfrm>
                <a:off x="5452843" y="3274269"/>
                <a:ext cx="91739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4" fill="none" extrusionOk="0">
                    <a:moveTo>
                      <a:pt x="1815" y="0"/>
                    </a:moveTo>
                    <a:cubicBezTo>
                      <a:pt x="1494" y="1810"/>
                      <a:pt x="1" y="2055"/>
                      <a:pt x="1" y="3875"/>
                    </a:cubicBezTo>
                    <a:cubicBezTo>
                      <a:pt x="1" y="5182"/>
                      <a:pt x="813" y="5864"/>
                      <a:pt x="1815" y="5864"/>
                    </a:cubicBezTo>
                    <a:cubicBezTo>
                      <a:pt x="2812" y="5864"/>
                      <a:pt x="3630" y="5182"/>
                      <a:pt x="3630" y="3875"/>
                    </a:cubicBezTo>
                    <a:cubicBezTo>
                      <a:pt x="3630" y="2055"/>
                      <a:pt x="2131" y="1810"/>
                      <a:pt x="181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93" name="Google Shape;9193;p62"/>
              <p:cNvSpPr/>
              <p:nvPr/>
            </p:nvSpPr>
            <p:spPr>
              <a:xfrm>
                <a:off x="5571421" y="3274269"/>
                <a:ext cx="91866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5" h="5864" fill="none" extrusionOk="0">
                    <a:moveTo>
                      <a:pt x="1815" y="0"/>
                    </a:moveTo>
                    <a:cubicBezTo>
                      <a:pt x="1499" y="1810"/>
                      <a:pt x="0" y="2055"/>
                      <a:pt x="0" y="3875"/>
                    </a:cubicBezTo>
                    <a:cubicBezTo>
                      <a:pt x="0" y="5182"/>
                      <a:pt x="812" y="5864"/>
                      <a:pt x="1815" y="5864"/>
                    </a:cubicBezTo>
                    <a:cubicBezTo>
                      <a:pt x="2817" y="5864"/>
                      <a:pt x="3635" y="5182"/>
                      <a:pt x="3635" y="3875"/>
                    </a:cubicBezTo>
                    <a:cubicBezTo>
                      <a:pt x="3635" y="2055"/>
                      <a:pt x="2136" y="1810"/>
                      <a:pt x="181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94" name="Google Shape;9194;p62"/>
              <p:cNvSpPr/>
              <p:nvPr/>
            </p:nvSpPr>
            <p:spPr>
              <a:xfrm>
                <a:off x="5690126" y="3274269"/>
                <a:ext cx="91739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4" fill="none" extrusionOk="0">
                    <a:moveTo>
                      <a:pt x="1815" y="0"/>
                    </a:moveTo>
                    <a:cubicBezTo>
                      <a:pt x="1499" y="1810"/>
                      <a:pt x="0" y="2055"/>
                      <a:pt x="0" y="3875"/>
                    </a:cubicBezTo>
                    <a:cubicBezTo>
                      <a:pt x="0" y="5182"/>
                      <a:pt x="812" y="5864"/>
                      <a:pt x="1815" y="5864"/>
                    </a:cubicBezTo>
                    <a:cubicBezTo>
                      <a:pt x="2817" y="5864"/>
                      <a:pt x="3629" y="5182"/>
                      <a:pt x="3629" y="3875"/>
                    </a:cubicBezTo>
                    <a:cubicBezTo>
                      <a:pt x="3629" y="2055"/>
                      <a:pt x="2131" y="1810"/>
                      <a:pt x="181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95" name="Google Shape;9195;p62"/>
              <p:cNvSpPr/>
              <p:nvPr/>
            </p:nvSpPr>
            <p:spPr>
              <a:xfrm>
                <a:off x="5808957" y="3274269"/>
                <a:ext cx="91739" cy="148198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5864" fill="none" extrusionOk="0">
                    <a:moveTo>
                      <a:pt x="1815" y="0"/>
                    </a:moveTo>
                    <a:cubicBezTo>
                      <a:pt x="1494" y="1810"/>
                      <a:pt x="1" y="2055"/>
                      <a:pt x="1" y="3875"/>
                    </a:cubicBezTo>
                    <a:cubicBezTo>
                      <a:pt x="1" y="5182"/>
                      <a:pt x="813" y="5864"/>
                      <a:pt x="1815" y="5864"/>
                    </a:cubicBezTo>
                    <a:cubicBezTo>
                      <a:pt x="2812" y="5864"/>
                      <a:pt x="3630" y="5182"/>
                      <a:pt x="3630" y="3875"/>
                    </a:cubicBezTo>
                    <a:cubicBezTo>
                      <a:pt x="3624" y="2055"/>
                      <a:pt x="2126" y="1810"/>
                      <a:pt x="181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solid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9196" name="Google Shape;9196;p62"/>
          <p:cNvSpPr txBox="1">
            <a:spLocks noGrp="1"/>
          </p:cNvSpPr>
          <p:nvPr>
            <p:ph type="title" idx="4294967295"/>
          </p:nvPr>
        </p:nvSpPr>
        <p:spPr>
          <a:xfrm>
            <a:off x="1048350" y="488016"/>
            <a:ext cx="70473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a-IR" dirty="0">
                <a:latin typeface="Arial"/>
                <a:ea typeface="Arial"/>
                <a:cs typeface="B Nazanin" panose="00000400000000000000" pitchFamily="2" charset="-78"/>
                <a:sym typeface="Arial"/>
              </a:rPr>
              <a:t>اینفوگرافیک پزشکی</a:t>
            </a:r>
            <a:endParaRPr dirty="0">
              <a:solidFill>
                <a:srgbClr val="FFFFFF"/>
              </a:solidFill>
              <a:latin typeface="Arial"/>
              <a:ea typeface="Arial"/>
              <a:cs typeface="B Nazanin" panose="00000400000000000000" pitchFamily="2" charset="-78"/>
              <a:sym typeface="Arial"/>
            </a:endParaRPr>
          </a:p>
        </p:txBody>
      </p:sp>
      <p:grpSp>
        <p:nvGrpSpPr>
          <p:cNvPr id="9197" name="Google Shape;9197;p62"/>
          <p:cNvGrpSpPr/>
          <p:nvPr/>
        </p:nvGrpSpPr>
        <p:grpSpPr>
          <a:xfrm>
            <a:off x="6632594" y="1532342"/>
            <a:ext cx="1585066" cy="1126471"/>
            <a:chOff x="6608782" y="1551392"/>
            <a:chExt cx="1585066" cy="1126471"/>
          </a:xfrm>
        </p:grpSpPr>
        <p:grpSp>
          <p:nvGrpSpPr>
            <p:cNvPr id="9198" name="Google Shape;9198;p62"/>
            <p:cNvGrpSpPr/>
            <p:nvPr/>
          </p:nvGrpSpPr>
          <p:grpSpPr>
            <a:xfrm>
              <a:off x="6608782" y="1882715"/>
              <a:ext cx="77561" cy="73012"/>
              <a:chOff x="6608782" y="1882715"/>
              <a:chExt cx="77561" cy="73012"/>
            </a:xfrm>
          </p:grpSpPr>
          <p:sp>
            <p:nvSpPr>
              <p:cNvPr id="9199" name="Google Shape;9199;p62"/>
              <p:cNvSpPr/>
              <p:nvPr/>
            </p:nvSpPr>
            <p:spPr>
              <a:xfrm>
                <a:off x="6616212" y="1955702"/>
                <a:ext cx="65153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578" h="1" fill="none" extrusionOk="0">
                    <a:moveTo>
                      <a:pt x="1" y="0"/>
                    </a:moveTo>
                    <a:lnTo>
                      <a:pt x="2578" y="0"/>
                    </a:lnTo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dash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00" name="Google Shape;9200;p62"/>
              <p:cNvSpPr/>
              <p:nvPr/>
            </p:nvSpPr>
            <p:spPr>
              <a:xfrm>
                <a:off x="6686318" y="1887820"/>
                <a:ext cx="25" cy="60199"/>
              </a:xfrm>
              <a:custGeom>
                <a:avLst/>
                <a:gdLst/>
                <a:ahLst/>
                <a:cxnLst/>
                <a:rect l="l" t="t" r="r" b="b"/>
                <a:pathLst>
                  <a:path w="1" h="2382" fill="none" extrusionOk="0">
                    <a:moveTo>
                      <a:pt x="0" y="2381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dash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01" name="Google Shape;9201;p62"/>
              <p:cNvSpPr/>
              <p:nvPr/>
            </p:nvSpPr>
            <p:spPr>
              <a:xfrm>
                <a:off x="6613735" y="1882715"/>
                <a:ext cx="65153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578" h="1" fill="none" extrusionOk="0">
                    <a:moveTo>
                      <a:pt x="2578" y="1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dash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02" name="Google Shape;9202;p62"/>
              <p:cNvSpPr/>
              <p:nvPr/>
            </p:nvSpPr>
            <p:spPr>
              <a:xfrm>
                <a:off x="6608782" y="1890423"/>
                <a:ext cx="25" cy="60199"/>
              </a:xfrm>
              <a:custGeom>
                <a:avLst/>
                <a:gdLst/>
                <a:ahLst/>
                <a:cxnLst/>
                <a:rect l="l" t="t" r="r" b="b"/>
                <a:pathLst>
                  <a:path w="1" h="2382" fill="none" extrusionOk="0">
                    <a:moveTo>
                      <a:pt x="0" y="1"/>
                    </a:moveTo>
                    <a:lnTo>
                      <a:pt x="0" y="2382"/>
                    </a:lnTo>
                  </a:path>
                </a:pathLst>
              </a:custGeom>
              <a:noFill/>
              <a:ln w="9525" cap="flat" cmpd="sng">
                <a:solidFill>
                  <a:srgbClr val="869FB1"/>
                </a:solidFill>
                <a:prstDash val="dash"/>
                <a:miter lim="544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203" name="Google Shape;9203;p62"/>
            <p:cNvGrpSpPr/>
            <p:nvPr/>
          </p:nvGrpSpPr>
          <p:grpSpPr>
            <a:xfrm>
              <a:off x="6608782" y="1551392"/>
              <a:ext cx="1585066" cy="1126471"/>
              <a:chOff x="6608782" y="1551392"/>
              <a:chExt cx="1585066" cy="1126471"/>
            </a:xfrm>
          </p:grpSpPr>
          <p:sp>
            <p:nvSpPr>
              <p:cNvPr id="9204" name="Google Shape;9204;p62"/>
              <p:cNvSpPr/>
              <p:nvPr/>
            </p:nvSpPr>
            <p:spPr>
              <a:xfrm>
                <a:off x="6999469" y="1551392"/>
                <a:ext cx="1194378" cy="1126471"/>
              </a:xfrm>
              <a:custGeom>
                <a:avLst/>
                <a:gdLst/>
                <a:ahLst/>
                <a:cxnLst/>
                <a:rect l="l" t="t" r="r" b="b"/>
                <a:pathLst>
                  <a:path w="47260" h="44573" extrusionOk="0">
                    <a:moveTo>
                      <a:pt x="0" y="0"/>
                    </a:moveTo>
                    <a:lnTo>
                      <a:pt x="0" y="44573"/>
                    </a:lnTo>
                    <a:lnTo>
                      <a:pt x="47259" y="44573"/>
                    </a:lnTo>
                    <a:lnTo>
                      <a:pt x="47259" y="0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9205" name="Google Shape;9205;p62"/>
              <p:cNvGrpSpPr/>
              <p:nvPr/>
            </p:nvGrpSpPr>
            <p:grpSpPr>
              <a:xfrm>
                <a:off x="6608782" y="1551392"/>
                <a:ext cx="1585066" cy="1126471"/>
                <a:chOff x="6608782" y="1551392"/>
                <a:chExt cx="1585066" cy="1126471"/>
              </a:xfrm>
            </p:grpSpPr>
            <p:sp>
              <p:nvSpPr>
                <p:cNvPr id="9206" name="Google Shape;9206;p62"/>
                <p:cNvSpPr/>
                <p:nvPr/>
              </p:nvSpPr>
              <p:spPr>
                <a:xfrm>
                  <a:off x="6686318" y="1955702"/>
                  <a:ext cx="1507530" cy="722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51" h="28575" fill="none" extrusionOk="0">
                      <a:moveTo>
                        <a:pt x="0" y="0"/>
                      </a:moveTo>
                      <a:lnTo>
                        <a:pt x="59650" y="28575"/>
                      </a:lnTo>
                    </a:path>
                  </a:pathLst>
                </a:custGeom>
                <a:noFill/>
                <a:ln w="9525" cap="flat" cmpd="sng">
                  <a:solidFill>
                    <a:srgbClr val="869FB1"/>
                  </a:solidFill>
                  <a:prstDash val="dashDot"/>
                  <a:miter lim="5449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207" name="Google Shape;9207;p62"/>
                <p:cNvSpPr/>
                <p:nvPr/>
              </p:nvSpPr>
              <p:spPr>
                <a:xfrm>
                  <a:off x="6686318" y="1551392"/>
                  <a:ext cx="1507530" cy="331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51" h="13111" fill="none" extrusionOk="0">
                      <a:moveTo>
                        <a:pt x="0" y="13111"/>
                      </a:moveTo>
                      <a:lnTo>
                        <a:pt x="12391" y="10386"/>
                      </a:lnTo>
                      <a:lnTo>
                        <a:pt x="5965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869FB1"/>
                  </a:solidFill>
                  <a:prstDash val="dashDot"/>
                  <a:miter lim="5449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208" name="Google Shape;9208;p62"/>
                <p:cNvSpPr/>
                <p:nvPr/>
              </p:nvSpPr>
              <p:spPr>
                <a:xfrm>
                  <a:off x="6608782" y="1551392"/>
                  <a:ext cx="390713" cy="331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60" h="13111" fill="none" extrusionOk="0">
                      <a:moveTo>
                        <a:pt x="0" y="13111"/>
                      </a:moveTo>
                      <a:lnTo>
                        <a:pt x="15459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869FB1"/>
                  </a:solidFill>
                  <a:prstDash val="dashDot"/>
                  <a:miter lim="5449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209" name="Google Shape;9209;p62"/>
                <p:cNvSpPr/>
                <p:nvPr/>
              </p:nvSpPr>
              <p:spPr>
                <a:xfrm>
                  <a:off x="6608782" y="1955702"/>
                  <a:ext cx="390713" cy="722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60" h="28575" fill="none" extrusionOk="0">
                      <a:moveTo>
                        <a:pt x="0" y="0"/>
                      </a:moveTo>
                      <a:lnTo>
                        <a:pt x="15459" y="28575"/>
                      </a:lnTo>
                    </a:path>
                  </a:pathLst>
                </a:custGeom>
                <a:noFill/>
                <a:ln w="9525" cap="flat" cmpd="sng">
                  <a:solidFill>
                    <a:srgbClr val="869FB1"/>
                  </a:solidFill>
                  <a:prstDash val="dashDot"/>
                  <a:miter lim="5449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9210" name="Google Shape;9210;p62"/>
          <p:cNvGrpSpPr/>
          <p:nvPr/>
        </p:nvGrpSpPr>
        <p:grpSpPr>
          <a:xfrm>
            <a:off x="6057386" y="2827805"/>
            <a:ext cx="302032" cy="1568967"/>
            <a:chOff x="6057386" y="2827805"/>
            <a:chExt cx="302032" cy="1568967"/>
          </a:xfrm>
        </p:grpSpPr>
        <p:grpSp>
          <p:nvGrpSpPr>
            <p:cNvPr id="9211" name="Google Shape;9211;p62"/>
            <p:cNvGrpSpPr/>
            <p:nvPr/>
          </p:nvGrpSpPr>
          <p:grpSpPr>
            <a:xfrm>
              <a:off x="6057386" y="2827805"/>
              <a:ext cx="302032" cy="1568967"/>
              <a:chOff x="6057386" y="2827805"/>
              <a:chExt cx="302032" cy="1568967"/>
            </a:xfrm>
          </p:grpSpPr>
          <p:sp>
            <p:nvSpPr>
              <p:cNvPr id="9212" name="Google Shape;9212;p62"/>
              <p:cNvSpPr/>
              <p:nvPr/>
            </p:nvSpPr>
            <p:spPr>
              <a:xfrm>
                <a:off x="6057386" y="2827805"/>
                <a:ext cx="302032" cy="1568967"/>
              </a:xfrm>
              <a:custGeom>
                <a:avLst/>
                <a:gdLst/>
                <a:ahLst/>
                <a:cxnLst/>
                <a:rect l="l" t="t" r="r" b="b"/>
                <a:pathLst>
                  <a:path w="11951" h="62082" extrusionOk="0">
                    <a:moveTo>
                      <a:pt x="3722" y="1"/>
                    </a:moveTo>
                    <a:cubicBezTo>
                      <a:pt x="1668" y="1"/>
                      <a:pt x="1" y="1663"/>
                      <a:pt x="1" y="3717"/>
                    </a:cubicBezTo>
                    <a:lnTo>
                      <a:pt x="1" y="31420"/>
                    </a:lnTo>
                    <a:cubicBezTo>
                      <a:pt x="1" y="33735"/>
                      <a:pt x="431" y="36024"/>
                      <a:pt x="1276" y="38176"/>
                    </a:cubicBezTo>
                    <a:lnTo>
                      <a:pt x="2660" y="41718"/>
                    </a:lnTo>
                    <a:cubicBezTo>
                      <a:pt x="3504" y="43871"/>
                      <a:pt x="3935" y="46159"/>
                      <a:pt x="3935" y="48470"/>
                    </a:cubicBezTo>
                    <a:lnTo>
                      <a:pt x="3935" y="59923"/>
                    </a:lnTo>
                    <a:cubicBezTo>
                      <a:pt x="3869" y="61095"/>
                      <a:pt x="4807" y="62081"/>
                      <a:pt x="5978" y="62081"/>
                    </a:cubicBezTo>
                    <a:cubicBezTo>
                      <a:pt x="7150" y="62081"/>
                      <a:pt x="8081" y="61095"/>
                      <a:pt x="8016" y="59923"/>
                    </a:cubicBezTo>
                    <a:lnTo>
                      <a:pt x="8016" y="48470"/>
                    </a:lnTo>
                    <a:cubicBezTo>
                      <a:pt x="8016" y="46159"/>
                      <a:pt x="8447" y="43865"/>
                      <a:pt x="9291" y="41713"/>
                    </a:cubicBezTo>
                    <a:lnTo>
                      <a:pt x="10681" y="38171"/>
                    </a:lnTo>
                    <a:cubicBezTo>
                      <a:pt x="11520" y="36019"/>
                      <a:pt x="11950" y="33730"/>
                      <a:pt x="11950" y="31420"/>
                    </a:cubicBezTo>
                    <a:lnTo>
                      <a:pt x="11950" y="3717"/>
                    </a:lnTo>
                    <a:cubicBezTo>
                      <a:pt x="11950" y="1663"/>
                      <a:pt x="10288" y="1"/>
                      <a:pt x="8234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13" name="Google Shape;9213;p62"/>
              <p:cNvSpPr/>
              <p:nvPr/>
            </p:nvSpPr>
            <p:spPr>
              <a:xfrm>
                <a:off x="6057386" y="2827805"/>
                <a:ext cx="151104" cy="1566061"/>
              </a:xfrm>
              <a:custGeom>
                <a:avLst/>
                <a:gdLst/>
                <a:ahLst/>
                <a:cxnLst/>
                <a:rect l="l" t="t" r="r" b="b"/>
                <a:pathLst>
                  <a:path w="5979" h="61967" extrusionOk="0">
                    <a:moveTo>
                      <a:pt x="3722" y="1"/>
                    </a:moveTo>
                    <a:cubicBezTo>
                      <a:pt x="1668" y="1"/>
                      <a:pt x="1" y="1663"/>
                      <a:pt x="1" y="3717"/>
                    </a:cubicBezTo>
                    <a:lnTo>
                      <a:pt x="1" y="31420"/>
                    </a:lnTo>
                    <a:cubicBezTo>
                      <a:pt x="1" y="33735"/>
                      <a:pt x="431" y="36024"/>
                      <a:pt x="1276" y="38176"/>
                    </a:cubicBezTo>
                    <a:lnTo>
                      <a:pt x="2660" y="41718"/>
                    </a:lnTo>
                    <a:cubicBezTo>
                      <a:pt x="3504" y="43871"/>
                      <a:pt x="3935" y="46159"/>
                      <a:pt x="3935" y="48470"/>
                    </a:cubicBezTo>
                    <a:lnTo>
                      <a:pt x="3935" y="59923"/>
                    </a:lnTo>
                    <a:cubicBezTo>
                      <a:pt x="3940" y="61051"/>
                      <a:pt x="4850" y="61967"/>
                      <a:pt x="5978" y="61967"/>
                    </a:cubicBezTo>
                    <a:lnTo>
                      <a:pt x="5978" y="1"/>
                    </a:ln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14" name="Google Shape;9214;p62"/>
              <p:cNvSpPr/>
              <p:nvPr/>
            </p:nvSpPr>
            <p:spPr>
              <a:xfrm>
                <a:off x="6097873" y="2964428"/>
                <a:ext cx="66416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8" h="437" extrusionOk="0">
                    <a:moveTo>
                      <a:pt x="224" y="0"/>
                    </a:moveTo>
                    <a:cubicBezTo>
                      <a:pt x="99" y="0"/>
                      <a:pt x="1" y="98"/>
                      <a:pt x="1" y="218"/>
                    </a:cubicBezTo>
                    <a:cubicBezTo>
                      <a:pt x="1" y="338"/>
                      <a:pt x="99" y="436"/>
                      <a:pt x="224" y="436"/>
                    </a:cubicBezTo>
                    <a:lnTo>
                      <a:pt x="2409" y="436"/>
                    </a:lnTo>
                    <a:cubicBezTo>
                      <a:pt x="2529" y="436"/>
                      <a:pt x="2627" y="338"/>
                      <a:pt x="2627" y="218"/>
                    </a:cubicBezTo>
                    <a:cubicBezTo>
                      <a:pt x="2627" y="98"/>
                      <a:pt x="2529" y="0"/>
                      <a:pt x="240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15" name="Google Shape;9215;p62"/>
              <p:cNvSpPr/>
              <p:nvPr/>
            </p:nvSpPr>
            <p:spPr>
              <a:xfrm>
                <a:off x="6097873" y="3094278"/>
                <a:ext cx="66416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8" h="437" extrusionOk="0">
                    <a:moveTo>
                      <a:pt x="224" y="1"/>
                    </a:moveTo>
                    <a:cubicBezTo>
                      <a:pt x="99" y="1"/>
                      <a:pt x="1" y="99"/>
                      <a:pt x="1" y="219"/>
                    </a:cubicBezTo>
                    <a:cubicBezTo>
                      <a:pt x="1" y="338"/>
                      <a:pt x="99" y="437"/>
                      <a:pt x="224" y="437"/>
                    </a:cubicBezTo>
                    <a:lnTo>
                      <a:pt x="2409" y="437"/>
                    </a:lnTo>
                    <a:cubicBezTo>
                      <a:pt x="2529" y="437"/>
                      <a:pt x="2627" y="338"/>
                      <a:pt x="2627" y="219"/>
                    </a:cubicBezTo>
                    <a:cubicBezTo>
                      <a:pt x="2627" y="99"/>
                      <a:pt x="2529" y="1"/>
                      <a:pt x="2409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16" name="Google Shape;9216;p62"/>
              <p:cNvSpPr/>
              <p:nvPr/>
            </p:nvSpPr>
            <p:spPr>
              <a:xfrm>
                <a:off x="6097873" y="3224002"/>
                <a:ext cx="66416" cy="11170"/>
              </a:xfrm>
              <a:custGeom>
                <a:avLst/>
                <a:gdLst/>
                <a:ahLst/>
                <a:cxnLst/>
                <a:rect l="l" t="t" r="r" b="b"/>
                <a:pathLst>
                  <a:path w="2628" h="442" extrusionOk="0">
                    <a:moveTo>
                      <a:pt x="224" y="1"/>
                    </a:moveTo>
                    <a:cubicBezTo>
                      <a:pt x="99" y="1"/>
                      <a:pt x="1" y="99"/>
                      <a:pt x="1" y="224"/>
                    </a:cubicBezTo>
                    <a:cubicBezTo>
                      <a:pt x="1" y="344"/>
                      <a:pt x="99" y="442"/>
                      <a:pt x="224" y="442"/>
                    </a:cubicBezTo>
                    <a:lnTo>
                      <a:pt x="2409" y="442"/>
                    </a:lnTo>
                    <a:cubicBezTo>
                      <a:pt x="2529" y="442"/>
                      <a:pt x="2627" y="344"/>
                      <a:pt x="2627" y="224"/>
                    </a:cubicBezTo>
                    <a:cubicBezTo>
                      <a:pt x="2627" y="99"/>
                      <a:pt x="2529" y="1"/>
                      <a:pt x="2409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17" name="Google Shape;9217;p62"/>
              <p:cNvSpPr/>
              <p:nvPr/>
            </p:nvSpPr>
            <p:spPr>
              <a:xfrm>
                <a:off x="6097873" y="3353852"/>
                <a:ext cx="66416" cy="11196"/>
              </a:xfrm>
              <a:custGeom>
                <a:avLst/>
                <a:gdLst/>
                <a:ahLst/>
                <a:cxnLst/>
                <a:rect l="l" t="t" r="r" b="b"/>
                <a:pathLst>
                  <a:path w="2628" h="443" extrusionOk="0">
                    <a:moveTo>
                      <a:pt x="224" y="1"/>
                    </a:moveTo>
                    <a:cubicBezTo>
                      <a:pt x="99" y="1"/>
                      <a:pt x="1" y="99"/>
                      <a:pt x="1" y="219"/>
                    </a:cubicBezTo>
                    <a:cubicBezTo>
                      <a:pt x="1" y="344"/>
                      <a:pt x="99" y="442"/>
                      <a:pt x="224" y="442"/>
                    </a:cubicBezTo>
                    <a:lnTo>
                      <a:pt x="2409" y="442"/>
                    </a:lnTo>
                    <a:cubicBezTo>
                      <a:pt x="2529" y="442"/>
                      <a:pt x="2627" y="344"/>
                      <a:pt x="2627" y="219"/>
                    </a:cubicBezTo>
                    <a:cubicBezTo>
                      <a:pt x="2627" y="99"/>
                      <a:pt x="2529" y="1"/>
                      <a:pt x="2409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18" name="Google Shape;9218;p62"/>
              <p:cNvSpPr/>
              <p:nvPr/>
            </p:nvSpPr>
            <p:spPr>
              <a:xfrm>
                <a:off x="6097873" y="3483728"/>
                <a:ext cx="66416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8" h="437" extrusionOk="0">
                    <a:moveTo>
                      <a:pt x="224" y="0"/>
                    </a:moveTo>
                    <a:cubicBezTo>
                      <a:pt x="99" y="0"/>
                      <a:pt x="1" y="98"/>
                      <a:pt x="1" y="218"/>
                    </a:cubicBezTo>
                    <a:cubicBezTo>
                      <a:pt x="1" y="338"/>
                      <a:pt x="99" y="436"/>
                      <a:pt x="224" y="436"/>
                    </a:cubicBezTo>
                    <a:lnTo>
                      <a:pt x="2409" y="436"/>
                    </a:lnTo>
                    <a:cubicBezTo>
                      <a:pt x="2529" y="436"/>
                      <a:pt x="2627" y="338"/>
                      <a:pt x="2627" y="218"/>
                    </a:cubicBezTo>
                    <a:cubicBezTo>
                      <a:pt x="2627" y="98"/>
                      <a:pt x="2529" y="0"/>
                      <a:pt x="240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19" name="Google Shape;9219;p62"/>
              <p:cNvSpPr/>
              <p:nvPr/>
            </p:nvSpPr>
            <p:spPr>
              <a:xfrm>
                <a:off x="6097873" y="3613578"/>
                <a:ext cx="66416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8" h="437" extrusionOk="0">
                    <a:moveTo>
                      <a:pt x="224" y="1"/>
                    </a:moveTo>
                    <a:cubicBezTo>
                      <a:pt x="99" y="1"/>
                      <a:pt x="1" y="99"/>
                      <a:pt x="1" y="219"/>
                    </a:cubicBezTo>
                    <a:cubicBezTo>
                      <a:pt x="1" y="339"/>
                      <a:pt x="99" y="437"/>
                      <a:pt x="224" y="437"/>
                    </a:cubicBezTo>
                    <a:lnTo>
                      <a:pt x="2409" y="437"/>
                    </a:lnTo>
                    <a:cubicBezTo>
                      <a:pt x="2529" y="437"/>
                      <a:pt x="2627" y="339"/>
                      <a:pt x="2627" y="219"/>
                    </a:cubicBezTo>
                    <a:cubicBezTo>
                      <a:pt x="2627" y="99"/>
                      <a:pt x="2529" y="1"/>
                      <a:pt x="2409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0" name="Google Shape;9220;p62"/>
              <p:cNvSpPr/>
              <p:nvPr/>
            </p:nvSpPr>
            <p:spPr>
              <a:xfrm>
                <a:off x="6097873" y="3743453"/>
                <a:ext cx="66416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8" h="437" extrusionOk="0">
                    <a:moveTo>
                      <a:pt x="224" y="0"/>
                    </a:moveTo>
                    <a:cubicBezTo>
                      <a:pt x="99" y="0"/>
                      <a:pt x="1" y="98"/>
                      <a:pt x="1" y="218"/>
                    </a:cubicBezTo>
                    <a:cubicBezTo>
                      <a:pt x="1" y="338"/>
                      <a:pt x="99" y="436"/>
                      <a:pt x="224" y="436"/>
                    </a:cubicBezTo>
                    <a:lnTo>
                      <a:pt x="2409" y="436"/>
                    </a:lnTo>
                    <a:cubicBezTo>
                      <a:pt x="2529" y="436"/>
                      <a:pt x="2627" y="338"/>
                      <a:pt x="2627" y="218"/>
                    </a:cubicBezTo>
                    <a:cubicBezTo>
                      <a:pt x="2627" y="98"/>
                      <a:pt x="2529" y="0"/>
                      <a:pt x="240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1" name="Google Shape;9221;p62"/>
              <p:cNvSpPr/>
              <p:nvPr/>
            </p:nvSpPr>
            <p:spPr>
              <a:xfrm>
                <a:off x="6254461" y="2964428"/>
                <a:ext cx="66264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2" h="437" extrusionOk="0">
                    <a:moveTo>
                      <a:pt x="218" y="0"/>
                    </a:moveTo>
                    <a:cubicBezTo>
                      <a:pt x="98" y="0"/>
                      <a:pt x="0" y="98"/>
                      <a:pt x="0" y="218"/>
                    </a:cubicBezTo>
                    <a:cubicBezTo>
                      <a:pt x="0" y="338"/>
                      <a:pt x="98" y="436"/>
                      <a:pt x="218" y="436"/>
                    </a:cubicBezTo>
                    <a:lnTo>
                      <a:pt x="2403" y="436"/>
                    </a:lnTo>
                    <a:cubicBezTo>
                      <a:pt x="2523" y="436"/>
                      <a:pt x="2621" y="338"/>
                      <a:pt x="2621" y="218"/>
                    </a:cubicBezTo>
                    <a:cubicBezTo>
                      <a:pt x="2621" y="98"/>
                      <a:pt x="2523" y="0"/>
                      <a:pt x="240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2" name="Google Shape;9222;p62"/>
              <p:cNvSpPr/>
              <p:nvPr/>
            </p:nvSpPr>
            <p:spPr>
              <a:xfrm>
                <a:off x="6254461" y="3094278"/>
                <a:ext cx="66264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2" h="437" extrusionOk="0">
                    <a:moveTo>
                      <a:pt x="218" y="1"/>
                    </a:moveTo>
                    <a:cubicBezTo>
                      <a:pt x="98" y="1"/>
                      <a:pt x="0" y="99"/>
                      <a:pt x="0" y="219"/>
                    </a:cubicBezTo>
                    <a:cubicBezTo>
                      <a:pt x="0" y="338"/>
                      <a:pt x="98" y="437"/>
                      <a:pt x="218" y="437"/>
                    </a:cubicBezTo>
                    <a:lnTo>
                      <a:pt x="2403" y="437"/>
                    </a:lnTo>
                    <a:cubicBezTo>
                      <a:pt x="2523" y="437"/>
                      <a:pt x="2621" y="338"/>
                      <a:pt x="2621" y="219"/>
                    </a:cubicBezTo>
                    <a:cubicBezTo>
                      <a:pt x="2621" y="99"/>
                      <a:pt x="2523" y="1"/>
                      <a:pt x="2403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3" name="Google Shape;9223;p62"/>
              <p:cNvSpPr/>
              <p:nvPr/>
            </p:nvSpPr>
            <p:spPr>
              <a:xfrm>
                <a:off x="6254461" y="3224002"/>
                <a:ext cx="66264" cy="11170"/>
              </a:xfrm>
              <a:custGeom>
                <a:avLst/>
                <a:gdLst/>
                <a:ahLst/>
                <a:cxnLst/>
                <a:rect l="l" t="t" r="r" b="b"/>
                <a:pathLst>
                  <a:path w="2622" h="442" extrusionOk="0">
                    <a:moveTo>
                      <a:pt x="218" y="1"/>
                    </a:moveTo>
                    <a:cubicBezTo>
                      <a:pt x="98" y="1"/>
                      <a:pt x="0" y="99"/>
                      <a:pt x="0" y="224"/>
                    </a:cubicBezTo>
                    <a:cubicBezTo>
                      <a:pt x="0" y="344"/>
                      <a:pt x="98" y="442"/>
                      <a:pt x="218" y="442"/>
                    </a:cubicBezTo>
                    <a:lnTo>
                      <a:pt x="2403" y="442"/>
                    </a:lnTo>
                    <a:cubicBezTo>
                      <a:pt x="2523" y="442"/>
                      <a:pt x="2621" y="344"/>
                      <a:pt x="2621" y="224"/>
                    </a:cubicBezTo>
                    <a:cubicBezTo>
                      <a:pt x="2621" y="99"/>
                      <a:pt x="2523" y="1"/>
                      <a:pt x="2403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4" name="Google Shape;9224;p62"/>
              <p:cNvSpPr/>
              <p:nvPr/>
            </p:nvSpPr>
            <p:spPr>
              <a:xfrm>
                <a:off x="6254461" y="3353852"/>
                <a:ext cx="66264" cy="11196"/>
              </a:xfrm>
              <a:custGeom>
                <a:avLst/>
                <a:gdLst/>
                <a:ahLst/>
                <a:cxnLst/>
                <a:rect l="l" t="t" r="r" b="b"/>
                <a:pathLst>
                  <a:path w="2622" h="443" extrusionOk="0">
                    <a:moveTo>
                      <a:pt x="218" y="1"/>
                    </a:moveTo>
                    <a:cubicBezTo>
                      <a:pt x="98" y="1"/>
                      <a:pt x="0" y="99"/>
                      <a:pt x="0" y="219"/>
                    </a:cubicBezTo>
                    <a:cubicBezTo>
                      <a:pt x="0" y="344"/>
                      <a:pt x="98" y="442"/>
                      <a:pt x="218" y="442"/>
                    </a:cubicBezTo>
                    <a:lnTo>
                      <a:pt x="2403" y="442"/>
                    </a:lnTo>
                    <a:cubicBezTo>
                      <a:pt x="2523" y="442"/>
                      <a:pt x="2621" y="344"/>
                      <a:pt x="2621" y="219"/>
                    </a:cubicBezTo>
                    <a:cubicBezTo>
                      <a:pt x="2621" y="99"/>
                      <a:pt x="2523" y="1"/>
                      <a:pt x="2403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5" name="Google Shape;9225;p62"/>
              <p:cNvSpPr/>
              <p:nvPr/>
            </p:nvSpPr>
            <p:spPr>
              <a:xfrm>
                <a:off x="6254461" y="3483728"/>
                <a:ext cx="66264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2" h="437" extrusionOk="0">
                    <a:moveTo>
                      <a:pt x="218" y="0"/>
                    </a:moveTo>
                    <a:cubicBezTo>
                      <a:pt x="98" y="0"/>
                      <a:pt x="0" y="98"/>
                      <a:pt x="0" y="218"/>
                    </a:cubicBezTo>
                    <a:cubicBezTo>
                      <a:pt x="0" y="338"/>
                      <a:pt x="98" y="436"/>
                      <a:pt x="218" y="436"/>
                    </a:cubicBezTo>
                    <a:lnTo>
                      <a:pt x="2403" y="436"/>
                    </a:lnTo>
                    <a:cubicBezTo>
                      <a:pt x="2523" y="436"/>
                      <a:pt x="2621" y="338"/>
                      <a:pt x="2621" y="218"/>
                    </a:cubicBezTo>
                    <a:cubicBezTo>
                      <a:pt x="2621" y="98"/>
                      <a:pt x="2523" y="0"/>
                      <a:pt x="240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6" name="Google Shape;9226;p62"/>
              <p:cNvSpPr/>
              <p:nvPr/>
            </p:nvSpPr>
            <p:spPr>
              <a:xfrm>
                <a:off x="6254461" y="3613578"/>
                <a:ext cx="66264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2" h="437" extrusionOk="0">
                    <a:moveTo>
                      <a:pt x="218" y="1"/>
                    </a:moveTo>
                    <a:cubicBezTo>
                      <a:pt x="98" y="1"/>
                      <a:pt x="0" y="99"/>
                      <a:pt x="0" y="219"/>
                    </a:cubicBezTo>
                    <a:cubicBezTo>
                      <a:pt x="0" y="339"/>
                      <a:pt x="98" y="437"/>
                      <a:pt x="218" y="437"/>
                    </a:cubicBezTo>
                    <a:lnTo>
                      <a:pt x="2403" y="437"/>
                    </a:lnTo>
                    <a:cubicBezTo>
                      <a:pt x="2523" y="437"/>
                      <a:pt x="2621" y="339"/>
                      <a:pt x="2621" y="219"/>
                    </a:cubicBezTo>
                    <a:cubicBezTo>
                      <a:pt x="2621" y="99"/>
                      <a:pt x="2523" y="1"/>
                      <a:pt x="2403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7" name="Google Shape;9227;p62"/>
              <p:cNvSpPr/>
              <p:nvPr/>
            </p:nvSpPr>
            <p:spPr>
              <a:xfrm>
                <a:off x="6254461" y="3743453"/>
                <a:ext cx="66264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2622" h="437" extrusionOk="0">
                    <a:moveTo>
                      <a:pt x="218" y="0"/>
                    </a:moveTo>
                    <a:cubicBezTo>
                      <a:pt x="98" y="0"/>
                      <a:pt x="0" y="98"/>
                      <a:pt x="0" y="218"/>
                    </a:cubicBezTo>
                    <a:cubicBezTo>
                      <a:pt x="0" y="338"/>
                      <a:pt x="98" y="436"/>
                      <a:pt x="218" y="436"/>
                    </a:cubicBezTo>
                    <a:lnTo>
                      <a:pt x="2403" y="436"/>
                    </a:lnTo>
                    <a:cubicBezTo>
                      <a:pt x="2523" y="436"/>
                      <a:pt x="2621" y="338"/>
                      <a:pt x="2621" y="218"/>
                    </a:cubicBezTo>
                    <a:cubicBezTo>
                      <a:pt x="2621" y="98"/>
                      <a:pt x="2523" y="0"/>
                      <a:pt x="240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8" name="Google Shape;9228;p62"/>
              <p:cNvSpPr/>
              <p:nvPr/>
            </p:nvSpPr>
            <p:spPr>
              <a:xfrm>
                <a:off x="6131055" y="3027913"/>
                <a:ext cx="33233" cy="11170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442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8"/>
                    </a:cubicBezTo>
                    <a:cubicBezTo>
                      <a:pt x="1" y="344"/>
                      <a:pt x="99" y="442"/>
                      <a:pt x="219" y="442"/>
                    </a:cubicBezTo>
                    <a:lnTo>
                      <a:pt x="1096" y="442"/>
                    </a:lnTo>
                    <a:cubicBezTo>
                      <a:pt x="1216" y="442"/>
                      <a:pt x="1314" y="344"/>
                      <a:pt x="1314" y="218"/>
                    </a:cubicBezTo>
                    <a:cubicBezTo>
                      <a:pt x="1314" y="98"/>
                      <a:pt x="1216" y="0"/>
                      <a:pt x="109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29" name="Google Shape;9229;p62"/>
              <p:cNvSpPr/>
              <p:nvPr/>
            </p:nvSpPr>
            <p:spPr>
              <a:xfrm>
                <a:off x="6131055" y="3158875"/>
                <a:ext cx="33233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437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8"/>
                    </a:cubicBezTo>
                    <a:cubicBezTo>
                      <a:pt x="1" y="338"/>
                      <a:pt x="99" y="436"/>
                      <a:pt x="219" y="436"/>
                    </a:cubicBezTo>
                    <a:lnTo>
                      <a:pt x="1096" y="436"/>
                    </a:lnTo>
                    <a:cubicBezTo>
                      <a:pt x="1216" y="436"/>
                      <a:pt x="1314" y="338"/>
                      <a:pt x="1314" y="218"/>
                    </a:cubicBezTo>
                    <a:cubicBezTo>
                      <a:pt x="1314" y="98"/>
                      <a:pt x="1216" y="0"/>
                      <a:pt x="109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0" name="Google Shape;9230;p62"/>
              <p:cNvSpPr/>
              <p:nvPr/>
            </p:nvSpPr>
            <p:spPr>
              <a:xfrm>
                <a:off x="6131055" y="3289837"/>
                <a:ext cx="33233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437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8"/>
                    </a:cubicBezTo>
                    <a:cubicBezTo>
                      <a:pt x="1" y="338"/>
                      <a:pt x="99" y="436"/>
                      <a:pt x="219" y="436"/>
                    </a:cubicBezTo>
                    <a:lnTo>
                      <a:pt x="1096" y="436"/>
                    </a:lnTo>
                    <a:cubicBezTo>
                      <a:pt x="1216" y="436"/>
                      <a:pt x="1314" y="338"/>
                      <a:pt x="1314" y="218"/>
                    </a:cubicBezTo>
                    <a:cubicBezTo>
                      <a:pt x="1314" y="98"/>
                      <a:pt x="1216" y="0"/>
                      <a:pt x="109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1" name="Google Shape;9231;p62"/>
              <p:cNvSpPr/>
              <p:nvPr/>
            </p:nvSpPr>
            <p:spPr>
              <a:xfrm>
                <a:off x="6131055" y="3420799"/>
                <a:ext cx="33233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437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8"/>
                    </a:cubicBezTo>
                    <a:cubicBezTo>
                      <a:pt x="1" y="338"/>
                      <a:pt x="99" y="436"/>
                      <a:pt x="219" y="436"/>
                    </a:cubicBezTo>
                    <a:lnTo>
                      <a:pt x="1096" y="436"/>
                    </a:lnTo>
                    <a:cubicBezTo>
                      <a:pt x="1216" y="436"/>
                      <a:pt x="1314" y="338"/>
                      <a:pt x="1314" y="218"/>
                    </a:cubicBezTo>
                    <a:cubicBezTo>
                      <a:pt x="1314" y="98"/>
                      <a:pt x="1216" y="0"/>
                      <a:pt x="109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2" name="Google Shape;9232;p62"/>
              <p:cNvSpPr/>
              <p:nvPr/>
            </p:nvSpPr>
            <p:spPr>
              <a:xfrm>
                <a:off x="6131055" y="3551610"/>
                <a:ext cx="33233" cy="11196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443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4"/>
                    </a:cubicBezTo>
                    <a:cubicBezTo>
                      <a:pt x="1" y="344"/>
                      <a:pt x="99" y="442"/>
                      <a:pt x="219" y="442"/>
                    </a:cubicBezTo>
                    <a:lnTo>
                      <a:pt x="1096" y="442"/>
                    </a:lnTo>
                    <a:cubicBezTo>
                      <a:pt x="1216" y="442"/>
                      <a:pt x="1314" y="344"/>
                      <a:pt x="1314" y="224"/>
                    </a:cubicBezTo>
                    <a:cubicBezTo>
                      <a:pt x="1314" y="99"/>
                      <a:pt x="1216" y="1"/>
                      <a:pt x="1096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3" name="Google Shape;9233;p62"/>
              <p:cNvSpPr/>
              <p:nvPr/>
            </p:nvSpPr>
            <p:spPr>
              <a:xfrm>
                <a:off x="6131055" y="3682572"/>
                <a:ext cx="33233" cy="11196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443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19"/>
                    </a:cubicBezTo>
                    <a:cubicBezTo>
                      <a:pt x="1" y="344"/>
                      <a:pt x="99" y="442"/>
                      <a:pt x="219" y="442"/>
                    </a:cubicBezTo>
                    <a:lnTo>
                      <a:pt x="1096" y="442"/>
                    </a:lnTo>
                    <a:cubicBezTo>
                      <a:pt x="1216" y="442"/>
                      <a:pt x="1314" y="344"/>
                      <a:pt x="1314" y="219"/>
                    </a:cubicBezTo>
                    <a:cubicBezTo>
                      <a:pt x="1314" y="99"/>
                      <a:pt x="1216" y="1"/>
                      <a:pt x="1096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4" name="Google Shape;9234;p62"/>
              <p:cNvSpPr/>
              <p:nvPr/>
            </p:nvSpPr>
            <p:spPr>
              <a:xfrm>
                <a:off x="6254461" y="3027913"/>
                <a:ext cx="33208" cy="11170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442" extrusionOk="0">
                    <a:moveTo>
                      <a:pt x="218" y="0"/>
                    </a:moveTo>
                    <a:cubicBezTo>
                      <a:pt x="98" y="0"/>
                      <a:pt x="0" y="98"/>
                      <a:pt x="0" y="218"/>
                    </a:cubicBezTo>
                    <a:cubicBezTo>
                      <a:pt x="0" y="344"/>
                      <a:pt x="98" y="442"/>
                      <a:pt x="218" y="442"/>
                    </a:cubicBezTo>
                    <a:lnTo>
                      <a:pt x="1095" y="442"/>
                    </a:lnTo>
                    <a:cubicBezTo>
                      <a:pt x="1215" y="442"/>
                      <a:pt x="1313" y="344"/>
                      <a:pt x="1313" y="218"/>
                    </a:cubicBezTo>
                    <a:cubicBezTo>
                      <a:pt x="1313" y="98"/>
                      <a:pt x="1215" y="0"/>
                      <a:pt x="1095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5" name="Google Shape;9235;p62"/>
              <p:cNvSpPr/>
              <p:nvPr/>
            </p:nvSpPr>
            <p:spPr>
              <a:xfrm>
                <a:off x="6254461" y="3158875"/>
                <a:ext cx="33208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437" extrusionOk="0">
                    <a:moveTo>
                      <a:pt x="218" y="0"/>
                    </a:moveTo>
                    <a:cubicBezTo>
                      <a:pt x="98" y="0"/>
                      <a:pt x="0" y="98"/>
                      <a:pt x="0" y="218"/>
                    </a:cubicBezTo>
                    <a:cubicBezTo>
                      <a:pt x="0" y="338"/>
                      <a:pt x="98" y="436"/>
                      <a:pt x="218" y="436"/>
                    </a:cubicBezTo>
                    <a:lnTo>
                      <a:pt x="1095" y="436"/>
                    </a:lnTo>
                    <a:cubicBezTo>
                      <a:pt x="1215" y="436"/>
                      <a:pt x="1313" y="338"/>
                      <a:pt x="1313" y="218"/>
                    </a:cubicBezTo>
                    <a:cubicBezTo>
                      <a:pt x="1313" y="98"/>
                      <a:pt x="1215" y="0"/>
                      <a:pt x="1095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6" name="Google Shape;9236;p62"/>
              <p:cNvSpPr/>
              <p:nvPr/>
            </p:nvSpPr>
            <p:spPr>
              <a:xfrm>
                <a:off x="6254461" y="3289837"/>
                <a:ext cx="33208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437" extrusionOk="0">
                    <a:moveTo>
                      <a:pt x="218" y="0"/>
                    </a:moveTo>
                    <a:cubicBezTo>
                      <a:pt x="98" y="0"/>
                      <a:pt x="0" y="98"/>
                      <a:pt x="0" y="218"/>
                    </a:cubicBezTo>
                    <a:cubicBezTo>
                      <a:pt x="0" y="338"/>
                      <a:pt x="98" y="436"/>
                      <a:pt x="218" y="436"/>
                    </a:cubicBezTo>
                    <a:lnTo>
                      <a:pt x="1095" y="436"/>
                    </a:lnTo>
                    <a:cubicBezTo>
                      <a:pt x="1215" y="436"/>
                      <a:pt x="1313" y="338"/>
                      <a:pt x="1313" y="218"/>
                    </a:cubicBezTo>
                    <a:cubicBezTo>
                      <a:pt x="1313" y="98"/>
                      <a:pt x="1215" y="0"/>
                      <a:pt x="1095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7" name="Google Shape;9237;p62"/>
              <p:cNvSpPr/>
              <p:nvPr/>
            </p:nvSpPr>
            <p:spPr>
              <a:xfrm>
                <a:off x="6254461" y="3420799"/>
                <a:ext cx="33208" cy="11044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437" extrusionOk="0">
                    <a:moveTo>
                      <a:pt x="218" y="0"/>
                    </a:moveTo>
                    <a:cubicBezTo>
                      <a:pt x="98" y="0"/>
                      <a:pt x="0" y="98"/>
                      <a:pt x="0" y="218"/>
                    </a:cubicBezTo>
                    <a:cubicBezTo>
                      <a:pt x="0" y="338"/>
                      <a:pt x="98" y="436"/>
                      <a:pt x="218" y="436"/>
                    </a:cubicBezTo>
                    <a:lnTo>
                      <a:pt x="1095" y="436"/>
                    </a:lnTo>
                    <a:cubicBezTo>
                      <a:pt x="1215" y="436"/>
                      <a:pt x="1313" y="338"/>
                      <a:pt x="1313" y="218"/>
                    </a:cubicBezTo>
                    <a:cubicBezTo>
                      <a:pt x="1313" y="98"/>
                      <a:pt x="1215" y="0"/>
                      <a:pt x="1095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8" name="Google Shape;9238;p62"/>
              <p:cNvSpPr/>
              <p:nvPr/>
            </p:nvSpPr>
            <p:spPr>
              <a:xfrm>
                <a:off x="6254461" y="3551610"/>
                <a:ext cx="33208" cy="11196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443" extrusionOk="0">
                    <a:moveTo>
                      <a:pt x="218" y="1"/>
                    </a:moveTo>
                    <a:cubicBezTo>
                      <a:pt x="98" y="1"/>
                      <a:pt x="0" y="99"/>
                      <a:pt x="0" y="224"/>
                    </a:cubicBezTo>
                    <a:cubicBezTo>
                      <a:pt x="0" y="344"/>
                      <a:pt x="98" y="442"/>
                      <a:pt x="218" y="442"/>
                    </a:cubicBezTo>
                    <a:lnTo>
                      <a:pt x="1095" y="442"/>
                    </a:lnTo>
                    <a:cubicBezTo>
                      <a:pt x="1215" y="442"/>
                      <a:pt x="1313" y="344"/>
                      <a:pt x="1313" y="224"/>
                    </a:cubicBezTo>
                    <a:cubicBezTo>
                      <a:pt x="1313" y="99"/>
                      <a:pt x="1215" y="1"/>
                      <a:pt x="109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9" name="Google Shape;9239;p62"/>
              <p:cNvSpPr/>
              <p:nvPr/>
            </p:nvSpPr>
            <p:spPr>
              <a:xfrm>
                <a:off x="6254461" y="3682572"/>
                <a:ext cx="33208" cy="11196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443" extrusionOk="0">
                    <a:moveTo>
                      <a:pt x="218" y="1"/>
                    </a:moveTo>
                    <a:cubicBezTo>
                      <a:pt x="98" y="1"/>
                      <a:pt x="0" y="99"/>
                      <a:pt x="0" y="219"/>
                    </a:cubicBezTo>
                    <a:cubicBezTo>
                      <a:pt x="0" y="344"/>
                      <a:pt x="98" y="442"/>
                      <a:pt x="218" y="442"/>
                    </a:cubicBezTo>
                    <a:lnTo>
                      <a:pt x="1095" y="442"/>
                    </a:lnTo>
                    <a:cubicBezTo>
                      <a:pt x="1215" y="442"/>
                      <a:pt x="1313" y="344"/>
                      <a:pt x="1313" y="219"/>
                    </a:cubicBezTo>
                    <a:cubicBezTo>
                      <a:pt x="1313" y="99"/>
                      <a:pt x="1215" y="1"/>
                      <a:pt x="109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40" name="Google Shape;9240;p62"/>
              <p:cNvSpPr/>
              <p:nvPr/>
            </p:nvSpPr>
            <p:spPr>
              <a:xfrm>
                <a:off x="6197446" y="2923108"/>
                <a:ext cx="22063" cy="1387587"/>
              </a:xfrm>
              <a:custGeom>
                <a:avLst/>
                <a:gdLst/>
                <a:ahLst/>
                <a:cxnLst/>
                <a:rect l="l" t="t" r="r" b="b"/>
                <a:pathLst>
                  <a:path w="873" h="54905" extrusionOk="0">
                    <a:moveTo>
                      <a:pt x="436" y="1"/>
                    </a:moveTo>
                    <a:cubicBezTo>
                      <a:pt x="191" y="1"/>
                      <a:pt x="0" y="197"/>
                      <a:pt x="0" y="442"/>
                    </a:cubicBezTo>
                    <a:lnTo>
                      <a:pt x="0" y="54463"/>
                    </a:lnTo>
                    <a:cubicBezTo>
                      <a:pt x="0" y="54708"/>
                      <a:pt x="191" y="54904"/>
                      <a:pt x="436" y="54904"/>
                    </a:cubicBezTo>
                    <a:cubicBezTo>
                      <a:pt x="676" y="54904"/>
                      <a:pt x="872" y="54708"/>
                      <a:pt x="872" y="54463"/>
                    </a:cubicBezTo>
                    <a:lnTo>
                      <a:pt x="872" y="442"/>
                    </a:lnTo>
                    <a:cubicBezTo>
                      <a:pt x="872" y="197"/>
                      <a:pt x="676" y="1"/>
                      <a:pt x="436" y="1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241" name="Google Shape;9241;p62"/>
            <p:cNvSpPr/>
            <p:nvPr/>
          </p:nvSpPr>
          <p:spPr>
            <a:xfrm>
              <a:off x="6197446" y="3448751"/>
              <a:ext cx="22063" cy="861792"/>
            </a:xfrm>
            <a:custGeom>
              <a:avLst/>
              <a:gdLst/>
              <a:ahLst/>
              <a:cxnLst/>
              <a:rect l="l" t="t" r="r" b="b"/>
              <a:pathLst>
                <a:path w="873" h="34100" extrusionOk="0">
                  <a:moveTo>
                    <a:pt x="436" y="0"/>
                  </a:moveTo>
                  <a:cubicBezTo>
                    <a:pt x="191" y="0"/>
                    <a:pt x="0" y="196"/>
                    <a:pt x="0" y="436"/>
                  </a:cubicBezTo>
                  <a:lnTo>
                    <a:pt x="0" y="33664"/>
                  </a:lnTo>
                  <a:cubicBezTo>
                    <a:pt x="0" y="33909"/>
                    <a:pt x="191" y="34100"/>
                    <a:pt x="436" y="34100"/>
                  </a:cubicBezTo>
                  <a:cubicBezTo>
                    <a:pt x="676" y="34100"/>
                    <a:pt x="872" y="33909"/>
                    <a:pt x="872" y="33664"/>
                  </a:cubicBezTo>
                  <a:lnTo>
                    <a:pt x="872" y="436"/>
                  </a:lnTo>
                  <a:cubicBezTo>
                    <a:pt x="872" y="196"/>
                    <a:pt x="676" y="0"/>
                    <a:pt x="436" y="0"/>
                  </a:cubicBez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42" name="Google Shape;9242;p62"/>
            <p:cNvSpPr/>
            <p:nvPr/>
          </p:nvSpPr>
          <p:spPr>
            <a:xfrm>
              <a:off x="6155165" y="4281201"/>
              <a:ext cx="106473" cy="115571"/>
            </a:xfrm>
            <a:custGeom>
              <a:avLst/>
              <a:gdLst/>
              <a:ahLst/>
              <a:cxnLst/>
              <a:rect l="l" t="t" r="r" b="b"/>
              <a:pathLst>
                <a:path w="4213" h="4573" extrusionOk="0">
                  <a:moveTo>
                    <a:pt x="66" y="0"/>
                  </a:moveTo>
                  <a:lnTo>
                    <a:pt x="66" y="2414"/>
                  </a:lnTo>
                  <a:cubicBezTo>
                    <a:pt x="0" y="3586"/>
                    <a:pt x="938" y="4572"/>
                    <a:pt x="2109" y="4572"/>
                  </a:cubicBezTo>
                  <a:cubicBezTo>
                    <a:pt x="3281" y="4572"/>
                    <a:pt x="4212" y="3586"/>
                    <a:pt x="4147" y="2414"/>
                  </a:cubicBezTo>
                  <a:lnTo>
                    <a:pt x="4147" y="0"/>
                  </a:ln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243" name="Google Shape;9243;p62"/>
          <p:cNvGrpSpPr/>
          <p:nvPr/>
        </p:nvGrpSpPr>
        <p:grpSpPr>
          <a:xfrm>
            <a:off x="2000556" y="1599372"/>
            <a:ext cx="224622" cy="224774"/>
            <a:chOff x="2657906" y="1651497"/>
            <a:chExt cx="224622" cy="224774"/>
          </a:xfrm>
        </p:grpSpPr>
        <p:sp>
          <p:nvSpPr>
            <p:cNvPr id="9244" name="Google Shape;9244;p62"/>
            <p:cNvSpPr/>
            <p:nvPr/>
          </p:nvSpPr>
          <p:spPr>
            <a:xfrm>
              <a:off x="2657906" y="1651497"/>
              <a:ext cx="224622" cy="224774"/>
            </a:xfrm>
            <a:custGeom>
              <a:avLst/>
              <a:gdLst/>
              <a:ahLst/>
              <a:cxnLst/>
              <a:rect l="l" t="t" r="r" b="b"/>
              <a:pathLst>
                <a:path w="8888" h="8894" extrusionOk="0">
                  <a:moveTo>
                    <a:pt x="4185" y="535"/>
                  </a:moveTo>
                  <a:lnTo>
                    <a:pt x="4185" y="1052"/>
                  </a:lnTo>
                  <a:cubicBezTo>
                    <a:pt x="2512" y="1194"/>
                    <a:pt x="1188" y="2518"/>
                    <a:pt x="1052" y="4186"/>
                  </a:cubicBezTo>
                  <a:lnTo>
                    <a:pt x="529" y="4186"/>
                  </a:lnTo>
                  <a:cubicBezTo>
                    <a:pt x="659" y="2235"/>
                    <a:pt x="2261" y="660"/>
                    <a:pt x="4185" y="535"/>
                  </a:cubicBezTo>
                  <a:close/>
                  <a:moveTo>
                    <a:pt x="4703" y="535"/>
                  </a:moveTo>
                  <a:cubicBezTo>
                    <a:pt x="6659" y="676"/>
                    <a:pt x="8212" y="2235"/>
                    <a:pt x="8359" y="4186"/>
                  </a:cubicBezTo>
                  <a:lnTo>
                    <a:pt x="7836" y="4186"/>
                  </a:lnTo>
                  <a:cubicBezTo>
                    <a:pt x="7700" y="2518"/>
                    <a:pt x="6375" y="1189"/>
                    <a:pt x="4703" y="1052"/>
                  </a:cubicBezTo>
                  <a:lnTo>
                    <a:pt x="4703" y="535"/>
                  </a:lnTo>
                  <a:close/>
                  <a:moveTo>
                    <a:pt x="4703" y="1575"/>
                  </a:moveTo>
                  <a:cubicBezTo>
                    <a:pt x="6087" y="1712"/>
                    <a:pt x="7182" y="2807"/>
                    <a:pt x="7313" y="4191"/>
                  </a:cubicBezTo>
                  <a:lnTo>
                    <a:pt x="7051" y="4191"/>
                  </a:lnTo>
                  <a:cubicBezTo>
                    <a:pt x="6702" y="4191"/>
                    <a:pt x="6702" y="4709"/>
                    <a:pt x="7051" y="4709"/>
                  </a:cubicBezTo>
                  <a:lnTo>
                    <a:pt x="7313" y="4709"/>
                  </a:lnTo>
                  <a:cubicBezTo>
                    <a:pt x="7182" y="6087"/>
                    <a:pt x="6087" y="7182"/>
                    <a:pt x="4703" y="7319"/>
                  </a:cubicBezTo>
                  <a:lnTo>
                    <a:pt x="4703" y="7073"/>
                  </a:lnTo>
                  <a:cubicBezTo>
                    <a:pt x="4694" y="6907"/>
                    <a:pt x="4569" y="6824"/>
                    <a:pt x="4444" y="6824"/>
                  </a:cubicBezTo>
                  <a:cubicBezTo>
                    <a:pt x="4318" y="6824"/>
                    <a:pt x="4193" y="6907"/>
                    <a:pt x="4185" y="7073"/>
                  </a:cubicBezTo>
                  <a:lnTo>
                    <a:pt x="4185" y="7319"/>
                  </a:lnTo>
                  <a:cubicBezTo>
                    <a:pt x="2801" y="7188"/>
                    <a:pt x="1706" y="6093"/>
                    <a:pt x="1575" y="4709"/>
                  </a:cubicBezTo>
                  <a:lnTo>
                    <a:pt x="1836" y="4709"/>
                  </a:lnTo>
                  <a:cubicBezTo>
                    <a:pt x="2183" y="4709"/>
                    <a:pt x="2185" y="4191"/>
                    <a:pt x="1842" y="4191"/>
                  </a:cubicBezTo>
                  <a:cubicBezTo>
                    <a:pt x="1840" y="4191"/>
                    <a:pt x="1838" y="4191"/>
                    <a:pt x="1836" y="4191"/>
                  </a:cubicBezTo>
                  <a:lnTo>
                    <a:pt x="1575" y="4191"/>
                  </a:lnTo>
                  <a:cubicBezTo>
                    <a:pt x="1706" y="2807"/>
                    <a:pt x="2801" y="1712"/>
                    <a:pt x="4185" y="1575"/>
                  </a:cubicBezTo>
                  <a:lnTo>
                    <a:pt x="4185" y="1842"/>
                  </a:lnTo>
                  <a:cubicBezTo>
                    <a:pt x="4174" y="2025"/>
                    <a:pt x="4309" y="2116"/>
                    <a:pt x="4444" y="2116"/>
                  </a:cubicBezTo>
                  <a:cubicBezTo>
                    <a:pt x="4579" y="2116"/>
                    <a:pt x="4713" y="2025"/>
                    <a:pt x="4703" y="1842"/>
                  </a:cubicBezTo>
                  <a:lnTo>
                    <a:pt x="4703" y="1575"/>
                  </a:lnTo>
                  <a:close/>
                  <a:moveTo>
                    <a:pt x="1052" y="4709"/>
                  </a:moveTo>
                  <a:cubicBezTo>
                    <a:pt x="1188" y="6376"/>
                    <a:pt x="2512" y="7700"/>
                    <a:pt x="4185" y="7842"/>
                  </a:cubicBezTo>
                  <a:lnTo>
                    <a:pt x="4185" y="8365"/>
                  </a:lnTo>
                  <a:cubicBezTo>
                    <a:pt x="2229" y="8229"/>
                    <a:pt x="659" y="6638"/>
                    <a:pt x="529" y="4709"/>
                  </a:cubicBezTo>
                  <a:close/>
                  <a:moveTo>
                    <a:pt x="8359" y="4709"/>
                  </a:moveTo>
                  <a:cubicBezTo>
                    <a:pt x="8228" y="6665"/>
                    <a:pt x="6632" y="8234"/>
                    <a:pt x="4703" y="8365"/>
                  </a:cubicBezTo>
                  <a:lnTo>
                    <a:pt x="4703" y="7842"/>
                  </a:lnTo>
                  <a:cubicBezTo>
                    <a:pt x="6375" y="7706"/>
                    <a:pt x="7700" y="6381"/>
                    <a:pt x="7836" y="4709"/>
                  </a:cubicBezTo>
                  <a:close/>
                  <a:moveTo>
                    <a:pt x="4441" y="1"/>
                  </a:moveTo>
                  <a:cubicBezTo>
                    <a:pt x="4354" y="1"/>
                    <a:pt x="4272" y="12"/>
                    <a:pt x="4185" y="17"/>
                  </a:cubicBezTo>
                  <a:cubicBezTo>
                    <a:pt x="1940" y="153"/>
                    <a:pt x="153" y="1946"/>
                    <a:pt x="11" y="4186"/>
                  </a:cubicBezTo>
                  <a:cubicBezTo>
                    <a:pt x="6" y="4273"/>
                    <a:pt x="0" y="4360"/>
                    <a:pt x="0" y="4447"/>
                  </a:cubicBezTo>
                  <a:cubicBezTo>
                    <a:pt x="0" y="4534"/>
                    <a:pt x="6" y="4621"/>
                    <a:pt x="11" y="4709"/>
                  </a:cubicBezTo>
                  <a:cubicBezTo>
                    <a:pt x="153" y="6954"/>
                    <a:pt x="1940" y="8741"/>
                    <a:pt x="4185" y="8877"/>
                  </a:cubicBezTo>
                  <a:cubicBezTo>
                    <a:pt x="4272" y="8883"/>
                    <a:pt x="4354" y="8893"/>
                    <a:pt x="4446" y="8893"/>
                  </a:cubicBezTo>
                  <a:cubicBezTo>
                    <a:pt x="4534" y="8893"/>
                    <a:pt x="4615" y="8883"/>
                    <a:pt x="4703" y="8877"/>
                  </a:cubicBezTo>
                  <a:cubicBezTo>
                    <a:pt x="6948" y="8741"/>
                    <a:pt x="8735" y="6948"/>
                    <a:pt x="8876" y="4709"/>
                  </a:cubicBezTo>
                  <a:cubicBezTo>
                    <a:pt x="8882" y="4621"/>
                    <a:pt x="8887" y="4534"/>
                    <a:pt x="8887" y="4447"/>
                  </a:cubicBezTo>
                  <a:cubicBezTo>
                    <a:pt x="8887" y="4360"/>
                    <a:pt x="8882" y="4273"/>
                    <a:pt x="8876" y="4186"/>
                  </a:cubicBezTo>
                  <a:cubicBezTo>
                    <a:pt x="8735" y="1946"/>
                    <a:pt x="6948" y="153"/>
                    <a:pt x="4703" y="17"/>
                  </a:cubicBezTo>
                  <a:cubicBezTo>
                    <a:pt x="4615" y="12"/>
                    <a:pt x="4534" y="1"/>
                    <a:pt x="4441" y="1"/>
                  </a:cubicBezTo>
                  <a:close/>
                </a:path>
              </a:pathLst>
            </a:custGeom>
            <a:solidFill>
              <a:srgbClr val="4B60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45" name="Google Shape;9245;p62"/>
            <p:cNvSpPr/>
            <p:nvPr/>
          </p:nvSpPr>
          <p:spPr>
            <a:xfrm>
              <a:off x="2738450" y="1732343"/>
              <a:ext cx="62549" cy="62676"/>
            </a:xfrm>
            <a:custGeom>
              <a:avLst/>
              <a:gdLst/>
              <a:ahLst/>
              <a:cxnLst/>
              <a:rect l="l" t="t" r="r" b="b"/>
              <a:pathLst>
                <a:path w="2475" h="2480" extrusionOk="0">
                  <a:moveTo>
                    <a:pt x="2475" y="1237"/>
                  </a:moveTo>
                  <a:cubicBezTo>
                    <a:pt x="2475" y="1924"/>
                    <a:pt x="1924" y="2480"/>
                    <a:pt x="1238" y="2480"/>
                  </a:cubicBezTo>
                  <a:cubicBezTo>
                    <a:pt x="557" y="2480"/>
                    <a:pt x="1" y="1924"/>
                    <a:pt x="1" y="1237"/>
                  </a:cubicBezTo>
                  <a:cubicBezTo>
                    <a:pt x="1" y="556"/>
                    <a:pt x="557" y="0"/>
                    <a:pt x="1238" y="0"/>
                  </a:cubicBezTo>
                  <a:cubicBezTo>
                    <a:pt x="1924" y="0"/>
                    <a:pt x="2475" y="556"/>
                    <a:pt x="2475" y="1237"/>
                  </a:cubicBezTo>
                  <a:close/>
                </a:path>
              </a:pathLst>
            </a:custGeom>
            <a:gradFill>
              <a:gsLst>
                <a:gs pos="0">
                  <a:srgbClr val="435D74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9246" name="Google Shape;9246;p62"/>
          <p:cNvSpPr/>
          <p:nvPr/>
        </p:nvSpPr>
        <p:spPr>
          <a:xfrm>
            <a:off x="1175776" y="2420725"/>
            <a:ext cx="302057" cy="302053"/>
          </a:xfrm>
          <a:custGeom>
            <a:avLst/>
            <a:gdLst/>
            <a:ahLst/>
            <a:cxnLst/>
            <a:rect l="l" t="t" r="r" b="b"/>
            <a:pathLst>
              <a:path w="7374" h="7373" extrusionOk="0">
                <a:moveTo>
                  <a:pt x="7373" y="3684"/>
                </a:moveTo>
                <a:cubicBezTo>
                  <a:pt x="7373" y="5722"/>
                  <a:pt x="5722" y="7373"/>
                  <a:pt x="3690" y="7373"/>
                </a:cubicBezTo>
                <a:cubicBezTo>
                  <a:pt x="1652" y="7373"/>
                  <a:pt x="1" y="5722"/>
                  <a:pt x="1" y="3684"/>
                </a:cubicBezTo>
                <a:cubicBezTo>
                  <a:pt x="1" y="1652"/>
                  <a:pt x="1652" y="0"/>
                  <a:pt x="3690" y="0"/>
                </a:cubicBezTo>
                <a:cubicBezTo>
                  <a:pt x="5722" y="0"/>
                  <a:pt x="7373" y="1652"/>
                  <a:pt x="7373" y="3684"/>
                </a:cubicBezTo>
                <a:close/>
              </a:path>
            </a:pathLst>
          </a:custGeom>
          <a:gradFill>
            <a:gsLst>
              <a:gs pos="0">
                <a:srgbClr val="435D74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9247" name="Google Shape;9247;p62"/>
          <p:cNvGrpSpPr/>
          <p:nvPr/>
        </p:nvGrpSpPr>
        <p:grpSpPr>
          <a:xfrm>
            <a:off x="2000561" y="3816542"/>
            <a:ext cx="336675" cy="334710"/>
            <a:chOff x="2657906" y="2241938"/>
            <a:chExt cx="225987" cy="224698"/>
          </a:xfrm>
        </p:grpSpPr>
        <p:sp>
          <p:nvSpPr>
            <p:cNvPr id="9248" name="Google Shape;9248;p62"/>
            <p:cNvSpPr/>
            <p:nvPr/>
          </p:nvSpPr>
          <p:spPr>
            <a:xfrm>
              <a:off x="2682421" y="2272897"/>
              <a:ext cx="169124" cy="162755"/>
            </a:xfrm>
            <a:custGeom>
              <a:avLst/>
              <a:gdLst/>
              <a:ahLst/>
              <a:cxnLst/>
              <a:rect l="l" t="t" r="r" b="b"/>
              <a:pathLst>
                <a:path w="6692" h="6440" extrusionOk="0">
                  <a:moveTo>
                    <a:pt x="3471" y="309"/>
                  </a:moveTo>
                  <a:cubicBezTo>
                    <a:pt x="5084" y="309"/>
                    <a:pt x="6386" y="1617"/>
                    <a:pt x="6386" y="3224"/>
                  </a:cubicBezTo>
                  <a:cubicBezTo>
                    <a:pt x="6386" y="4401"/>
                    <a:pt x="5678" y="5464"/>
                    <a:pt x="4588" y="5916"/>
                  </a:cubicBezTo>
                  <a:cubicBezTo>
                    <a:pt x="4227" y="6066"/>
                    <a:pt x="3849" y="6138"/>
                    <a:pt x="3473" y="6138"/>
                  </a:cubicBezTo>
                  <a:cubicBezTo>
                    <a:pt x="2714" y="6138"/>
                    <a:pt x="1969" y="5842"/>
                    <a:pt x="1411" y="5284"/>
                  </a:cubicBezTo>
                  <a:cubicBezTo>
                    <a:pt x="578" y="4450"/>
                    <a:pt x="332" y="3197"/>
                    <a:pt x="779" y="2107"/>
                  </a:cubicBezTo>
                  <a:cubicBezTo>
                    <a:pt x="1231" y="1023"/>
                    <a:pt x="2294" y="309"/>
                    <a:pt x="3471" y="309"/>
                  </a:cubicBezTo>
                  <a:close/>
                  <a:moveTo>
                    <a:pt x="3480" y="1"/>
                  </a:moveTo>
                  <a:cubicBezTo>
                    <a:pt x="2642" y="1"/>
                    <a:pt x="1816" y="329"/>
                    <a:pt x="1199" y="947"/>
                  </a:cubicBezTo>
                  <a:cubicBezTo>
                    <a:pt x="278" y="1867"/>
                    <a:pt x="0" y="3252"/>
                    <a:pt x="496" y="4450"/>
                  </a:cubicBezTo>
                  <a:cubicBezTo>
                    <a:pt x="997" y="5655"/>
                    <a:pt x="2169" y="6439"/>
                    <a:pt x="3471" y="6439"/>
                  </a:cubicBezTo>
                  <a:cubicBezTo>
                    <a:pt x="5253" y="6439"/>
                    <a:pt x="6691" y="5001"/>
                    <a:pt x="6691" y="3219"/>
                  </a:cubicBezTo>
                  <a:cubicBezTo>
                    <a:pt x="6691" y="1917"/>
                    <a:pt x="5907" y="745"/>
                    <a:pt x="4702" y="244"/>
                  </a:cubicBezTo>
                  <a:cubicBezTo>
                    <a:pt x="4307" y="80"/>
                    <a:pt x="3892" y="1"/>
                    <a:pt x="3480" y="1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49" name="Google Shape;9249;p62"/>
            <p:cNvSpPr/>
            <p:nvPr/>
          </p:nvSpPr>
          <p:spPr>
            <a:xfrm>
              <a:off x="2723590" y="2319348"/>
              <a:ext cx="81554" cy="69878"/>
            </a:xfrm>
            <a:custGeom>
              <a:avLst/>
              <a:gdLst/>
              <a:ahLst/>
              <a:cxnLst/>
              <a:rect l="l" t="t" r="r" b="b"/>
              <a:pathLst>
                <a:path w="3227" h="2765" extrusionOk="0">
                  <a:moveTo>
                    <a:pt x="1842" y="307"/>
                  </a:moveTo>
                  <a:cubicBezTo>
                    <a:pt x="2436" y="307"/>
                    <a:pt x="2915" y="792"/>
                    <a:pt x="2915" y="1386"/>
                  </a:cubicBezTo>
                  <a:cubicBezTo>
                    <a:pt x="2915" y="2032"/>
                    <a:pt x="2386" y="2460"/>
                    <a:pt x="1835" y="2460"/>
                  </a:cubicBezTo>
                  <a:cubicBezTo>
                    <a:pt x="1572" y="2460"/>
                    <a:pt x="1303" y="2362"/>
                    <a:pt x="1085" y="2144"/>
                  </a:cubicBezTo>
                  <a:cubicBezTo>
                    <a:pt x="409" y="1468"/>
                    <a:pt x="888" y="313"/>
                    <a:pt x="1842" y="313"/>
                  </a:cubicBezTo>
                  <a:lnTo>
                    <a:pt x="1842" y="307"/>
                  </a:lnTo>
                  <a:close/>
                  <a:moveTo>
                    <a:pt x="1833" y="0"/>
                  </a:moveTo>
                  <a:cubicBezTo>
                    <a:pt x="1494" y="0"/>
                    <a:pt x="1148" y="126"/>
                    <a:pt x="867" y="405"/>
                  </a:cubicBezTo>
                  <a:cubicBezTo>
                    <a:pt x="0" y="1277"/>
                    <a:pt x="616" y="2765"/>
                    <a:pt x="1842" y="2765"/>
                  </a:cubicBezTo>
                  <a:cubicBezTo>
                    <a:pt x="2605" y="2759"/>
                    <a:pt x="3221" y="2144"/>
                    <a:pt x="3226" y="1381"/>
                  </a:cubicBezTo>
                  <a:cubicBezTo>
                    <a:pt x="3226" y="551"/>
                    <a:pt x="2544" y="0"/>
                    <a:pt x="1833" y="0"/>
                  </a:cubicBez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0" name="Google Shape;9250;p62"/>
            <p:cNvSpPr/>
            <p:nvPr/>
          </p:nvSpPr>
          <p:spPr>
            <a:xfrm>
              <a:off x="2723590" y="2319348"/>
              <a:ext cx="81554" cy="69878"/>
            </a:xfrm>
            <a:custGeom>
              <a:avLst/>
              <a:gdLst/>
              <a:ahLst/>
              <a:cxnLst/>
              <a:rect l="l" t="t" r="r" b="b"/>
              <a:pathLst>
                <a:path w="3227" h="2765" extrusionOk="0">
                  <a:moveTo>
                    <a:pt x="1842" y="307"/>
                  </a:moveTo>
                  <a:cubicBezTo>
                    <a:pt x="2436" y="307"/>
                    <a:pt x="2915" y="792"/>
                    <a:pt x="2915" y="1386"/>
                  </a:cubicBezTo>
                  <a:cubicBezTo>
                    <a:pt x="2915" y="2032"/>
                    <a:pt x="2386" y="2460"/>
                    <a:pt x="1835" y="2460"/>
                  </a:cubicBezTo>
                  <a:cubicBezTo>
                    <a:pt x="1572" y="2460"/>
                    <a:pt x="1303" y="2362"/>
                    <a:pt x="1085" y="2144"/>
                  </a:cubicBezTo>
                  <a:cubicBezTo>
                    <a:pt x="409" y="1468"/>
                    <a:pt x="888" y="313"/>
                    <a:pt x="1842" y="313"/>
                  </a:cubicBezTo>
                  <a:lnTo>
                    <a:pt x="1842" y="307"/>
                  </a:lnTo>
                  <a:close/>
                  <a:moveTo>
                    <a:pt x="1833" y="0"/>
                  </a:moveTo>
                  <a:cubicBezTo>
                    <a:pt x="1494" y="0"/>
                    <a:pt x="1148" y="126"/>
                    <a:pt x="867" y="405"/>
                  </a:cubicBezTo>
                  <a:cubicBezTo>
                    <a:pt x="0" y="1277"/>
                    <a:pt x="616" y="2765"/>
                    <a:pt x="1842" y="2765"/>
                  </a:cubicBezTo>
                  <a:cubicBezTo>
                    <a:pt x="2605" y="2759"/>
                    <a:pt x="3221" y="2144"/>
                    <a:pt x="3226" y="1381"/>
                  </a:cubicBezTo>
                  <a:cubicBezTo>
                    <a:pt x="3226" y="551"/>
                    <a:pt x="2544" y="0"/>
                    <a:pt x="1833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1" name="Google Shape;9251;p62"/>
            <p:cNvSpPr/>
            <p:nvPr/>
          </p:nvSpPr>
          <p:spPr>
            <a:xfrm>
              <a:off x="2665741" y="2257455"/>
              <a:ext cx="201371" cy="193739"/>
            </a:xfrm>
            <a:custGeom>
              <a:avLst/>
              <a:gdLst/>
              <a:ahLst/>
              <a:cxnLst/>
              <a:rect l="l" t="t" r="r" b="b"/>
              <a:pathLst>
                <a:path w="7968" h="7666" extrusionOk="0">
                  <a:moveTo>
                    <a:pt x="4131" y="304"/>
                  </a:moveTo>
                  <a:cubicBezTo>
                    <a:pt x="6082" y="310"/>
                    <a:pt x="7657" y="1885"/>
                    <a:pt x="7657" y="3835"/>
                  </a:cubicBezTo>
                  <a:cubicBezTo>
                    <a:pt x="7657" y="5263"/>
                    <a:pt x="6801" y="6549"/>
                    <a:pt x="5482" y="7094"/>
                  </a:cubicBezTo>
                  <a:cubicBezTo>
                    <a:pt x="5046" y="7274"/>
                    <a:pt x="4588" y="7362"/>
                    <a:pt x="4134" y="7362"/>
                  </a:cubicBezTo>
                  <a:cubicBezTo>
                    <a:pt x="3216" y="7362"/>
                    <a:pt x="2315" y="7003"/>
                    <a:pt x="1641" y="6325"/>
                  </a:cubicBezTo>
                  <a:cubicBezTo>
                    <a:pt x="633" y="5317"/>
                    <a:pt x="328" y="3803"/>
                    <a:pt x="878" y="2484"/>
                  </a:cubicBezTo>
                  <a:cubicBezTo>
                    <a:pt x="1423" y="1165"/>
                    <a:pt x="2709" y="310"/>
                    <a:pt x="4131" y="310"/>
                  </a:cubicBezTo>
                  <a:lnTo>
                    <a:pt x="4131" y="304"/>
                  </a:lnTo>
                  <a:close/>
                  <a:moveTo>
                    <a:pt x="4133" y="1"/>
                  </a:moveTo>
                  <a:cubicBezTo>
                    <a:pt x="3135" y="1"/>
                    <a:pt x="2155" y="390"/>
                    <a:pt x="1423" y="1122"/>
                  </a:cubicBezTo>
                  <a:cubicBezTo>
                    <a:pt x="328" y="2217"/>
                    <a:pt x="1" y="3868"/>
                    <a:pt x="595" y="5301"/>
                  </a:cubicBezTo>
                  <a:cubicBezTo>
                    <a:pt x="1183" y="6729"/>
                    <a:pt x="2584" y="7666"/>
                    <a:pt x="4131" y="7666"/>
                  </a:cubicBezTo>
                  <a:cubicBezTo>
                    <a:pt x="6251" y="7660"/>
                    <a:pt x="7962" y="5949"/>
                    <a:pt x="7967" y="3830"/>
                  </a:cubicBezTo>
                  <a:cubicBezTo>
                    <a:pt x="7967" y="2282"/>
                    <a:pt x="7030" y="882"/>
                    <a:pt x="5602" y="293"/>
                  </a:cubicBezTo>
                  <a:cubicBezTo>
                    <a:pt x="5127" y="96"/>
                    <a:pt x="4628" y="1"/>
                    <a:pt x="4133" y="1"/>
                  </a:cubicBezTo>
                  <a:close/>
                </a:path>
              </a:pathLst>
            </a:custGeom>
            <a:solidFill>
              <a:srgbClr val="435D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2" name="Google Shape;9252;p62"/>
            <p:cNvSpPr/>
            <p:nvPr/>
          </p:nvSpPr>
          <p:spPr>
            <a:xfrm>
              <a:off x="2832236" y="2350382"/>
              <a:ext cx="51657" cy="7860"/>
            </a:xfrm>
            <a:custGeom>
              <a:avLst/>
              <a:gdLst/>
              <a:ahLst/>
              <a:cxnLst/>
              <a:rect l="l" t="t" r="r" b="b"/>
              <a:pathLst>
                <a:path w="2044" h="311" extrusionOk="0">
                  <a:moveTo>
                    <a:pt x="153" y="0"/>
                  </a:moveTo>
                  <a:cubicBezTo>
                    <a:pt x="66" y="0"/>
                    <a:pt x="1" y="71"/>
                    <a:pt x="1" y="153"/>
                  </a:cubicBezTo>
                  <a:cubicBezTo>
                    <a:pt x="1" y="240"/>
                    <a:pt x="66" y="311"/>
                    <a:pt x="153" y="311"/>
                  </a:cubicBezTo>
                  <a:lnTo>
                    <a:pt x="1837" y="311"/>
                  </a:lnTo>
                  <a:cubicBezTo>
                    <a:pt x="2044" y="311"/>
                    <a:pt x="2044" y="0"/>
                    <a:pt x="1837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3" name="Google Shape;9253;p62"/>
            <p:cNvSpPr/>
            <p:nvPr/>
          </p:nvSpPr>
          <p:spPr>
            <a:xfrm>
              <a:off x="2723716" y="2350382"/>
              <a:ext cx="94216" cy="7860"/>
            </a:xfrm>
            <a:custGeom>
              <a:avLst/>
              <a:gdLst/>
              <a:ahLst/>
              <a:cxnLst/>
              <a:rect l="l" t="t" r="r" b="b"/>
              <a:pathLst>
                <a:path w="3728" h="311" extrusionOk="0">
                  <a:moveTo>
                    <a:pt x="153" y="0"/>
                  </a:moveTo>
                  <a:cubicBezTo>
                    <a:pt x="66" y="0"/>
                    <a:pt x="1" y="71"/>
                    <a:pt x="1" y="153"/>
                  </a:cubicBezTo>
                  <a:cubicBezTo>
                    <a:pt x="1" y="240"/>
                    <a:pt x="66" y="311"/>
                    <a:pt x="153" y="311"/>
                  </a:cubicBezTo>
                  <a:lnTo>
                    <a:pt x="3526" y="311"/>
                  </a:lnTo>
                  <a:cubicBezTo>
                    <a:pt x="3728" y="311"/>
                    <a:pt x="3728" y="0"/>
                    <a:pt x="3526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4" name="Google Shape;9254;p62"/>
            <p:cNvSpPr/>
            <p:nvPr/>
          </p:nvSpPr>
          <p:spPr>
            <a:xfrm>
              <a:off x="2657906" y="2350382"/>
              <a:ext cx="51657" cy="7860"/>
            </a:xfrm>
            <a:custGeom>
              <a:avLst/>
              <a:gdLst/>
              <a:ahLst/>
              <a:cxnLst/>
              <a:rect l="l" t="t" r="r" b="b"/>
              <a:pathLst>
                <a:path w="2044" h="311" extrusionOk="0">
                  <a:moveTo>
                    <a:pt x="153" y="0"/>
                  </a:moveTo>
                  <a:cubicBezTo>
                    <a:pt x="65" y="0"/>
                    <a:pt x="0" y="71"/>
                    <a:pt x="0" y="153"/>
                  </a:cubicBezTo>
                  <a:cubicBezTo>
                    <a:pt x="0" y="240"/>
                    <a:pt x="65" y="311"/>
                    <a:pt x="153" y="311"/>
                  </a:cubicBezTo>
                  <a:lnTo>
                    <a:pt x="1836" y="311"/>
                  </a:lnTo>
                  <a:cubicBezTo>
                    <a:pt x="2043" y="311"/>
                    <a:pt x="2043" y="0"/>
                    <a:pt x="1836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5" name="Google Shape;9255;p62"/>
            <p:cNvSpPr/>
            <p:nvPr/>
          </p:nvSpPr>
          <p:spPr>
            <a:xfrm>
              <a:off x="2766275" y="2307824"/>
              <a:ext cx="7885" cy="92952"/>
            </a:xfrm>
            <a:custGeom>
              <a:avLst/>
              <a:gdLst/>
              <a:ahLst/>
              <a:cxnLst/>
              <a:rect l="l" t="t" r="r" b="b"/>
              <a:pathLst>
                <a:path w="312" h="3678" extrusionOk="0">
                  <a:moveTo>
                    <a:pt x="153" y="1"/>
                  </a:moveTo>
                  <a:cubicBezTo>
                    <a:pt x="71" y="1"/>
                    <a:pt x="0" y="66"/>
                    <a:pt x="0" y="153"/>
                  </a:cubicBezTo>
                  <a:lnTo>
                    <a:pt x="0" y="3526"/>
                  </a:lnTo>
                  <a:cubicBezTo>
                    <a:pt x="0" y="3627"/>
                    <a:pt x="78" y="3677"/>
                    <a:pt x="156" y="3677"/>
                  </a:cubicBezTo>
                  <a:cubicBezTo>
                    <a:pt x="233" y="3677"/>
                    <a:pt x="311" y="3627"/>
                    <a:pt x="311" y="3526"/>
                  </a:cubicBezTo>
                  <a:lnTo>
                    <a:pt x="311" y="153"/>
                  </a:lnTo>
                  <a:cubicBezTo>
                    <a:pt x="311" y="66"/>
                    <a:pt x="240" y="1"/>
                    <a:pt x="153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6" name="Google Shape;9256;p62"/>
            <p:cNvSpPr/>
            <p:nvPr/>
          </p:nvSpPr>
          <p:spPr>
            <a:xfrm>
              <a:off x="2766275" y="2241938"/>
              <a:ext cx="7885" cy="50343"/>
            </a:xfrm>
            <a:custGeom>
              <a:avLst/>
              <a:gdLst/>
              <a:ahLst/>
              <a:cxnLst/>
              <a:rect l="l" t="t" r="r" b="b"/>
              <a:pathLst>
                <a:path w="312" h="1992" extrusionOk="0">
                  <a:moveTo>
                    <a:pt x="156" y="0"/>
                  </a:moveTo>
                  <a:cubicBezTo>
                    <a:pt x="78" y="0"/>
                    <a:pt x="0" y="52"/>
                    <a:pt x="0" y="155"/>
                  </a:cubicBezTo>
                  <a:lnTo>
                    <a:pt x="0" y="1839"/>
                  </a:lnTo>
                  <a:cubicBezTo>
                    <a:pt x="0" y="1926"/>
                    <a:pt x="71" y="1992"/>
                    <a:pt x="153" y="1992"/>
                  </a:cubicBezTo>
                  <a:cubicBezTo>
                    <a:pt x="240" y="1992"/>
                    <a:pt x="311" y="1926"/>
                    <a:pt x="311" y="1839"/>
                  </a:cubicBezTo>
                  <a:lnTo>
                    <a:pt x="311" y="155"/>
                  </a:lnTo>
                  <a:cubicBezTo>
                    <a:pt x="311" y="52"/>
                    <a:pt x="233" y="0"/>
                    <a:pt x="156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7" name="Google Shape;9257;p62"/>
            <p:cNvSpPr/>
            <p:nvPr/>
          </p:nvSpPr>
          <p:spPr>
            <a:xfrm>
              <a:off x="2766275" y="2416268"/>
              <a:ext cx="7885" cy="50368"/>
            </a:xfrm>
            <a:custGeom>
              <a:avLst/>
              <a:gdLst/>
              <a:ahLst/>
              <a:cxnLst/>
              <a:rect l="l" t="t" r="r" b="b"/>
              <a:pathLst>
                <a:path w="312" h="1993" extrusionOk="0">
                  <a:moveTo>
                    <a:pt x="156" y="1"/>
                  </a:moveTo>
                  <a:cubicBezTo>
                    <a:pt x="78" y="1"/>
                    <a:pt x="0" y="52"/>
                    <a:pt x="0" y="156"/>
                  </a:cubicBezTo>
                  <a:lnTo>
                    <a:pt x="0" y="1840"/>
                  </a:lnTo>
                  <a:cubicBezTo>
                    <a:pt x="0" y="1927"/>
                    <a:pt x="71" y="1992"/>
                    <a:pt x="153" y="1992"/>
                  </a:cubicBezTo>
                  <a:cubicBezTo>
                    <a:pt x="240" y="1992"/>
                    <a:pt x="311" y="1927"/>
                    <a:pt x="311" y="1840"/>
                  </a:cubicBezTo>
                  <a:lnTo>
                    <a:pt x="311" y="156"/>
                  </a:lnTo>
                  <a:cubicBezTo>
                    <a:pt x="311" y="52"/>
                    <a:pt x="233" y="1"/>
                    <a:pt x="156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258" name="Google Shape;9258;p62"/>
          <p:cNvGrpSpPr/>
          <p:nvPr/>
        </p:nvGrpSpPr>
        <p:grpSpPr>
          <a:xfrm>
            <a:off x="4116787" y="3256553"/>
            <a:ext cx="447728" cy="1135923"/>
            <a:chOff x="4116787" y="3256553"/>
            <a:chExt cx="447728" cy="1135923"/>
          </a:xfrm>
        </p:grpSpPr>
        <p:sp>
          <p:nvSpPr>
            <p:cNvPr id="9259" name="Google Shape;9259;p62"/>
            <p:cNvSpPr/>
            <p:nvPr/>
          </p:nvSpPr>
          <p:spPr>
            <a:xfrm>
              <a:off x="4116787" y="3256553"/>
              <a:ext cx="447728" cy="1135923"/>
            </a:xfrm>
            <a:custGeom>
              <a:avLst/>
              <a:gdLst/>
              <a:ahLst/>
              <a:cxnLst/>
              <a:rect l="l" t="t" r="r" b="b"/>
              <a:pathLst>
                <a:path w="17716" h="44947" extrusionOk="0">
                  <a:moveTo>
                    <a:pt x="8708" y="1"/>
                  </a:moveTo>
                  <a:cubicBezTo>
                    <a:pt x="8000" y="1"/>
                    <a:pt x="6261" y="235"/>
                    <a:pt x="6594" y="2603"/>
                  </a:cubicBezTo>
                  <a:cubicBezTo>
                    <a:pt x="6594" y="2603"/>
                    <a:pt x="6535" y="2587"/>
                    <a:pt x="6464" y="2587"/>
                  </a:cubicBezTo>
                  <a:cubicBezTo>
                    <a:pt x="6333" y="2587"/>
                    <a:pt x="6160" y="2641"/>
                    <a:pt x="6212" y="2946"/>
                  </a:cubicBezTo>
                  <a:cubicBezTo>
                    <a:pt x="6294" y="3415"/>
                    <a:pt x="6463" y="3965"/>
                    <a:pt x="7041" y="3965"/>
                  </a:cubicBezTo>
                  <a:cubicBezTo>
                    <a:pt x="7041" y="3965"/>
                    <a:pt x="7052" y="4690"/>
                    <a:pt x="7586" y="5022"/>
                  </a:cubicBezTo>
                  <a:cubicBezTo>
                    <a:pt x="7586" y="5022"/>
                    <a:pt x="7716" y="5720"/>
                    <a:pt x="7624" y="5851"/>
                  </a:cubicBezTo>
                  <a:cubicBezTo>
                    <a:pt x="7526" y="5982"/>
                    <a:pt x="5749" y="7224"/>
                    <a:pt x="5172" y="7278"/>
                  </a:cubicBezTo>
                  <a:cubicBezTo>
                    <a:pt x="4589" y="7338"/>
                    <a:pt x="2801" y="7758"/>
                    <a:pt x="2774" y="9725"/>
                  </a:cubicBezTo>
                  <a:cubicBezTo>
                    <a:pt x="2752" y="11687"/>
                    <a:pt x="2622" y="12259"/>
                    <a:pt x="2442" y="12542"/>
                  </a:cubicBezTo>
                  <a:cubicBezTo>
                    <a:pt x="2267" y="12825"/>
                    <a:pt x="2148" y="14640"/>
                    <a:pt x="2197" y="15485"/>
                  </a:cubicBezTo>
                  <a:cubicBezTo>
                    <a:pt x="2246" y="16324"/>
                    <a:pt x="1390" y="18422"/>
                    <a:pt x="1543" y="20874"/>
                  </a:cubicBezTo>
                  <a:cubicBezTo>
                    <a:pt x="1543" y="20874"/>
                    <a:pt x="665" y="21691"/>
                    <a:pt x="595" y="22334"/>
                  </a:cubicBezTo>
                  <a:cubicBezTo>
                    <a:pt x="524" y="22971"/>
                    <a:pt x="1" y="23838"/>
                    <a:pt x="61" y="23958"/>
                  </a:cubicBezTo>
                  <a:cubicBezTo>
                    <a:pt x="87" y="24009"/>
                    <a:pt x="167" y="24037"/>
                    <a:pt x="261" y="24037"/>
                  </a:cubicBezTo>
                  <a:cubicBezTo>
                    <a:pt x="377" y="24037"/>
                    <a:pt x="515" y="23994"/>
                    <a:pt x="605" y="23898"/>
                  </a:cubicBezTo>
                  <a:cubicBezTo>
                    <a:pt x="774" y="23718"/>
                    <a:pt x="1036" y="23386"/>
                    <a:pt x="1036" y="23386"/>
                  </a:cubicBezTo>
                  <a:lnTo>
                    <a:pt x="1036" y="23386"/>
                  </a:lnTo>
                  <a:cubicBezTo>
                    <a:pt x="1036" y="23386"/>
                    <a:pt x="480" y="25511"/>
                    <a:pt x="763" y="25603"/>
                  </a:cubicBezTo>
                  <a:cubicBezTo>
                    <a:pt x="775" y="25607"/>
                    <a:pt x="786" y="25609"/>
                    <a:pt x="797" y="25609"/>
                  </a:cubicBezTo>
                  <a:cubicBezTo>
                    <a:pt x="1101" y="25609"/>
                    <a:pt x="1323" y="24295"/>
                    <a:pt x="1428" y="24143"/>
                  </a:cubicBezTo>
                  <a:cubicBezTo>
                    <a:pt x="1446" y="24117"/>
                    <a:pt x="1460" y="24106"/>
                    <a:pt x="1472" y="24106"/>
                  </a:cubicBezTo>
                  <a:cubicBezTo>
                    <a:pt x="1531" y="24106"/>
                    <a:pt x="1525" y="24383"/>
                    <a:pt x="1494" y="24546"/>
                  </a:cubicBezTo>
                  <a:cubicBezTo>
                    <a:pt x="1457" y="24741"/>
                    <a:pt x="1379" y="25771"/>
                    <a:pt x="1600" y="25771"/>
                  </a:cubicBezTo>
                  <a:cubicBezTo>
                    <a:pt x="1608" y="25771"/>
                    <a:pt x="1616" y="25769"/>
                    <a:pt x="1624" y="25767"/>
                  </a:cubicBezTo>
                  <a:cubicBezTo>
                    <a:pt x="1856" y="25701"/>
                    <a:pt x="1934" y="24271"/>
                    <a:pt x="2035" y="24271"/>
                  </a:cubicBezTo>
                  <a:cubicBezTo>
                    <a:pt x="2043" y="24271"/>
                    <a:pt x="2052" y="24280"/>
                    <a:pt x="2060" y="24301"/>
                  </a:cubicBezTo>
                  <a:cubicBezTo>
                    <a:pt x="2180" y="24573"/>
                    <a:pt x="2006" y="25592"/>
                    <a:pt x="2169" y="25625"/>
                  </a:cubicBezTo>
                  <a:cubicBezTo>
                    <a:pt x="2183" y="25628"/>
                    <a:pt x="2196" y="25629"/>
                    <a:pt x="2208" y="25629"/>
                  </a:cubicBezTo>
                  <a:cubicBezTo>
                    <a:pt x="2340" y="25629"/>
                    <a:pt x="2351" y="25475"/>
                    <a:pt x="2376" y="25380"/>
                  </a:cubicBezTo>
                  <a:cubicBezTo>
                    <a:pt x="2397" y="25279"/>
                    <a:pt x="2346" y="24133"/>
                    <a:pt x="2444" y="24133"/>
                  </a:cubicBezTo>
                  <a:cubicBezTo>
                    <a:pt x="2451" y="24133"/>
                    <a:pt x="2460" y="24140"/>
                    <a:pt x="2469" y="24154"/>
                  </a:cubicBezTo>
                  <a:cubicBezTo>
                    <a:pt x="2600" y="24350"/>
                    <a:pt x="2529" y="25353"/>
                    <a:pt x="2632" y="25385"/>
                  </a:cubicBezTo>
                  <a:cubicBezTo>
                    <a:pt x="2632" y="25385"/>
                    <a:pt x="2672" y="25404"/>
                    <a:pt x="2719" y="25404"/>
                  </a:cubicBezTo>
                  <a:cubicBezTo>
                    <a:pt x="2796" y="25404"/>
                    <a:pt x="2895" y="25356"/>
                    <a:pt x="2889" y="25107"/>
                  </a:cubicBezTo>
                  <a:cubicBezTo>
                    <a:pt x="2878" y="24704"/>
                    <a:pt x="3025" y="22966"/>
                    <a:pt x="3036" y="22563"/>
                  </a:cubicBezTo>
                  <a:cubicBezTo>
                    <a:pt x="3047" y="22007"/>
                    <a:pt x="2731" y="21228"/>
                    <a:pt x="2812" y="21097"/>
                  </a:cubicBezTo>
                  <a:cubicBezTo>
                    <a:pt x="2894" y="20966"/>
                    <a:pt x="3510" y="18950"/>
                    <a:pt x="3782" y="18133"/>
                  </a:cubicBezTo>
                  <a:cubicBezTo>
                    <a:pt x="4055" y="17315"/>
                    <a:pt x="4055" y="15185"/>
                    <a:pt x="4224" y="14912"/>
                  </a:cubicBezTo>
                  <a:cubicBezTo>
                    <a:pt x="4353" y="14693"/>
                    <a:pt x="4648" y="13388"/>
                    <a:pt x="4852" y="13388"/>
                  </a:cubicBezTo>
                  <a:cubicBezTo>
                    <a:pt x="4907" y="13388"/>
                    <a:pt x="4955" y="13481"/>
                    <a:pt x="4992" y="13714"/>
                  </a:cubicBezTo>
                  <a:cubicBezTo>
                    <a:pt x="5172" y="14814"/>
                    <a:pt x="5444" y="17517"/>
                    <a:pt x="5362" y="18111"/>
                  </a:cubicBezTo>
                  <a:cubicBezTo>
                    <a:pt x="5275" y="18705"/>
                    <a:pt x="5041" y="19724"/>
                    <a:pt x="5101" y="20301"/>
                  </a:cubicBezTo>
                  <a:cubicBezTo>
                    <a:pt x="5161" y="20884"/>
                    <a:pt x="4540" y="22067"/>
                    <a:pt x="4425" y="23418"/>
                  </a:cubicBezTo>
                  <a:cubicBezTo>
                    <a:pt x="4316" y="24770"/>
                    <a:pt x="4556" y="28311"/>
                    <a:pt x="4758" y="29227"/>
                  </a:cubicBezTo>
                  <a:cubicBezTo>
                    <a:pt x="4959" y="30137"/>
                    <a:pt x="4316" y="32060"/>
                    <a:pt x="4245" y="32447"/>
                  </a:cubicBezTo>
                  <a:cubicBezTo>
                    <a:pt x="4175" y="32840"/>
                    <a:pt x="4185" y="33929"/>
                    <a:pt x="4104" y="35330"/>
                  </a:cubicBezTo>
                  <a:cubicBezTo>
                    <a:pt x="4022" y="36730"/>
                    <a:pt x="4458" y="39760"/>
                    <a:pt x="4294" y="40283"/>
                  </a:cubicBezTo>
                  <a:cubicBezTo>
                    <a:pt x="4125" y="40806"/>
                    <a:pt x="1259" y="44032"/>
                    <a:pt x="1614" y="44538"/>
                  </a:cubicBezTo>
                  <a:cubicBezTo>
                    <a:pt x="1806" y="44809"/>
                    <a:pt x="2162" y="44946"/>
                    <a:pt x="2527" y="44946"/>
                  </a:cubicBezTo>
                  <a:cubicBezTo>
                    <a:pt x="2845" y="44946"/>
                    <a:pt x="3169" y="44842"/>
                    <a:pt x="3395" y="44631"/>
                  </a:cubicBezTo>
                  <a:cubicBezTo>
                    <a:pt x="3875" y="44184"/>
                    <a:pt x="4600" y="43520"/>
                    <a:pt x="4970" y="43236"/>
                  </a:cubicBezTo>
                  <a:cubicBezTo>
                    <a:pt x="5335" y="42947"/>
                    <a:pt x="6191" y="42795"/>
                    <a:pt x="6060" y="41089"/>
                  </a:cubicBezTo>
                  <a:cubicBezTo>
                    <a:pt x="6060" y="41089"/>
                    <a:pt x="5831" y="38550"/>
                    <a:pt x="6616" y="36872"/>
                  </a:cubicBezTo>
                  <a:cubicBezTo>
                    <a:pt x="7400" y="35188"/>
                    <a:pt x="7041" y="32840"/>
                    <a:pt x="7128" y="32082"/>
                  </a:cubicBezTo>
                  <a:cubicBezTo>
                    <a:pt x="7210" y="31325"/>
                    <a:pt x="7280" y="30093"/>
                    <a:pt x="7744" y="29216"/>
                  </a:cubicBezTo>
                  <a:cubicBezTo>
                    <a:pt x="8125" y="28491"/>
                    <a:pt x="8588" y="25936"/>
                    <a:pt x="8855" y="25058"/>
                  </a:cubicBezTo>
                  <a:cubicBezTo>
                    <a:pt x="9128" y="25936"/>
                    <a:pt x="9591" y="28491"/>
                    <a:pt x="9972" y="29216"/>
                  </a:cubicBezTo>
                  <a:cubicBezTo>
                    <a:pt x="10435" y="30093"/>
                    <a:pt x="10506" y="31325"/>
                    <a:pt x="10588" y="32082"/>
                  </a:cubicBezTo>
                  <a:cubicBezTo>
                    <a:pt x="10670" y="32840"/>
                    <a:pt x="10316" y="35188"/>
                    <a:pt x="11100" y="36872"/>
                  </a:cubicBezTo>
                  <a:cubicBezTo>
                    <a:pt x="11879" y="38556"/>
                    <a:pt x="11656" y="41089"/>
                    <a:pt x="11656" y="41089"/>
                  </a:cubicBezTo>
                  <a:cubicBezTo>
                    <a:pt x="11525" y="42789"/>
                    <a:pt x="12381" y="42947"/>
                    <a:pt x="12746" y="43236"/>
                  </a:cubicBezTo>
                  <a:cubicBezTo>
                    <a:pt x="13111" y="43520"/>
                    <a:pt x="13836" y="44184"/>
                    <a:pt x="14321" y="44631"/>
                  </a:cubicBezTo>
                  <a:cubicBezTo>
                    <a:pt x="14546" y="44842"/>
                    <a:pt x="14871" y="44946"/>
                    <a:pt x="15188" y="44946"/>
                  </a:cubicBezTo>
                  <a:cubicBezTo>
                    <a:pt x="15552" y="44946"/>
                    <a:pt x="15908" y="44809"/>
                    <a:pt x="16097" y="44538"/>
                  </a:cubicBezTo>
                  <a:cubicBezTo>
                    <a:pt x="16457" y="44026"/>
                    <a:pt x="13585" y="40806"/>
                    <a:pt x="13421" y="40283"/>
                  </a:cubicBezTo>
                  <a:cubicBezTo>
                    <a:pt x="13253" y="39760"/>
                    <a:pt x="13694" y="36730"/>
                    <a:pt x="13612" y="35330"/>
                  </a:cubicBezTo>
                  <a:cubicBezTo>
                    <a:pt x="13525" y="33929"/>
                    <a:pt x="13541" y="32840"/>
                    <a:pt x="13470" y="32447"/>
                  </a:cubicBezTo>
                  <a:cubicBezTo>
                    <a:pt x="13394" y="32060"/>
                    <a:pt x="12757" y="30137"/>
                    <a:pt x="12958" y="29227"/>
                  </a:cubicBezTo>
                  <a:cubicBezTo>
                    <a:pt x="13160" y="28311"/>
                    <a:pt x="13400" y="24770"/>
                    <a:pt x="13285" y="23418"/>
                  </a:cubicBezTo>
                  <a:cubicBezTo>
                    <a:pt x="13176" y="22067"/>
                    <a:pt x="12555" y="20884"/>
                    <a:pt x="12615" y="20301"/>
                  </a:cubicBezTo>
                  <a:cubicBezTo>
                    <a:pt x="12675" y="19724"/>
                    <a:pt x="12435" y="18705"/>
                    <a:pt x="12353" y="18111"/>
                  </a:cubicBezTo>
                  <a:cubicBezTo>
                    <a:pt x="12272" y="17517"/>
                    <a:pt x="12544" y="14814"/>
                    <a:pt x="12724" y="13714"/>
                  </a:cubicBezTo>
                  <a:cubicBezTo>
                    <a:pt x="12761" y="13482"/>
                    <a:pt x="12809" y="13389"/>
                    <a:pt x="12863" y="13389"/>
                  </a:cubicBezTo>
                  <a:cubicBezTo>
                    <a:pt x="13068" y="13389"/>
                    <a:pt x="13363" y="14697"/>
                    <a:pt x="13492" y="14912"/>
                  </a:cubicBezTo>
                  <a:cubicBezTo>
                    <a:pt x="13656" y="15185"/>
                    <a:pt x="13656" y="17315"/>
                    <a:pt x="13928" y="18133"/>
                  </a:cubicBezTo>
                  <a:cubicBezTo>
                    <a:pt x="14201" y="18950"/>
                    <a:pt x="14822" y="20966"/>
                    <a:pt x="14904" y="21097"/>
                  </a:cubicBezTo>
                  <a:cubicBezTo>
                    <a:pt x="14985" y="21228"/>
                    <a:pt x="14533" y="21893"/>
                    <a:pt x="14789" y="23342"/>
                  </a:cubicBezTo>
                  <a:cubicBezTo>
                    <a:pt x="14865" y="23925"/>
                    <a:pt x="14904" y="24513"/>
                    <a:pt x="14904" y="25102"/>
                  </a:cubicBezTo>
                  <a:cubicBezTo>
                    <a:pt x="14897" y="25359"/>
                    <a:pt x="14969" y="25406"/>
                    <a:pt x="15023" y="25406"/>
                  </a:cubicBezTo>
                  <a:cubicBezTo>
                    <a:pt x="15054" y="25406"/>
                    <a:pt x="15078" y="25391"/>
                    <a:pt x="15078" y="25391"/>
                  </a:cubicBezTo>
                  <a:cubicBezTo>
                    <a:pt x="15187" y="25353"/>
                    <a:pt x="15149" y="24230"/>
                    <a:pt x="15285" y="24029"/>
                  </a:cubicBezTo>
                  <a:cubicBezTo>
                    <a:pt x="15294" y="24015"/>
                    <a:pt x="15302" y="24008"/>
                    <a:pt x="15309" y="24008"/>
                  </a:cubicBezTo>
                  <a:cubicBezTo>
                    <a:pt x="15408" y="24008"/>
                    <a:pt x="15320" y="25278"/>
                    <a:pt x="15345" y="25374"/>
                  </a:cubicBezTo>
                  <a:cubicBezTo>
                    <a:pt x="15365" y="25474"/>
                    <a:pt x="15376" y="25629"/>
                    <a:pt x="15507" y="25629"/>
                  </a:cubicBezTo>
                  <a:cubicBezTo>
                    <a:pt x="15519" y="25629"/>
                    <a:pt x="15532" y="25628"/>
                    <a:pt x="15547" y="25625"/>
                  </a:cubicBezTo>
                  <a:cubicBezTo>
                    <a:pt x="15715" y="25587"/>
                    <a:pt x="15557" y="24383"/>
                    <a:pt x="15677" y="24110"/>
                  </a:cubicBezTo>
                  <a:cubicBezTo>
                    <a:pt x="15685" y="24092"/>
                    <a:pt x="15693" y="24083"/>
                    <a:pt x="15700" y="24083"/>
                  </a:cubicBezTo>
                  <a:cubicBezTo>
                    <a:pt x="15800" y="24083"/>
                    <a:pt x="15863" y="25701"/>
                    <a:pt x="16091" y="25767"/>
                  </a:cubicBezTo>
                  <a:cubicBezTo>
                    <a:pt x="16099" y="25769"/>
                    <a:pt x="16107" y="25770"/>
                    <a:pt x="16114" y="25770"/>
                  </a:cubicBezTo>
                  <a:cubicBezTo>
                    <a:pt x="16337" y="25770"/>
                    <a:pt x="16259" y="24741"/>
                    <a:pt x="16222" y="24546"/>
                  </a:cubicBezTo>
                  <a:cubicBezTo>
                    <a:pt x="16194" y="24377"/>
                    <a:pt x="16231" y="23997"/>
                    <a:pt x="16311" y="23997"/>
                  </a:cubicBezTo>
                  <a:cubicBezTo>
                    <a:pt x="16324" y="23997"/>
                    <a:pt x="16338" y="24007"/>
                    <a:pt x="16353" y="24029"/>
                  </a:cubicBezTo>
                  <a:cubicBezTo>
                    <a:pt x="16454" y="24178"/>
                    <a:pt x="16758" y="25600"/>
                    <a:pt x="16945" y="25600"/>
                  </a:cubicBezTo>
                  <a:cubicBezTo>
                    <a:pt x="16949" y="25600"/>
                    <a:pt x="16954" y="25599"/>
                    <a:pt x="16958" y="25598"/>
                  </a:cubicBezTo>
                  <a:cubicBezTo>
                    <a:pt x="17247" y="25494"/>
                    <a:pt x="16685" y="23386"/>
                    <a:pt x="16685" y="23386"/>
                  </a:cubicBezTo>
                  <a:lnTo>
                    <a:pt x="16685" y="23386"/>
                  </a:lnTo>
                  <a:cubicBezTo>
                    <a:pt x="16685" y="23386"/>
                    <a:pt x="16947" y="23718"/>
                    <a:pt x="17110" y="23892"/>
                  </a:cubicBezTo>
                  <a:cubicBezTo>
                    <a:pt x="17203" y="23991"/>
                    <a:pt x="17343" y="24036"/>
                    <a:pt x="17458" y="24036"/>
                  </a:cubicBezTo>
                  <a:cubicBezTo>
                    <a:pt x="17552" y="24036"/>
                    <a:pt x="17631" y="24006"/>
                    <a:pt x="17655" y="23952"/>
                  </a:cubicBezTo>
                  <a:cubicBezTo>
                    <a:pt x="17715" y="23832"/>
                    <a:pt x="17187" y="22971"/>
                    <a:pt x="17116" y="22334"/>
                  </a:cubicBezTo>
                  <a:cubicBezTo>
                    <a:pt x="17045" y="21691"/>
                    <a:pt x="16168" y="20874"/>
                    <a:pt x="16168" y="20874"/>
                  </a:cubicBezTo>
                  <a:cubicBezTo>
                    <a:pt x="16320" y="18422"/>
                    <a:pt x="15470" y="16324"/>
                    <a:pt x="15519" y="15485"/>
                  </a:cubicBezTo>
                  <a:cubicBezTo>
                    <a:pt x="15563" y="14640"/>
                    <a:pt x="15443" y="12825"/>
                    <a:pt x="15269" y="12542"/>
                  </a:cubicBezTo>
                  <a:cubicBezTo>
                    <a:pt x="15089" y="12259"/>
                    <a:pt x="14958" y="11692"/>
                    <a:pt x="14936" y="9725"/>
                  </a:cubicBezTo>
                  <a:cubicBezTo>
                    <a:pt x="14914" y="7758"/>
                    <a:pt x="13122" y="7338"/>
                    <a:pt x="12544" y="7278"/>
                  </a:cubicBezTo>
                  <a:cubicBezTo>
                    <a:pt x="11961" y="7224"/>
                    <a:pt x="10185" y="5976"/>
                    <a:pt x="10092" y="5851"/>
                  </a:cubicBezTo>
                  <a:cubicBezTo>
                    <a:pt x="9994" y="5725"/>
                    <a:pt x="10125" y="5022"/>
                    <a:pt x="10125" y="5022"/>
                  </a:cubicBezTo>
                  <a:cubicBezTo>
                    <a:pt x="10659" y="4690"/>
                    <a:pt x="10670" y="3965"/>
                    <a:pt x="10670" y="3965"/>
                  </a:cubicBezTo>
                  <a:cubicBezTo>
                    <a:pt x="11253" y="3965"/>
                    <a:pt x="11422" y="3420"/>
                    <a:pt x="11498" y="2946"/>
                  </a:cubicBezTo>
                  <a:cubicBezTo>
                    <a:pt x="11550" y="2641"/>
                    <a:pt x="11381" y="2585"/>
                    <a:pt x="11251" y="2585"/>
                  </a:cubicBezTo>
                  <a:cubicBezTo>
                    <a:pt x="11177" y="2585"/>
                    <a:pt x="11117" y="2603"/>
                    <a:pt x="11117" y="2603"/>
                  </a:cubicBezTo>
                  <a:cubicBezTo>
                    <a:pt x="11450" y="235"/>
                    <a:pt x="9715" y="1"/>
                    <a:pt x="9003" y="1"/>
                  </a:cubicBezTo>
                  <a:cubicBezTo>
                    <a:pt x="8947" y="1"/>
                    <a:pt x="8897" y="2"/>
                    <a:pt x="8855" y="4"/>
                  </a:cubicBezTo>
                  <a:cubicBezTo>
                    <a:pt x="8814" y="2"/>
                    <a:pt x="8764" y="1"/>
                    <a:pt x="8708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260" name="Google Shape;9260;p62"/>
            <p:cNvGrpSpPr/>
            <p:nvPr/>
          </p:nvGrpSpPr>
          <p:grpSpPr>
            <a:xfrm>
              <a:off x="4135514" y="3261886"/>
              <a:ext cx="409996" cy="1125132"/>
              <a:chOff x="4135514" y="3261886"/>
              <a:chExt cx="409996" cy="1125132"/>
            </a:xfrm>
          </p:grpSpPr>
          <p:sp>
            <p:nvSpPr>
              <p:cNvPr id="9261" name="Google Shape;9261;p62"/>
              <p:cNvSpPr/>
              <p:nvPr/>
            </p:nvSpPr>
            <p:spPr>
              <a:xfrm>
                <a:off x="4162100" y="4273342"/>
                <a:ext cx="104805" cy="113676"/>
              </a:xfrm>
              <a:custGeom>
                <a:avLst/>
                <a:gdLst/>
                <a:ahLst/>
                <a:cxnLst/>
                <a:rect l="l" t="t" r="r" b="b"/>
                <a:pathLst>
                  <a:path w="4147" h="4498" extrusionOk="0">
                    <a:moveTo>
                      <a:pt x="2730" y="1"/>
                    </a:moveTo>
                    <a:cubicBezTo>
                      <a:pt x="2725" y="39"/>
                      <a:pt x="2714" y="77"/>
                      <a:pt x="2703" y="115"/>
                    </a:cubicBezTo>
                    <a:cubicBezTo>
                      <a:pt x="2638" y="328"/>
                      <a:pt x="2305" y="769"/>
                      <a:pt x="1728" y="1532"/>
                    </a:cubicBezTo>
                    <a:cubicBezTo>
                      <a:pt x="1319" y="2066"/>
                      <a:pt x="861" y="2665"/>
                      <a:pt x="518" y="3183"/>
                    </a:cubicBezTo>
                    <a:cubicBezTo>
                      <a:pt x="22" y="3929"/>
                      <a:pt x="0" y="4147"/>
                      <a:pt x="6" y="4191"/>
                    </a:cubicBezTo>
                    <a:cubicBezTo>
                      <a:pt x="147" y="4382"/>
                      <a:pt x="414" y="4496"/>
                      <a:pt x="730" y="4496"/>
                    </a:cubicBezTo>
                    <a:cubicBezTo>
                      <a:pt x="744" y="4497"/>
                      <a:pt x="758" y="4497"/>
                      <a:pt x="772" y="4497"/>
                    </a:cubicBezTo>
                    <a:cubicBezTo>
                      <a:pt x="1019" y="4497"/>
                      <a:pt x="1259" y="4405"/>
                      <a:pt x="1450" y="4240"/>
                    </a:cubicBezTo>
                    <a:cubicBezTo>
                      <a:pt x="1957" y="3771"/>
                      <a:pt x="2670" y="3118"/>
                      <a:pt x="3041" y="2829"/>
                    </a:cubicBezTo>
                    <a:cubicBezTo>
                      <a:pt x="3117" y="2774"/>
                      <a:pt x="3193" y="2725"/>
                      <a:pt x="3275" y="2676"/>
                    </a:cubicBezTo>
                    <a:cubicBezTo>
                      <a:pt x="3662" y="2453"/>
                      <a:pt x="4147" y="2164"/>
                      <a:pt x="4049" y="878"/>
                    </a:cubicBezTo>
                    <a:cubicBezTo>
                      <a:pt x="4043" y="851"/>
                      <a:pt x="4027" y="638"/>
                      <a:pt x="4022" y="317"/>
                    </a:cubicBezTo>
                    <a:cubicBezTo>
                      <a:pt x="3842" y="224"/>
                      <a:pt x="3662" y="159"/>
                      <a:pt x="3471" y="110"/>
                    </a:cubicBezTo>
                    <a:cubicBezTo>
                      <a:pt x="3455" y="119"/>
                      <a:pt x="3437" y="123"/>
                      <a:pt x="3420" y="123"/>
                    </a:cubicBezTo>
                    <a:cubicBezTo>
                      <a:pt x="3388" y="123"/>
                      <a:pt x="3357" y="108"/>
                      <a:pt x="3335" y="83"/>
                    </a:cubicBezTo>
                    <a:cubicBezTo>
                      <a:pt x="3133" y="39"/>
                      <a:pt x="2932" y="12"/>
                      <a:pt x="2730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2" name="Google Shape;9262;p62"/>
              <p:cNvSpPr/>
              <p:nvPr/>
            </p:nvSpPr>
            <p:spPr>
              <a:xfrm>
                <a:off x="4225029" y="4031661"/>
                <a:ext cx="52491" cy="238825"/>
              </a:xfrm>
              <a:custGeom>
                <a:avLst/>
                <a:gdLst/>
                <a:ahLst/>
                <a:cxnLst/>
                <a:rect l="l" t="t" r="r" b="b"/>
                <a:pathLst>
                  <a:path w="2077" h="9450" extrusionOk="0">
                    <a:moveTo>
                      <a:pt x="616" y="1"/>
                    </a:moveTo>
                    <a:cubicBezTo>
                      <a:pt x="524" y="508"/>
                      <a:pt x="387" y="1014"/>
                      <a:pt x="284" y="1396"/>
                    </a:cubicBezTo>
                    <a:cubicBezTo>
                      <a:pt x="229" y="1586"/>
                      <a:pt x="186" y="1745"/>
                      <a:pt x="175" y="1821"/>
                    </a:cubicBezTo>
                    <a:cubicBezTo>
                      <a:pt x="137" y="2022"/>
                      <a:pt x="126" y="2464"/>
                      <a:pt x="104" y="3020"/>
                    </a:cubicBezTo>
                    <a:cubicBezTo>
                      <a:pt x="93" y="3477"/>
                      <a:pt x="71" y="4049"/>
                      <a:pt x="39" y="4676"/>
                    </a:cubicBezTo>
                    <a:cubicBezTo>
                      <a:pt x="1" y="5346"/>
                      <a:pt x="82" y="6436"/>
                      <a:pt x="159" y="7401"/>
                    </a:cubicBezTo>
                    <a:cubicBezTo>
                      <a:pt x="229" y="8321"/>
                      <a:pt x="278" y="8981"/>
                      <a:pt x="262" y="9379"/>
                    </a:cubicBezTo>
                    <a:cubicBezTo>
                      <a:pt x="453" y="9389"/>
                      <a:pt x="643" y="9411"/>
                      <a:pt x="834" y="9449"/>
                    </a:cubicBezTo>
                    <a:cubicBezTo>
                      <a:pt x="829" y="7902"/>
                      <a:pt x="774" y="6349"/>
                      <a:pt x="1243" y="4850"/>
                    </a:cubicBezTo>
                    <a:cubicBezTo>
                      <a:pt x="1711" y="3352"/>
                      <a:pt x="2077" y="1772"/>
                      <a:pt x="1886" y="186"/>
                    </a:cubicBezTo>
                    <a:cubicBezTo>
                      <a:pt x="1886" y="181"/>
                      <a:pt x="1886" y="175"/>
                      <a:pt x="1886" y="164"/>
                    </a:cubicBezTo>
                    <a:cubicBezTo>
                      <a:pt x="1818" y="169"/>
                      <a:pt x="1749" y="171"/>
                      <a:pt x="1681" y="171"/>
                    </a:cubicBezTo>
                    <a:cubicBezTo>
                      <a:pt x="1319" y="171"/>
                      <a:pt x="960" y="111"/>
                      <a:pt x="61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3" name="Google Shape;9263;p62"/>
              <p:cNvSpPr/>
              <p:nvPr/>
            </p:nvSpPr>
            <p:spPr>
              <a:xfrm>
                <a:off x="4241001" y="3987611"/>
                <a:ext cx="31843" cy="43469"/>
              </a:xfrm>
              <a:custGeom>
                <a:avLst/>
                <a:gdLst/>
                <a:ahLst/>
                <a:cxnLst/>
                <a:rect l="l" t="t" r="r" b="b"/>
                <a:pathLst>
                  <a:path w="1260" h="1720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7" y="98"/>
                      <a:pt x="33" y="185"/>
                      <a:pt x="50" y="256"/>
                    </a:cubicBezTo>
                    <a:cubicBezTo>
                      <a:pt x="126" y="605"/>
                      <a:pt x="93" y="1074"/>
                      <a:pt x="17" y="1548"/>
                    </a:cubicBezTo>
                    <a:cubicBezTo>
                      <a:pt x="345" y="1663"/>
                      <a:pt x="690" y="1719"/>
                      <a:pt x="1037" y="1719"/>
                    </a:cubicBezTo>
                    <a:cubicBezTo>
                      <a:pt x="1082" y="1719"/>
                      <a:pt x="1127" y="1718"/>
                      <a:pt x="1172" y="1717"/>
                    </a:cubicBezTo>
                    <a:cubicBezTo>
                      <a:pt x="1156" y="1575"/>
                      <a:pt x="1156" y="1428"/>
                      <a:pt x="1167" y="1286"/>
                    </a:cubicBezTo>
                    <a:cubicBezTo>
                      <a:pt x="1167" y="1025"/>
                      <a:pt x="1156" y="670"/>
                      <a:pt x="1259" y="409"/>
                    </a:cubicBezTo>
                    <a:cubicBezTo>
                      <a:pt x="818" y="338"/>
                      <a:pt x="398" y="196"/>
                      <a:pt x="1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4" name="Google Shape;9264;p62"/>
              <p:cNvSpPr/>
              <p:nvPr/>
            </p:nvSpPr>
            <p:spPr>
              <a:xfrm>
                <a:off x="4275296" y="3998882"/>
                <a:ext cx="28533" cy="31843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60" extrusionOk="0">
                    <a:moveTo>
                      <a:pt x="98" y="1"/>
                    </a:moveTo>
                    <a:cubicBezTo>
                      <a:pt x="0" y="203"/>
                      <a:pt x="11" y="497"/>
                      <a:pt x="6" y="715"/>
                    </a:cubicBezTo>
                    <a:cubicBezTo>
                      <a:pt x="0" y="851"/>
                      <a:pt x="0" y="987"/>
                      <a:pt x="11" y="1129"/>
                    </a:cubicBezTo>
                    <a:cubicBezTo>
                      <a:pt x="11" y="1156"/>
                      <a:pt x="28" y="1216"/>
                      <a:pt x="33" y="1260"/>
                    </a:cubicBezTo>
                    <a:cubicBezTo>
                      <a:pt x="311" y="1232"/>
                      <a:pt x="583" y="1162"/>
                      <a:pt x="845" y="1064"/>
                    </a:cubicBezTo>
                    <a:cubicBezTo>
                      <a:pt x="910" y="720"/>
                      <a:pt x="1003" y="388"/>
                      <a:pt x="1128" y="66"/>
                    </a:cubicBezTo>
                    <a:lnTo>
                      <a:pt x="1128" y="66"/>
                    </a:lnTo>
                    <a:cubicBezTo>
                      <a:pt x="1060" y="69"/>
                      <a:pt x="992" y="70"/>
                      <a:pt x="923" y="70"/>
                    </a:cubicBezTo>
                    <a:cubicBezTo>
                      <a:pt x="701" y="70"/>
                      <a:pt x="477" y="56"/>
                      <a:pt x="256" y="23"/>
                    </a:cubicBezTo>
                    <a:lnTo>
                      <a:pt x="98" y="1"/>
                    </a:ln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5" name="Google Shape;9265;p62"/>
              <p:cNvSpPr/>
              <p:nvPr/>
            </p:nvSpPr>
            <p:spPr>
              <a:xfrm>
                <a:off x="4249821" y="3735315"/>
                <a:ext cx="88984" cy="140212"/>
              </a:xfrm>
              <a:custGeom>
                <a:avLst/>
                <a:gdLst/>
                <a:ahLst/>
                <a:cxnLst/>
                <a:rect l="l" t="t" r="r" b="b"/>
                <a:pathLst>
                  <a:path w="3521" h="5548" extrusionOk="0">
                    <a:moveTo>
                      <a:pt x="175" y="1"/>
                    </a:moveTo>
                    <a:cubicBezTo>
                      <a:pt x="93" y="480"/>
                      <a:pt x="11" y="1003"/>
                      <a:pt x="49" y="1341"/>
                    </a:cubicBezTo>
                    <a:cubicBezTo>
                      <a:pt x="60" y="1510"/>
                      <a:pt x="44" y="1679"/>
                      <a:pt x="0" y="1842"/>
                    </a:cubicBezTo>
                    <a:cubicBezTo>
                      <a:pt x="16" y="1842"/>
                      <a:pt x="32" y="1841"/>
                      <a:pt x="48" y="1841"/>
                    </a:cubicBezTo>
                    <a:cubicBezTo>
                      <a:pt x="608" y="1841"/>
                      <a:pt x="1134" y="2216"/>
                      <a:pt x="1515" y="2714"/>
                    </a:cubicBezTo>
                    <a:cubicBezTo>
                      <a:pt x="1864" y="3156"/>
                      <a:pt x="2109" y="3668"/>
                      <a:pt x="2403" y="4136"/>
                    </a:cubicBezTo>
                    <a:cubicBezTo>
                      <a:pt x="2719" y="4632"/>
                      <a:pt x="3133" y="5106"/>
                      <a:pt x="3520" y="5548"/>
                    </a:cubicBezTo>
                    <a:lnTo>
                      <a:pt x="3520" y="2071"/>
                    </a:lnTo>
                    <a:cubicBezTo>
                      <a:pt x="3210" y="1908"/>
                      <a:pt x="2866" y="1826"/>
                      <a:pt x="2556" y="1679"/>
                    </a:cubicBezTo>
                    <a:cubicBezTo>
                      <a:pt x="2523" y="1668"/>
                      <a:pt x="2496" y="1652"/>
                      <a:pt x="2463" y="1635"/>
                    </a:cubicBezTo>
                    <a:cubicBezTo>
                      <a:pt x="2180" y="1488"/>
                      <a:pt x="1918" y="1303"/>
                      <a:pt x="1684" y="1085"/>
                    </a:cubicBezTo>
                    <a:cubicBezTo>
                      <a:pt x="1237" y="665"/>
                      <a:pt x="796" y="71"/>
                      <a:pt x="17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6" name="Google Shape;9266;p62"/>
              <p:cNvSpPr/>
              <p:nvPr/>
            </p:nvSpPr>
            <p:spPr>
              <a:xfrm>
                <a:off x="4254901" y="3692352"/>
                <a:ext cx="59795" cy="78648"/>
              </a:xfrm>
              <a:custGeom>
                <a:avLst/>
                <a:gdLst/>
                <a:ahLst/>
                <a:cxnLst/>
                <a:rect l="l" t="t" r="r" b="b"/>
                <a:pathLst>
                  <a:path w="2366" h="3112" extrusionOk="0">
                    <a:moveTo>
                      <a:pt x="104" y="1"/>
                    </a:moveTo>
                    <a:cubicBezTo>
                      <a:pt x="126" y="300"/>
                      <a:pt x="126" y="600"/>
                      <a:pt x="104" y="900"/>
                    </a:cubicBezTo>
                    <a:cubicBezTo>
                      <a:pt x="83" y="1058"/>
                      <a:pt x="50" y="1248"/>
                      <a:pt x="12" y="1450"/>
                    </a:cubicBezTo>
                    <a:cubicBezTo>
                      <a:pt x="12" y="1472"/>
                      <a:pt x="6" y="1494"/>
                      <a:pt x="1" y="1515"/>
                    </a:cubicBezTo>
                    <a:cubicBezTo>
                      <a:pt x="508" y="1581"/>
                      <a:pt x="905" y="1935"/>
                      <a:pt x="1281" y="2316"/>
                    </a:cubicBezTo>
                    <a:cubicBezTo>
                      <a:pt x="1587" y="2627"/>
                      <a:pt x="1903" y="2910"/>
                      <a:pt x="2290" y="3112"/>
                    </a:cubicBezTo>
                    <a:cubicBezTo>
                      <a:pt x="2366" y="2463"/>
                      <a:pt x="2197" y="1733"/>
                      <a:pt x="2126" y="1101"/>
                    </a:cubicBezTo>
                    <a:lnTo>
                      <a:pt x="2093" y="834"/>
                    </a:lnTo>
                    <a:cubicBezTo>
                      <a:pt x="1423" y="513"/>
                      <a:pt x="856" y="11"/>
                      <a:pt x="10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7" name="Google Shape;9267;p62"/>
              <p:cNvSpPr/>
              <p:nvPr/>
            </p:nvSpPr>
            <p:spPr>
              <a:xfrm>
                <a:off x="4253940" y="3647595"/>
                <a:ext cx="53325" cy="60073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2377" extrusionOk="0">
                    <a:moveTo>
                      <a:pt x="1" y="1"/>
                    </a:moveTo>
                    <a:cubicBezTo>
                      <a:pt x="55" y="546"/>
                      <a:pt x="104" y="1107"/>
                      <a:pt x="137" y="1581"/>
                    </a:cubicBezTo>
                    <a:cubicBezTo>
                      <a:pt x="884" y="1597"/>
                      <a:pt x="1439" y="2039"/>
                      <a:pt x="2110" y="2376"/>
                    </a:cubicBezTo>
                    <a:cubicBezTo>
                      <a:pt x="2061" y="1951"/>
                      <a:pt x="2017" y="1521"/>
                      <a:pt x="1990" y="1096"/>
                    </a:cubicBezTo>
                    <a:cubicBezTo>
                      <a:pt x="1270" y="774"/>
                      <a:pt x="796" y="28"/>
                      <a:pt x="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8" name="Google Shape;9268;p62"/>
              <p:cNvSpPr/>
              <p:nvPr/>
            </p:nvSpPr>
            <p:spPr>
              <a:xfrm>
                <a:off x="4250225" y="3610570"/>
                <a:ext cx="53603" cy="59213"/>
              </a:xfrm>
              <a:custGeom>
                <a:avLst/>
                <a:gdLst/>
                <a:ahLst/>
                <a:cxnLst/>
                <a:rect l="l" t="t" r="r" b="b"/>
                <a:pathLst>
                  <a:path w="2121" h="2343" extrusionOk="0">
                    <a:moveTo>
                      <a:pt x="565" y="0"/>
                    </a:moveTo>
                    <a:cubicBezTo>
                      <a:pt x="376" y="0"/>
                      <a:pt x="187" y="59"/>
                      <a:pt x="1" y="207"/>
                    </a:cubicBezTo>
                    <a:cubicBezTo>
                      <a:pt x="44" y="518"/>
                      <a:pt x="88" y="888"/>
                      <a:pt x="126" y="1269"/>
                    </a:cubicBezTo>
                    <a:cubicBezTo>
                      <a:pt x="480" y="1269"/>
                      <a:pt x="818" y="1384"/>
                      <a:pt x="1096" y="1596"/>
                    </a:cubicBezTo>
                    <a:cubicBezTo>
                      <a:pt x="1434" y="1847"/>
                      <a:pt x="1739" y="2152"/>
                      <a:pt x="2120" y="2343"/>
                    </a:cubicBezTo>
                    <a:cubicBezTo>
                      <a:pt x="2099" y="2000"/>
                      <a:pt x="2088" y="1662"/>
                      <a:pt x="2093" y="1319"/>
                    </a:cubicBezTo>
                    <a:cubicBezTo>
                      <a:pt x="2093" y="1128"/>
                      <a:pt x="2099" y="926"/>
                      <a:pt x="2115" y="725"/>
                    </a:cubicBezTo>
                    <a:cubicBezTo>
                      <a:pt x="1636" y="471"/>
                      <a:pt x="1100" y="0"/>
                      <a:pt x="56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9" name="Google Shape;9269;p62"/>
              <p:cNvSpPr/>
              <p:nvPr/>
            </p:nvSpPr>
            <p:spPr>
              <a:xfrm>
                <a:off x="4191416" y="3442559"/>
                <a:ext cx="68337" cy="96137"/>
              </a:xfrm>
              <a:custGeom>
                <a:avLst/>
                <a:gdLst/>
                <a:ahLst/>
                <a:cxnLst/>
                <a:rect l="l" t="t" r="r" b="b"/>
                <a:pathLst>
                  <a:path w="2704" h="3804" extrusionOk="0">
                    <a:moveTo>
                      <a:pt x="2682" y="0"/>
                    </a:moveTo>
                    <a:lnTo>
                      <a:pt x="2682" y="0"/>
                    </a:lnTo>
                    <a:cubicBezTo>
                      <a:pt x="2540" y="65"/>
                      <a:pt x="2388" y="109"/>
                      <a:pt x="2235" y="136"/>
                    </a:cubicBezTo>
                    <a:cubicBezTo>
                      <a:pt x="1875" y="169"/>
                      <a:pt x="55" y="452"/>
                      <a:pt x="39" y="2365"/>
                    </a:cubicBezTo>
                    <a:cubicBezTo>
                      <a:pt x="34" y="2855"/>
                      <a:pt x="17" y="3264"/>
                      <a:pt x="1" y="3602"/>
                    </a:cubicBezTo>
                    <a:cubicBezTo>
                      <a:pt x="306" y="3733"/>
                      <a:pt x="633" y="3803"/>
                      <a:pt x="965" y="3803"/>
                    </a:cubicBezTo>
                    <a:cubicBezTo>
                      <a:pt x="1510" y="3782"/>
                      <a:pt x="1805" y="3449"/>
                      <a:pt x="2170" y="3101"/>
                    </a:cubicBezTo>
                    <a:cubicBezTo>
                      <a:pt x="2431" y="2071"/>
                      <a:pt x="2704" y="1046"/>
                      <a:pt x="2682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0" name="Google Shape;9270;p62"/>
              <p:cNvSpPr/>
              <p:nvPr/>
            </p:nvSpPr>
            <p:spPr>
              <a:xfrm>
                <a:off x="4135514" y="3814216"/>
                <a:ext cx="49458" cy="46982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859" extrusionOk="0">
                    <a:moveTo>
                      <a:pt x="1341" y="1"/>
                    </a:moveTo>
                    <a:cubicBezTo>
                      <a:pt x="1330" y="12"/>
                      <a:pt x="1325" y="23"/>
                      <a:pt x="1319" y="28"/>
                    </a:cubicBezTo>
                    <a:cubicBezTo>
                      <a:pt x="965" y="420"/>
                      <a:pt x="458" y="573"/>
                      <a:pt x="1" y="796"/>
                    </a:cubicBezTo>
                    <a:cubicBezTo>
                      <a:pt x="230" y="1167"/>
                      <a:pt x="1041" y="1799"/>
                      <a:pt x="1663" y="1859"/>
                    </a:cubicBezTo>
                    <a:cubicBezTo>
                      <a:pt x="1676" y="1854"/>
                      <a:pt x="1690" y="1853"/>
                      <a:pt x="1704" y="1853"/>
                    </a:cubicBezTo>
                    <a:cubicBezTo>
                      <a:pt x="1724" y="1853"/>
                      <a:pt x="1744" y="1856"/>
                      <a:pt x="1766" y="1859"/>
                    </a:cubicBezTo>
                    <a:cubicBezTo>
                      <a:pt x="1832" y="1859"/>
                      <a:pt x="1897" y="1854"/>
                      <a:pt x="1957" y="1832"/>
                    </a:cubicBezTo>
                    <a:cubicBezTo>
                      <a:pt x="1570" y="1314"/>
                      <a:pt x="1325" y="628"/>
                      <a:pt x="1341" y="23"/>
                    </a:cubicBezTo>
                    <a:cubicBezTo>
                      <a:pt x="1341" y="12"/>
                      <a:pt x="1341" y="6"/>
                      <a:pt x="134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1" name="Google Shape;9271;p62"/>
              <p:cNvSpPr/>
              <p:nvPr/>
            </p:nvSpPr>
            <p:spPr>
              <a:xfrm>
                <a:off x="4158790" y="3647595"/>
                <a:ext cx="38313" cy="142840"/>
              </a:xfrm>
              <a:custGeom>
                <a:avLst/>
                <a:gdLst/>
                <a:ahLst/>
                <a:cxnLst/>
                <a:rect l="l" t="t" r="r" b="b"/>
                <a:pathLst>
                  <a:path w="1516" h="5652" extrusionOk="0">
                    <a:moveTo>
                      <a:pt x="747" y="1"/>
                    </a:moveTo>
                    <a:lnTo>
                      <a:pt x="747" y="1"/>
                    </a:lnTo>
                    <a:cubicBezTo>
                      <a:pt x="763" y="338"/>
                      <a:pt x="660" y="823"/>
                      <a:pt x="524" y="1445"/>
                    </a:cubicBezTo>
                    <a:cubicBezTo>
                      <a:pt x="306" y="2464"/>
                      <a:pt x="1" y="3859"/>
                      <a:pt x="93" y="5379"/>
                    </a:cubicBezTo>
                    <a:cubicBezTo>
                      <a:pt x="257" y="5428"/>
                      <a:pt x="398" y="5520"/>
                      <a:pt x="502" y="5651"/>
                    </a:cubicBezTo>
                    <a:cubicBezTo>
                      <a:pt x="605" y="3804"/>
                      <a:pt x="1483" y="2088"/>
                      <a:pt x="1515" y="235"/>
                    </a:cubicBezTo>
                    <a:cubicBezTo>
                      <a:pt x="1248" y="186"/>
                      <a:pt x="992" y="110"/>
                      <a:pt x="747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2" name="Google Shape;9272;p62"/>
              <p:cNvSpPr/>
              <p:nvPr/>
            </p:nvSpPr>
            <p:spPr>
              <a:xfrm>
                <a:off x="4176278" y="3654342"/>
                <a:ext cx="38313" cy="138569"/>
              </a:xfrm>
              <a:custGeom>
                <a:avLst/>
                <a:gdLst/>
                <a:ahLst/>
                <a:cxnLst/>
                <a:rect l="l" t="t" r="r" b="b"/>
                <a:pathLst>
                  <a:path w="1516" h="5483" extrusionOk="0">
                    <a:moveTo>
                      <a:pt x="1014" y="1"/>
                    </a:moveTo>
                    <a:cubicBezTo>
                      <a:pt x="976" y="1875"/>
                      <a:pt x="71" y="3608"/>
                      <a:pt x="1" y="5482"/>
                    </a:cubicBezTo>
                    <a:cubicBezTo>
                      <a:pt x="28" y="5455"/>
                      <a:pt x="61" y="5428"/>
                      <a:pt x="88" y="5401"/>
                    </a:cubicBezTo>
                    <a:cubicBezTo>
                      <a:pt x="131" y="5362"/>
                      <a:pt x="186" y="5335"/>
                      <a:pt x="240" y="5319"/>
                    </a:cubicBezTo>
                    <a:cubicBezTo>
                      <a:pt x="246" y="5297"/>
                      <a:pt x="257" y="5275"/>
                      <a:pt x="268" y="5253"/>
                    </a:cubicBezTo>
                    <a:cubicBezTo>
                      <a:pt x="328" y="5134"/>
                      <a:pt x="622" y="4207"/>
                      <a:pt x="834" y="3532"/>
                    </a:cubicBezTo>
                    <a:cubicBezTo>
                      <a:pt x="981" y="3068"/>
                      <a:pt x="1123" y="2627"/>
                      <a:pt x="1221" y="2333"/>
                    </a:cubicBezTo>
                    <a:cubicBezTo>
                      <a:pt x="1363" y="1908"/>
                      <a:pt x="1428" y="1063"/>
                      <a:pt x="1488" y="388"/>
                    </a:cubicBezTo>
                    <a:cubicBezTo>
                      <a:pt x="1494" y="262"/>
                      <a:pt x="1504" y="148"/>
                      <a:pt x="1515" y="44"/>
                    </a:cubicBezTo>
                    <a:cubicBezTo>
                      <a:pt x="1346" y="33"/>
                      <a:pt x="1183" y="22"/>
                      <a:pt x="101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3" name="Google Shape;9273;p62"/>
              <p:cNvSpPr/>
              <p:nvPr/>
            </p:nvSpPr>
            <p:spPr>
              <a:xfrm>
                <a:off x="4174206" y="3794125"/>
                <a:ext cx="13799" cy="59365"/>
              </a:xfrm>
              <a:custGeom>
                <a:avLst/>
                <a:gdLst/>
                <a:ahLst/>
                <a:cxnLst/>
                <a:rect l="l" t="t" r="r" b="b"/>
                <a:pathLst>
                  <a:path w="546" h="2349" extrusionOk="0">
                    <a:moveTo>
                      <a:pt x="317" y="0"/>
                    </a:moveTo>
                    <a:cubicBezTo>
                      <a:pt x="181" y="88"/>
                      <a:pt x="77" y="311"/>
                      <a:pt x="55" y="398"/>
                    </a:cubicBezTo>
                    <a:cubicBezTo>
                      <a:pt x="17" y="534"/>
                      <a:pt x="1" y="676"/>
                      <a:pt x="1" y="818"/>
                    </a:cubicBezTo>
                    <a:cubicBezTo>
                      <a:pt x="6" y="1101"/>
                      <a:pt x="55" y="1384"/>
                      <a:pt x="153" y="1657"/>
                    </a:cubicBezTo>
                    <a:cubicBezTo>
                      <a:pt x="235" y="1897"/>
                      <a:pt x="344" y="2131"/>
                      <a:pt x="480" y="2349"/>
                    </a:cubicBezTo>
                    <a:cubicBezTo>
                      <a:pt x="480" y="2327"/>
                      <a:pt x="480" y="2305"/>
                      <a:pt x="480" y="2283"/>
                    </a:cubicBezTo>
                    <a:cubicBezTo>
                      <a:pt x="513" y="1853"/>
                      <a:pt x="540" y="1455"/>
                      <a:pt x="546" y="1292"/>
                    </a:cubicBezTo>
                    <a:cubicBezTo>
                      <a:pt x="546" y="1025"/>
                      <a:pt x="464" y="681"/>
                      <a:pt x="399" y="409"/>
                    </a:cubicBezTo>
                    <a:cubicBezTo>
                      <a:pt x="366" y="273"/>
                      <a:pt x="333" y="137"/>
                      <a:pt x="31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4" name="Google Shape;9274;p62"/>
              <p:cNvSpPr/>
              <p:nvPr/>
            </p:nvSpPr>
            <p:spPr>
              <a:xfrm>
                <a:off x="4135665" y="3788211"/>
                <a:ext cx="36089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1428" h="1630" extrusionOk="0">
                    <a:moveTo>
                      <a:pt x="937" y="0"/>
                    </a:moveTo>
                    <a:cubicBezTo>
                      <a:pt x="703" y="223"/>
                      <a:pt x="109" y="866"/>
                      <a:pt x="60" y="1319"/>
                    </a:cubicBezTo>
                    <a:cubicBezTo>
                      <a:pt x="49" y="1422"/>
                      <a:pt x="27" y="1526"/>
                      <a:pt x="0" y="1629"/>
                    </a:cubicBezTo>
                    <a:cubicBezTo>
                      <a:pt x="213" y="1537"/>
                      <a:pt x="431" y="1444"/>
                      <a:pt x="627" y="1335"/>
                    </a:cubicBezTo>
                    <a:cubicBezTo>
                      <a:pt x="877" y="1193"/>
                      <a:pt x="1221" y="997"/>
                      <a:pt x="1313" y="698"/>
                    </a:cubicBezTo>
                    <a:cubicBezTo>
                      <a:pt x="1428" y="327"/>
                      <a:pt x="1221" y="109"/>
                      <a:pt x="93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5" name="Google Shape;9275;p62"/>
              <p:cNvSpPr/>
              <p:nvPr/>
            </p:nvSpPr>
            <p:spPr>
              <a:xfrm>
                <a:off x="4176834" y="3538544"/>
                <a:ext cx="28381" cy="109354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4327" extrusionOk="0">
                    <a:moveTo>
                      <a:pt x="567" y="0"/>
                    </a:moveTo>
                    <a:cubicBezTo>
                      <a:pt x="507" y="894"/>
                      <a:pt x="393" y="1264"/>
                      <a:pt x="251" y="1499"/>
                    </a:cubicBezTo>
                    <a:cubicBezTo>
                      <a:pt x="131" y="1695"/>
                      <a:pt x="0" y="3133"/>
                      <a:pt x="22" y="4098"/>
                    </a:cubicBezTo>
                    <a:cubicBezTo>
                      <a:pt x="229" y="4196"/>
                      <a:pt x="447" y="4272"/>
                      <a:pt x="665" y="4327"/>
                    </a:cubicBezTo>
                    <a:cubicBezTo>
                      <a:pt x="665" y="2932"/>
                      <a:pt x="611" y="1499"/>
                      <a:pt x="1112" y="174"/>
                    </a:cubicBezTo>
                    <a:cubicBezTo>
                      <a:pt x="1117" y="164"/>
                      <a:pt x="1117" y="158"/>
                      <a:pt x="1123" y="153"/>
                    </a:cubicBezTo>
                    <a:cubicBezTo>
                      <a:pt x="932" y="114"/>
                      <a:pt x="747" y="65"/>
                      <a:pt x="56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6" name="Google Shape;9276;p62"/>
              <p:cNvSpPr/>
              <p:nvPr/>
            </p:nvSpPr>
            <p:spPr>
              <a:xfrm>
                <a:off x="4196926" y="3529850"/>
                <a:ext cx="47133" cy="120803"/>
              </a:xfrm>
              <a:custGeom>
                <a:avLst/>
                <a:gdLst/>
                <a:ahLst/>
                <a:cxnLst/>
                <a:rect l="l" t="t" r="r" b="b"/>
                <a:pathLst>
                  <a:path w="1865" h="4780" extrusionOk="0">
                    <a:moveTo>
                      <a:pt x="1864" y="1"/>
                    </a:moveTo>
                    <a:lnTo>
                      <a:pt x="1864" y="1"/>
                    </a:lnTo>
                    <a:cubicBezTo>
                      <a:pt x="1555" y="289"/>
                      <a:pt x="1240" y="541"/>
                      <a:pt x="777" y="541"/>
                    </a:cubicBezTo>
                    <a:cubicBezTo>
                      <a:pt x="767" y="541"/>
                      <a:pt x="757" y="540"/>
                      <a:pt x="747" y="540"/>
                    </a:cubicBezTo>
                    <a:cubicBezTo>
                      <a:pt x="671" y="540"/>
                      <a:pt x="589" y="529"/>
                      <a:pt x="508" y="524"/>
                    </a:cubicBezTo>
                    <a:lnTo>
                      <a:pt x="508" y="524"/>
                    </a:lnTo>
                    <a:cubicBezTo>
                      <a:pt x="513" y="540"/>
                      <a:pt x="508" y="557"/>
                      <a:pt x="502" y="573"/>
                    </a:cubicBezTo>
                    <a:cubicBezTo>
                      <a:pt x="1" y="1892"/>
                      <a:pt x="61" y="3319"/>
                      <a:pt x="66" y="4709"/>
                    </a:cubicBezTo>
                    <a:cubicBezTo>
                      <a:pt x="279" y="4747"/>
                      <a:pt x="497" y="4769"/>
                      <a:pt x="715" y="4780"/>
                    </a:cubicBezTo>
                    <a:cubicBezTo>
                      <a:pt x="758" y="4322"/>
                      <a:pt x="796" y="4104"/>
                      <a:pt x="862" y="3989"/>
                    </a:cubicBezTo>
                    <a:cubicBezTo>
                      <a:pt x="933" y="3826"/>
                      <a:pt x="987" y="3662"/>
                      <a:pt x="1036" y="3499"/>
                    </a:cubicBezTo>
                    <a:cubicBezTo>
                      <a:pt x="1221" y="2894"/>
                      <a:pt x="1336" y="2567"/>
                      <a:pt x="1494" y="2436"/>
                    </a:cubicBezTo>
                    <a:cubicBezTo>
                      <a:pt x="1494" y="1614"/>
                      <a:pt x="1663" y="807"/>
                      <a:pt x="186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7" name="Google Shape;9277;p62"/>
              <p:cNvSpPr/>
              <p:nvPr/>
            </p:nvSpPr>
            <p:spPr>
              <a:xfrm>
                <a:off x="4239358" y="3530684"/>
                <a:ext cx="70106" cy="92851"/>
              </a:xfrm>
              <a:custGeom>
                <a:avLst/>
                <a:gdLst/>
                <a:ahLst/>
                <a:cxnLst/>
                <a:rect l="l" t="t" r="r" b="b"/>
                <a:pathLst>
                  <a:path w="2774" h="3674" extrusionOk="0">
                    <a:moveTo>
                      <a:pt x="349" y="0"/>
                    </a:moveTo>
                    <a:cubicBezTo>
                      <a:pt x="158" y="769"/>
                      <a:pt x="0" y="1543"/>
                      <a:pt x="0" y="2327"/>
                    </a:cubicBezTo>
                    <a:cubicBezTo>
                      <a:pt x="273" y="2327"/>
                      <a:pt x="327" y="2670"/>
                      <a:pt x="354" y="2834"/>
                    </a:cubicBezTo>
                    <a:cubicBezTo>
                      <a:pt x="371" y="2932"/>
                      <a:pt x="387" y="3041"/>
                      <a:pt x="403" y="3155"/>
                    </a:cubicBezTo>
                    <a:cubicBezTo>
                      <a:pt x="599" y="3026"/>
                      <a:pt x="793" y="2974"/>
                      <a:pt x="984" y="2974"/>
                    </a:cubicBezTo>
                    <a:cubicBezTo>
                      <a:pt x="1526" y="2974"/>
                      <a:pt x="2049" y="3395"/>
                      <a:pt x="2561" y="3673"/>
                    </a:cubicBezTo>
                    <a:cubicBezTo>
                      <a:pt x="2583" y="3330"/>
                      <a:pt x="2654" y="2986"/>
                      <a:pt x="2774" y="2660"/>
                    </a:cubicBezTo>
                    <a:cubicBezTo>
                      <a:pt x="1793" y="2033"/>
                      <a:pt x="850" y="1058"/>
                      <a:pt x="349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8" name="Google Shape;9278;p62"/>
              <p:cNvSpPr/>
              <p:nvPr/>
            </p:nvSpPr>
            <p:spPr>
              <a:xfrm>
                <a:off x="4279011" y="3261886"/>
                <a:ext cx="59795" cy="180547"/>
              </a:xfrm>
              <a:custGeom>
                <a:avLst/>
                <a:gdLst/>
                <a:ahLst/>
                <a:cxnLst/>
                <a:rect l="l" t="t" r="r" b="b"/>
                <a:pathLst>
                  <a:path w="2366" h="7144" extrusionOk="0">
                    <a:moveTo>
                      <a:pt x="2360" y="0"/>
                    </a:moveTo>
                    <a:cubicBezTo>
                      <a:pt x="1973" y="0"/>
                      <a:pt x="1183" y="76"/>
                      <a:pt x="742" y="583"/>
                    </a:cubicBezTo>
                    <a:cubicBezTo>
                      <a:pt x="404" y="981"/>
                      <a:pt x="278" y="1575"/>
                      <a:pt x="387" y="2359"/>
                    </a:cubicBezTo>
                    <a:lnTo>
                      <a:pt x="431" y="2681"/>
                    </a:lnTo>
                    <a:lnTo>
                      <a:pt x="120" y="2599"/>
                    </a:lnTo>
                    <a:cubicBezTo>
                      <a:pt x="93" y="2594"/>
                      <a:pt x="71" y="2594"/>
                      <a:pt x="44" y="2594"/>
                    </a:cubicBezTo>
                    <a:cubicBezTo>
                      <a:pt x="33" y="2594"/>
                      <a:pt x="17" y="2594"/>
                      <a:pt x="6" y="2599"/>
                    </a:cubicBezTo>
                    <a:cubicBezTo>
                      <a:pt x="1" y="2632"/>
                      <a:pt x="1" y="2670"/>
                      <a:pt x="6" y="2703"/>
                    </a:cubicBezTo>
                    <a:cubicBezTo>
                      <a:pt x="109" y="3302"/>
                      <a:pt x="289" y="3553"/>
                      <a:pt x="622" y="3553"/>
                    </a:cubicBezTo>
                    <a:lnTo>
                      <a:pt x="834" y="3553"/>
                    </a:lnTo>
                    <a:lnTo>
                      <a:pt x="840" y="3760"/>
                    </a:lnTo>
                    <a:cubicBezTo>
                      <a:pt x="840" y="3765"/>
                      <a:pt x="851" y="4359"/>
                      <a:pt x="1281" y="4626"/>
                    </a:cubicBezTo>
                    <a:lnTo>
                      <a:pt x="1363" y="4675"/>
                    </a:lnTo>
                    <a:lnTo>
                      <a:pt x="1379" y="4768"/>
                    </a:lnTo>
                    <a:cubicBezTo>
                      <a:pt x="1417" y="4964"/>
                      <a:pt x="1526" y="5558"/>
                      <a:pt x="1379" y="5765"/>
                    </a:cubicBezTo>
                    <a:cubicBezTo>
                      <a:pt x="1352" y="5792"/>
                      <a:pt x="1325" y="5820"/>
                      <a:pt x="1297" y="5847"/>
                    </a:cubicBezTo>
                    <a:cubicBezTo>
                      <a:pt x="1575" y="6255"/>
                      <a:pt x="1962" y="6806"/>
                      <a:pt x="2365" y="7144"/>
                    </a:cubicBezTo>
                    <a:lnTo>
                      <a:pt x="2365" y="0"/>
                    </a:ln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79" name="Google Shape;9279;p62"/>
              <p:cNvSpPr/>
              <p:nvPr/>
            </p:nvSpPr>
            <p:spPr>
              <a:xfrm>
                <a:off x="4267436" y="3412661"/>
                <a:ext cx="71370" cy="60907"/>
              </a:xfrm>
              <a:custGeom>
                <a:avLst/>
                <a:gdLst/>
                <a:ahLst/>
                <a:cxnLst/>
                <a:rect l="l" t="t" r="r" b="b"/>
                <a:pathLst>
                  <a:path w="2824" h="2410" extrusionOk="0">
                    <a:moveTo>
                      <a:pt x="1603" y="1"/>
                    </a:moveTo>
                    <a:cubicBezTo>
                      <a:pt x="1091" y="382"/>
                      <a:pt x="557" y="725"/>
                      <a:pt x="1" y="1025"/>
                    </a:cubicBezTo>
                    <a:cubicBezTo>
                      <a:pt x="938" y="1434"/>
                      <a:pt x="1864" y="2060"/>
                      <a:pt x="2823" y="2409"/>
                    </a:cubicBezTo>
                    <a:lnTo>
                      <a:pt x="2823" y="1412"/>
                    </a:lnTo>
                    <a:cubicBezTo>
                      <a:pt x="2344" y="1069"/>
                      <a:pt x="1924" y="469"/>
                      <a:pt x="160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0" name="Google Shape;9280;p62"/>
              <p:cNvSpPr/>
              <p:nvPr/>
            </p:nvSpPr>
            <p:spPr>
              <a:xfrm>
                <a:off x="4249821" y="3442129"/>
                <a:ext cx="88984" cy="151104"/>
              </a:xfrm>
              <a:custGeom>
                <a:avLst/>
                <a:gdLst/>
                <a:ahLst/>
                <a:cxnLst/>
                <a:rect l="l" t="t" r="r" b="b"/>
                <a:pathLst>
                  <a:path w="3521" h="5979" extrusionOk="0">
                    <a:moveTo>
                      <a:pt x="556" y="1"/>
                    </a:moveTo>
                    <a:lnTo>
                      <a:pt x="556" y="1"/>
                    </a:lnTo>
                    <a:cubicBezTo>
                      <a:pt x="572" y="1058"/>
                      <a:pt x="295" y="2093"/>
                      <a:pt x="33" y="3123"/>
                    </a:cubicBezTo>
                    <a:cubicBezTo>
                      <a:pt x="0" y="3161"/>
                      <a:pt x="0" y="3216"/>
                      <a:pt x="33" y="3254"/>
                    </a:cubicBezTo>
                    <a:cubicBezTo>
                      <a:pt x="496" y="4327"/>
                      <a:pt x="1444" y="5341"/>
                      <a:pt x="2436" y="5978"/>
                    </a:cubicBezTo>
                    <a:cubicBezTo>
                      <a:pt x="2491" y="5858"/>
                      <a:pt x="2561" y="5744"/>
                      <a:pt x="2638" y="5640"/>
                    </a:cubicBezTo>
                    <a:cubicBezTo>
                      <a:pt x="2861" y="5341"/>
                      <a:pt x="3215" y="5177"/>
                      <a:pt x="3520" y="5112"/>
                    </a:cubicBezTo>
                    <a:lnTo>
                      <a:pt x="3520" y="1439"/>
                    </a:lnTo>
                    <a:cubicBezTo>
                      <a:pt x="2507" y="1080"/>
                      <a:pt x="1553" y="420"/>
                      <a:pt x="55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1" name="Google Shape;9281;p62"/>
              <p:cNvSpPr/>
              <p:nvPr/>
            </p:nvSpPr>
            <p:spPr>
              <a:xfrm>
                <a:off x="4307518" y="3576073"/>
                <a:ext cx="31287" cy="206224"/>
              </a:xfrm>
              <a:custGeom>
                <a:avLst/>
                <a:gdLst/>
                <a:ahLst/>
                <a:cxnLst/>
                <a:rect l="l" t="t" r="r" b="b"/>
                <a:pathLst>
                  <a:path w="1238" h="8160" extrusionOk="0">
                    <a:moveTo>
                      <a:pt x="1235" y="1"/>
                    </a:moveTo>
                    <a:cubicBezTo>
                      <a:pt x="1192" y="1"/>
                      <a:pt x="685" y="288"/>
                      <a:pt x="638" y="330"/>
                    </a:cubicBezTo>
                    <a:cubicBezTo>
                      <a:pt x="502" y="460"/>
                      <a:pt x="393" y="613"/>
                      <a:pt x="316" y="782"/>
                    </a:cubicBezTo>
                    <a:cubicBezTo>
                      <a:pt x="99" y="1240"/>
                      <a:pt x="28" y="1757"/>
                      <a:pt x="11" y="2258"/>
                    </a:cubicBezTo>
                    <a:cubicBezTo>
                      <a:pt x="6" y="2509"/>
                      <a:pt x="11" y="2760"/>
                      <a:pt x="17" y="3010"/>
                    </a:cubicBezTo>
                    <a:cubicBezTo>
                      <a:pt x="22" y="3158"/>
                      <a:pt x="0" y="3310"/>
                      <a:pt x="6" y="3463"/>
                    </a:cubicBezTo>
                    <a:cubicBezTo>
                      <a:pt x="66" y="4711"/>
                      <a:pt x="322" y="5937"/>
                      <a:pt x="393" y="7184"/>
                    </a:cubicBezTo>
                    <a:cubicBezTo>
                      <a:pt x="393" y="7239"/>
                      <a:pt x="371" y="7789"/>
                      <a:pt x="387" y="7800"/>
                    </a:cubicBezTo>
                    <a:cubicBezTo>
                      <a:pt x="649" y="7920"/>
                      <a:pt x="981" y="8029"/>
                      <a:pt x="1237" y="8160"/>
                    </a:cubicBezTo>
                    <a:lnTo>
                      <a:pt x="1237" y="3"/>
                    </a:lnTo>
                    <a:cubicBezTo>
                      <a:pt x="1237" y="1"/>
                      <a:pt x="1236" y="1"/>
                      <a:pt x="123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2" name="Google Shape;9282;p62"/>
              <p:cNvSpPr/>
              <p:nvPr/>
            </p:nvSpPr>
            <p:spPr>
              <a:xfrm>
                <a:off x="4342369" y="3576073"/>
                <a:ext cx="31262" cy="206224"/>
              </a:xfrm>
              <a:custGeom>
                <a:avLst/>
                <a:gdLst/>
                <a:ahLst/>
                <a:cxnLst/>
                <a:rect l="l" t="t" r="r" b="b"/>
                <a:pathLst>
                  <a:path w="1237" h="8160" extrusionOk="0">
                    <a:moveTo>
                      <a:pt x="3" y="1"/>
                    </a:moveTo>
                    <a:cubicBezTo>
                      <a:pt x="1" y="1"/>
                      <a:pt x="0" y="1"/>
                      <a:pt x="0" y="3"/>
                    </a:cubicBezTo>
                    <a:lnTo>
                      <a:pt x="0" y="8160"/>
                    </a:lnTo>
                    <a:cubicBezTo>
                      <a:pt x="256" y="8029"/>
                      <a:pt x="589" y="7920"/>
                      <a:pt x="850" y="7800"/>
                    </a:cubicBezTo>
                    <a:cubicBezTo>
                      <a:pt x="866" y="7789"/>
                      <a:pt x="845" y="7239"/>
                      <a:pt x="845" y="7184"/>
                    </a:cubicBezTo>
                    <a:cubicBezTo>
                      <a:pt x="910" y="5937"/>
                      <a:pt x="1172" y="4711"/>
                      <a:pt x="1226" y="3463"/>
                    </a:cubicBezTo>
                    <a:cubicBezTo>
                      <a:pt x="1237" y="3310"/>
                      <a:pt x="1215" y="3158"/>
                      <a:pt x="1221" y="3010"/>
                    </a:cubicBezTo>
                    <a:cubicBezTo>
                      <a:pt x="1226" y="2760"/>
                      <a:pt x="1232" y="2509"/>
                      <a:pt x="1221" y="2258"/>
                    </a:cubicBezTo>
                    <a:cubicBezTo>
                      <a:pt x="1210" y="1757"/>
                      <a:pt x="1139" y="1240"/>
                      <a:pt x="921" y="782"/>
                    </a:cubicBezTo>
                    <a:cubicBezTo>
                      <a:pt x="845" y="613"/>
                      <a:pt x="736" y="460"/>
                      <a:pt x="599" y="330"/>
                    </a:cubicBezTo>
                    <a:cubicBezTo>
                      <a:pt x="552" y="288"/>
                      <a:pt x="45" y="1"/>
                      <a:pt x="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3" name="Google Shape;9283;p62"/>
              <p:cNvSpPr/>
              <p:nvPr/>
            </p:nvSpPr>
            <p:spPr>
              <a:xfrm>
                <a:off x="4231777" y="3786720"/>
                <a:ext cx="107029" cy="209130"/>
              </a:xfrm>
              <a:custGeom>
                <a:avLst/>
                <a:gdLst/>
                <a:ahLst/>
                <a:cxnLst/>
                <a:rect l="l" t="t" r="r" b="b"/>
                <a:pathLst>
                  <a:path w="4235" h="8275" extrusionOk="0">
                    <a:moveTo>
                      <a:pt x="766" y="0"/>
                    </a:moveTo>
                    <a:cubicBezTo>
                      <a:pt x="734" y="0"/>
                      <a:pt x="703" y="2"/>
                      <a:pt x="671" y="5"/>
                    </a:cubicBezTo>
                    <a:cubicBezTo>
                      <a:pt x="627" y="173"/>
                      <a:pt x="573" y="364"/>
                      <a:pt x="507" y="566"/>
                    </a:cubicBezTo>
                    <a:cubicBezTo>
                      <a:pt x="338" y="1127"/>
                      <a:pt x="148" y="1770"/>
                      <a:pt x="88" y="2462"/>
                    </a:cubicBezTo>
                    <a:cubicBezTo>
                      <a:pt x="1" y="3579"/>
                      <a:pt x="159" y="6380"/>
                      <a:pt x="333" y="7709"/>
                    </a:cubicBezTo>
                    <a:cubicBezTo>
                      <a:pt x="785" y="7987"/>
                      <a:pt x="1346" y="8129"/>
                      <a:pt x="1848" y="8205"/>
                    </a:cubicBezTo>
                    <a:cubicBezTo>
                      <a:pt x="2108" y="8253"/>
                      <a:pt x="2372" y="8274"/>
                      <a:pt x="2637" y="8274"/>
                    </a:cubicBezTo>
                    <a:cubicBezTo>
                      <a:pt x="2737" y="8274"/>
                      <a:pt x="2837" y="8271"/>
                      <a:pt x="2938" y="8265"/>
                    </a:cubicBezTo>
                    <a:cubicBezTo>
                      <a:pt x="2959" y="8222"/>
                      <a:pt x="2981" y="8178"/>
                      <a:pt x="3003" y="8140"/>
                    </a:cubicBezTo>
                    <a:cubicBezTo>
                      <a:pt x="3232" y="7704"/>
                      <a:pt x="3515" y="6472"/>
                      <a:pt x="3739" y="5486"/>
                    </a:cubicBezTo>
                    <a:cubicBezTo>
                      <a:pt x="3875" y="4876"/>
                      <a:pt x="4071" y="4347"/>
                      <a:pt x="4174" y="4020"/>
                    </a:cubicBezTo>
                    <a:lnTo>
                      <a:pt x="4234" y="3813"/>
                    </a:lnTo>
                    <a:lnTo>
                      <a:pt x="4234" y="3786"/>
                    </a:lnTo>
                    <a:cubicBezTo>
                      <a:pt x="4223" y="3781"/>
                      <a:pt x="4207" y="3775"/>
                      <a:pt x="4196" y="3764"/>
                    </a:cubicBezTo>
                    <a:cubicBezTo>
                      <a:pt x="3504" y="2996"/>
                      <a:pt x="2943" y="2130"/>
                      <a:pt x="2404" y="1258"/>
                    </a:cubicBezTo>
                    <a:cubicBezTo>
                      <a:pt x="2029" y="659"/>
                      <a:pt x="1444" y="0"/>
                      <a:pt x="76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4" name="Google Shape;9284;p62"/>
              <p:cNvSpPr/>
              <p:nvPr/>
            </p:nvSpPr>
            <p:spPr>
              <a:xfrm>
                <a:off x="4249669" y="4031383"/>
                <a:ext cx="45895" cy="244613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9679" extrusionOk="0">
                    <a:moveTo>
                      <a:pt x="1815" y="1"/>
                    </a:moveTo>
                    <a:cubicBezTo>
                      <a:pt x="1581" y="83"/>
                      <a:pt x="1341" y="132"/>
                      <a:pt x="1091" y="159"/>
                    </a:cubicBezTo>
                    <a:lnTo>
                      <a:pt x="1091" y="164"/>
                    </a:lnTo>
                    <a:cubicBezTo>
                      <a:pt x="1096" y="175"/>
                      <a:pt x="1102" y="186"/>
                      <a:pt x="1102" y="197"/>
                    </a:cubicBezTo>
                    <a:cubicBezTo>
                      <a:pt x="1287" y="1750"/>
                      <a:pt x="960" y="3308"/>
                      <a:pt x="491" y="4785"/>
                    </a:cubicBezTo>
                    <a:cubicBezTo>
                      <a:pt x="1" y="6333"/>
                      <a:pt x="39" y="7902"/>
                      <a:pt x="44" y="9504"/>
                    </a:cubicBezTo>
                    <a:cubicBezTo>
                      <a:pt x="219" y="9548"/>
                      <a:pt x="388" y="9602"/>
                      <a:pt x="546" y="9678"/>
                    </a:cubicBezTo>
                    <a:cubicBezTo>
                      <a:pt x="540" y="8779"/>
                      <a:pt x="622" y="7270"/>
                      <a:pt x="1156" y="6120"/>
                    </a:cubicBezTo>
                    <a:cubicBezTo>
                      <a:pt x="1712" y="4927"/>
                      <a:pt x="1668" y="3352"/>
                      <a:pt x="1641" y="2306"/>
                    </a:cubicBezTo>
                    <a:cubicBezTo>
                      <a:pt x="1625" y="2006"/>
                      <a:pt x="1625" y="1701"/>
                      <a:pt x="1646" y="1401"/>
                    </a:cubicBezTo>
                    <a:cubicBezTo>
                      <a:pt x="1663" y="1314"/>
                      <a:pt x="1668" y="1216"/>
                      <a:pt x="1679" y="1113"/>
                    </a:cubicBezTo>
                    <a:cubicBezTo>
                      <a:pt x="1712" y="780"/>
                      <a:pt x="1750" y="393"/>
                      <a:pt x="181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5" name="Google Shape;9285;p62"/>
              <p:cNvSpPr/>
              <p:nvPr/>
            </p:nvSpPr>
            <p:spPr>
              <a:xfrm>
                <a:off x="4241001" y="3987611"/>
                <a:ext cx="31843" cy="43469"/>
              </a:xfrm>
              <a:custGeom>
                <a:avLst/>
                <a:gdLst/>
                <a:ahLst/>
                <a:cxnLst/>
                <a:rect l="l" t="t" r="r" b="b"/>
                <a:pathLst>
                  <a:path w="1260" h="1720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7" y="98"/>
                      <a:pt x="33" y="185"/>
                      <a:pt x="50" y="256"/>
                    </a:cubicBezTo>
                    <a:cubicBezTo>
                      <a:pt x="126" y="605"/>
                      <a:pt x="93" y="1074"/>
                      <a:pt x="17" y="1548"/>
                    </a:cubicBezTo>
                    <a:cubicBezTo>
                      <a:pt x="345" y="1663"/>
                      <a:pt x="690" y="1719"/>
                      <a:pt x="1037" y="1719"/>
                    </a:cubicBezTo>
                    <a:cubicBezTo>
                      <a:pt x="1082" y="1719"/>
                      <a:pt x="1127" y="1718"/>
                      <a:pt x="1172" y="1717"/>
                    </a:cubicBezTo>
                    <a:cubicBezTo>
                      <a:pt x="1156" y="1575"/>
                      <a:pt x="1156" y="1428"/>
                      <a:pt x="1167" y="1286"/>
                    </a:cubicBezTo>
                    <a:cubicBezTo>
                      <a:pt x="1167" y="1025"/>
                      <a:pt x="1156" y="670"/>
                      <a:pt x="1259" y="409"/>
                    </a:cubicBezTo>
                    <a:cubicBezTo>
                      <a:pt x="818" y="338"/>
                      <a:pt x="398" y="196"/>
                      <a:pt x="1" y="0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6" name="Google Shape;9286;p62"/>
              <p:cNvSpPr/>
              <p:nvPr/>
            </p:nvSpPr>
            <p:spPr>
              <a:xfrm>
                <a:off x="4253940" y="3647595"/>
                <a:ext cx="53325" cy="60073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2377" extrusionOk="0">
                    <a:moveTo>
                      <a:pt x="1" y="1"/>
                    </a:moveTo>
                    <a:cubicBezTo>
                      <a:pt x="55" y="546"/>
                      <a:pt x="104" y="1107"/>
                      <a:pt x="137" y="1581"/>
                    </a:cubicBezTo>
                    <a:cubicBezTo>
                      <a:pt x="884" y="1597"/>
                      <a:pt x="1439" y="2039"/>
                      <a:pt x="2110" y="2376"/>
                    </a:cubicBezTo>
                    <a:cubicBezTo>
                      <a:pt x="2061" y="1951"/>
                      <a:pt x="2017" y="1521"/>
                      <a:pt x="1990" y="1096"/>
                    </a:cubicBezTo>
                    <a:cubicBezTo>
                      <a:pt x="1270" y="774"/>
                      <a:pt x="796" y="28"/>
                      <a:pt x="1" y="1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7" name="Google Shape;9287;p62"/>
              <p:cNvSpPr/>
              <p:nvPr/>
            </p:nvSpPr>
            <p:spPr>
              <a:xfrm>
                <a:off x="4176834" y="3538544"/>
                <a:ext cx="28381" cy="109354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4327" extrusionOk="0">
                    <a:moveTo>
                      <a:pt x="567" y="0"/>
                    </a:moveTo>
                    <a:cubicBezTo>
                      <a:pt x="507" y="894"/>
                      <a:pt x="393" y="1264"/>
                      <a:pt x="251" y="1499"/>
                    </a:cubicBezTo>
                    <a:cubicBezTo>
                      <a:pt x="131" y="1695"/>
                      <a:pt x="0" y="3133"/>
                      <a:pt x="22" y="4098"/>
                    </a:cubicBezTo>
                    <a:cubicBezTo>
                      <a:pt x="229" y="4196"/>
                      <a:pt x="447" y="4272"/>
                      <a:pt x="665" y="4327"/>
                    </a:cubicBezTo>
                    <a:cubicBezTo>
                      <a:pt x="665" y="2932"/>
                      <a:pt x="611" y="1499"/>
                      <a:pt x="1112" y="174"/>
                    </a:cubicBezTo>
                    <a:cubicBezTo>
                      <a:pt x="1117" y="164"/>
                      <a:pt x="1117" y="158"/>
                      <a:pt x="1123" y="153"/>
                    </a:cubicBezTo>
                    <a:cubicBezTo>
                      <a:pt x="932" y="114"/>
                      <a:pt x="747" y="65"/>
                      <a:pt x="567" y="0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8" name="Google Shape;9288;p62"/>
              <p:cNvSpPr/>
              <p:nvPr/>
            </p:nvSpPr>
            <p:spPr>
              <a:xfrm>
                <a:off x="4239358" y="3530684"/>
                <a:ext cx="70106" cy="92851"/>
              </a:xfrm>
              <a:custGeom>
                <a:avLst/>
                <a:gdLst/>
                <a:ahLst/>
                <a:cxnLst/>
                <a:rect l="l" t="t" r="r" b="b"/>
                <a:pathLst>
                  <a:path w="2774" h="3674" extrusionOk="0">
                    <a:moveTo>
                      <a:pt x="349" y="0"/>
                    </a:moveTo>
                    <a:cubicBezTo>
                      <a:pt x="158" y="769"/>
                      <a:pt x="0" y="1543"/>
                      <a:pt x="0" y="2327"/>
                    </a:cubicBezTo>
                    <a:cubicBezTo>
                      <a:pt x="273" y="2327"/>
                      <a:pt x="327" y="2670"/>
                      <a:pt x="354" y="2834"/>
                    </a:cubicBezTo>
                    <a:cubicBezTo>
                      <a:pt x="371" y="2932"/>
                      <a:pt x="387" y="3041"/>
                      <a:pt x="403" y="3155"/>
                    </a:cubicBezTo>
                    <a:cubicBezTo>
                      <a:pt x="599" y="3026"/>
                      <a:pt x="793" y="2974"/>
                      <a:pt x="984" y="2974"/>
                    </a:cubicBezTo>
                    <a:cubicBezTo>
                      <a:pt x="1526" y="2974"/>
                      <a:pt x="2049" y="3395"/>
                      <a:pt x="2561" y="3673"/>
                    </a:cubicBezTo>
                    <a:cubicBezTo>
                      <a:pt x="2583" y="3330"/>
                      <a:pt x="2654" y="2986"/>
                      <a:pt x="2774" y="2660"/>
                    </a:cubicBezTo>
                    <a:cubicBezTo>
                      <a:pt x="1793" y="2033"/>
                      <a:pt x="850" y="1058"/>
                      <a:pt x="349" y="0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89" name="Google Shape;9289;p62"/>
              <p:cNvSpPr/>
              <p:nvPr/>
            </p:nvSpPr>
            <p:spPr>
              <a:xfrm>
                <a:off x="4267436" y="3412661"/>
                <a:ext cx="71370" cy="60907"/>
              </a:xfrm>
              <a:custGeom>
                <a:avLst/>
                <a:gdLst/>
                <a:ahLst/>
                <a:cxnLst/>
                <a:rect l="l" t="t" r="r" b="b"/>
                <a:pathLst>
                  <a:path w="2824" h="2410" extrusionOk="0">
                    <a:moveTo>
                      <a:pt x="1603" y="1"/>
                    </a:moveTo>
                    <a:cubicBezTo>
                      <a:pt x="1091" y="382"/>
                      <a:pt x="557" y="725"/>
                      <a:pt x="1" y="1025"/>
                    </a:cubicBezTo>
                    <a:cubicBezTo>
                      <a:pt x="938" y="1434"/>
                      <a:pt x="1864" y="2060"/>
                      <a:pt x="2823" y="2409"/>
                    </a:cubicBezTo>
                    <a:lnTo>
                      <a:pt x="2823" y="1412"/>
                    </a:lnTo>
                    <a:cubicBezTo>
                      <a:pt x="2344" y="1069"/>
                      <a:pt x="1924" y="469"/>
                      <a:pt x="1603" y="1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0" name="Google Shape;9290;p62"/>
              <p:cNvSpPr/>
              <p:nvPr/>
            </p:nvSpPr>
            <p:spPr>
              <a:xfrm>
                <a:off x="4249669" y="4031383"/>
                <a:ext cx="45895" cy="244613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9679" extrusionOk="0">
                    <a:moveTo>
                      <a:pt x="1815" y="1"/>
                    </a:moveTo>
                    <a:cubicBezTo>
                      <a:pt x="1581" y="83"/>
                      <a:pt x="1341" y="132"/>
                      <a:pt x="1091" y="159"/>
                    </a:cubicBezTo>
                    <a:lnTo>
                      <a:pt x="1091" y="164"/>
                    </a:lnTo>
                    <a:cubicBezTo>
                      <a:pt x="1096" y="175"/>
                      <a:pt x="1102" y="186"/>
                      <a:pt x="1102" y="197"/>
                    </a:cubicBezTo>
                    <a:cubicBezTo>
                      <a:pt x="1287" y="1750"/>
                      <a:pt x="960" y="3308"/>
                      <a:pt x="491" y="4785"/>
                    </a:cubicBezTo>
                    <a:cubicBezTo>
                      <a:pt x="1" y="6333"/>
                      <a:pt x="39" y="7902"/>
                      <a:pt x="44" y="9504"/>
                    </a:cubicBezTo>
                    <a:cubicBezTo>
                      <a:pt x="219" y="9548"/>
                      <a:pt x="388" y="9602"/>
                      <a:pt x="546" y="9678"/>
                    </a:cubicBezTo>
                    <a:cubicBezTo>
                      <a:pt x="540" y="8779"/>
                      <a:pt x="622" y="7270"/>
                      <a:pt x="1156" y="6120"/>
                    </a:cubicBezTo>
                    <a:cubicBezTo>
                      <a:pt x="1712" y="4927"/>
                      <a:pt x="1668" y="3352"/>
                      <a:pt x="1641" y="2306"/>
                    </a:cubicBezTo>
                    <a:cubicBezTo>
                      <a:pt x="1625" y="2006"/>
                      <a:pt x="1625" y="1701"/>
                      <a:pt x="1646" y="1401"/>
                    </a:cubicBezTo>
                    <a:cubicBezTo>
                      <a:pt x="1663" y="1314"/>
                      <a:pt x="1668" y="1216"/>
                      <a:pt x="1679" y="1113"/>
                    </a:cubicBezTo>
                    <a:cubicBezTo>
                      <a:pt x="1712" y="780"/>
                      <a:pt x="1750" y="393"/>
                      <a:pt x="1815" y="1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1" name="Google Shape;9291;p62"/>
              <p:cNvSpPr/>
              <p:nvPr/>
            </p:nvSpPr>
            <p:spPr>
              <a:xfrm>
                <a:off x="4414244" y="4273342"/>
                <a:ext cx="104830" cy="113676"/>
              </a:xfrm>
              <a:custGeom>
                <a:avLst/>
                <a:gdLst/>
                <a:ahLst/>
                <a:cxnLst/>
                <a:rect l="l" t="t" r="r" b="b"/>
                <a:pathLst>
                  <a:path w="4148" h="4498" extrusionOk="0">
                    <a:moveTo>
                      <a:pt x="1423" y="1"/>
                    </a:moveTo>
                    <a:cubicBezTo>
                      <a:pt x="1216" y="12"/>
                      <a:pt x="1014" y="39"/>
                      <a:pt x="812" y="83"/>
                    </a:cubicBezTo>
                    <a:cubicBezTo>
                      <a:pt x="795" y="110"/>
                      <a:pt x="765" y="125"/>
                      <a:pt x="732" y="125"/>
                    </a:cubicBezTo>
                    <a:cubicBezTo>
                      <a:pt x="714" y="125"/>
                      <a:pt x="694" y="120"/>
                      <a:pt x="676" y="110"/>
                    </a:cubicBezTo>
                    <a:cubicBezTo>
                      <a:pt x="485" y="159"/>
                      <a:pt x="300" y="230"/>
                      <a:pt x="126" y="317"/>
                    </a:cubicBezTo>
                    <a:cubicBezTo>
                      <a:pt x="120" y="638"/>
                      <a:pt x="98" y="851"/>
                      <a:pt x="104" y="878"/>
                    </a:cubicBezTo>
                    <a:cubicBezTo>
                      <a:pt x="0" y="2164"/>
                      <a:pt x="485" y="2453"/>
                      <a:pt x="872" y="2676"/>
                    </a:cubicBezTo>
                    <a:cubicBezTo>
                      <a:pt x="954" y="2725"/>
                      <a:pt x="1030" y="2774"/>
                      <a:pt x="1107" y="2829"/>
                    </a:cubicBezTo>
                    <a:cubicBezTo>
                      <a:pt x="1483" y="3118"/>
                      <a:pt x="2196" y="3771"/>
                      <a:pt x="2698" y="4240"/>
                    </a:cubicBezTo>
                    <a:cubicBezTo>
                      <a:pt x="2889" y="4405"/>
                      <a:pt x="3128" y="4497"/>
                      <a:pt x="3380" y="4497"/>
                    </a:cubicBezTo>
                    <a:cubicBezTo>
                      <a:pt x="3394" y="4497"/>
                      <a:pt x="3408" y="4497"/>
                      <a:pt x="3422" y="4496"/>
                    </a:cubicBezTo>
                    <a:cubicBezTo>
                      <a:pt x="3733" y="4496"/>
                      <a:pt x="4005" y="4382"/>
                      <a:pt x="4142" y="4191"/>
                    </a:cubicBezTo>
                    <a:cubicBezTo>
                      <a:pt x="4147" y="4147"/>
                      <a:pt x="4125" y="3929"/>
                      <a:pt x="3635" y="3183"/>
                    </a:cubicBezTo>
                    <a:cubicBezTo>
                      <a:pt x="3286" y="2665"/>
                      <a:pt x="2828" y="2066"/>
                      <a:pt x="2425" y="1532"/>
                    </a:cubicBezTo>
                    <a:cubicBezTo>
                      <a:pt x="1842" y="769"/>
                      <a:pt x="1515" y="328"/>
                      <a:pt x="1444" y="115"/>
                    </a:cubicBezTo>
                    <a:cubicBezTo>
                      <a:pt x="1433" y="77"/>
                      <a:pt x="1428" y="39"/>
                      <a:pt x="142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2" name="Google Shape;9292;p62"/>
              <p:cNvSpPr/>
              <p:nvPr/>
            </p:nvSpPr>
            <p:spPr>
              <a:xfrm>
                <a:off x="4403630" y="4031661"/>
                <a:ext cx="52491" cy="238825"/>
              </a:xfrm>
              <a:custGeom>
                <a:avLst/>
                <a:gdLst/>
                <a:ahLst/>
                <a:cxnLst/>
                <a:rect l="l" t="t" r="r" b="b"/>
                <a:pathLst>
                  <a:path w="2077" h="9450" extrusionOk="0">
                    <a:moveTo>
                      <a:pt x="1461" y="1"/>
                    </a:moveTo>
                    <a:cubicBezTo>
                      <a:pt x="1117" y="111"/>
                      <a:pt x="758" y="171"/>
                      <a:pt x="396" y="171"/>
                    </a:cubicBezTo>
                    <a:cubicBezTo>
                      <a:pt x="328" y="171"/>
                      <a:pt x="260" y="169"/>
                      <a:pt x="192" y="164"/>
                    </a:cubicBezTo>
                    <a:cubicBezTo>
                      <a:pt x="192" y="175"/>
                      <a:pt x="192" y="181"/>
                      <a:pt x="192" y="186"/>
                    </a:cubicBezTo>
                    <a:cubicBezTo>
                      <a:pt x="1" y="1772"/>
                      <a:pt x="360" y="3352"/>
                      <a:pt x="835" y="4850"/>
                    </a:cubicBezTo>
                    <a:cubicBezTo>
                      <a:pt x="1303" y="6349"/>
                      <a:pt x="1249" y="7902"/>
                      <a:pt x="1243" y="9449"/>
                    </a:cubicBezTo>
                    <a:cubicBezTo>
                      <a:pt x="1428" y="9411"/>
                      <a:pt x="1625" y="9389"/>
                      <a:pt x="1815" y="9379"/>
                    </a:cubicBezTo>
                    <a:cubicBezTo>
                      <a:pt x="1794" y="8981"/>
                      <a:pt x="1843" y="8321"/>
                      <a:pt x="1919" y="7401"/>
                    </a:cubicBezTo>
                    <a:cubicBezTo>
                      <a:pt x="1995" y="6436"/>
                      <a:pt x="2077" y="5346"/>
                      <a:pt x="2039" y="4676"/>
                    </a:cubicBezTo>
                    <a:cubicBezTo>
                      <a:pt x="2006" y="4049"/>
                      <a:pt x="1984" y="3477"/>
                      <a:pt x="1973" y="3020"/>
                    </a:cubicBezTo>
                    <a:cubicBezTo>
                      <a:pt x="1952" y="2464"/>
                      <a:pt x="1941" y="2022"/>
                      <a:pt x="1903" y="1821"/>
                    </a:cubicBezTo>
                    <a:cubicBezTo>
                      <a:pt x="1892" y="1745"/>
                      <a:pt x="1848" y="1586"/>
                      <a:pt x="1794" y="1396"/>
                    </a:cubicBezTo>
                    <a:cubicBezTo>
                      <a:pt x="1690" y="1014"/>
                      <a:pt x="1559" y="508"/>
                      <a:pt x="146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3" name="Google Shape;9293;p62"/>
              <p:cNvSpPr/>
              <p:nvPr/>
            </p:nvSpPr>
            <p:spPr>
              <a:xfrm>
                <a:off x="4408330" y="3987611"/>
                <a:ext cx="31818" cy="43469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1720" extrusionOk="0">
                    <a:moveTo>
                      <a:pt x="1259" y="0"/>
                    </a:moveTo>
                    <a:cubicBezTo>
                      <a:pt x="861" y="196"/>
                      <a:pt x="436" y="338"/>
                      <a:pt x="0" y="409"/>
                    </a:cubicBezTo>
                    <a:cubicBezTo>
                      <a:pt x="104" y="670"/>
                      <a:pt x="93" y="1025"/>
                      <a:pt x="93" y="1286"/>
                    </a:cubicBezTo>
                    <a:cubicBezTo>
                      <a:pt x="104" y="1428"/>
                      <a:pt x="98" y="1575"/>
                      <a:pt x="87" y="1717"/>
                    </a:cubicBezTo>
                    <a:cubicBezTo>
                      <a:pt x="132" y="1718"/>
                      <a:pt x="177" y="1719"/>
                      <a:pt x="222" y="1719"/>
                    </a:cubicBezTo>
                    <a:cubicBezTo>
                      <a:pt x="569" y="1719"/>
                      <a:pt x="915" y="1663"/>
                      <a:pt x="1242" y="1548"/>
                    </a:cubicBezTo>
                    <a:cubicBezTo>
                      <a:pt x="1166" y="1074"/>
                      <a:pt x="1133" y="605"/>
                      <a:pt x="1210" y="256"/>
                    </a:cubicBezTo>
                    <a:cubicBezTo>
                      <a:pt x="1226" y="185"/>
                      <a:pt x="1242" y="98"/>
                      <a:pt x="1259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4" name="Google Shape;9294;p62"/>
              <p:cNvSpPr/>
              <p:nvPr/>
            </p:nvSpPr>
            <p:spPr>
              <a:xfrm>
                <a:off x="4377194" y="3998882"/>
                <a:ext cx="28684" cy="31843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260" extrusionOk="0">
                    <a:moveTo>
                      <a:pt x="1036" y="1"/>
                    </a:moveTo>
                    <a:lnTo>
                      <a:pt x="878" y="23"/>
                    </a:lnTo>
                    <a:cubicBezTo>
                      <a:pt x="653" y="56"/>
                      <a:pt x="432" y="70"/>
                      <a:pt x="208" y="70"/>
                    </a:cubicBezTo>
                    <a:cubicBezTo>
                      <a:pt x="139" y="70"/>
                      <a:pt x="70" y="69"/>
                      <a:pt x="1" y="66"/>
                    </a:cubicBezTo>
                    <a:lnTo>
                      <a:pt x="1" y="66"/>
                    </a:lnTo>
                    <a:cubicBezTo>
                      <a:pt x="126" y="388"/>
                      <a:pt x="224" y="720"/>
                      <a:pt x="284" y="1064"/>
                    </a:cubicBezTo>
                    <a:cubicBezTo>
                      <a:pt x="546" y="1167"/>
                      <a:pt x="823" y="1232"/>
                      <a:pt x="1101" y="1260"/>
                    </a:cubicBezTo>
                    <a:cubicBezTo>
                      <a:pt x="1107" y="1216"/>
                      <a:pt x="1123" y="1156"/>
                      <a:pt x="1123" y="1129"/>
                    </a:cubicBezTo>
                    <a:cubicBezTo>
                      <a:pt x="1134" y="987"/>
                      <a:pt x="1134" y="851"/>
                      <a:pt x="1129" y="715"/>
                    </a:cubicBezTo>
                    <a:cubicBezTo>
                      <a:pt x="1123" y="497"/>
                      <a:pt x="1134" y="203"/>
                      <a:pt x="103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5" name="Google Shape;9295;p62"/>
              <p:cNvSpPr/>
              <p:nvPr/>
            </p:nvSpPr>
            <p:spPr>
              <a:xfrm>
                <a:off x="4342495" y="3735315"/>
                <a:ext cx="88706" cy="140212"/>
              </a:xfrm>
              <a:custGeom>
                <a:avLst/>
                <a:gdLst/>
                <a:ahLst/>
                <a:cxnLst/>
                <a:rect l="l" t="t" r="r" b="b"/>
                <a:pathLst>
                  <a:path w="3510" h="5548" extrusionOk="0">
                    <a:moveTo>
                      <a:pt x="3341" y="1"/>
                    </a:moveTo>
                    <a:cubicBezTo>
                      <a:pt x="2720" y="71"/>
                      <a:pt x="2278" y="665"/>
                      <a:pt x="1831" y="1085"/>
                    </a:cubicBezTo>
                    <a:cubicBezTo>
                      <a:pt x="1597" y="1297"/>
                      <a:pt x="1330" y="1472"/>
                      <a:pt x="1036" y="1603"/>
                    </a:cubicBezTo>
                    <a:cubicBezTo>
                      <a:pt x="693" y="1766"/>
                      <a:pt x="333" y="1897"/>
                      <a:pt x="0" y="2071"/>
                    </a:cubicBezTo>
                    <a:lnTo>
                      <a:pt x="0" y="5548"/>
                    </a:lnTo>
                    <a:cubicBezTo>
                      <a:pt x="382" y="5106"/>
                      <a:pt x="801" y="4632"/>
                      <a:pt x="1112" y="4136"/>
                    </a:cubicBezTo>
                    <a:cubicBezTo>
                      <a:pt x="1406" y="3668"/>
                      <a:pt x="1652" y="3156"/>
                      <a:pt x="2000" y="2714"/>
                    </a:cubicBezTo>
                    <a:cubicBezTo>
                      <a:pt x="2382" y="2216"/>
                      <a:pt x="2908" y="1841"/>
                      <a:pt x="3463" y="1841"/>
                    </a:cubicBezTo>
                    <a:cubicBezTo>
                      <a:pt x="3478" y="1841"/>
                      <a:pt x="3494" y="1842"/>
                      <a:pt x="3510" y="1842"/>
                    </a:cubicBezTo>
                    <a:cubicBezTo>
                      <a:pt x="3471" y="1679"/>
                      <a:pt x="3455" y="1510"/>
                      <a:pt x="3466" y="1341"/>
                    </a:cubicBezTo>
                    <a:cubicBezTo>
                      <a:pt x="3504" y="1003"/>
                      <a:pt x="3422" y="480"/>
                      <a:pt x="334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6" name="Google Shape;9296;p62"/>
              <p:cNvSpPr/>
              <p:nvPr/>
            </p:nvSpPr>
            <p:spPr>
              <a:xfrm>
                <a:off x="4366454" y="3692352"/>
                <a:ext cx="59668" cy="78648"/>
              </a:xfrm>
              <a:custGeom>
                <a:avLst/>
                <a:gdLst/>
                <a:ahLst/>
                <a:cxnLst/>
                <a:rect l="l" t="t" r="r" b="b"/>
                <a:pathLst>
                  <a:path w="2361" h="3112" extrusionOk="0">
                    <a:moveTo>
                      <a:pt x="2262" y="1"/>
                    </a:moveTo>
                    <a:cubicBezTo>
                      <a:pt x="1510" y="11"/>
                      <a:pt x="943" y="513"/>
                      <a:pt x="273" y="834"/>
                    </a:cubicBezTo>
                    <a:lnTo>
                      <a:pt x="240" y="1101"/>
                    </a:lnTo>
                    <a:cubicBezTo>
                      <a:pt x="170" y="1733"/>
                      <a:pt x="1" y="2463"/>
                      <a:pt x="77" y="3112"/>
                    </a:cubicBezTo>
                    <a:cubicBezTo>
                      <a:pt x="464" y="2910"/>
                      <a:pt x="774" y="2627"/>
                      <a:pt x="1080" y="2316"/>
                    </a:cubicBezTo>
                    <a:cubicBezTo>
                      <a:pt x="1455" y="1935"/>
                      <a:pt x="1853" y="1581"/>
                      <a:pt x="2360" y="1515"/>
                    </a:cubicBezTo>
                    <a:cubicBezTo>
                      <a:pt x="2360" y="1494"/>
                      <a:pt x="2349" y="1472"/>
                      <a:pt x="2349" y="1450"/>
                    </a:cubicBezTo>
                    <a:cubicBezTo>
                      <a:pt x="2316" y="1248"/>
                      <a:pt x="2284" y="1058"/>
                      <a:pt x="2262" y="900"/>
                    </a:cubicBezTo>
                    <a:cubicBezTo>
                      <a:pt x="2235" y="600"/>
                      <a:pt x="2235" y="300"/>
                      <a:pt x="226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7" name="Google Shape;9297;p62"/>
              <p:cNvSpPr/>
              <p:nvPr/>
            </p:nvSpPr>
            <p:spPr>
              <a:xfrm>
                <a:off x="4373884" y="3647595"/>
                <a:ext cx="53325" cy="60073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2377" extrusionOk="0">
                    <a:moveTo>
                      <a:pt x="2110" y="1"/>
                    </a:moveTo>
                    <a:cubicBezTo>
                      <a:pt x="1314" y="28"/>
                      <a:pt x="840" y="774"/>
                      <a:pt x="121" y="1096"/>
                    </a:cubicBezTo>
                    <a:cubicBezTo>
                      <a:pt x="88" y="1521"/>
                      <a:pt x="44" y="1951"/>
                      <a:pt x="1" y="2376"/>
                    </a:cubicBezTo>
                    <a:cubicBezTo>
                      <a:pt x="666" y="2039"/>
                      <a:pt x="1227" y="1597"/>
                      <a:pt x="1973" y="1581"/>
                    </a:cubicBezTo>
                    <a:cubicBezTo>
                      <a:pt x="2006" y="1107"/>
                      <a:pt x="2055" y="546"/>
                      <a:pt x="2110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8" name="Google Shape;9298;p62"/>
              <p:cNvSpPr/>
              <p:nvPr/>
            </p:nvSpPr>
            <p:spPr>
              <a:xfrm>
                <a:off x="4377346" y="3610570"/>
                <a:ext cx="53578" cy="59213"/>
              </a:xfrm>
              <a:custGeom>
                <a:avLst/>
                <a:gdLst/>
                <a:ahLst/>
                <a:cxnLst/>
                <a:rect l="l" t="t" r="r" b="b"/>
                <a:pathLst>
                  <a:path w="2120" h="2343" extrusionOk="0">
                    <a:moveTo>
                      <a:pt x="1555" y="0"/>
                    </a:moveTo>
                    <a:cubicBezTo>
                      <a:pt x="1020" y="0"/>
                      <a:pt x="485" y="471"/>
                      <a:pt x="6" y="725"/>
                    </a:cubicBezTo>
                    <a:cubicBezTo>
                      <a:pt x="16" y="926"/>
                      <a:pt x="27" y="1128"/>
                      <a:pt x="27" y="1319"/>
                    </a:cubicBezTo>
                    <a:cubicBezTo>
                      <a:pt x="33" y="1662"/>
                      <a:pt x="22" y="2000"/>
                      <a:pt x="0" y="2343"/>
                    </a:cubicBezTo>
                    <a:cubicBezTo>
                      <a:pt x="382" y="2152"/>
                      <a:pt x="687" y="1847"/>
                      <a:pt x="1024" y="1596"/>
                    </a:cubicBezTo>
                    <a:cubicBezTo>
                      <a:pt x="1302" y="1384"/>
                      <a:pt x="1640" y="1269"/>
                      <a:pt x="1989" y="1269"/>
                    </a:cubicBezTo>
                    <a:cubicBezTo>
                      <a:pt x="2033" y="888"/>
                      <a:pt x="2076" y="518"/>
                      <a:pt x="2120" y="207"/>
                    </a:cubicBezTo>
                    <a:cubicBezTo>
                      <a:pt x="1933" y="59"/>
                      <a:pt x="1744" y="0"/>
                      <a:pt x="155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99" name="Google Shape;9299;p62"/>
              <p:cNvSpPr/>
              <p:nvPr/>
            </p:nvSpPr>
            <p:spPr>
              <a:xfrm>
                <a:off x="4421396" y="3442559"/>
                <a:ext cx="68337" cy="96137"/>
              </a:xfrm>
              <a:custGeom>
                <a:avLst/>
                <a:gdLst/>
                <a:ahLst/>
                <a:cxnLst/>
                <a:rect l="l" t="t" r="r" b="b"/>
                <a:pathLst>
                  <a:path w="2704" h="3804" extrusionOk="0">
                    <a:moveTo>
                      <a:pt x="23" y="0"/>
                    </a:moveTo>
                    <a:cubicBezTo>
                      <a:pt x="1" y="1046"/>
                      <a:pt x="273" y="2071"/>
                      <a:pt x="535" y="3101"/>
                    </a:cubicBezTo>
                    <a:cubicBezTo>
                      <a:pt x="900" y="3449"/>
                      <a:pt x="1189" y="3782"/>
                      <a:pt x="1734" y="3803"/>
                    </a:cubicBezTo>
                    <a:cubicBezTo>
                      <a:pt x="2071" y="3803"/>
                      <a:pt x="2398" y="3733"/>
                      <a:pt x="2703" y="3602"/>
                    </a:cubicBezTo>
                    <a:cubicBezTo>
                      <a:pt x="2687" y="3264"/>
                      <a:pt x="2671" y="2855"/>
                      <a:pt x="2665" y="2365"/>
                    </a:cubicBezTo>
                    <a:cubicBezTo>
                      <a:pt x="2649" y="452"/>
                      <a:pt x="829" y="169"/>
                      <a:pt x="469" y="136"/>
                    </a:cubicBezTo>
                    <a:cubicBezTo>
                      <a:pt x="311" y="109"/>
                      <a:pt x="164" y="65"/>
                      <a:pt x="23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0" name="Google Shape;9300;p62"/>
              <p:cNvSpPr/>
              <p:nvPr/>
            </p:nvSpPr>
            <p:spPr>
              <a:xfrm>
                <a:off x="4496177" y="3814216"/>
                <a:ext cx="49332" cy="46982"/>
              </a:xfrm>
              <a:custGeom>
                <a:avLst/>
                <a:gdLst/>
                <a:ahLst/>
                <a:cxnLst/>
                <a:rect l="l" t="t" r="r" b="b"/>
                <a:pathLst>
                  <a:path w="1952" h="1859" extrusionOk="0">
                    <a:moveTo>
                      <a:pt x="616" y="1"/>
                    </a:moveTo>
                    <a:cubicBezTo>
                      <a:pt x="616" y="6"/>
                      <a:pt x="616" y="12"/>
                      <a:pt x="616" y="23"/>
                    </a:cubicBezTo>
                    <a:cubicBezTo>
                      <a:pt x="633" y="628"/>
                      <a:pt x="387" y="1314"/>
                      <a:pt x="1" y="1832"/>
                    </a:cubicBezTo>
                    <a:cubicBezTo>
                      <a:pt x="60" y="1854"/>
                      <a:pt x="126" y="1859"/>
                      <a:pt x="191" y="1859"/>
                    </a:cubicBezTo>
                    <a:cubicBezTo>
                      <a:pt x="213" y="1854"/>
                      <a:pt x="235" y="1854"/>
                      <a:pt x="257" y="1854"/>
                    </a:cubicBezTo>
                    <a:cubicBezTo>
                      <a:pt x="268" y="1854"/>
                      <a:pt x="284" y="1854"/>
                      <a:pt x="295" y="1859"/>
                    </a:cubicBezTo>
                    <a:cubicBezTo>
                      <a:pt x="916" y="1799"/>
                      <a:pt x="1728" y="1167"/>
                      <a:pt x="1951" y="796"/>
                    </a:cubicBezTo>
                    <a:cubicBezTo>
                      <a:pt x="1494" y="573"/>
                      <a:pt x="992" y="420"/>
                      <a:pt x="638" y="28"/>
                    </a:cubicBezTo>
                    <a:cubicBezTo>
                      <a:pt x="633" y="23"/>
                      <a:pt x="627" y="12"/>
                      <a:pt x="61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1" name="Google Shape;9301;p62"/>
              <p:cNvSpPr/>
              <p:nvPr/>
            </p:nvSpPr>
            <p:spPr>
              <a:xfrm>
                <a:off x="4484072" y="3647595"/>
                <a:ext cx="38288" cy="142840"/>
              </a:xfrm>
              <a:custGeom>
                <a:avLst/>
                <a:gdLst/>
                <a:ahLst/>
                <a:cxnLst/>
                <a:rect l="l" t="t" r="r" b="b"/>
                <a:pathLst>
                  <a:path w="1515" h="5652" extrusionOk="0">
                    <a:moveTo>
                      <a:pt x="768" y="1"/>
                    </a:moveTo>
                    <a:lnTo>
                      <a:pt x="768" y="1"/>
                    </a:lnTo>
                    <a:cubicBezTo>
                      <a:pt x="523" y="110"/>
                      <a:pt x="262" y="186"/>
                      <a:pt x="0" y="235"/>
                    </a:cubicBezTo>
                    <a:cubicBezTo>
                      <a:pt x="27" y="2088"/>
                      <a:pt x="910" y="3804"/>
                      <a:pt x="1014" y="5651"/>
                    </a:cubicBezTo>
                    <a:cubicBezTo>
                      <a:pt x="1117" y="5520"/>
                      <a:pt x="1259" y="5428"/>
                      <a:pt x="1422" y="5379"/>
                    </a:cubicBezTo>
                    <a:cubicBezTo>
                      <a:pt x="1515" y="3859"/>
                      <a:pt x="1210" y="2464"/>
                      <a:pt x="992" y="1445"/>
                    </a:cubicBezTo>
                    <a:cubicBezTo>
                      <a:pt x="856" y="823"/>
                      <a:pt x="752" y="338"/>
                      <a:pt x="768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2" name="Google Shape;9302;p62"/>
              <p:cNvSpPr/>
              <p:nvPr/>
            </p:nvSpPr>
            <p:spPr>
              <a:xfrm>
                <a:off x="4466583" y="3654342"/>
                <a:ext cx="38288" cy="138569"/>
              </a:xfrm>
              <a:custGeom>
                <a:avLst/>
                <a:gdLst/>
                <a:ahLst/>
                <a:cxnLst/>
                <a:rect l="l" t="t" r="r" b="b"/>
                <a:pathLst>
                  <a:path w="1515" h="5483" extrusionOk="0">
                    <a:moveTo>
                      <a:pt x="501" y="1"/>
                    </a:moveTo>
                    <a:cubicBezTo>
                      <a:pt x="332" y="22"/>
                      <a:pt x="169" y="33"/>
                      <a:pt x="0" y="44"/>
                    </a:cubicBezTo>
                    <a:cubicBezTo>
                      <a:pt x="11" y="148"/>
                      <a:pt x="16" y="262"/>
                      <a:pt x="27" y="388"/>
                    </a:cubicBezTo>
                    <a:cubicBezTo>
                      <a:pt x="82" y="1063"/>
                      <a:pt x="153" y="1908"/>
                      <a:pt x="294" y="2333"/>
                    </a:cubicBezTo>
                    <a:cubicBezTo>
                      <a:pt x="392" y="2627"/>
                      <a:pt x="529" y="3068"/>
                      <a:pt x="681" y="3532"/>
                    </a:cubicBezTo>
                    <a:cubicBezTo>
                      <a:pt x="894" y="4207"/>
                      <a:pt x="1188" y="5134"/>
                      <a:pt x="1248" y="5253"/>
                    </a:cubicBezTo>
                    <a:cubicBezTo>
                      <a:pt x="1259" y="5275"/>
                      <a:pt x="1270" y="5297"/>
                      <a:pt x="1275" y="5319"/>
                    </a:cubicBezTo>
                    <a:cubicBezTo>
                      <a:pt x="1330" y="5335"/>
                      <a:pt x="1379" y="5362"/>
                      <a:pt x="1428" y="5401"/>
                    </a:cubicBezTo>
                    <a:cubicBezTo>
                      <a:pt x="1455" y="5428"/>
                      <a:pt x="1488" y="5455"/>
                      <a:pt x="1515" y="5482"/>
                    </a:cubicBezTo>
                    <a:cubicBezTo>
                      <a:pt x="1444" y="3608"/>
                      <a:pt x="539" y="1875"/>
                      <a:pt x="50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3" name="Google Shape;9303;p62"/>
              <p:cNvSpPr/>
              <p:nvPr/>
            </p:nvSpPr>
            <p:spPr>
              <a:xfrm>
                <a:off x="4493018" y="3794125"/>
                <a:ext cx="13925" cy="59365"/>
              </a:xfrm>
              <a:custGeom>
                <a:avLst/>
                <a:gdLst/>
                <a:ahLst/>
                <a:cxnLst/>
                <a:rect l="l" t="t" r="r" b="b"/>
                <a:pathLst>
                  <a:path w="551" h="2349" extrusionOk="0">
                    <a:moveTo>
                      <a:pt x="235" y="0"/>
                    </a:moveTo>
                    <a:cubicBezTo>
                      <a:pt x="213" y="137"/>
                      <a:pt x="185" y="273"/>
                      <a:pt x="153" y="409"/>
                    </a:cubicBezTo>
                    <a:cubicBezTo>
                      <a:pt x="87" y="681"/>
                      <a:pt x="0" y="1025"/>
                      <a:pt x="6" y="1292"/>
                    </a:cubicBezTo>
                    <a:cubicBezTo>
                      <a:pt x="11" y="1455"/>
                      <a:pt x="38" y="1853"/>
                      <a:pt x="66" y="2283"/>
                    </a:cubicBezTo>
                    <a:cubicBezTo>
                      <a:pt x="71" y="2305"/>
                      <a:pt x="71" y="2327"/>
                      <a:pt x="71" y="2349"/>
                    </a:cubicBezTo>
                    <a:cubicBezTo>
                      <a:pt x="207" y="2131"/>
                      <a:pt x="311" y="1897"/>
                      <a:pt x="398" y="1657"/>
                    </a:cubicBezTo>
                    <a:cubicBezTo>
                      <a:pt x="491" y="1384"/>
                      <a:pt x="545" y="1101"/>
                      <a:pt x="551" y="818"/>
                    </a:cubicBezTo>
                    <a:cubicBezTo>
                      <a:pt x="551" y="676"/>
                      <a:pt x="534" y="534"/>
                      <a:pt x="496" y="398"/>
                    </a:cubicBezTo>
                    <a:cubicBezTo>
                      <a:pt x="474" y="311"/>
                      <a:pt x="371" y="88"/>
                      <a:pt x="23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4" name="Google Shape;9304;p62"/>
              <p:cNvSpPr/>
              <p:nvPr/>
            </p:nvSpPr>
            <p:spPr>
              <a:xfrm>
                <a:off x="4509395" y="3788211"/>
                <a:ext cx="36114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1429" h="1630" extrusionOk="0">
                    <a:moveTo>
                      <a:pt x="491" y="0"/>
                    </a:moveTo>
                    <a:cubicBezTo>
                      <a:pt x="202" y="109"/>
                      <a:pt x="1" y="327"/>
                      <a:pt x="115" y="698"/>
                    </a:cubicBezTo>
                    <a:cubicBezTo>
                      <a:pt x="208" y="997"/>
                      <a:pt x="551" y="1193"/>
                      <a:pt x="802" y="1335"/>
                    </a:cubicBezTo>
                    <a:cubicBezTo>
                      <a:pt x="998" y="1444"/>
                      <a:pt x="1216" y="1537"/>
                      <a:pt x="1428" y="1629"/>
                    </a:cubicBezTo>
                    <a:cubicBezTo>
                      <a:pt x="1401" y="1526"/>
                      <a:pt x="1379" y="1422"/>
                      <a:pt x="1368" y="1319"/>
                    </a:cubicBezTo>
                    <a:cubicBezTo>
                      <a:pt x="1314" y="866"/>
                      <a:pt x="725" y="223"/>
                      <a:pt x="491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5" name="Google Shape;9305;p62"/>
              <p:cNvSpPr/>
              <p:nvPr/>
            </p:nvSpPr>
            <p:spPr>
              <a:xfrm>
                <a:off x="4475934" y="3538544"/>
                <a:ext cx="28406" cy="109354"/>
              </a:xfrm>
              <a:custGeom>
                <a:avLst/>
                <a:gdLst/>
                <a:ahLst/>
                <a:cxnLst/>
                <a:rect l="l" t="t" r="r" b="b"/>
                <a:pathLst>
                  <a:path w="1124" h="4327" extrusionOk="0">
                    <a:moveTo>
                      <a:pt x="556" y="0"/>
                    </a:moveTo>
                    <a:cubicBezTo>
                      <a:pt x="377" y="65"/>
                      <a:pt x="191" y="114"/>
                      <a:pt x="1" y="153"/>
                    </a:cubicBezTo>
                    <a:cubicBezTo>
                      <a:pt x="1" y="158"/>
                      <a:pt x="6" y="164"/>
                      <a:pt x="11" y="174"/>
                    </a:cubicBezTo>
                    <a:cubicBezTo>
                      <a:pt x="513" y="1499"/>
                      <a:pt x="458" y="2932"/>
                      <a:pt x="458" y="4327"/>
                    </a:cubicBezTo>
                    <a:cubicBezTo>
                      <a:pt x="676" y="4272"/>
                      <a:pt x="894" y="4196"/>
                      <a:pt x="1096" y="4098"/>
                    </a:cubicBezTo>
                    <a:cubicBezTo>
                      <a:pt x="1123" y="3133"/>
                      <a:pt x="987" y="1695"/>
                      <a:pt x="872" y="1499"/>
                    </a:cubicBezTo>
                    <a:cubicBezTo>
                      <a:pt x="725" y="1264"/>
                      <a:pt x="616" y="894"/>
                      <a:pt x="55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6" name="Google Shape;9306;p62"/>
              <p:cNvSpPr/>
              <p:nvPr/>
            </p:nvSpPr>
            <p:spPr>
              <a:xfrm>
                <a:off x="4437090" y="3529850"/>
                <a:ext cx="47133" cy="120803"/>
              </a:xfrm>
              <a:custGeom>
                <a:avLst/>
                <a:gdLst/>
                <a:ahLst/>
                <a:cxnLst/>
                <a:rect l="l" t="t" r="r" b="b"/>
                <a:pathLst>
                  <a:path w="1865" h="4780" extrusionOk="0">
                    <a:moveTo>
                      <a:pt x="1" y="1"/>
                    </a:moveTo>
                    <a:cubicBezTo>
                      <a:pt x="203" y="807"/>
                      <a:pt x="371" y="1614"/>
                      <a:pt x="371" y="2436"/>
                    </a:cubicBezTo>
                    <a:cubicBezTo>
                      <a:pt x="524" y="2567"/>
                      <a:pt x="644" y="2894"/>
                      <a:pt x="829" y="3499"/>
                    </a:cubicBezTo>
                    <a:cubicBezTo>
                      <a:pt x="878" y="3662"/>
                      <a:pt x="933" y="3826"/>
                      <a:pt x="998" y="3989"/>
                    </a:cubicBezTo>
                    <a:cubicBezTo>
                      <a:pt x="1069" y="4104"/>
                      <a:pt x="1107" y="4322"/>
                      <a:pt x="1151" y="4780"/>
                    </a:cubicBezTo>
                    <a:cubicBezTo>
                      <a:pt x="1369" y="4769"/>
                      <a:pt x="1587" y="4747"/>
                      <a:pt x="1799" y="4709"/>
                    </a:cubicBezTo>
                    <a:cubicBezTo>
                      <a:pt x="1805" y="3319"/>
                      <a:pt x="1864" y="1892"/>
                      <a:pt x="1363" y="573"/>
                    </a:cubicBezTo>
                    <a:cubicBezTo>
                      <a:pt x="1358" y="557"/>
                      <a:pt x="1352" y="540"/>
                      <a:pt x="1358" y="524"/>
                    </a:cubicBezTo>
                    <a:lnTo>
                      <a:pt x="1358" y="524"/>
                    </a:lnTo>
                    <a:cubicBezTo>
                      <a:pt x="1276" y="529"/>
                      <a:pt x="1194" y="540"/>
                      <a:pt x="1113" y="540"/>
                    </a:cubicBezTo>
                    <a:cubicBezTo>
                      <a:pt x="1103" y="540"/>
                      <a:pt x="1093" y="541"/>
                      <a:pt x="1083" y="541"/>
                    </a:cubicBezTo>
                    <a:cubicBezTo>
                      <a:pt x="625" y="541"/>
                      <a:pt x="310" y="289"/>
                      <a:pt x="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7" name="Google Shape;9307;p62"/>
              <p:cNvSpPr/>
              <p:nvPr/>
            </p:nvSpPr>
            <p:spPr>
              <a:xfrm>
                <a:off x="4371685" y="3530684"/>
                <a:ext cx="70131" cy="92851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3674" extrusionOk="0">
                    <a:moveTo>
                      <a:pt x="2425" y="0"/>
                    </a:moveTo>
                    <a:cubicBezTo>
                      <a:pt x="1919" y="1058"/>
                      <a:pt x="981" y="2033"/>
                      <a:pt x="1" y="2660"/>
                    </a:cubicBezTo>
                    <a:cubicBezTo>
                      <a:pt x="115" y="2986"/>
                      <a:pt x="191" y="3330"/>
                      <a:pt x="213" y="3673"/>
                    </a:cubicBezTo>
                    <a:cubicBezTo>
                      <a:pt x="725" y="3395"/>
                      <a:pt x="1249" y="2974"/>
                      <a:pt x="1791" y="2974"/>
                    </a:cubicBezTo>
                    <a:cubicBezTo>
                      <a:pt x="1982" y="2974"/>
                      <a:pt x="2175" y="3026"/>
                      <a:pt x="2371" y="3155"/>
                    </a:cubicBezTo>
                    <a:cubicBezTo>
                      <a:pt x="2387" y="3041"/>
                      <a:pt x="2404" y="2932"/>
                      <a:pt x="2420" y="2834"/>
                    </a:cubicBezTo>
                    <a:cubicBezTo>
                      <a:pt x="2447" y="2670"/>
                      <a:pt x="2502" y="2327"/>
                      <a:pt x="2774" y="2327"/>
                    </a:cubicBezTo>
                    <a:cubicBezTo>
                      <a:pt x="2774" y="1543"/>
                      <a:pt x="2611" y="769"/>
                      <a:pt x="242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8" name="Google Shape;9308;p62"/>
              <p:cNvSpPr/>
              <p:nvPr/>
            </p:nvSpPr>
            <p:spPr>
              <a:xfrm>
                <a:off x="4342495" y="3261886"/>
                <a:ext cx="59795" cy="180547"/>
              </a:xfrm>
              <a:custGeom>
                <a:avLst/>
                <a:gdLst/>
                <a:ahLst/>
                <a:cxnLst/>
                <a:rect l="l" t="t" r="r" b="b"/>
                <a:pathLst>
                  <a:path w="2366" h="7144" extrusionOk="0">
                    <a:moveTo>
                      <a:pt x="0" y="0"/>
                    </a:moveTo>
                    <a:lnTo>
                      <a:pt x="0" y="7144"/>
                    </a:lnTo>
                    <a:cubicBezTo>
                      <a:pt x="404" y="6806"/>
                      <a:pt x="785" y="6255"/>
                      <a:pt x="1068" y="5847"/>
                    </a:cubicBezTo>
                    <a:cubicBezTo>
                      <a:pt x="1041" y="5820"/>
                      <a:pt x="1009" y="5792"/>
                      <a:pt x="987" y="5765"/>
                    </a:cubicBezTo>
                    <a:cubicBezTo>
                      <a:pt x="840" y="5558"/>
                      <a:pt x="949" y="4964"/>
                      <a:pt x="987" y="4768"/>
                    </a:cubicBezTo>
                    <a:lnTo>
                      <a:pt x="1003" y="4675"/>
                    </a:lnTo>
                    <a:lnTo>
                      <a:pt x="1085" y="4626"/>
                    </a:lnTo>
                    <a:cubicBezTo>
                      <a:pt x="1510" y="4359"/>
                      <a:pt x="1526" y="3765"/>
                      <a:pt x="1526" y="3760"/>
                    </a:cubicBezTo>
                    <a:lnTo>
                      <a:pt x="1526" y="3553"/>
                    </a:lnTo>
                    <a:lnTo>
                      <a:pt x="1739" y="3553"/>
                    </a:lnTo>
                    <a:cubicBezTo>
                      <a:pt x="2071" y="3553"/>
                      <a:pt x="2251" y="3302"/>
                      <a:pt x="2360" y="2703"/>
                    </a:cubicBezTo>
                    <a:cubicBezTo>
                      <a:pt x="2365" y="2670"/>
                      <a:pt x="2365" y="2632"/>
                      <a:pt x="2360" y="2599"/>
                    </a:cubicBezTo>
                    <a:cubicBezTo>
                      <a:pt x="2349" y="2594"/>
                      <a:pt x="2333" y="2594"/>
                      <a:pt x="2316" y="2594"/>
                    </a:cubicBezTo>
                    <a:cubicBezTo>
                      <a:pt x="2295" y="2594"/>
                      <a:pt x="2273" y="2594"/>
                      <a:pt x="2245" y="2599"/>
                    </a:cubicBezTo>
                    <a:lnTo>
                      <a:pt x="1935" y="2681"/>
                    </a:lnTo>
                    <a:lnTo>
                      <a:pt x="1973" y="2359"/>
                    </a:lnTo>
                    <a:cubicBezTo>
                      <a:pt x="2087" y="1575"/>
                      <a:pt x="1968" y="981"/>
                      <a:pt x="1624" y="583"/>
                    </a:cubicBezTo>
                    <a:cubicBezTo>
                      <a:pt x="1183" y="76"/>
                      <a:pt x="393" y="0"/>
                      <a:pt x="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09" name="Google Shape;9309;p62"/>
              <p:cNvSpPr/>
              <p:nvPr/>
            </p:nvSpPr>
            <p:spPr>
              <a:xfrm>
                <a:off x="4342369" y="3412661"/>
                <a:ext cx="71344" cy="60907"/>
              </a:xfrm>
              <a:custGeom>
                <a:avLst/>
                <a:gdLst/>
                <a:ahLst/>
                <a:cxnLst/>
                <a:rect l="l" t="t" r="r" b="b"/>
                <a:pathLst>
                  <a:path w="2823" h="2410" extrusionOk="0">
                    <a:moveTo>
                      <a:pt x="1221" y="1"/>
                    </a:moveTo>
                    <a:cubicBezTo>
                      <a:pt x="899" y="469"/>
                      <a:pt x="480" y="1069"/>
                      <a:pt x="0" y="1412"/>
                    </a:cubicBezTo>
                    <a:lnTo>
                      <a:pt x="0" y="2409"/>
                    </a:lnTo>
                    <a:cubicBezTo>
                      <a:pt x="959" y="2060"/>
                      <a:pt x="1880" y="1434"/>
                      <a:pt x="2823" y="1025"/>
                    </a:cubicBezTo>
                    <a:cubicBezTo>
                      <a:pt x="2261" y="725"/>
                      <a:pt x="1727" y="382"/>
                      <a:pt x="122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0" name="Google Shape;9310;p62"/>
              <p:cNvSpPr/>
              <p:nvPr/>
            </p:nvSpPr>
            <p:spPr>
              <a:xfrm>
                <a:off x="4342369" y="3442129"/>
                <a:ext cx="88555" cy="151104"/>
              </a:xfrm>
              <a:custGeom>
                <a:avLst/>
                <a:gdLst/>
                <a:ahLst/>
                <a:cxnLst/>
                <a:rect l="l" t="t" r="r" b="b"/>
                <a:pathLst>
                  <a:path w="3504" h="5979" extrusionOk="0">
                    <a:moveTo>
                      <a:pt x="2964" y="1"/>
                    </a:moveTo>
                    <a:lnTo>
                      <a:pt x="2964" y="1"/>
                    </a:lnTo>
                    <a:cubicBezTo>
                      <a:pt x="1967" y="420"/>
                      <a:pt x="1014" y="1080"/>
                      <a:pt x="0" y="1439"/>
                    </a:cubicBezTo>
                    <a:lnTo>
                      <a:pt x="0" y="5112"/>
                    </a:lnTo>
                    <a:cubicBezTo>
                      <a:pt x="311" y="5177"/>
                      <a:pt x="659" y="5341"/>
                      <a:pt x="883" y="5640"/>
                    </a:cubicBezTo>
                    <a:cubicBezTo>
                      <a:pt x="959" y="5744"/>
                      <a:pt x="1030" y="5858"/>
                      <a:pt x="1084" y="5978"/>
                    </a:cubicBezTo>
                    <a:cubicBezTo>
                      <a:pt x="2076" y="5341"/>
                      <a:pt x="3024" y="4327"/>
                      <a:pt x="3487" y="3254"/>
                    </a:cubicBezTo>
                    <a:cubicBezTo>
                      <a:pt x="3493" y="3248"/>
                      <a:pt x="3498" y="3237"/>
                      <a:pt x="3504" y="3232"/>
                    </a:cubicBezTo>
                    <a:cubicBezTo>
                      <a:pt x="3471" y="3205"/>
                      <a:pt x="3466" y="3161"/>
                      <a:pt x="3487" y="3123"/>
                    </a:cubicBezTo>
                    <a:cubicBezTo>
                      <a:pt x="3226" y="2093"/>
                      <a:pt x="2948" y="1058"/>
                      <a:pt x="296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1" name="Google Shape;9311;p62"/>
              <p:cNvSpPr/>
              <p:nvPr/>
            </p:nvSpPr>
            <p:spPr>
              <a:xfrm>
                <a:off x="4342369" y="3786720"/>
                <a:ext cx="107004" cy="209130"/>
              </a:xfrm>
              <a:custGeom>
                <a:avLst/>
                <a:gdLst/>
                <a:ahLst/>
                <a:cxnLst/>
                <a:rect l="l" t="t" r="r" b="b"/>
                <a:pathLst>
                  <a:path w="4234" h="8275" extrusionOk="0">
                    <a:moveTo>
                      <a:pt x="3469" y="0"/>
                    </a:moveTo>
                    <a:cubicBezTo>
                      <a:pt x="2790" y="0"/>
                      <a:pt x="2206" y="659"/>
                      <a:pt x="1831" y="1258"/>
                    </a:cubicBezTo>
                    <a:cubicBezTo>
                      <a:pt x="1291" y="2130"/>
                      <a:pt x="725" y="2996"/>
                      <a:pt x="38" y="3764"/>
                    </a:cubicBezTo>
                    <a:cubicBezTo>
                      <a:pt x="27" y="3775"/>
                      <a:pt x="11" y="3781"/>
                      <a:pt x="0" y="3786"/>
                    </a:cubicBezTo>
                    <a:lnTo>
                      <a:pt x="0" y="3813"/>
                    </a:lnTo>
                    <a:lnTo>
                      <a:pt x="60" y="4020"/>
                    </a:lnTo>
                    <a:cubicBezTo>
                      <a:pt x="164" y="4347"/>
                      <a:pt x="354" y="4876"/>
                      <a:pt x="496" y="5486"/>
                    </a:cubicBezTo>
                    <a:cubicBezTo>
                      <a:pt x="719" y="6472"/>
                      <a:pt x="1003" y="7704"/>
                      <a:pt x="1232" y="8140"/>
                    </a:cubicBezTo>
                    <a:cubicBezTo>
                      <a:pt x="1253" y="8178"/>
                      <a:pt x="1275" y="8222"/>
                      <a:pt x="1297" y="8265"/>
                    </a:cubicBezTo>
                    <a:cubicBezTo>
                      <a:pt x="1396" y="8271"/>
                      <a:pt x="1495" y="8274"/>
                      <a:pt x="1596" y="8274"/>
                    </a:cubicBezTo>
                    <a:cubicBezTo>
                      <a:pt x="1859" y="8274"/>
                      <a:pt x="2126" y="8253"/>
                      <a:pt x="2387" y="8205"/>
                    </a:cubicBezTo>
                    <a:cubicBezTo>
                      <a:pt x="2888" y="8129"/>
                      <a:pt x="3449" y="7987"/>
                      <a:pt x="3902" y="7709"/>
                    </a:cubicBezTo>
                    <a:cubicBezTo>
                      <a:pt x="4076" y="6380"/>
                      <a:pt x="4234" y="3579"/>
                      <a:pt x="4141" y="2462"/>
                    </a:cubicBezTo>
                    <a:cubicBezTo>
                      <a:pt x="4087" y="1770"/>
                      <a:pt x="3896" y="1127"/>
                      <a:pt x="3722" y="566"/>
                    </a:cubicBezTo>
                    <a:cubicBezTo>
                      <a:pt x="3662" y="364"/>
                      <a:pt x="3607" y="173"/>
                      <a:pt x="3564" y="5"/>
                    </a:cubicBezTo>
                    <a:cubicBezTo>
                      <a:pt x="3532" y="2"/>
                      <a:pt x="3500" y="0"/>
                      <a:pt x="3469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2" name="Google Shape;9312;p62"/>
              <p:cNvSpPr/>
              <p:nvPr/>
            </p:nvSpPr>
            <p:spPr>
              <a:xfrm>
                <a:off x="4385610" y="4031383"/>
                <a:ext cx="45743" cy="244613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9679" extrusionOk="0">
                    <a:moveTo>
                      <a:pt x="0" y="1"/>
                    </a:moveTo>
                    <a:cubicBezTo>
                      <a:pt x="60" y="393"/>
                      <a:pt x="104" y="780"/>
                      <a:pt x="136" y="1113"/>
                    </a:cubicBezTo>
                    <a:cubicBezTo>
                      <a:pt x="147" y="1216"/>
                      <a:pt x="153" y="1314"/>
                      <a:pt x="163" y="1401"/>
                    </a:cubicBezTo>
                    <a:cubicBezTo>
                      <a:pt x="185" y="1701"/>
                      <a:pt x="185" y="2006"/>
                      <a:pt x="169" y="2306"/>
                    </a:cubicBezTo>
                    <a:cubicBezTo>
                      <a:pt x="142" y="3352"/>
                      <a:pt x="98" y="4927"/>
                      <a:pt x="654" y="6120"/>
                    </a:cubicBezTo>
                    <a:cubicBezTo>
                      <a:pt x="1188" y="7270"/>
                      <a:pt x="1270" y="8779"/>
                      <a:pt x="1264" y="9678"/>
                    </a:cubicBezTo>
                    <a:cubicBezTo>
                      <a:pt x="1428" y="9602"/>
                      <a:pt x="1591" y="9548"/>
                      <a:pt x="1765" y="9504"/>
                    </a:cubicBezTo>
                    <a:cubicBezTo>
                      <a:pt x="1771" y="7902"/>
                      <a:pt x="1809" y="6333"/>
                      <a:pt x="1324" y="4785"/>
                    </a:cubicBezTo>
                    <a:cubicBezTo>
                      <a:pt x="856" y="3308"/>
                      <a:pt x="529" y="1750"/>
                      <a:pt x="714" y="197"/>
                    </a:cubicBezTo>
                    <a:cubicBezTo>
                      <a:pt x="714" y="186"/>
                      <a:pt x="719" y="175"/>
                      <a:pt x="725" y="164"/>
                    </a:cubicBezTo>
                    <a:lnTo>
                      <a:pt x="725" y="159"/>
                    </a:lnTo>
                    <a:cubicBezTo>
                      <a:pt x="474" y="132"/>
                      <a:pt x="234" y="83"/>
                      <a:pt x="0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3" name="Google Shape;9313;p62"/>
              <p:cNvSpPr/>
              <p:nvPr/>
            </p:nvSpPr>
            <p:spPr>
              <a:xfrm>
                <a:off x="4408330" y="3987611"/>
                <a:ext cx="31818" cy="43469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1720" extrusionOk="0">
                    <a:moveTo>
                      <a:pt x="1259" y="0"/>
                    </a:moveTo>
                    <a:cubicBezTo>
                      <a:pt x="861" y="196"/>
                      <a:pt x="436" y="338"/>
                      <a:pt x="0" y="409"/>
                    </a:cubicBezTo>
                    <a:cubicBezTo>
                      <a:pt x="104" y="670"/>
                      <a:pt x="93" y="1025"/>
                      <a:pt x="93" y="1286"/>
                    </a:cubicBezTo>
                    <a:cubicBezTo>
                      <a:pt x="104" y="1428"/>
                      <a:pt x="98" y="1575"/>
                      <a:pt x="87" y="1717"/>
                    </a:cubicBezTo>
                    <a:cubicBezTo>
                      <a:pt x="132" y="1718"/>
                      <a:pt x="177" y="1719"/>
                      <a:pt x="222" y="1719"/>
                    </a:cubicBezTo>
                    <a:cubicBezTo>
                      <a:pt x="569" y="1719"/>
                      <a:pt x="915" y="1663"/>
                      <a:pt x="1242" y="1548"/>
                    </a:cubicBezTo>
                    <a:cubicBezTo>
                      <a:pt x="1166" y="1074"/>
                      <a:pt x="1133" y="605"/>
                      <a:pt x="1210" y="256"/>
                    </a:cubicBezTo>
                    <a:cubicBezTo>
                      <a:pt x="1226" y="185"/>
                      <a:pt x="1242" y="98"/>
                      <a:pt x="1259" y="0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4" name="Google Shape;9314;p62"/>
              <p:cNvSpPr/>
              <p:nvPr/>
            </p:nvSpPr>
            <p:spPr>
              <a:xfrm>
                <a:off x="4373884" y="3647595"/>
                <a:ext cx="53325" cy="60073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2377" extrusionOk="0">
                    <a:moveTo>
                      <a:pt x="2110" y="1"/>
                    </a:moveTo>
                    <a:cubicBezTo>
                      <a:pt x="1314" y="28"/>
                      <a:pt x="840" y="774"/>
                      <a:pt x="121" y="1096"/>
                    </a:cubicBezTo>
                    <a:cubicBezTo>
                      <a:pt x="88" y="1521"/>
                      <a:pt x="44" y="1951"/>
                      <a:pt x="1" y="2376"/>
                    </a:cubicBezTo>
                    <a:cubicBezTo>
                      <a:pt x="666" y="2039"/>
                      <a:pt x="1227" y="1597"/>
                      <a:pt x="1973" y="1581"/>
                    </a:cubicBezTo>
                    <a:cubicBezTo>
                      <a:pt x="2006" y="1107"/>
                      <a:pt x="2055" y="546"/>
                      <a:pt x="2110" y="1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5" name="Google Shape;9315;p62"/>
              <p:cNvSpPr/>
              <p:nvPr/>
            </p:nvSpPr>
            <p:spPr>
              <a:xfrm>
                <a:off x="4475934" y="3538544"/>
                <a:ext cx="28406" cy="109354"/>
              </a:xfrm>
              <a:custGeom>
                <a:avLst/>
                <a:gdLst/>
                <a:ahLst/>
                <a:cxnLst/>
                <a:rect l="l" t="t" r="r" b="b"/>
                <a:pathLst>
                  <a:path w="1124" h="4327" extrusionOk="0">
                    <a:moveTo>
                      <a:pt x="556" y="0"/>
                    </a:moveTo>
                    <a:cubicBezTo>
                      <a:pt x="377" y="65"/>
                      <a:pt x="191" y="114"/>
                      <a:pt x="1" y="153"/>
                    </a:cubicBezTo>
                    <a:cubicBezTo>
                      <a:pt x="1" y="158"/>
                      <a:pt x="6" y="164"/>
                      <a:pt x="11" y="174"/>
                    </a:cubicBezTo>
                    <a:cubicBezTo>
                      <a:pt x="513" y="1499"/>
                      <a:pt x="458" y="2932"/>
                      <a:pt x="458" y="4327"/>
                    </a:cubicBezTo>
                    <a:cubicBezTo>
                      <a:pt x="676" y="4272"/>
                      <a:pt x="894" y="4196"/>
                      <a:pt x="1096" y="4098"/>
                    </a:cubicBezTo>
                    <a:cubicBezTo>
                      <a:pt x="1123" y="3133"/>
                      <a:pt x="987" y="1695"/>
                      <a:pt x="872" y="1499"/>
                    </a:cubicBezTo>
                    <a:cubicBezTo>
                      <a:pt x="725" y="1264"/>
                      <a:pt x="616" y="894"/>
                      <a:pt x="556" y="0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6" name="Google Shape;9316;p62"/>
              <p:cNvSpPr/>
              <p:nvPr/>
            </p:nvSpPr>
            <p:spPr>
              <a:xfrm>
                <a:off x="4371685" y="3530684"/>
                <a:ext cx="70131" cy="92851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3674" extrusionOk="0">
                    <a:moveTo>
                      <a:pt x="2425" y="0"/>
                    </a:moveTo>
                    <a:cubicBezTo>
                      <a:pt x="1919" y="1058"/>
                      <a:pt x="981" y="2033"/>
                      <a:pt x="1" y="2660"/>
                    </a:cubicBezTo>
                    <a:cubicBezTo>
                      <a:pt x="115" y="2986"/>
                      <a:pt x="191" y="3330"/>
                      <a:pt x="213" y="3673"/>
                    </a:cubicBezTo>
                    <a:cubicBezTo>
                      <a:pt x="725" y="3395"/>
                      <a:pt x="1249" y="2974"/>
                      <a:pt x="1791" y="2974"/>
                    </a:cubicBezTo>
                    <a:cubicBezTo>
                      <a:pt x="1982" y="2974"/>
                      <a:pt x="2175" y="3026"/>
                      <a:pt x="2371" y="3155"/>
                    </a:cubicBezTo>
                    <a:cubicBezTo>
                      <a:pt x="2387" y="3041"/>
                      <a:pt x="2404" y="2932"/>
                      <a:pt x="2420" y="2834"/>
                    </a:cubicBezTo>
                    <a:cubicBezTo>
                      <a:pt x="2447" y="2670"/>
                      <a:pt x="2502" y="2327"/>
                      <a:pt x="2774" y="2327"/>
                    </a:cubicBezTo>
                    <a:cubicBezTo>
                      <a:pt x="2774" y="1543"/>
                      <a:pt x="2611" y="769"/>
                      <a:pt x="2425" y="0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7" name="Google Shape;9317;p62"/>
              <p:cNvSpPr/>
              <p:nvPr/>
            </p:nvSpPr>
            <p:spPr>
              <a:xfrm>
                <a:off x="4342369" y="3412661"/>
                <a:ext cx="71344" cy="60907"/>
              </a:xfrm>
              <a:custGeom>
                <a:avLst/>
                <a:gdLst/>
                <a:ahLst/>
                <a:cxnLst/>
                <a:rect l="l" t="t" r="r" b="b"/>
                <a:pathLst>
                  <a:path w="2823" h="2410" extrusionOk="0">
                    <a:moveTo>
                      <a:pt x="1221" y="1"/>
                    </a:moveTo>
                    <a:cubicBezTo>
                      <a:pt x="899" y="469"/>
                      <a:pt x="480" y="1069"/>
                      <a:pt x="0" y="1412"/>
                    </a:cubicBezTo>
                    <a:lnTo>
                      <a:pt x="0" y="2409"/>
                    </a:lnTo>
                    <a:cubicBezTo>
                      <a:pt x="959" y="2060"/>
                      <a:pt x="1880" y="1434"/>
                      <a:pt x="2823" y="1025"/>
                    </a:cubicBezTo>
                    <a:cubicBezTo>
                      <a:pt x="2261" y="725"/>
                      <a:pt x="1727" y="382"/>
                      <a:pt x="1221" y="1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18" name="Google Shape;9318;p62"/>
              <p:cNvSpPr/>
              <p:nvPr/>
            </p:nvSpPr>
            <p:spPr>
              <a:xfrm>
                <a:off x="4385610" y="4031383"/>
                <a:ext cx="45743" cy="244613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9679" extrusionOk="0">
                    <a:moveTo>
                      <a:pt x="0" y="1"/>
                    </a:moveTo>
                    <a:cubicBezTo>
                      <a:pt x="60" y="393"/>
                      <a:pt x="104" y="780"/>
                      <a:pt x="136" y="1113"/>
                    </a:cubicBezTo>
                    <a:cubicBezTo>
                      <a:pt x="147" y="1216"/>
                      <a:pt x="153" y="1314"/>
                      <a:pt x="163" y="1401"/>
                    </a:cubicBezTo>
                    <a:cubicBezTo>
                      <a:pt x="185" y="1701"/>
                      <a:pt x="185" y="2006"/>
                      <a:pt x="169" y="2306"/>
                    </a:cubicBezTo>
                    <a:cubicBezTo>
                      <a:pt x="142" y="3352"/>
                      <a:pt x="98" y="4927"/>
                      <a:pt x="654" y="6120"/>
                    </a:cubicBezTo>
                    <a:cubicBezTo>
                      <a:pt x="1188" y="7270"/>
                      <a:pt x="1270" y="8779"/>
                      <a:pt x="1264" y="9678"/>
                    </a:cubicBezTo>
                    <a:cubicBezTo>
                      <a:pt x="1428" y="9602"/>
                      <a:pt x="1591" y="9548"/>
                      <a:pt x="1765" y="9504"/>
                    </a:cubicBezTo>
                    <a:cubicBezTo>
                      <a:pt x="1771" y="7902"/>
                      <a:pt x="1809" y="6333"/>
                      <a:pt x="1324" y="4785"/>
                    </a:cubicBezTo>
                    <a:cubicBezTo>
                      <a:pt x="856" y="3308"/>
                      <a:pt x="529" y="1750"/>
                      <a:pt x="714" y="197"/>
                    </a:cubicBezTo>
                    <a:cubicBezTo>
                      <a:pt x="714" y="186"/>
                      <a:pt x="719" y="175"/>
                      <a:pt x="725" y="164"/>
                    </a:cubicBezTo>
                    <a:lnTo>
                      <a:pt x="725" y="159"/>
                    </a:lnTo>
                    <a:cubicBezTo>
                      <a:pt x="474" y="132"/>
                      <a:pt x="234" y="83"/>
                      <a:pt x="0" y="1"/>
                    </a:cubicBezTo>
                    <a:close/>
                  </a:path>
                </a:pathLst>
              </a:custGeom>
              <a:solidFill>
                <a:srgbClr val="4B6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9319" name="Google Shape;9319;p62"/>
          <p:cNvGrpSpPr/>
          <p:nvPr/>
        </p:nvGrpSpPr>
        <p:grpSpPr>
          <a:xfrm>
            <a:off x="2936333" y="3256553"/>
            <a:ext cx="447601" cy="1135923"/>
            <a:chOff x="2936333" y="3256553"/>
            <a:chExt cx="447601" cy="1135923"/>
          </a:xfrm>
        </p:grpSpPr>
        <p:sp>
          <p:nvSpPr>
            <p:cNvPr id="9320" name="Google Shape;9320;p62"/>
            <p:cNvSpPr/>
            <p:nvPr/>
          </p:nvSpPr>
          <p:spPr>
            <a:xfrm>
              <a:off x="2936333" y="3256553"/>
              <a:ext cx="447601" cy="1135923"/>
            </a:xfrm>
            <a:custGeom>
              <a:avLst/>
              <a:gdLst/>
              <a:ahLst/>
              <a:cxnLst/>
              <a:rect l="l" t="t" r="r" b="b"/>
              <a:pathLst>
                <a:path w="17711" h="44947" extrusionOk="0">
                  <a:moveTo>
                    <a:pt x="8707" y="1"/>
                  </a:moveTo>
                  <a:cubicBezTo>
                    <a:pt x="7995" y="1"/>
                    <a:pt x="6256" y="235"/>
                    <a:pt x="6589" y="2603"/>
                  </a:cubicBezTo>
                  <a:cubicBezTo>
                    <a:pt x="6589" y="2603"/>
                    <a:pt x="6530" y="2587"/>
                    <a:pt x="6458" y="2587"/>
                  </a:cubicBezTo>
                  <a:cubicBezTo>
                    <a:pt x="6328" y="2587"/>
                    <a:pt x="6155" y="2641"/>
                    <a:pt x="6207" y="2946"/>
                  </a:cubicBezTo>
                  <a:cubicBezTo>
                    <a:pt x="6295" y="3415"/>
                    <a:pt x="6458" y="3965"/>
                    <a:pt x="7041" y="3965"/>
                  </a:cubicBezTo>
                  <a:cubicBezTo>
                    <a:pt x="7041" y="3965"/>
                    <a:pt x="7052" y="4690"/>
                    <a:pt x="7586" y="5022"/>
                  </a:cubicBezTo>
                  <a:cubicBezTo>
                    <a:pt x="7586" y="5022"/>
                    <a:pt x="7711" y="5720"/>
                    <a:pt x="7619" y="5851"/>
                  </a:cubicBezTo>
                  <a:cubicBezTo>
                    <a:pt x="7526" y="5982"/>
                    <a:pt x="5744" y="7224"/>
                    <a:pt x="5167" y="7278"/>
                  </a:cubicBezTo>
                  <a:cubicBezTo>
                    <a:pt x="4589" y="7338"/>
                    <a:pt x="2796" y="7758"/>
                    <a:pt x="2774" y="9725"/>
                  </a:cubicBezTo>
                  <a:cubicBezTo>
                    <a:pt x="2747" y="11687"/>
                    <a:pt x="2622" y="12259"/>
                    <a:pt x="2442" y="12542"/>
                  </a:cubicBezTo>
                  <a:cubicBezTo>
                    <a:pt x="2262" y="12825"/>
                    <a:pt x="2148" y="14640"/>
                    <a:pt x="2191" y="15485"/>
                  </a:cubicBezTo>
                  <a:cubicBezTo>
                    <a:pt x="2240" y="16324"/>
                    <a:pt x="1385" y="18422"/>
                    <a:pt x="1543" y="20874"/>
                  </a:cubicBezTo>
                  <a:cubicBezTo>
                    <a:pt x="1543" y="20874"/>
                    <a:pt x="666" y="21691"/>
                    <a:pt x="595" y="22334"/>
                  </a:cubicBezTo>
                  <a:cubicBezTo>
                    <a:pt x="519" y="22971"/>
                    <a:pt x="1" y="23838"/>
                    <a:pt x="61" y="23958"/>
                  </a:cubicBezTo>
                  <a:cubicBezTo>
                    <a:pt x="88" y="24009"/>
                    <a:pt x="166" y="24037"/>
                    <a:pt x="259" y="24037"/>
                  </a:cubicBezTo>
                  <a:cubicBezTo>
                    <a:pt x="374" y="24037"/>
                    <a:pt x="512" y="23994"/>
                    <a:pt x="606" y="23898"/>
                  </a:cubicBezTo>
                  <a:cubicBezTo>
                    <a:pt x="769" y="23718"/>
                    <a:pt x="1031" y="23386"/>
                    <a:pt x="1031" y="23386"/>
                  </a:cubicBezTo>
                  <a:lnTo>
                    <a:pt x="1031" y="23386"/>
                  </a:lnTo>
                  <a:cubicBezTo>
                    <a:pt x="1031" y="23386"/>
                    <a:pt x="475" y="25511"/>
                    <a:pt x="758" y="25603"/>
                  </a:cubicBezTo>
                  <a:cubicBezTo>
                    <a:pt x="770" y="25607"/>
                    <a:pt x="781" y="25609"/>
                    <a:pt x="793" y="25609"/>
                  </a:cubicBezTo>
                  <a:cubicBezTo>
                    <a:pt x="1101" y="25609"/>
                    <a:pt x="1318" y="24295"/>
                    <a:pt x="1423" y="24143"/>
                  </a:cubicBezTo>
                  <a:cubicBezTo>
                    <a:pt x="1440" y="24117"/>
                    <a:pt x="1455" y="24106"/>
                    <a:pt x="1467" y="24106"/>
                  </a:cubicBezTo>
                  <a:cubicBezTo>
                    <a:pt x="1526" y="24106"/>
                    <a:pt x="1520" y="24383"/>
                    <a:pt x="1489" y="24546"/>
                  </a:cubicBezTo>
                  <a:cubicBezTo>
                    <a:pt x="1452" y="24741"/>
                    <a:pt x="1374" y="25771"/>
                    <a:pt x="1595" y="25771"/>
                  </a:cubicBezTo>
                  <a:cubicBezTo>
                    <a:pt x="1603" y="25771"/>
                    <a:pt x="1611" y="25769"/>
                    <a:pt x="1619" y="25767"/>
                  </a:cubicBezTo>
                  <a:cubicBezTo>
                    <a:pt x="1851" y="25701"/>
                    <a:pt x="1929" y="24271"/>
                    <a:pt x="2034" y="24271"/>
                  </a:cubicBezTo>
                  <a:cubicBezTo>
                    <a:pt x="2043" y="24271"/>
                    <a:pt x="2052" y="24280"/>
                    <a:pt x="2061" y="24301"/>
                  </a:cubicBezTo>
                  <a:cubicBezTo>
                    <a:pt x="2175" y="24573"/>
                    <a:pt x="2001" y="25592"/>
                    <a:pt x="2164" y="25625"/>
                  </a:cubicBezTo>
                  <a:cubicBezTo>
                    <a:pt x="2178" y="25628"/>
                    <a:pt x="2191" y="25629"/>
                    <a:pt x="2203" y="25629"/>
                  </a:cubicBezTo>
                  <a:cubicBezTo>
                    <a:pt x="2335" y="25629"/>
                    <a:pt x="2346" y="25475"/>
                    <a:pt x="2366" y="25380"/>
                  </a:cubicBezTo>
                  <a:cubicBezTo>
                    <a:pt x="2386" y="25279"/>
                    <a:pt x="2340" y="24133"/>
                    <a:pt x="2439" y="24133"/>
                  </a:cubicBezTo>
                  <a:cubicBezTo>
                    <a:pt x="2446" y="24133"/>
                    <a:pt x="2455" y="24140"/>
                    <a:pt x="2464" y="24154"/>
                  </a:cubicBezTo>
                  <a:cubicBezTo>
                    <a:pt x="2595" y="24350"/>
                    <a:pt x="2518" y="25353"/>
                    <a:pt x="2627" y="25385"/>
                  </a:cubicBezTo>
                  <a:cubicBezTo>
                    <a:pt x="2627" y="25385"/>
                    <a:pt x="2667" y="25404"/>
                    <a:pt x="2714" y="25404"/>
                  </a:cubicBezTo>
                  <a:cubicBezTo>
                    <a:pt x="2791" y="25404"/>
                    <a:pt x="2890" y="25356"/>
                    <a:pt x="2883" y="25107"/>
                  </a:cubicBezTo>
                  <a:cubicBezTo>
                    <a:pt x="2873" y="24704"/>
                    <a:pt x="3020" y="22966"/>
                    <a:pt x="3025" y="22563"/>
                  </a:cubicBezTo>
                  <a:cubicBezTo>
                    <a:pt x="3036" y="22007"/>
                    <a:pt x="2720" y="21228"/>
                    <a:pt x="2807" y="21097"/>
                  </a:cubicBezTo>
                  <a:cubicBezTo>
                    <a:pt x="2889" y="20966"/>
                    <a:pt x="3505" y="18950"/>
                    <a:pt x="3777" y="18133"/>
                  </a:cubicBezTo>
                  <a:cubicBezTo>
                    <a:pt x="4050" y="17315"/>
                    <a:pt x="4050" y="15185"/>
                    <a:pt x="4213" y="14912"/>
                  </a:cubicBezTo>
                  <a:cubicBezTo>
                    <a:pt x="4346" y="14693"/>
                    <a:pt x="4639" y="13388"/>
                    <a:pt x="4845" y="13388"/>
                  </a:cubicBezTo>
                  <a:cubicBezTo>
                    <a:pt x="4900" y="13388"/>
                    <a:pt x="4949" y="13481"/>
                    <a:pt x="4987" y="13714"/>
                  </a:cubicBezTo>
                  <a:cubicBezTo>
                    <a:pt x="5161" y="14814"/>
                    <a:pt x="5434" y="17517"/>
                    <a:pt x="5352" y="18111"/>
                  </a:cubicBezTo>
                  <a:cubicBezTo>
                    <a:pt x="5270" y="18705"/>
                    <a:pt x="5030" y="19724"/>
                    <a:pt x="5090" y="20301"/>
                  </a:cubicBezTo>
                  <a:cubicBezTo>
                    <a:pt x="5150" y="20884"/>
                    <a:pt x="4529" y="22067"/>
                    <a:pt x="4420" y="23418"/>
                  </a:cubicBezTo>
                  <a:cubicBezTo>
                    <a:pt x="4311" y="24770"/>
                    <a:pt x="4545" y="28311"/>
                    <a:pt x="4747" y="29227"/>
                  </a:cubicBezTo>
                  <a:cubicBezTo>
                    <a:pt x="4949" y="30137"/>
                    <a:pt x="4311" y="32060"/>
                    <a:pt x="4240" y="32447"/>
                  </a:cubicBezTo>
                  <a:cubicBezTo>
                    <a:pt x="4169" y="32840"/>
                    <a:pt x="4180" y="33929"/>
                    <a:pt x="4099" y="35330"/>
                  </a:cubicBezTo>
                  <a:cubicBezTo>
                    <a:pt x="4011" y="36730"/>
                    <a:pt x="4453" y="39760"/>
                    <a:pt x="4284" y="40283"/>
                  </a:cubicBezTo>
                  <a:cubicBezTo>
                    <a:pt x="4120" y="40806"/>
                    <a:pt x="1254" y="44032"/>
                    <a:pt x="1608" y="44538"/>
                  </a:cubicBezTo>
                  <a:cubicBezTo>
                    <a:pt x="1798" y="44809"/>
                    <a:pt x="2153" y="44946"/>
                    <a:pt x="2517" y="44946"/>
                  </a:cubicBezTo>
                  <a:cubicBezTo>
                    <a:pt x="2835" y="44946"/>
                    <a:pt x="3159" y="44842"/>
                    <a:pt x="3385" y="44631"/>
                  </a:cubicBezTo>
                  <a:cubicBezTo>
                    <a:pt x="3870" y="44184"/>
                    <a:pt x="4594" y="43520"/>
                    <a:pt x="4960" y="43236"/>
                  </a:cubicBezTo>
                  <a:cubicBezTo>
                    <a:pt x="5330" y="42947"/>
                    <a:pt x="6180" y="42795"/>
                    <a:pt x="6049" y="41089"/>
                  </a:cubicBezTo>
                  <a:cubicBezTo>
                    <a:pt x="6049" y="41089"/>
                    <a:pt x="5826" y="38550"/>
                    <a:pt x="6611" y="36872"/>
                  </a:cubicBezTo>
                  <a:cubicBezTo>
                    <a:pt x="7390" y="35188"/>
                    <a:pt x="7036" y="32840"/>
                    <a:pt x="7117" y="32082"/>
                  </a:cubicBezTo>
                  <a:cubicBezTo>
                    <a:pt x="7199" y="31325"/>
                    <a:pt x="7275" y="30093"/>
                    <a:pt x="7738" y="29216"/>
                  </a:cubicBezTo>
                  <a:cubicBezTo>
                    <a:pt x="8120" y="28491"/>
                    <a:pt x="8578" y="25936"/>
                    <a:pt x="8850" y="25058"/>
                  </a:cubicBezTo>
                  <a:cubicBezTo>
                    <a:pt x="9123" y="25936"/>
                    <a:pt x="9580" y="28491"/>
                    <a:pt x="9962" y="29216"/>
                  </a:cubicBezTo>
                  <a:cubicBezTo>
                    <a:pt x="10425" y="30093"/>
                    <a:pt x="10501" y="31325"/>
                    <a:pt x="10583" y="32082"/>
                  </a:cubicBezTo>
                  <a:cubicBezTo>
                    <a:pt x="10665" y="32840"/>
                    <a:pt x="10310" y="35188"/>
                    <a:pt x="11090" y="36872"/>
                  </a:cubicBezTo>
                  <a:cubicBezTo>
                    <a:pt x="11874" y="38556"/>
                    <a:pt x="11651" y="41089"/>
                    <a:pt x="11651" y="41089"/>
                  </a:cubicBezTo>
                  <a:cubicBezTo>
                    <a:pt x="11520" y="42789"/>
                    <a:pt x="12370" y="42947"/>
                    <a:pt x="12741" y="43236"/>
                  </a:cubicBezTo>
                  <a:cubicBezTo>
                    <a:pt x="13106" y="43520"/>
                    <a:pt x="13830" y="44184"/>
                    <a:pt x="14315" y="44631"/>
                  </a:cubicBezTo>
                  <a:cubicBezTo>
                    <a:pt x="14541" y="44842"/>
                    <a:pt x="14866" y="44946"/>
                    <a:pt x="15183" y="44946"/>
                  </a:cubicBezTo>
                  <a:cubicBezTo>
                    <a:pt x="15547" y="44946"/>
                    <a:pt x="15903" y="44809"/>
                    <a:pt x="16092" y="44538"/>
                  </a:cubicBezTo>
                  <a:cubicBezTo>
                    <a:pt x="16446" y="44026"/>
                    <a:pt x="13580" y="40806"/>
                    <a:pt x="13416" y="40283"/>
                  </a:cubicBezTo>
                  <a:cubicBezTo>
                    <a:pt x="13247" y="39760"/>
                    <a:pt x="13689" y="36730"/>
                    <a:pt x="13602" y="35330"/>
                  </a:cubicBezTo>
                  <a:cubicBezTo>
                    <a:pt x="13520" y="33929"/>
                    <a:pt x="13536" y="32840"/>
                    <a:pt x="13460" y="32447"/>
                  </a:cubicBezTo>
                  <a:cubicBezTo>
                    <a:pt x="13389" y="32060"/>
                    <a:pt x="12752" y="30137"/>
                    <a:pt x="12953" y="29227"/>
                  </a:cubicBezTo>
                  <a:cubicBezTo>
                    <a:pt x="13155" y="28311"/>
                    <a:pt x="13389" y="24770"/>
                    <a:pt x="13280" y="23418"/>
                  </a:cubicBezTo>
                  <a:cubicBezTo>
                    <a:pt x="13171" y="22067"/>
                    <a:pt x="12550" y="20884"/>
                    <a:pt x="12610" y="20301"/>
                  </a:cubicBezTo>
                  <a:cubicBezTo>
                    <a:pt x="12664" y="19724"/>
                    <a:pt x="12430" y="18705"/>
                    <a:pt x="12348" y="18111"/>
                  </a:cubicBezTo>
                  <a:cubicBezTo>
                    <a:pt x="12267" y="17517"/>
                    <a:pt x="12539" y="14814"/>
                    <a:pt x="12713" y="13714"/>
                  </a:cubicBezTo>
                  <a:cubicBezTo>
                    <a:pt x="12751" y="13482"/>
                    <a:pt x="12800" y="13389"/>
                    <a:pt x="12855" y="13389"/>
                  </a:cubicBezTo>
                  <a:cubicBezTo>
                    <a:pt x="13061" y="13389"/>
                    <a:pt x="13354" y="14697"/>
                    <a:pt x="13487" y="14912"/>
                  </a:cubicBezTo>
                  <a:cubicBezTo>
                    <a:pt x="13651" y="15185"/>
                    <a:pt x="13651" y="17315"/>
                    <a:pt x="13923" y="18133"/>
                  </a:cubicBezTo>
                  <a:cubicBezTo>
                    <a:pt x="14196" y="18950"/>
                    <a:pt x="14811" y="20966"/>
                    <a:pt x="14893" y="21097"/>
                  </a:cubicBezTo>
                  <a:cubicBezTo>
                    <a:pt x="14980" y="21228"/>
                    <a:pt x="14522" y="21893"/>
                    <a:pt x="14779" y="23342"/>
                  </a:cubicBezTo>
                  <a:cubicBezTo>
                    <a:pt x="14860" y="23925"/>
                    <a:pt x="14898" y="24513"/>
                    <a:pt x="14893" y="25102"/>
                  </a:cubicBezTo>
                  <a:cubicBezTo>
                    <a:pt x="14886" y="25359"/>
                    <a:pt x="14961" y="25406"/>
                    <a:pt x="15016" y="25406"/>
                  </a:cubicBezTo>
                  <a:cubicBezTo>
                    <a:pt x="15048" y="25406"/>
                    <a:pt x="15073" y="25391"/>
                    <a:pt x="15073" y="25391"/>
                  </a:cubicBezTo>
                  <a:cubicBezTo>
                    <a:pt x="15182" y="25353"/>
                    <a:pt x="15138" y="24230"/>
                    <a:pt x="15274" y="24029"/>
                  </a:cubicBezTo>
                  <a:cubicBezTo>
                    <a:pt x="15283" y="24015"/>
                    <a:pt x="15292" y="24008"/>
                    <a:pt x="15299" y="24008"/>
                  </a:cubicBezTo>
                  <a:cubicBezTo>
                    <a:pt x="15398" y="24008"/>
                    <a:pt x="15314" y="25278"/>
                    <a:pt x="15334" y="25374"/>
                  </a:cubicBezTo>
                  <a:cubicBezTo>
                    <a:pt x="15359" y="25474"/>
                    <a:pt x="15371" y="25629"/>
                    <a:pt x="15502" y="25629"/>
                  </a:cubicBezTo>
                  <a:cubicBezTo>
                    <a:pt x="15514" y="25629"/>
                    <a:pt x="15527" y="25628"/>
                    <a:pt x="15541" y="25625"/>
                  </a:cubicBezTo>
                  <a:cubicBezTo>
                    <a:pt x="15710" y="25587"/>
                    <a:pt x="15547" y="24383"/>
                    <a:pt x="15667" y="24110"/>
                  </a:cubicBezTo>
                  <a:cubicBezTo>
                    <a:pt x="15675" y="24092"/>
                    <a:pt x="15683" y="24083"/>
                    <a:pt x="15690" y="24083"/>
                  </a:cubicBezTo>
                  <a:cubicBezTo>
                    <a:pt x="15794" y="24083"/>
                    <a:pt x="15853" y="25701"/>
                    <a:pt x="16086" y="25767"/>
                  </a:cubicBezTo>
                  <a:cubicBezTo>
                    <a:pt x="16094" y="25769"/>
                    <a:pt x="16101" y="25770"/>
                    <a:pt x="16108" y="25770"/>
                  </a:cubicBezTo>
                  <a:cubicBezTo>
                    <a:pt x="16326" y="25770"/>
                    <a:pt x="16249" y="24741"/>
                    <a:pt x="16217" y="24546"/>
                  </a:cubicBezTo>
                  <a:cubicBezTo>
                    <a:pt x="16184" y="24377"/>
                    <a:pt x="16220" y="23997"/>
                    <a:pt x="16301" y="23997"/>
                  </a:cubicBezTo>
                  <a:cubicBezTo>
                    <a:pt x="16313" y="23997"/>
                    <a:pt x="16327" y="24007"/>
                    <a:pt x="16342" y="24029"/>
                  </a:cubicBezTo>
                  <a:cubicBezTo>
                    <a:pt x="16449" y="24178"/>
                    <a:pt x="16748" y="25600"/>
                    <a:pt x="16939" y="25600"/>
                  </a:cubicBezTo>
                  <a:cubicBezTo>
                    <a:pt x="16944" y="25600"/>
                    <a:pt x="16948" y="25599"/>
                    <a:pt x="16953" y="25598"/>
                  </a:cubicBezTo>
                  <a:cubicBezTo>
                    <a:pt x="17241" y="25494"/>
                    <a:pt x="16680" y="23386"/>
                    <a:pt x="16680" y="23386"/>
                  </a:cubicBezTo>
                  <a:lnTo>
                    <a:pt x="16680" y="23386"/>
                  </a:lnTo>
                  <a:cubicBezTo>
                    <a:pt x="16680" y="23386"/>
                    <a:pt x="16936" y="23718"/>
                    <a:pt x="17105" y="23892"/>
                  </a:cubicBezTo>
                  <a:cubicBezTo>
                    <a:pt x="17195" y="23991"/>
                    <a:pt x="17333" y="24036"/>
                    <a:pt x="17449" y="24036"/>
                  </a:cubicBezTo>
                  <a:cubicBezTo>
                    <a:pt x="17543" y="24036"/>
                    <a:pt x="17623" y="24006"/>
                    <a:pt x="17650" y="23952"/>
                  </a:cubicBezTo>
                  <a:cubicBezTo>
                    <a:pt x="17710" y="23832"/>
                    <a:pt x="17182" y="22971"/>
                    <a:pt x="17111" y="22334"/>
                  </a:cubicBezTo>
                  <a:cubicBezTo>
                    <a:pt x="17045" y="21691"/>
                    <a:pt x="16163" y="20874"/>
                    <a:pt x="16163" y="20874"/>
                  </a:cubicBezTo>
                  <a:cubicBezTo>
                    <a:pt x="16321" y="18422"/>
                    <a:pt x="15465" y="16324"/>
                    <a:pt x="15514" y="15485"/>
                  </a:cubicBezTo>
                  <a:cubicBezTo>
                    <a:pt x="15558" y="14640"/>
                    <a:pt x="15443" y="12825"/>
                    <a:pt x="15264" y="12542"/>
                  </a:cubicBezTo>
                  <a:cubicBezTo>
                    <a:pt x="15084" y="12259"/>
                    <a:pt x="14958" y="11692"/>
                    <a:pt x="14931" y="9725"/>
                  </a:cubicBezTo>
                  <a:cubicBezTo>
                    <a:pt x="14909" y="7758"/>
                    <a:pt x="13117" y="7338"/>
                    <a:pt x="12539" y="7278"/>
                  </a:cubicBezTo>
                  <a:cubicBezTo>
                    <a:pt x="11956" y="7224"/>
                    <a:pt x="10180" y="5976"/>
                    <a:pt x="10087" y="5851"/>
                  </a:cubicBezTo>
                  <a:cubicBezTo>
                    <a:pt x="9994" y="5725"/>
                    <a:pt x="10120" y="5022"/>
                    <a:pt x="10120" y="5022"/>
                  </a:cubicBezTo>
                  <a:cubicBezTo>
                    <a:pt x="10654" y="4690"/>
                    <a:pt x="10665" y="3965"/>
                    <a:pt x="10665" y="3965"/>
                  </a:cubicBezTo>
                  <a:cubicBezTo>
                    <a:pt x="11248" y="3965"/>
                    <a:pt x="11417" y="3420"/>
                    <a:pt x="11498" y="2946"/>
                  </a:cubicBezTo>
                  <a:cubicBezTo>
                    <a:pt x="11547" y="2641"/>
                    <a:pt x="11378" y="2585"/>
                    <a:pt x="11250" y="2585"/>
                  </a:cubicBezTo>
                  <a:cubicBezTo>
                    <a:pt x="11177" y="2585"/>
                    <a:pt x="11117" y="2603"/>
                    <a:pt x="11117" y="2603"/>
                  </a:cubicBezTo>
                  <a:cubicBezTo>
                    <a:pt x="11450" y="235"/>
                    <a:pt x="9711" y="1"/>
                    <a:pt x="9003" y="1"/>
                  </a:cubicBezTo>
                  <a:cubicBezTo>
                    <a:pt x="8947" y="1"/>
                    <a:pt x="8897" y="2"/>
                    <a:pt x="8856" y="4"/>
                  </a:cubicBezTo>
                  <a:cubicBezTo>
                    <a:pt x="8814" y="2"/>
                    <a:pt x="8764" y="1"/>
                    <a:pt x="8707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321" name="Google Shape;9321;p62"/>
            <p:cNvGrpSpPr/>
            <p:nvPr/>
          </p:nvGrpSpPr>
          <p:grpSpPr>
            <a:xfrm>
              <a:off x="2939796" y="3259611"/>
              <a:ext cx="443027" cy="1124980"/>
              <a:chOff x="2939796" y="3259611"/>
              <a:chExt cx="443027" cy="1124980"/>
            </a:xfrm>
          </p:grpSpPr>
          <p:sp>
            <p:nvSpPr>
              <p:cNvPr id="9322" name="Google Shape;9322;p62"/>
              <p:cNvSpPr/>
              <p:nvPr/>
            </p:nvSpPr>
            <p:spPr>
              <a:xfrm>
                <a:off x="3348503" y="3813938"/>
                <a:ext cx="20698" cy="20799"/>
              </a:xfrm>
              <a:custGeom>
                <a:avLst/>
                <a:gdLst/>
                <a:ahLst/>
                <a:cxnLst/>
                <a:rect l="l" t="t" r="r" b="b"/>
                <a:pathLst>
                  <a:path w="819" h="823" extrusionOk="0">
                    <a:moveTo>
                      <a:pt x="164" y="1"/>
                    </a:moveTo>
                    <a:lnTo>
                      <a:pt x="1" y="115"/>
                    </a:lnTo>
                    <a:cubicBezTo>
                      <a:pt x="1" y="115"/>
                      <a:pt x="519" y="823"/>
                      <a:pt x="674" y="823"/>
                    </a:cubicBezTo>
                    <a:cubicBezTo>
                      <a:pt x="681" y="823"/>
                      <a:pt x="687" y="821"/>
                      <a:pt x="693" y="818"/>
                    </a:cubicBezTo>
                    <a:cubicBezTo>
                      <a:pt x="818" y="748"/>
                      <a:pt x="164" y="1"/>
                      <a:pt x="164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23" name="Google Shape;9323;p62"/>
              <p:cNvSpPr/>
              <p:nvPr/>
            </p:nvSpPr>
            <p:spPr>
              <a:xfrm>
                <a:off x="3361240" y="3830643"/>
                <a:ext cx="21583" cy="28659"/>
              </a:xfrm>
              <a:custGeom>
                <a:avLst/>
                <a:gdLst/>
                <a:ahLst/>
                <a:cxnLst/>
                <a:rect l="l" t="t" r="r" b="b"/>
                <a:pathLst>
                  <a:path w="854" h="1134" extrusionOk="0">
                    <a:moveTo>
                      <a:pt x="145" y="1"/>
                    </a:moveTo>
                    <a:cubicBezTo>
                      <a:pt x="113" y="1"/>
                      <a:pt x="84" y="13"/>
                      <a:pt x="63" y="37"/>
                    </a:cubicBezTo>
                    <a:cubicBezTo>
                      <a:pt x="1" y="90"/>
                      <a:pt x="342" y="1134"/>
                      <a:pt x="582" y="1134"/>
                    </a:cubicBezTo>
                    <a:cubicBezTo>
                      <a:pt x="593" y="1134"/>
                      <a:pt x="603" y="1132"/>
                      <a:pt x="614" y="1127"/>
                    </a:cubicBezTo>
                    <a:cubicBezTo>
                      <a:pt x="854" y="1024"/>
                      <a:pt x="178" y="5"/>
                      <a:pt x="178" y="5"/>
                    </a:cubicBezTo>
                    <a:cubicBezTo>
                      <a:pt x="167" y="2"/>
                      <a:pt x="156" y="1"/>
                      <a:pt x="14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24" name="Google Shape;9324;p62"/>
              <p:cNvSpPr/>
              <p:nvPr/>
            </p:nvSpPr>
            <p:spPr>
              <a:xfrm>
                <a:off x="3341805" y="3812472"/>
                <a:ext cx="16655" cy="30352"/>
              </a:xfrm>
              <a:custGeom>
                <a:avLst/>
                <a:gdLst/>
                <a:ahLst/>
                <a:cxnLst/>
                <a:rect l="l" t="t" r="r" b="b"/>
                <a:pathLst>
                  <a:path w="659" h="1201" extrusionOk="0">
                    <a:moveTo>
                      <a:pt x="140" y="1"/>
                    </a:moveTo>
                    <a:cubicBezTo>
                      <a:pt x="115" y="1"/>
                      <a:pt x="90" y="9"/>
                      <a:pt x="70" y="26"/>
                    </a:cubicBezTo>
                    <a:cubicBezTo>
                      <a:pt x="0" y="64"/>
                      <a:pt x="139" y="1200"/>
                      <a:pt x="383" y="1200"/>
                    </a:cubicBezTo>
                    <a:cubicBezTo>
                      <a:pt x="389" y="1200"/>
                      <a:pt x="396" y="1199"/>
                      <a:pt x="402" y="1198"/>
                    </a:cubicBezTo>
                    <a:cubicBezTo>
                      <a:pt x="658" y="1143"/>
                      <a:pt x="184" y="10"/>
                      <a:pt x="184" y="10"/>
                    </a:cubicBezTo>
                    <a:cubicBezTo>
                      <a:pt x="170" y="4"/>
                      <a:pt x="155" y="1"/>
                      <a:pt x="140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25" name="Google Shape;9325;p62"/>
              <p:cNvSpPr/>
              <p:nvPr/>
            </p:nvSpPr>
            <p:spPr>
              <a:xfrm>
                <a:off x="3347997" y="3841839"/>
                <a:ext cx="16655" cy="30302"/>
              </a:xfrm>
              <a:custGeom>
                <a:avLst/>
                <a:gdLst/>
                <a:ahLst/>
                <a:cxnLst/>
                <a:rect l="l" t="t" r="r" b="b"/>
                <a:pathLst>
                  <a:path w="659" h="1199" extrusionOk="0">
                    <a:moveTo>
                      <a:pt x="135" y="1"/>
                    </a:moveTo>
                    <a:cubicBezTo>
                      <a:pt x="112" y="1"/>
                      <a:pt x="89" y="9"/>
                      <a:pt x="70" y="25"/>
                    </a:cubicBezTo>
                    <a:cubicBezTo>
                      <a:pt x="1" y="67"/>
                      <a:pt x="144" y="1199"/>
                      <a:pt x="384" y="1199"/>
                    </a:cubicBezTo>
                    <a:cubicBezTo>
                      <a:pt x="390" y="1199"/>
                      <a:pt x="396" y="1198"/>
                      <a:pt x="402" y="1196"/>
                    </a:cubicBezTo>
                    <a:cubicBezTo>
                      <a:pt x="658" y="1142"/>
                      <a:pt x="184" y="14"/>
                      <a:pt x="184" y="14"/>
                    </a:cubicBezTo>
                    <a:cubicBezTo>
                      <a:pt x="168" y="5"/>
                      <a:pt x="151" y="1"/>
                      <a:pt x="13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26" name="Google Shape;9326;p62"/>
              <p:cNvSpPr/>
              <p:nvPr/>
            </p:nvSpPr>
            <p:spPr>
              <a:xfrm>
                <a:off x="3354619" y="3870043"/>
                <a:ext cx="16629" cy="30327"/>
              </a:xfrm>
              <a:custGeom>
                <a:avLst/>
                <a:gdLst/>
                <a:ahLst/>
                <a:cxnLst/>
                <a:rect l="l" t="t" r="r" b="b"/>
                <a:pathLst>
                  <a:path w="658" h="1200" extrusionOk="0">
                    <a:moveTo>
                      <a:pt x="139" y="0"/>
                    </a:moveTo>
                    <a:cubicBezTo>
                      <a:pt x="114" y="0"/>
                      <a:pt x="90" y="9"/>
                      <a:pt x="69" y="26"/>
                    </a:cubicBezTo>
                    <a:cubicBezTo>
                      <a:pt x="0" y="63"/>
                      <a:pt x="144" y="1200"/>
                      <a:pt x="383" y="1200"/>
                    </a:cubicBezTo>
                    <a:cubicBezTo>
                      <a:pt x="389" y="1200"/>
                      <a:pt x="396" y="1199"/>
                      <a:pt x="402" y="1198"/>
                    </a:cubicBezTo>
                    <a:cubicBezTo>
                      <a:pt x="658" y="1138"/>
                      <a:pt x="184" y="10"/>
                      <a:pt x="184" y="10"/>
                    </a:cubicBezTo>
                    <a:cubicBezTo>
                      <a:pt x="169" y="3"/>
                      <a:pt x="154" y="0"/>
                      <a:pt x="13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27" name="Google Shape;9327;p62"/>
              <p:cNvSpPr/>
              <p:nvPr/>
            </p:nvSpPr>
            <p:spPr>
              <a:xfrm>
                <a:off x="3331722" y="3818411"/>
                <a:ext cx="14330" cy="29468"/>
              </a:xfrm>
              <a:custGeom>
                <a:avLst/>
                <a:gdLst/>
                <a:ahLst/>
                <a:cxnLst/>
                <a:rect l="l" t="t" r="r" b="b"/>
                <a:pathLst>
                  <a:path w="567" h="1166" extrusionOk="0">
                    <a:moveTo>
                      <a:pt x="175" y="1"/>
                    </a:moveTo>
                    <a:cubicBezTo>
                      <a:pt x="150" y="1"/>
                      <a:pt x="125" y="8"/>
                      <a:pt x="103" y="20"/>
                    </a:cubicBezTo>
                    <a:cubicBezTo>
                      <a:pt x="23" y="52"/>
                      <a:pt x="1" y="1165"/>
                      <a:pt x="270" y="1165"/>
                    </a:cubicBezTo>
                    <a:cubicBezTo>
                      <a:pt x="274" y="1165"/>
                      <a:pt x="279" y="1165"/>
                      <a:pt x="283" y="1164"/>
                    </a:cubicBezTo>
                    <a:cubicBezTo>
                      <a:pt x="567" y="1126"/>
                      <a:pt x="234" y="15"/>
                      <a:pt x="234" y="15"/>
                    </a:cubicBezTo>
                    <a:cubicBezTo>
                      <a:pt x="215" y="5"/>
                      <a:pt x="195" y="1"/>
                      <a:pt x="17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28" name="Google Shape;9328;p62"/>
              <p:cNvSpPr/>
              <p:nvPr/>
            </p:nvSpPr>
            <p:spPr>
              <a:xfrm>
                <a:off x="3333920" y="3846919"/>
                <a:ext cx="14481" cy="29468"/>
              </a:xfrm>
              <a:custGeom>
                <a:avLst/>
                <a:gdLst/>
                <a:ahLst/>
                <a:cxnLst/>
                <a:rect l="l" t="t" r="r" b="b"/>
                <a:pathLst>
                  <a:path w="573" h="1166" extrusionOk="0">
                    <a:moveTo>
                      <a:pt x="178" y="1"/>
                    </a:moveTo>
                    <a:cubicBezTo>
                      <a:pt x="154" y="1"/>
                      <a:pt x="131" y="8"/>
                      <a:pt x="109" y="20"/>
                    </a:cubicBezTo>
                    <a:cubicBezTo>
                      <a:pt x="23" y="52"/>
                      <a:pt x="1" y="1165"/>
                      <a:pt x="270" y="1165"/>
                    </a:cubicBezTo>
                    <a:cubicBezTo>
                      <a:pt x="274" y="1165"/>
                      <a:pt x="279" y="1165"/>
                      <a:pt x="283" y="1164"/>
                    </a:cubicBezTo>
                    <a:cubicBezTo>
                      <a:pt x="572" y="1126"/>
                      <a:pt x="234" y="15"/>
                      <a:pt x="234" y="15"/>
                    </a:cubicBezTo>
                    <a:cubicBezTo>
                      <a:pt x="215" y="5"/>
                      <a:pt x="196" y="1"/>
                      <a:pt x="178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29" name="Google Shape;9329;p62"/>
              <p:cNvSpPr/>
              <p:nvPr/>
            </p:nvSpPr>
            <p:spPr>
              <a:xfrm>
                <a:off x="3336675" y="3874289"/>
                <a:ext cx="14481" cy="29493"/>
              </a:xfrm>
              <a:custGeom>
                <a:avLst/>
                <a:gdLst/>
                <a:ahLst/>
                <a:cxnLst/>
                <a:rect l="l" t="t" r="r" b="b"/>
                <a:pathLst>
                  <a:path w="573" h="1167" extrusionOk="0">
                    <a:moveTo>
                      <a:pt x="173" y="0"/>
                    </a:moveTo>
                    <a:cubicBezTo>
                      <a:pt x="150" y="0"/>
                      <a:pt x="127" y="7"/>
                      <a:pt x="104" y="21"/>
                    </a:cubicBezTo>
                    <a:cubicBezTo>
                      <a:pt x="23" y="54"/>
                      <a:pt x="1" y="1167"/>
                      <a:pt x="270" y="1167"/>
                    </a:cubicBezTo>
                    <a:cubicBezTo>
                      <a:pt x="274" y="1167"/>
                      <a:pt x="279" y="1166"/>
                      <a:pt x="283" y="1166"/>
                    </a:cubicBezTo>
                    <a:cubicBezTo>
                      <a:pt x="572" y="1128"/>
                      <a:pt x="234" y="16"/>
                      <a:pt x="234" y="16"/>
                    </a:cubicBezTo>
                    <a:cubicBezTo>
                      <a:pt x="214" y="6"/>
                      <a:pt x="193" y="0"/>
                      <a:pt x="17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0" name="Google Shape;9330;p62"/>
              <p:cNvSpPr/>
              <p:nvPr/>
            </p:nvSpPr>
            <p:spPr>
              <a:xfrm>
                <a:off x="2953418" y="3814368"/>
                <a:ext cx="20673" cy="20926"/>
              </a:xfrm>
              <a:custGeom>
                <a:avLst/>
                <a:gdLst/>
                <a:ahLst/>
                <a:cxnLst/>
                <a:rect l="l" t="t" r="r" b="b"/>
                <a:pathLst>
                  <a:path w="818" h="828" extrusionOk="0">
                    <a:moveTo>
                      <a:pt x="654" y="0"/>
                    </a:moveTo>
                    <a:cubicBezTo>
                      <a:pt x="654" y="0"/>
                      <a:pt x="1" y="752"/>
                      <a:pt x="126" y="823"/>
                    </a:cubicBezTo>
                    <a:cubicBezTo>
                      <a:pt x="131" y="826"/>
                      <a:pt x="138" y="828"/>
                      <a:pt x="145" y="828"/>
                    </a:cubicBezTo>
                    <a:cubicBezTo>
                      <a:pt x="300" y="828"/>
                      <a:pt x="818" y="120"/>
                      <a:pt x="818" y="120"/>
                    </a:cubicBez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1" name="Google Shape;9331;p62"/>
              <p:cNvSpPr/>
              <p:nvPr/>
            </p:nvSpPr>
            <p:spPr>
              <a:xfrm>
                <a:off x="2939796" y="3831123"/>
                <a:ext cx="21431" cy="28735"/>
              </a:xfrm>
              <a:custGeom>
                <a:avLst/>
                <a:gdLst/>
                <a:ahLst/>
                <a:cxnLst/>
                <a:rect l="l" t="t" r="r" b="b"/>
                <a:pathLst>
                  <a:path w="848" h="1137" extrusionOk="0">
                    <a:moveTo>
                      <a:pt x="695" y="1"/>
                    </a:moveTo>
                    <a:cubicBezTo>
                      <a:pt x="688" y="1"/>
                      <a:pt x="682" y="1"/>
                      <a:pt x="676" y="2"/>
                    </a:cubicBezTo>
                    <a:cubicBezTo>
                      <a:pt x="676" y="2"/>
                      <a:pt x="0" y="1027"/>
                      <a:pt x="240" y="1130"/>
                    </a:cubicBezTo>
                    <a:cubicBezTo>
                      <a:pt x="250" y="1135"/>
                      <a:pt x="261" y="1137"/>
                      <a:pt x="272" y="1137"/>
                    </a:cubicBezTo>
                    <a:cubicBezTo>
                      <a:pt x="511" y="1137"/>
                      <a:pt x="847" y="87"/>
                      <a:pt x="785" y="40"/>
                    </a:cubicBezTo>
                    <a:cubicBezTo>
                      <a:pt x="762" y="13"/>
                      <a:pt x="728" y="1"/>
                      <a:pt x="69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2" name="Google Shape;9332;p62"/>
              <p:cNvSpPr/>
              <p:nvPr/>
            </p:nvSpPr>
            <p:spPr>
              <a:xfrm>
                <a:off x="2964310" y="3812927"/>
                <a:ext cx="16503" cy="30428"/>
              </a:xfrm>
              <a:custGeom>
                <a:avLst/>
                <a:gdLst/>
                <a:ahLst/>
                <a:cxnLst/>
                <a:rect l="l" t="t" r="r" b="b"/>
                <a:pathLst>
                  <a:path w="653" h="1204" extrusionOk="0">
                    <a:moveTo>
                      <a:pt x="518" y="0"/>
                    </a:moveTo>
                    <a:cubicBezTo>
                      <a:pt x="501" y="0"/>
                      <a:pt x="485" y="5"/>
                      <a:pt x="469" y="14"/>
                    </a:cubicBezTo>
                    <a:cubicBezTo>
                      <a:pt x="469" y="14"/>
                      <a:pt x="0" y="1142"/>
                      <a:pt x="251" y="1202"/>
                    </a:cubicBezTo>
                    <a:cubicBezTo>
                      <a:pt x="256" y="1203"/>
                      <a:pt x="262" y="1203"/>
                      <a:pt x="268" y="1203"/>
                    </a:cubicBezTo>
                    <a:cubicBezTo>
                      <a:pt x="513" y="1203"/>
                      <a:pt x="652" y="62"/>
                      <a:pt x="583" y="25"/>
                    </a:cubicBezTo>
                    <a:cubicBezTo>
                      <a:pt x="564" y="9"/>
                      <a:pt x="541" y="0"/>
                      <a:pt x="518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3" name="Google Shape;9333;p62"/>
              <p:cNvSpPr/>
              <p:nvPr/>
            </p:nvSpPr>
            <p:spPr>
              <a:xfrm>
                <a:off x="2958093" y="3842344"/>
                <a:ext cx="16528" cy="30352"/>
              </a:xfrm>
              <a:custGeom>
                <a:avLst/>
                <a:gdLst/>
                <a:ahLst/>
                <a:cxnLst/>
                <a:rect l="l" t="t" r="r" b="b"/>
                <a:pathLst>
                  <a:path w="654" h="1201" extrusionOk="0">
                    <a:moveTo>
                      <a:pt x="516" y="1"/>
                    </a:moveTo>
                    <a:cubicBezTo>
                      <a:pt x="500" y="1"/>
                      <a:pt x="485" y="4"/>
                      <a:pt x="469" y="10"/>
                    </a:cubicBezTo>
                    <a:cubicBezTo>
                      <a:pt x="469" y="10"/>
                      <a:pt x="1" y="1138"/>
                      <a:pt x="252" y="1198"/>
                    </a:cubicBezTo>
                    <a:cubicBezTo>
                      <a:pt x="257" y="1199"/>
                      <a:pt x="263" y="1200"/>
                      <a:pt x="269" y="1200"/>
                    </a:cubicBezTo>
                    <a:cubicBezTo>
                      <a:pt x="514" y="1200"/>
                      <a:pt x="653" y="64"/>
                      <a:pt x="584" y="21"/>
                    </a:cubicBezTo>
                    <a:cubicBezTo>
                      <a:pt x="564" y="8"/>
                      <a:pt x="540" y="1"/>
                      <a:pt x="516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4" name="Google Shape;9334;p62"/>
              <p:cNvSpPr/>
              <p:nvPr/>
            </p:nvSpPr>
            <p:spPr>
              <a:xfrm>
                <a:off x="2951497" y="3870473"/>
                <a:ext cx="16655" cy="30453"/>
              </a:xfrm>
              <a:custGeom>
                <a:avLst/>
                <a:gdLst/>
                <a:ahLst/>
                <a:cxnLst/>
                <a:rect l="l" t="t" r="r" b="b"/>
                <a:pathLst>
                  <a:path w="659" h="1205" extrusionOk="0">
                    <a:moveTo>
                      <a:pt x="521" y="1"/>
                    </a:moveTo>
                    <a:cubicBezTo>
                      <a:pt x="505" y="1"/>
                      <a:pt x="488" y="5"/>
                      <a:pt x="474" y="14"/>
                    </a:cubicBezTo>
                    <a:cubicBezTo>
                      <a:pt x="474" y="14"/>
                      <a:pt x="0" y="1142"/>
                      <a:pt x="256" y="1202"/>
                    </a:cubicBezTo>
                    <a:cubicBezTo>
                      <a:pt x="262" y="1204"/>
                      <a:pt x="268" y="1204"/>
                      <a:pt x="273" y="1204"/>
                    </a:cubicBezTo>
                    <a:cubicBezTo>
                      <a:pt x="519" y="1204"/>
                      <a:pt x="658" y="63"/>
                      <a:pt x="589" y="25"/>
                    </a:cubicBezTo>
                    <a:cubicBezTo>
                      <a:pt x="570" y="9"/>
                      <a:pt x="545" y="1"/>
                      <a:pt x="521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5" name="Google Shape;9335;p62"/>
              <p:cNvSpPr/>
              <p:nvPr/>
            </p:nvSpPr>
            <p:spPr>
              <a:xfrm>
                <a:off x="2976567" y="3818841"/>
                <a:ext cx="14304" cy="29442"/>
              </a:xfrm>
              <a:custGeom>
                <a:avLst/>
                <a:gdLst/>
                <a:ahLst/>
                <a:cxnLst/>
                <a:rect l="l" t="t" r="r" b="b"/>
                <a:pathLst>
                  <a:path w="566" h="1165" extrusionOk="0">
                    <a:moveTo>
                      <a:pt x="387" y="0"/>
                    </a:moveTo>
                    <a:cubicBezTo>
                      <a:pt x="368" y="0"/>
                      <a:pt x="349" y="5"/>
                      <a:pt x="332" y="14"/>
                    </a:cubicBezTo>
                    <a:cubicBezTo>
                      <a:pt x="332" y="14"/>
                      <a:pt x="0" y="1126"/>
                      <a:pt x="283" y="1164"/>
                    </a:cubicBezTo>
                    <a:cubicBezTo>
                      <a:pt x="288" y="1164"/>
                      <a:pt x="293" y="1165"/>
                      <a:pt x="297" y="1165"/>
                    </a:cubicBezTo>
                    <a:cubicBezTo>
                      <a:pt x="566" y="1165"/>
                      <a:pt x="538" y="52"/>
                      <a:pt x="458" y="20"/>
                    </a:cubicBezTo>
                    <a:cubicBezTo>
                      <a:pt x="436" y="7"/>
                      <a:pt x="411" y="0"/>
                      <a:pt x="387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6" name="Google Shape;9336;p62"/>
              <p:cNvSpPr/>
              <p:nvPr/>
            </p:nvSpPr>
            <p:spPr>
              <a:xfrm>
                <a:off x="2974343" y="3847273"/>
                <a:ext cx="14481" cy="29518"/>
              </a:xfrm>
              <a:custGeom>
                <a:avLst/>
                <a:gdLst/>
                <a:ahLst/>
                <a:cxnLst/>
                <a:rect l="l" t="t" r="r" b="b"/>
                <a:pathLst>
                  <a:path w="573" h="1168" extrusionOk="0">
                    <a:moveTo>
                      <a:pt x="399" y="1"/>
                    </a:moveTo>
                    <a:cubicBezTo>
                      <a:pt x="377" y="1"/>
                      <a:pt x="355" y="6"/>
                      <a:pt x="333" y="17"/>
                    </a:cubicBezTo>
                    <a:cubicBezTo>
                      <a:pt x="333" y="17"/>
                      <a:pt x="1" y="1129"/>
                      <a:pt x="284" y="1167"/>
                    </a:cubicBezTo>
                    <a:cubicBezTo>
                      <a:pt x="289" y="1167"/>
                      <a:pt x="294" y="1168"/>
                      <a:pt x="298" y="1168"/>
                    </a:cubicBezTo>
                    <a:cubicBezTo>
                      <a:pt x="572" y="1168"/>
                      <a:pt x="544" y="55"/>
                      <a:pt x="464" y="17"/>
                    </a:cubicBezTo>
                    <a:cubicBezTo>
                      <a:pt x="442" y="6"/>
                      <a:pt x="420" y="1"/>
                      <a:pt x="399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7" name="Google Shape;9337;p62"/>
              <p:cNvSpPr/>
              <p:nvPr/>
            </p:nvSpPr>
            <p:spPr>
              <a:xfrm>
                <a:off x="2971589" y="3874820"/>
                <a:ext cx="14481" cy="29518"/>
              </a:xfrm>
              <a:custGeom>
                <a:avLst/>
                <a:gdLst/>
                <a:ahLst/>
                <a:cxnLst/>
                <a:rect l="l" t="t" r="r" b="b"/>
                <a:pathLst>
                  <a:path w="573" h="1168" extrusionOk="0">
                    <a:moveTo>
                      <a:pt x="401" y="0"/>
                    </a:moveTo>
                    <a:cubicBezTo>
                      <a:pt x="380" y="0"/>
                      <a:pt x="358" y="6"/>
                      <a:pt x="339" y="17"/>
                    </a:cubicBezTo>
                    <a:cubicBezTo>
                      <a:pt x="339" y="17"/>
                      <a:pt x="1" y="1128"/>
                      <a:pt x="290" y="1167"/>
                    </a:cubicBezTo>
                    <a:cubicBezTo>
                      <a:pt x="294" y="1167"/>
                      <a:pt x="299" y="1167"/>
                      <a:pt x="303" y="1167"/>
                    </a:cubicBezTo>
                    <a:cubicBezTo>
                      <a:pt x="572" y="1167"/>
                      <a:pt x="544" y="54"/>
                      <a:pt x="464" y="17"/>
                    </a:cubicBezTo>
                    <a:cubicBezTo>
                      <a:pt x="445" y="6"/>
                      <a:pt x="423" y="0"/>
                      <a:pt x="40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8" name="Google Shape;9338;p62"/>
              <p:cNvSpPr/>
              <p:nvPr/>
            </p:nvSpPr>
            <p:spPr>
              <a:xfrm>
                <a:off x="2989355" y="3824805"/>
                <a:ext cx="11853" cy="26915"/>
              </a:xfrm>
              <a:custGeom>
                <a:avLst/>
                <a:gdLst/>
                <a:ahLst/>
                <a:cxnLst/>
                <a:rect l="l" t="t" r="r" b="b"/>
                <a:pathLst>
                  <a:path w="469" h="1065" extrusionOk="0">
                    <a:moveTo>
                      <a:pt x="278" y="1"/>
                    </a:moveTo>
                    <a:cubicBezTo>
                      <a:pt x="258" y="1"/>
                      <a:pt x="239" y="6"/>
                      <a:pt x="224" y="18"/>
                    </a:cubicBezTo>
                    <a:cubicBezTo>
                      <a:pt x="224" y="18"/>
                      <a:pt x="1" y="1048"/>
                      <a:pt x="235" y="1064"/>
                    </a:cubicBezTo>
                    <a:cubicBezTo>
                      <a:pt x="237" y="1064"/>
                      <a:pt x="239" y="1064"/>
                      <a:pt x="241" y="1064"/>
                    </a:cubicBezTo>
                    <a:cubicBezTo>
                      <a:pt x="468" y="1064"/>
                      <a:pt x="398" y="45"/>
                      <a:pt x="328" y="12"/>
                    </a:cubicBezTo>
                    <a:cubicBezTo>
                      <a:pt x="313" y="5"/>
                      <a:pt x="295" y="1"/>
                      <a:pt x="278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39" name="Google Shape;9339;p62"/>
              <p:cNvSpPr/>
              <p:nvPr/>
            </p:nvSpPr>
            <p:spPr>
              <a:xfrm>
                <a:off x="2988824" y="3850735"/>
                <a:ext cx="11828" cy="26865"/>
              </a:xfrm>
              <a:custGeom>
                <a:avLst/>
                <a:gdLst/>
                <a:ahLst/>
                <a:cxnLst/>
                <a:rect l="l" t="t" r="r" b="b"/>
                <a:pathLst>
                  <a:path w="468" h="1063" extrusionOk="0">
                    <a:moveTo>
                      <a:pt x="284" y="1"/>
                    </a:moveTo>
                    <a:cubicBezTo>
                      <a:pt x="263" y="1"/>
                      <a:pt x="242" y="7"/>
                      <a:pt x="223" y="16"/>
                    </a:cubicBezTo>
                    <a:cubicBezTo>
                      <a:pt x="223" y="16"/>
                      <a:pt x="0" y="1046"/>
                      <a:pt x="234" y="1062"/>
                    </a:cubicBezTo>
                    <a:cubicBezTo>
                      <a:pt x="236" y="1063"/>
                      <a:pt x="238" y="1063"/>
                      <a:pt x="240" y="1063"/>
                    </a:cubicBezTo>
                    <a:cubicBezTo>
                      <a:pt x="468" y="1063"/>
                      <a:pt x="397" y="38"/>
                      <a:pt x="327" y="11"/>
                    </a:cubicBezTo>
                    <a:cubicBezTo>
                      <a:pt x="313" y="4"/>
                      <a:pt x="299" y="1"/>
                      <a:pt x="284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0" name="Google Shape;9340;p62"/>
              <p:cNvSpPr/>
              <p:nvPr/>
            </p:nvSpPr>
            <p:spPr>
              <a:xfrm>
                <a:off x="2987839" y="3875755"/>
                <a:ext cx="11853" cy="26915"/>
              </a:xfrm>
              <a:custGeom>
                <a:avLst/>
                <a:gdLst/>
                <a:ahLst/>
                <a:cxnLst/>
                <a:rect l="l" t="t" r="r" b="b"/>
                <a:pathLst>
                  <a:path w="469" h="1065" extrusionOk="0">
                    <a:moveTo>
                      <a:pt x="278" y="1"/>
                    </a:moveTo>
                    <a:cubicBezTo>
                      <a:pt x="258" y="1"/>
                      <a:pt x="239" y="6"/>
                      <a:pt x="224" y="18"/>
                    </a:cubicBezTo>
                    <a:cubicBezTo>
                      <a:pt x="224" y="18"/>
                      <a:pt x="1" y="1048"/>
                      <a:pt x="235" y="1064"/>
                    </a:cubicBezTo>
                    <a:cubicBezTo>
                      <a:pt x="237" y="1064"/>
                      <a:pt x="239" y="1064"/>
                      <a:pt x="241" y="1064"/>
                    </a:cubicBezTo>
                    <a:cubicBezTo>
                      <a:pt x="468" y="1064"/>
                      <a:pt x="398" y="40"/>
                      <a:pt x="328" y="12"/>
                    </a:cubicBezTo>
                    <a:cubicBezTo>
                      <a:pt x="313" y="5"/>
                      <a:pt x="295" y="1"/>
                      <a:pt x="278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1" name="Google Shape;9341;p62"/>
              <p:cNvSpPr/>
              <p:nvPr/>
            </p:nvSpPr>
            <p:spPr>
              <a:xfrm>
                <a:off x="2960721" y="3801226"/>
                <a:ext cx="45870" cy="28583"/>
              </a:xfrm>
              <a:custGeom>
                <a:avLst/>
                <a:gdLst/>
                <a:ahLst/>
                <a:cxnLst/>
                <a:rect l="l" t="t" r="r" b="b"/>
                <a:pathLst>
                  <a:path w="1815" h="1131" extrusionOk="0">
                    <a:moveTo>
                      <a:pt x="902" y="0"/>
                    </a:moveTo>
                    <a:cubicBezTo>
                      <a:pt x="718" y="0"/>
                      <a:pt x="543" y="87"/>
                      <a:pt x="404" y="226"/>
                    </a:cubicBezTo>
                    <a:cubicBezTo>
                      <a:pt x="404" y="226"/>
                      <a:pt x="0" y="362"/>
                      <a:pt x="137" y="673"/>
                    </a:cubicBezTo>
                    <a:cubicBezTo>
                      <a:pt x="273" y="989"/>
                      <a:pt x="899" y="869"/>
                      <a:pt x="1101" y="1076"/>
                    </a:cubicBezTo>
                    <a:cubicBezTo>
                      <a:pt x="1138" y="1114"/>
                      <a:pt x="1186" y="1131"/>
                      <a:pt x="1240" y="1131"/>
                    </a:cubicBezTo>
                    <a:cubicBezTo>
                      <a:pt x="1481" y="1131"/>
                      <a:pt x="1814" y="779"/>
                      <a:pt x="1515" y="373"/>
                    </a:cubicBezTo>
                    <a:cubicBezTo>
                      <a:pt x="1325" y="109"/>
                      <a:pt x="1108" y="0"/>
                      <a:pt x="90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2" name="Google Shape;9342;p62"/>
              <p:cNvSpPr/>
              <p:nvPr/>
            </p:nvSpPr>
            <p:spPr>
              <a:xfrm>
                <a:off x="3231744" y="4292043"/>
                <a:ext cx="109354" cy="92270"/>
              </a:xfrm>
              <a:custGeom>
                <a:avLst/>
                <a:gdLst/>
                <a:ahLst/>
                <a:cxnLst/>
                <a:rect l="l" t="t" r="r" b="b"/>
                <a:pathLst>
                  <a:path w="4327" h="3651" extrusionOk="0">
                    <a:moveTo>
                      <a:pt x="1399" y="1"/>
                    </a:moveTo>
                    <a:cubicBezTo>
                      <a:pt x="992" y="1"/>
                      <a:pt x="498" y="145"/>
                      <a:pt x="251" y="765"/>
                    </a:cubicBezTo>
                    <a:cubicBezTo>
                      <a:pt x="251" y="765"/>
                      <a:pt x="0" y="1108"/>
                      <a:pt x="300" y="1304"/>
                    </a:cubicBezTo>
                    <a:cubicBezTo>
                      <a:pt x="594" y="1495"/>
                      <a:pt x="850" y="1457"/>
                      <a:pt x="975" y="1805"/>
                    </a:cubicBezTo>
                    <a:cubicBezTo>
                      <a:pt x="1095" y="2149"/>
                      <a:pt x="1629" y="2683"/>
                      <a:pt x="2190" y="3091"/>
                    </a:cubicBezTo>
                    <a:cubicBezTo>
                      <a:pt x="2329" y="3191"/>
                      <a:pt x="2509" y="3651"/>
                      <a:pt x="2790" y="3651"/>
                    </a:cubicBezTo>
                    <a:cubicBezTo>
                      <a:pt x="2818" y="3651"/>
                      <a:pt x="2847" y="3646"/>
                      <a:pt x="2877" y="3636"/>
                    </a:cubicBezTo>
                    <a:cubicBezTo>
                      <a:pt x="3204" y="3522"/>
                      <a:pt x="2561" y="2803"/>
                      <a:pt x="2463" y="2775"/>
                    </a:cubicBezTo>
                    <a:cubicBezTo>
                      <a:pt x="2463" y="2775"/>
                      <a:pt x="1809" y="1996"/>
                      <a:pt x="1706" y="1838"/>
                    </a:cubicBezTo>
                    <a:lnTo>
                      <a:pt x="1706" y="1838"/>
                    </a:lnTo>
                    <a:cubicBezTo>
                      <a:pt x="1706" y="1838"/>
                      <a:pt x="2310" y="2269"/>
                      <a:pt x="2512" y="2672"/>
                    </a:cubicBezTo>
                    <a:cubicBezTo>
                      <a:pt x="2616" y="2873"/>
                      <a:pt x="3079" y="3266"/>
                      <a:pt x="3139" y="3413"/>
                    </a:cubicBezTo>
                    <a:cubicBezTo>
                      <a:pt x="3163" y="3472"/>
                      <a:pt x="3221" y="3501"/>
                      <a:pt x="3277" y="3501"/>
                    </a:cubicBezTo>
                    <a:cubicBezTo>
                      <a:pt x="3361" y="3501"/>
                      <a:pt x="3439" y="3435"/>
                      <a:pt x="3384" y="3304"/>
                    </a:cubicBezTo>
                    <a:cubicBezTo>
                      <a:pt x="3286" y="3081"/>
                      <a:pt x="2948" y="2672"/>
                      <a:pt x="2948" y="2672"/>
                    </a:cubicBezTo>
                    <a:lnTo>
                      <a:pt x="2948" y="2672"/>
                    </a:lnTo>
                    <a:lnTo>
                      <a:pt x="3531" y="3320"/>
                    </a:lnTo>
                    <a:cubicBezTo>
                      <a:pt x="3531" y="3320"/>
                      <a:pt x="3614" y="3401"/>
                      <a:pt x="3713" y="3401"/>
                    </a:cubicBezTo>
                    <a:cubicBezTo>
                      <a:pt x="3748" y="3401"/>
                      <a:pt x="3784" y="3391"/>
                      <a:pt x="3820" y="3364"/>
                    </a:cubicBezTo>
                    <a:cubicBezTo>
                      <a:pt x="3896" y="3306"/>
                      <a:pt x="3759" y="3093"/>
                      <a:pt x="3599" y="2903"/>
                    </a:cubicBezTo>
                    <a:lnTo>
                      <a:pt x="3599" y="2903"/>
                    </a:lnTo>
                    <a:lnTo>
                      <a:pt x="3831" y="3130"/>
                    </a:lnTo>
                    <a:cubicBezTo>
                      <a:pt x="3831" y="3130"/>
                      <a:pt x="3963" y="3284"/>
                      <a:pt x="4048" y="3284"/>
                    </a:cubicBezTo>
                    <a:cubicBezTo>
                      <a:pt x="4068" y="3284"/>
                      <a:pt x="4085" y="3275"/>
                      <a:pt x="4098" y="3255"/>
                    </a:cubicBezTo>
                    <a:cubicBezTo>
                      <a:pt x="4144" y="3181"/>
                      <a:pt x="4133" y="2991"/>
                      <a:pt x="3955" y="2756"/>
                    </a:cubicBezTo>
                    <a:lnTo>
                      <a:pt x="3955" y="2756"/>
                    </a:lnTo>
                    <a:cubicBezTo>
                      <a:pt x="4036" y="2825"/>
                      <a:pt x="4113" y="2878"/>
                      <a:pt x="4161" y="2878"/>
                    </a:cubicBezTo>
                    <a:cubicBezTo>
                      <a:pt x="4176" y="2878"/>
                      <a:pt x="4187" y="2873"/>
                      <a:pt x="4196" y="2863"/>
                    </a:cubicBezTo>
                    <a:cubicBezTo>
                      <a:pt x="4196" y="2863"/>
                      <a:pt x="4326" y="2835"/>
                      <a:pt x="3765" y="2121"/>
                    </a:cubicBezTo>
                    <a:cubicBezTo>
                      <a:pt x="3765" y="2121"/>
                      <a:pt x="3002" y="1206"/>
                      <a:pt x="2474" y="857"/>
                    </a:cubicBezTo>
                    <a:cubicBezTo>
                      <a:pt x="1945" y="514"/>
                      <a:pt x="1994" y="411"/>
                      <a:pt x="2043" y="111"/>
                    </a:cubicBezTo>
                    <a:cubicBezTo>
                      <a:pt x="2043" y="111"/>
                      <a:pt x="1754" y="1"/>
                      <a:pt x="139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3" name="Google Shape;9343;p62"/>
              <p:cNvSpPr/>
              <p:nvPr/>
            </p:nvSpPr>
            <p:spPr>
              <a:xfrm>
                <a:off x="3056706" y="3695536"/>
                <a:ext cx="200259" cy="117189"/>
              </a:xfrm>
              <a:custGeom>
                <a:avLst/>
                <a:gdLst/>
                <a:ahLst/>
                <a:cxnLst/>
                <a:rect l="l" t="t" r="r" b="b"/>
                <a:pathLst>
                  <a:path w="7924" h="4637" extrusionOk="0">
                    <a:moveTo>
                      <a:pt x="5970" y="1"/>
                    </a:moveTo>
                    <a:cubicBezTo>
                      <a:pt x="4955" y="1"/>
                      <a:pt x="4725" y="801"/>
                      <a:pt x="4725" y="801"/>
                    </a:cubicBezTo>
                    <a:cubicBezTo>
                      <a:pt x="4725" y="801"/>
                      <a:pt x="4332" y="1387"/>
                      <a:pt x="4594" y="1387"/>
                    </a:cubicBezTo>
                    <a:cubicBezTo>
                      <a:pt x="4630" y="1387"/>
                      <a:pt x="4678" y="1376"/>
                      <a:pt x="4741" y="1351"/>
                    </a:cubicBezTo>
                    <a:cubicBezTo>
                      <a:pt x="4823" y="1319"/>
                      <a:pt x="4902" y="1304"/>
                      <a:pt x="4977" y="1304"/>
                    </a:cubicBezTo>
                    <a:cubicBezTo>
                      <a:pt x="5381" y="1304"/>
                      <a:pt x="5675" y="1750"/>
                      <a:pt x="5716" y="2376"/>
                    </a:cubicBezTo>
                    <a:cubicBezTo>
                      <a:pt x="5760" y="3111"/>
                      <a:pt x="5291" y="2850"/>
                      <a:pt x="4741" y="3525"/>
                    </a:cubicBezTo>
                    <a:cubicBezTo>
                      <a:pt x="4475" y="3855"/>
                      <a:pt x="4307" y="3939"/>
                      <a:pt x="4204" y="3939"/>
                    </a:cubicBezTo>
                    <a:cubicBezTo>
                      <a:pt x="4166" y="3939"/>
                      <a:pt x="4136" y="3927"/>
                      <a:pt x="4114" y="3912"/>
                    </a:cubicBezTo>
                    <a:lnTo>
                      <a:pt x="4114" y="3841"/>
                    </a:lnTo>
                    <a:cubicBezTo>
                      <a:pt x="4109" y="3858"/>
                      <a:pt x="4098" y="3874"/>
                      <a:pt x="4087" y="3885"/>
                    </a:cubicBezTo>
                    <a:cubicBezTo>
                      <a:pt x="4076" y="3874"/>
                      <a:pt x="4065" y="3858"/>
                      <a:pt x="4060" y="3841"/>
                    </a:cubicBezTo>
                    <a:lnTo>
                      <a:pt x="4060" y="3912"/>
                    </a:lnTo>
                    <a:cubicBezTo>
                      <a:pt x="4038" y="3927"/>
                      <a:pt x="4008" y="3939"/>
                      <a:pt x="3970" y="3939"/>
                    </a:cubicBezTo>
                    <a:cubicBezTo>
                      <a:pt x="3867" y="3939"/>
                      <a:pt x="3698" y="3855"/>
                      <a:pt x="3428" y="3525"/>
                    </a:cubicBezTo>
                    <a:cubicBezTo>
                      <a:pt x="2877" y="2855"/>
                      <a:pt x="2409" y="3117"/>
                      <a:pt x="2452" y="2381"/>
                    </a:cubicBezTo>
                    <a:cubicBezTo>
                      <a:pt x="2494" y="1754"/>
                      <a:pt x="2789" y="1311"/>
                      <a:pt x="3195" y="1311"/>
                    </a:cubicBezTo>
                    <a:cubicBezTo>
                      <a:pt x="3269" y="1311"/>
                      <a:pt x="3347" y="1326"/>
                      <a:pt x="3428" y="1357"/>
                    </a:cubicBezTo>
                    <a:cubicBezTo>
                      <a:pt x="3491" y="1382"/>
                      <a:pt x="3539" y="1393"/>
                      <a:pt x="3574" y="1393"/>
                    </a:cubicBezTo>
                    <a:cubicBezTo>
                      <a:pt x="3836" y="1393"/>
                      <a:pt x="3444" y="806"/>
                      <a:pt x="3444" y="806"/>
                    </a:cubicBezTo>
                    <a:cubicBezTo>
                      <a:pt x="3444" y="806"/>
                      <a:pt x="3332" y="89"/>
                      <a:pt x="2574" y="89"/>
                    </a:cubicBezTo>
                    <a:cubicBezTo>
                      <a:pt x="2330" y="89"/>
                      <a:pt x="2019" y="163"/>
                      <a:pt x="1624" y="360"/>
                    </a:cubicBezTo>
                    <a:cubicBezTo>
                      <a:pt x="0" y="1161"/>
                      <a:pt x="507" y="2087"/>
                      <a:pt x="1292" y="2506"/>
                    </a:cubicBezTo>
                    <a:cubicBezTo>
                      <a:pt x="2076" y="2926"/>
                      <a:pt x="1777" y="2959"/>
                      <a:pt x="2033" y="3422"/>
                    </a:cubicBezTo>
                    <a:cubicBezTo>
                      <a:pt x="2143" y="3621"/>
                      <a:pt x="2238" y="3651"/>
                      <a:pt x="2342" y="3651"/>
                    </a:cubicBezTo>
                    <a:cubicBezTo>
                      <a:pt x="2386" y="3651"/>
                      <a:pt x="2431" y="3646"/>
                      <a:pt x="2479" y="3646"/>
                    </a:cubicBezTo>
                    <a:cubicBezTo>
                      <a:pt x="2582" y="3646"/>
                      <a:pt x="2700" y="3670"/>
                      <a:pt x="2850" y="3820"/>
                    </a:cubicBezTo>
                    <a:cubicBezTo>
                      <a:pt x="3221" y="4190"/>
                      <a:pt x="3559" y="4610"/>
                      <a:pt x="4060" y="4637"/>
                    </a:cubicBezTo>
                    <a:lnTo>
                      <a:pt x="4114" y="4637"/>
                    </a:lnTo>
                    <a:cubicBezTo>
                      <a:pt x="4621" y="4610"/>
                      <a:pt x="4953" y="4190"/>
                      <a:pt x="5324" y="3814"/>
                    </a:cubicBezTo>
                    <a:cubicBezTo>
                      <a:pt x="5474" y="3664"/>
                      <a:pt x="5592" y="3640"/>
                      <a:pt x="5695" y="3640"/>
                    </a:cubicBezTo>
                    <a:cubicBezTo>
                      <a:pt x="5743" y="3640"/>
                      <a:pt x="5789" y="3646"/>
                      <a:pt x="5832" y="3646"/>
                    </a:cubicBezTo>
                    <a:cubicBezTo>
                      <a:pt x="5936" y="3646"/>
                      <a:pt x="6031" y="3616"/>
                      <a:pt x="6141" y="3416"/>
                    </a:cubicBezTo>
                    <a:cubicBezTo>
                      <a:pt x="6397" y="2953"/>
                      <a:pt x="6354" y="2719"/>
                      <a:pt x="7139" y="2299"/>
                    </a:cubicBezTo>
                    <a:cubicBezTo>
                      <a:pt x="7923" y="1880"/>
                      <a:pt x="7678" y="436"/>
                      <a:pt x="6801" y="147"/>
                    </a:cubicBezTo>
                    <a:cubicBezTo>
                      <a:pt x="6478" y="43"/>
                      <a:pt x="6203" y="1"/>
                      <a:pt x="5970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4" name="Google Shape;9344;p62"/>
              <p:cNvSpPr/>
              <p:nvPr/>
            </p:nvSpPr>
            <p:spPr>
              <a:xfrm>
                <a:off x="3147864" y="3709992"/>
                <a:ext cx="25500" cy="16402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49" extrusionOk="0">
                    <a:moveTo>
                      <a:pt x="126" y="0"/>
                    </a:moveTo>
                    <a:cubicBezTo>
                      <a:pt x="55" y="0"/>
                      <a:pt x="1" y="55"/>
                      <a:pt x="1" y="120"/>
                    </a:cubicBezTo>
                    <a:lnTo>
                      <a:pt x="1" y="529"/>
                    </a:lnTo>
                    <a:cubicBezTo>
                      <a:pt x="1" y="594"/>
                      <a:pt x="55" y="648"/>
                      <a:pt x="126" y="648"/>
                    </a:cubicBezTo>
                    <a:lnTo>
                      <a:pt x="889" y="648"/>
                    </a:lnTo>
                    <a:cubicBezTo>
                      <a:pt x="954" y="648"/>
                      <a:pt x="1009" y="594"/>
                      <a:pt x="1009" y="523"/>
                    </a:cubicBezTo>
                    <a:lnTo>
                      <a:pt x="1009" y="120"/>
                    </a:lnTo>
                    <a:cubicBezTo>
                      <a:pt x="1009" y="55"/>
                      <a:pt x="954" y="0"/>
                      <a:pt x="88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5" name="Google Shape;9345;p62"/>
              <p:cNvSpPr/>
              <p:nvPr/>
            </p:nvSpPr>
            <p:spPr>
              <a:xfrm>
                <a:off x="3147864" y="3704483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10" y="0"/>
                    </a:moveTo>
                    <a:cubicBezTo>
                      <a:pt x="50" y="0"/>
                      <a:pt x="1" y="49"/>
                      <a:pt x="1" y="109"/>
                    </a:cubicBezTo>
                    <a:cubicBezTo>
                      <a:pt x="1" y="169"/>
                      <a:pt x="50" y="218"/>
                      <a:pt x="110" y="218"/>
                    </a:cubicBezTo>
                    <a:lnTo>
                      <a:pt x="900" y="218"/>
                    </a:lnTo>
                    <a:cubicBezTo>
                      <a:pt x="960" y="218"/>
                      <a:pt x="1009" y="169"/>
                      <a:pt x="1009" y="109"/>
                    </a:cubicBezTo>
                    <a:cubicBezTo>
                      <a:pt x="1009" y="49"/>
                      <a:pt x="960" y="0"/>
                      <a:pt x="90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6" name="Google Shape;9346;p62"/>
              <p:cNvSpPr/>
              <p:nvPr/>
            </p:nvSpPr>
            <p:spPr>
              <a:xfrm>
                <a:off x="3147864" y="3688081"/>
                <a:ext cx="25500" cy="16427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50" extrusionOk="0">
                    <a:moveTo>
                      <a:pt x="120" y="1"/>
                    </a:moveTo>
                    <a:cubicBezTo>
                      <a:pt x="55" y="1"/>
                      <a:pt x="1" y="55"/>
                      <a:pt x="1" y="121"/>
                    </a:cubicBezTo>
                    <a:lnTo>
                      <a:pt x="1" y="529"/>
                    </a:lnTo>
                    <a:cubicBezTo>
                      <a:pt x="1" y="595"/>
                      <a:pt x="55" y="649"/>
                      <a:pt x="126" y="649"/>
                    </a:cubicBezTo>
                    <a:lnTo>
                      <a:pt x="889" y="649"/>
                    </a:lnTo>
                    <a:cubicBezTo>
                      <a:pt x="954" y="649"/>
                      <a:pt x="1009" y="595"/>
                      <a:pt x="1009" y="524"/>
                    </a:cubicBezTo>
                    <a:lnTo>
                      <a:pt x="1009" y="121"/>
                    </a:lnTo>
                    <a:cubicBezTo>
                      <a:pt x="1009" y="55"/>
                      <a:pt x="954" y="1"/>
                      <a:pt x="889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7" name="Google Shape;9347;p62"/>
              <p:cNvSpPr/>
              <p:nvPr/>
            </p:nvSpPr>
            <p:spPr>
              <a:xfrm>
                <a:off x="3147864" y="3682572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10" y="1"/>
                    </a:moveTo>
                    <a:cubicBezTo>
                      <a:pt x="50" y="1"/>
                      <a:pt x="1" y="50"/>
                      <a:pt x="1" y="110"/>
                    </a:cubicBezTo>
                    <a:cubicBezTo>
                      <a:pt x="1" y="170"/>
                      <a:pt x="50" y="219"/>
                      <a:pt x="110" y="219"/>
                    </a:cubicBezTo>
                    <a:lnTo>
                      <a:pt x="900" y="219"/>
                    </a:lnTo>
                    <a:cubicBezTo>
                      <a:pt x="960" y="219"/>
                      <a:pt x="1009" y="170"/>
                      <a:pt x="1009" y="110"/>
                    </a:cubicBezTo>
                    <a:cubicBezTo>
                      <a:pt x="1009" y="50"/>
                      <a:pt x="960" y="1"/>
                      <a:pt x="90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8" name="Google Shape;9348;p62"/>
              <p:cNvSpPr/>
              <p:nvPr/>
            </p:nvSpPr>
            <p:spPr>
              <a:xfrm>
                <a:off x="3147864" y="3666195"/>
                <a:ext cx="25500" cy="16402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49" extrusionOk="0">
                    <a:moveTo>
                      <a:pt x="120" y="0"/>
                    </a:moveTo>
                    <a:cubicBezTo>
                      <a:pt x="55" y="0"/>
                      <a:pt x="1" y="55"/>
                      <a:pt x="1" y="120"/>
                    </a:cubicBezTo>
                    <a:lnTo>
                      <a:pt x="1" y="523"/>
                    </a:lnTo>
                    <a:cubicBezTo>
                      <a:pt x="1" y="594"/>
                      <a:pt x="55" y="649"/>
                      <a:pt x="120" y="649"/>
                    </a:cubicBezTo>
                    <a:lnTo>
                      <a:pt x="883" y="649"/>
                    </a:lnTo>
                    <a:cubicBezTo>
                      <a:pt x="954" y="649"/>
                      <a:pt x="1009" y="594"/>
                      <a:pt x="1009" y="523"/>
                    </a:cubicBezTo>
                    <a:lnTo>
                      <a:pt x="1009" y="120"/>
                    </a:lnTo>
                    <a:cubicBezTo>
                      <a:pt x="1009" y="55"/>
                      <a:pt x="954" y="0"/>
                      <a:pt x="88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49" name="Google Shape;9349;p62"/>
              <p:cNvSpPr/>
              <p:nvPr/>
            </p:nvSpPr>
            <p:spPr>
              <a:xfrm>
                <a:off x="3147738" y="3660686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15" y="0"/>
                    </a:moveTo>
                    <a:cubicBezTo>
                      <a:pt x="49" y="0"/>
                      <a:pt x="0" y="49"/>
                      <a:pt x="6" y="109"/>
                    </a:cubicBezTo>
                    <a:cubicBezTo>
                      <a:pt x="6" y="169"/>
                      <a:pt x="55" y="218"/>
                      <a:pt x="115" y="218"/>
                    </a:cubicBezTo>
                    <a:lnTo>
                      <a:pt x="899" y="218"/>
                    </a:lnTo>
                    <a:cubicBezTo>
                      <a:pt x="959" y="218"/>
                      <a:pt x="1008" y="169"/>
                      <a:pt x="1008" y="109"/>
                    </a:cubicBezTo>
                    <a:cubicBezTo>
                      <a:pt x="1008" y="49"/>
                      <a:pt x="959" y="0"/>
                      <a:pt x="89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0" name="Google Shape;9350;p62"/>
              <p:cNvSpPr/>
              <p:nvPr/>
            </p:nvSpPr>
            <p:spPr>
              <a:xfrm>
                <a:off x="3147864" y="3644284"/>
                <a:ext cx="25500" cy="16427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50" extrusionOk="0">
                    <a:moveTo>
                      <a:pt x="892" y="0"/>
                    </a:moveTo>
                    <a:cubicBezTo>
                      <a:pt x="889" y="0"/>
                      <a:pt x="886" y="1"/>
                      <a:pt x="883" y="1"/>
                    </a:cubicBezTo>
                    <a:lnTo>
                      <a:pt x="120" y="1"/>
                    </a:lnTo>
                    <a:cubicBezTo>
                      <a:pt x="50" y="1"/>
                      <a:pt x="1" y="55"/>
                      <a:pt x="1" y="121"/>
                    </a:cubicBezTo>
                    <a:lnTo>
                      <a:pt x="1" y="524"/>
                    </a:lnTo>
                    <a:cubicBezTo>
                      <a:pt x="1" y="595"/>
                      <a:pt x="55" y="649"/>
                      <a:pt x="120" y="649"/>
                    </a:cubicBezTo>
                    <a:lnTo>
                      <a:pt x="883" y="649"/>
                    </a:lnTo>
                    <a:cubicBezTo>
                      <a:pt x="954" y="644"/>
                      <a:pt x="1009" y="589"/>
                      <a:pt x="1009" y="524"/>
                    </a:cubicBezTo>
                    <a:lnTo>
                      <a:pt x="1003" y="121"/>
                    </a:lnTo>
                    <a:cubicBezTo>
                      <a:pt x="1003" y="53"/>
                      <a:pt x="954" y="0"/>
                      <a:pt x="892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1" name="Google Shape;9351;p62"/>
              <p:cNvSpPr/>
              <p:nvPr/>
            </p:nvSpPr>
            <p:spPr>
              <a:xfrm>
                <a:off x="3147738" y="3638774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09" y="1"/>
                    </a:moveTo>
                    <a:cubicBezTo>
                      <a:pt x="49" y="1"/>
                      <a:pt x="0" y="50"/>
                      <a:pt x="0" y="110"/>
                    </a:cubicBezTo>
                    <a:cubicBezTo>
                      <a:pt x="0" y="170"/>
                      <a:pt x="49" y="219"/>
                      <a:pt x="109" y="219"/>
                    </a:cubicBezTo>
                    <a:lnTo>
                      <a:pt x="899" y="219"/>
                    </a:lnTo>
                    <a:cubicBezTo>
                      <a:pt x="959" y="219"/>
                      <a:pt x="1008" y="170"/>
                      <a:pt x="1008" y="110"/>
                    </a:cubicBezTo>
                    <a:cubicBezTo>
                      <a:pt x="1008" y="50"/>
                      <a:pt x="959" y="1"/>
                      <a:pt x="89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2" name="Google Shape;9352;p62"/>
              <p:cNvSpPr/>
              <p:nvPr/>
            </p:nvSpPr>
            <p:spPr>
              <a:xfrm>
                <a:off x="3147738" y="3622272"/>
                <a:ext cx="25500" cy="16528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54" extrusionOk="0">
                    <a:moveTo>
                      <a:pt x="888" y="0"/>
                    </a:moveTo>
                    <a:lnTo>
                      <a:pt x="125" y="5"/>
                    </a:lnTo>
                    <a:cubicBezTo>
                      <a:pt x="55" y="5"/>
                      <a:pt x="0" y="60"/>
                      <a:pt x="0" y="125"/>
                    </a:cubicBezTo>
                    <a:lnTo>
                      <a:pt x="6" y="529"/>
                    </a:lnTo>
                    <a:cubicBezTo>
                      <a:pt x="6" y="599"/>
                      <a:pt x="60" y="654"/>
                      <a:pt x="125" y="654"/>
                    </a:cubicBezTo>
                    <a:lnTo>
                      <a:pt x="888" y="648"/>
                    </a:lnTo>
                    <a:cubicBezTo>
                      <a:pt x="954" y="648"/>
                      <a:pt x="1008" y="594"/>
                      <a:pt x="1008" y="529"/>
                    </a:cubicBezTo>
                    <a:lnTo>
                      <a:pt x="1008" y="125"/>
                    </a:lnTo>
                    <a:cubicBezTo>
                      <a:pt x="1008" y="55"/>
                      <a:pt x="954" y="0"/>
                      <a:pt x="888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3" name="Google Shape;9353;p62"/>
              <p:cNvSpPr/>
              <p:nvPr/>
            </p:nvSpPr>
            <p:spPr>
              <a:xfrm>
                <a:off x="3147738" y="3616888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09" y="1"/>
                    </a:moveTo>
                    <a:cubicBezTo>
                      <a:pt x="49" y="1"/>
                      <a:pt x="0" y="50"/>
                      <a:pt x="0" y="109"/>
                    </a:cubicBezTo>
                    <a:cubicBezTo>
                      <a:pt x="0" y="169"/>
                      <a:pt x="49" y="218"/>
                      <a:pt x="109" y="218"/>
                    </a:cubicBezTo>
                    <a:lnTo>
                      <a:pt x="899" y="218"/>
                    </a:lnTo>
                    <a:cubicBezTo>
                      <a:pt x="959" y="218"/>
                      <a:pt x="1008" y="169"/>
                      <a:pt x="1008" y="109"/>
                    </a:cubicBezTo>
                    <a:cubicBezTo>
                      <a:pt x="1008" y="44"/>
                      <a:pt x="959" y="1"/>
                      <a:pt x="89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4" name="Google Shape;9354;p62"/>
              <p:cNvSpPr/>
              <p:nvPr/>
            </p:nvSpPr>
            <p:spPr>
              <a:xfrm>
                <a:off x="3147738" y="3600360"/>
                <a:ext cx="25500" cy="16427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50" extrusionOk="0">
                    <a:moveTo>
                      <a:pt x="120" y="1"/>
                    </a:moveTo>
                    <a:cubicBezTo>
                      <a:pt x="55" y="1"/>
                      <a:pt x="0" y="55"/>
                      <a:pt x="0" y="126"/>
                    </a:cubicBezTo>
                    <a:lnTo>
                      <a:pt x="0" y="529"/>
                    </a:lnTo>
                    <a:cubicBezTo>
                      <a:pt x="0" y="595"/>
                      <a:pt x="55" y="649"/>
                      <a:pt x="125" y="649"/>
                    </a:cubicBezTo>
                    <a:lnTo>
                      <a:pt x="888" y="649"/>
                    </a:lnTo>
                    <a:cubicBezTo>
                      <a:pt x="954" y="649"/>
                      <a:pt x="1008" y="595"/>
                      <a:pt x="1008" y="529"/>
                    </a:cubicBezTo>
                    <a:lnTo>
                      <a:pt x="1008" y="126"/>
                    </a:lnTo>
                    <a:cubicBezTo>
                      <a:pt x="1008" y="55"/>
                      <a:pt x="954" y="1"/>
                      <a:pt x="888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5" name="Google Shape;9355;p62"/>
              <p:cNvSpPr/>
              <p:nvPr/>
            </p:nvSpPr>
            <p:spPr>
              <a:xfrm>
                <a:off x="3147738" y="3595002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09" y="0"/>
                    </a:moveTo>
                    <a:cubicBezTo>
                      <a:pt x="49" y="0"/>
                      <a:pt x="0" y="49"/>
                      <a:pt x="0" y="109"/>
                    </a:cubicBezTo>
                    <a:cubicBezTo>
                      <a:pt x="0" y="169"/>
                      <a:pt x="49" y="218"/>
                      <a:pt x="109" y="218"/>
                    </a:cubicBezTo>
                    <a:lnTo>
                      <a:pt x="899" y="218"/>
                    </a:lnTo>
                    <a:cubicBezTo>
                      <a:pt x="959" y="218"/>
                      <a:pt x="1008" y="169"/>
                      <a:pt x="1008" y="109"/>
                    </a:cubicBezTo>
                    <a:cubicBezTo>
                      <a:pt x="1008" y="49"/>
                      <a:pt x="959" y="0"/>
                      <a:pt x="89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6" name="Google Shape;9356;p62"/>
              <p:cNvSpPr/>
              <p:nvPr/>
            </p:nvSpPr>
            <p:spPr>
              <a:xfrm>
                <a:off x="3147738" y="3578474"/>
                <a:ext cx="25500" cy="16402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49" extrusionOk="0">
                    <a:moveTo>
                      <a:pt x="120" y="0"/>
                    </a:moveTo>
                    <a:cubicBezTo>
                      <a:pt x="55" y="0"/>
                      <a:pt x="0" y="55"/>
                      <a:pt x="0" y="126"/>
                    </a:cubicBezTo>
                    <a:lnTo>
                      <a:pt x="0" y="529"/>
                    </a:lnTo>
                    <a:cubicBezTo>
                      <a:pt x="0" y="594"/>
                      <a:pt x="55" y="649"/>
                      <a:pt x="125" y="649"/>
                    </a:cubicBezTo>
                    <a:lnTo>
                      <a:pt x="888" y="649"/>
                    </a:lnTo>
                    <a:cubicBezTo>
                      <a:pt x="954" y="649"/>
                      <a:pt x="1008" y="594"/>
                      <a:pt x="1008" y="529"/>
                    </a:cubicBezTo>
                    <a:lnTo>
                      <a:pt x="1008" y="126"/>
                    </a:lnTo>
                    <a:cubicBezTo>
                      <a:pt x="1008" y="55"/>
                      <a:pt x="954" y="0"/>
                      <a:pt x="888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7" name="Google Shape;9357;p62"/>
              <p:cNvSpPr/>
              <p:nvPr/>
            </p:nvSpPr>
            <p:spPr>
              <a:xfrm>
                <a:off x="3147738" y="3573091"/>
                <a:ext cx="25500" cy="5408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4" extrusionOk="0">
                    <a:moveTo>
                      <a:pt x="109" y="1"/>
                    </a:moveTo>
                    <a:cubicBezTo>
                      <a:pt x="49" y="1"/>
                      <a:pt x="0" y="44"/>
                      <a:pt x="0" y="110"/>
                    </a:cubicBezTo>
                    <a:cubicBezTo>
                      <a:pt x="0" y="170"/>
                      <a:pt x="49" y="213"/>
                      <a:pt x="109" y="213"/>
                    </a:cubicBezTo>
                    <a:lnTo>
                      <a:pt x="899" y="213"/>
                    </a:lnTo>
                    <a:cubicBezTo>
                      <a:pt x="902" y="213"/>
                      <a:pt x="905" y="214"/>
                      <a:pt x="907" y="214"/>
                    </a:cubicBezTo>
                    <a:cubicBezTo>
                      <a:pt x="963" y="214"/>
                      <a:pt x="1007" y="163"/>
                      <a:pt x="1008" y="107"/>
                    </a:cubicBezTo>
                    <a:lnTo>
                      <a:pt x="1008" y="107"/>
                    </a:lnTo>
                    <a:cubicBezTo>
                      <a:pt x="1008" y="108"/>
                      <a:pt x="1008" y="109"/>
                      <a:pt x="1008" y="110"/>
                    </a:cubicBezTo>
                    <a:lnTo>
                      <a:pt x="1008" y="104"/>
                    </a:lnTo>
                    <a:cubicBezTo>
                      <a:pt x="1008" y="105"/>
                      <a:pt x="1008" y="106"/>
                      <a:pt x="1008" y="107"/>
                    </a:cubicBezTo>
                    <a:lnTo>
                      <a:pt x="1008" y="107"/>
                    </a:lnTo>
                    <a:cubicBezTo>
                      <a:pt x="1007" y="43"/>
                      <a:pt x="958" y="1"/>
                      <a:pt x="89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8" name="Google Shape;9358;p62"/>
              <p:cNvSpPr/>
              <p:nvPr/>
            </p:nvSpPr>
            <p:spPr>
              <a:xfrm>
                <a:off x="3147738" y="3556563"/>
                <a:ext cx="25500" cy="16427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50" extrusionOk="0">
                    <a:moveTo>
                      <a:pt x="120" y="1"/>
                    </a:moveTo>
                    <a:cubicBezTo>
                      <a:pt x="55" y="1"/>
                      <a:pt x="0" y="55"/>
                      <a:pt x="0" y="126"/>
                    </a:cubicBezTo>
                    <a:lnTo>
                      <a:pt x="0" y="529"/>
                    </a:lnTo>
                    <a:cubicBezTo>
                      <a:pt x="0" y="595"/>
                      <a:pt x="55" y="649"/>
                      <a:pt x="120" y="649"/>
                    </a:cubicBezTo>
                    <a:lnTo>
                      <a:pt x="888" y="649"/>
                    </a:lnTo>
                    <a:cubicBezTo>
                      <a:pt x="954" y="649"/>
                      <a:pt x="1008" y="595"/>
                      <a:pt x="1008" y="529"/>
                    </a:cubicBezTo>
                    <a:lnTo>
                      <a:pt x="1008" y="121"/>
                    </a:lnTo>
                    <a:cubicBezTo>
                      <a:pt x="1008" y="55"/>
                      <a:pt x="954" y="1"/>
                      <a:pt x="883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59" name="Google Shape;9359;p62"/>
              <p:cNvSpPr/>
              <p:nvPr/>
            </p:nvSpPr>
            <p:spPr>
              <a:xfrm>
                <a:off x="3147738" y="3551054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09" y="1"/>
                    </a:moveTo>
                    <a:cubicBezTo>
                      <a:pt x="49" y="1"/>
                      <a:pt x="0" y="50"/>
                      <a:pt x="0" y="110"/>
                    </a:cubicBezTo>
                    <a:cubicBezTo>
                      <a:pt x="0" y="170"/>
                      <a:pt x="49" y="219"/>
                      <a:pt x="109" y="219"/>
                    </a:cubicBezTo>
                    <a:lnTo>
                      <a:pt x="899" y="219"/>
                    </a:lnTo>
                    <a:cubicBezTo>
                      <a:pt x="959" y="219"/>
                      <a:pt x="1008" y="170"/>
                      <a:pt x="1008" y="110"/>
                    </a:cubicBezTo>
                    <a:cubicBezTo>
                      <a:pt x="1008" y="50"/>
                      <a:pt x="959" y="1"/>
                      <a:pt x="89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0" name="Google Shape;9360;p62"/>
              <p:cNvSpPr/>
              <p:nvPr/>
            </p:nvSpPr>
            <p:spPr>
              <a:xfrm>
                <a:off x="3147738" y="3534677"/>
                <a:ext cx="25500" cy="16402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49" extrusionOk="0">
                    <a:moveTo>
                      <a:pt x="120" y="0"/>
                    </a:moveTo>
                    <a:cubicBezTo>
                      <a:pt x="55" y="0"/>
                      <a:pt x="0" y="55"/>
                      <a:pt x="0" y="126"/>
                    </a:cubicBezTo>
                    <a:lnTo>
                      <a:pt x="0" y="529"/>
                    </a:lnTo>
                    <a:cubicBezTo>
                      <a:pt x="0" y="594"/>
                      <a:pt x="55" y="649"/>
                      <a:pt x="120" y="649"/>
                    </a:cubicBezTo>
                    <a:lnTo>
                      <a:pt x="883" y="649"/>
                    </a:lnTo>
                    <a:cubicBezTo>
                      <a:pt x="954" y="649"/>
                      <a:pt x="1008" y="594"/>
                      <a:pt x="1008" y="529"/>
                    </a:cubicBezTo>
                    <a:lnTo>
                      <a:pt x="1008" y="120"/>
                    </a:lnTo>
                    <a:cubicBezTo>
                      <a:pt x="1008" y="55"/>
                      <a:pt x="954" y="0"/>
                      <a:pt x="88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1" name="Google Shape;9361;p62"/>
              <p:cNvSpPr/>
              <p:nvPr/>
            </p:nvSpPr>
            <p:spPr>
              <a:xfrm>
                <a:off x="3147586" y="3529168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10" y="1"/>
                    </a:moveTo>
                    <a:cubicBezTo>
                      <a:pt x="50" y="1"/>
                      <a:pt x="1" y="50"/>
                      <a:pt x="1" y="109"/>
                    </a:cubicBezTo>
                    <a:cubicBezTo>
                      <a:pt x="1" y="169"/>
                      <a:pt x="50" y="218"/>
                      <a:pt x="110" y="218"/>
                    </a:cubicBezTo>
                    <a:lnTo>
                      <a:pt x="900" y="218"/>
                    </a:lnTo>
                    <a:cubicBezTo>
                      <a:pt x="960" y="218"/>
                      <a:pt x="1009" y="169"/>
                      <a:pt x="1009" y="109"/>
                    </a:cubicBezTo>
                    <a:cubicBezTo>
                      <a:pt x="1009" y="50"/>
                      <a:pt x="960" y="1"/>
                      <a:pt x="90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2" name="Google Shape;9362;p62"/>
              <p:cNvSpPr/>
              <p:nvPr/>
            </p:nvSpPr>
            <p:spPr>
              <a:xfrm>
                <a:off x="3147586" y="3512791"/>
                <a:ext cx="25500" cy="16402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49" extrusionOk="0">
                    <a:moveTo>
                      <a:pt x="126" y="0"/>
                    </a:moveTo>
                    <a:cubicBezTo>
                      <a:pt x="55" y="0"/>
                      <a:pt x="1" y="55"/>
                      <a:pt x="1" y="120"/>
                    </a:cubicBezTo>
                    <a:lnTo>
                      <a:pt x="6" y="529"/>
                    </a:lnTo>
                    <a:cubicBezTo>
                      <a:pt x="6" y="594"/>
                      <a:pt x="61" y="649"/>
                      <a:pt x="126" y="649"/>
                    </a:cubicBezTo>
                    <a:lnTo>
                      <a:pt x="889" y="649"/>
                    </a:lnTo>
                    <a:cubicBezTo>
                      <a:pt x="960" y="649"/>
                      <a:pt x="1009" y="594"/>
                      <a:pt x="1009" y="523"/>
                    </a:cubicBezTo>
                    <a:lnTo>
                      <a:pt x="1009" y="120"/>
                    </a:lnTo>
                    <a:cubicBezTo>
                      <a:pt x="1009" y="55"/>
                      <a:pt x="954" y="0"/>
                      <a:pt x="88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3" name="Google Shape;9363;p62"/>
              <p:cNvSpPr/>
              <p:nvPr/>
            </p:nvSpPr>
            <p:spPr>
              <a:xfrm>
                <a:off x="3147586" y="3507282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10" y="0"/>
                    </a:moveTo>
                    <a:cubicBezTo>
                      <a:pt x="50" y="0"/>
                      <a:pt x="1" y="49"/>
                      <a:pt x="1" y="109"/>
                    </a:cubicBezTo>
                    <a:cubicBezTo>
                      <a:pt x="1" y="169"/>
                      <a:pt x="50" y="218"/>
                      <a:pt x="110" y="218"/>
                    </a:cubicBezTo>
                    <a:lnTo>
                      <a:pt x="900" y="218"/>
                    </a:lnTo>
                    <a:cubicBezTo>
                      <a:pt x="960" y="218"/>
                      <a:pt x="1009" y="169"/>
                      <a:pt x="1009" y="109"/>
                    </a:cubicBezTo>
                    <a:cubicBezTo>
                      <a:pt x="1009" y="49"/>
                      <a:pt x="960" y="0"/>
                      <a:pt x="90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4" name="Google Shape;9364;p62"/>
              <p:cNvSpPr/>
              <p:nvPr/>
            </p:nvSpPr>
            <p:spPr>
              <a:xfrm>
                <a:off x="3147586" y="3490880"/>
                <a:ext cx="25500" cy="16427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50" extrusionOk="0">
                    <a:moveTo>
                      <a:pt x="126" y="1"/>
                    </a:moveTo>
                    <a:cubicBezTo>
                      <a:pt x="55" y="1"/>
                      <a:pt x="1" y="55"/>
                      <a:pt x="1" y="121"/>
                    </a:cubicBezTo>
                    <a:lnTo>
                      <a:pt x="1" y="529"/>
                    </a:lnTo>
                    <a:cubicBezTo>
                      <a:pt x="1" y="595"/>
                      <a:pt x="55" y="649"/>
                      <a:pt x="126" y="649"/>
                    </a:cubicBezTo>
                    <a:lnTo>
                      <a:pt x="889" y="649"/>
                    </a:lnTo>
                    <a:cubicBezTo>
                      <a:pt x="954" y="649"/>
                      <a:pt x="1009" y="595"/>
                      <a:pt x="1009" y="524"/>
                    </a:cubicBezTo>
                    <a:lnTo>
                      <a:pt x="1009" y="121"/>
                    </a:lnTo>
                    <a:cubicBezTo>
                      <a:pt x="1009" y="55"/>
                      <a:pt x="954" y="1"/>
                      <a:pt x="889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5" name="Google Shape;9365;p62"/>
              <p:cNvSpPr/>
              <p:nvPr/>
            </p:nvSpPr>
            <p:spPr>
              <a:xfrm>
                <a:off x="3147586" y="3485370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10" y="1"/>
                    </a:moveTo>
                    <a:cubicBezTo>
                      <a:pt x="50" y="1"/>
                      <a:pt x="1" y="50"/>
                      <a:pt x="1" y="110"/>
                    </a:cubicBezTo>
                    <a:cubicBezTo>
                      <a:pt x="1" y="170"/>
                      <a:pt x="50" y="219"/>
                      <a:pt x="110" y="219"/>
                    </a:cubicBezTo>
                    <a:lnTo>
                      <a:pt x="900" y="219"/>
                    </a:lnTo>
                    <a:cubicBezTo>
                      <a:pt x="960" y="219"/>
                      <a:pt x="1009" y="170"/>
                      <a:pt x="1009" y="110"/>
                    </a:cubicBezTo>
                    <a:cubicBezTo>
                      <a:pt x="1009" y="50"/>
                      <a:pt x="960" y="1"/>
                      <a:pt x="90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6" name="Google Shape;9366;p62"/>
              <p:cNvSpPr/>
              <p:nvPr/>
            </p:nvSpPr>
            <p:spPr>
              <a:xfrm>
                <a:off x="3147586" y="3468994"/>
                <a:ext cx="25500" cy="16402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49" extrusionOk="0">
                    <a:moveTo>
                      <a:pt x="121" y="0"/>
                    </a:moveTo>
                    <a:cubicBezTo>
                      <a:pt x="55" y="0"/>
                      <a:pt x="1" y="55"/>
                      <a:pt x="1" y="120"/>
                    </a:cubicBezTo>
                    <a:lnTo>
                      <a:pt x="1" y="523"/>
                    </a:lnTo>
                    <a:cubicBezTo>
                      <a:pt x="1" y="594"/>
                      <a:pt x="55" y="649"/>
                      <a:pt x="126" y="649"/>
                    </a:cubicBezTo>
                    <a:lnTo>
                      <a:pt x="889" y="649"/>
                    </a:lnTo>
                    <a:cubicBezTo>
                      <a:pt x="954" y="649"/>
                      <a:pt x="1009" y="594"/>
                      <a:pt x="1009" y="523"/>
                    </a:cubicBezTo>
                    <a:lnTo>
                      <a:pt x="1009" y="120"/>
                    </a:lnTo>
                    <a:cubicBezTo>
                      <a:pt x="1009" y="55"/>
                      <a:pt x="954" y="0"/>
                      <a:pt x="88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7" name="Google Shape;9367;p62"/>
              <p:cNvSpPr/>
              <p:nvPr/>
            </p:nvSpPr>
            <p:spPr>
              <a:xfrm>
                <a:off x="3147586" y="3463484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10" y="0"/>
                    </a:moveTo>
                    <a:cubicBezTo>
                      <a:pt x="50" y="0"/>
                      <a:pt x="1" y="49"/>
                      <a:pt x="1" y="109"/>
                    </a:cubicBezTo>
                    <a:cubicBezTo>
                      <a:pt x="1" y="169"/>
                      <a:pt x="50" y="218"/>
                      <a:pt x="110" y="218"/>
                    </a:cubicBezTo>
                    <a:lnTo>
                      <a:pt x="900" y="218"/>
                    </a:lnTo>
                    <a:cubicBezTo>
                      <a:pt x="960" y="218"/>
                      <a:pt x="1009" y="169"/>
                      <a:pt x="1009" y="109"/>
                    </a:cubicBezTo>
                    <a:cubicBezTo>
                      <a:pt x="1009" y="49"/>
                      <a:pt x="960" y="0"/>
                      <a:pt x="90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8" name="Google Shape;9368;p62"/>
              <p:cNvSpPr/>
              <p:nvPr/>
            </p:nvSpPr>
            <p:spPr>
              <a:xfrm>
                <a:off x="3147586" y="3447083"/>
                <a:ext cx="25500" cy="16427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50" extrusionOk="0">
                    <a:moveTo>
                      <a:pt x="893" y="1"/>
                    </a:moveTo>
                    <a:cubicBezTo>
                      <a:pt x="890" y="1"/>
                      <a:pt x="887" y="1"/>
                      <a:pt x="883" y="1"/>
                    </a:cubicBezTo>
                    <a:lnTo>
                      <a:pt x="121" y="1"/>
                    </a:lnTo>
                    <a:cubicBezTo>
                      <a:pt x="55" y="1"/>
                      <a:pt x="1" y="55"/>
                      <a:pt x="1" y="121"/>
                    </a:cubicBezTo>
                    <a:lnTo>
                      <a:pt x="1" y="524"/>
                    </a:lnTo>
                    <a:cubicBezTo>
                      <a:pt x="1" y="595"/>
                      <a:pt x="55" y="649"/>
                      <a:pt x="121" y="649"/>
                    </a:cubicBezTo>
                    <a:lnTo>
                      <a:pt x="889" y="649"/>
                    </a:lnTo>
                    <a:cubicBezTo>
                      <a:pt x="954" y="644"/>
                      <a:pt x="1009" y="595"/>
                      <a:pt x="1009" y="524"/>
                    </a:cubicBezTo>
                    <a:lnTo>
                      <a:pt x="1009" y="121"/>
                    </a:lnTo>
                    <a:cubicBezTo>
                      <a:pt x="1009" y="53"/>
                      <a:pt x="959" y="1"/>
                      <a:pt x="893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69" name="Google Shape;9369;p62"/>
              <p:cNvSpPr/>
              <p:nvPr/>
            </p:nvSpPr>
            <p:spPr>
              <a:xfrm>
                <a:off x="3147586" y="3441573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10" y="1"/>
                    </a:moveTo>
                    <a:cubicBezTo>
                      <a:pt x="50" y="1"/>
                      <a:pt x="1" y="50"/>
                      <a:pt x="1" y="110"/>
                    </a:cubicBezTo>
                    <a:cubicBezTo>
                      <a:pt x="1" y="170"/>
                      <a:pt x="50" y="219"/>
                      <a:pt x="110" y="219"/>
                    </a:cubicBezTo>
                    <a:lnTo>
                      <a:pt x="900" y="219"/>
                    </a:lnTo>
                    <a:cubicBezTo>
                      <a:pt x="960" y="219"/>
                      <a:pt x="1009" y="170"/>
                      <a:pt x="1009" y="110"/>
                    </a:cubicBezTo>
                    <a:cubicBezTo>
                      <a:pt x="1009" y="50"/>
                      <a:pt x="960" y="1"/>
                      <a:pt x="90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0" name="Google Shape;9370;p62"/>
              <p:cNvSpPr/>
              <p:nvPr/>
            </p:nvSpPr>
            <p:spPr>
              <a:xfrm>
                <a:off x="3147586" y="3425197"/>
                <a:ext cx="25500" cy="16402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49" extrusionOk="0">
                    <a:moveTo>
                      <a:pt x="893" y="0"/>
                    </a:moveTo>
                    <a:cubicBezTo>
                      <a:pt x="890" y="0"/>
                      <a:pt x="887" y="0"/>
                      <a:pt x="883" y="1"/>
                    </a:cubicBezTo>
                    <a:lnTo>
                      <a:pt x="121" y="1"/>
                    </a:lnTo>
                    <a:cubicBezTo>
                      <a:pt x="55" y="1"/>
                      <a:pt x="1" y="55"/>
                      <a:pt x="1" y="120"/>
                    </a:cubicBezTo>
                    <a:lnTo>
                      <a:pt x="1" y="524"/>
                    </a:lnTo>
                    <a:cubicBezTo>
                      <a:pt x="1" y="594"/>
                      <a:pt x="55" y="649"/>
                      <a:pt x="121" y="649"/>
                    </a:cubicBezTo>
                    <a:lnTo>
                      <a:pt x="883" y="649"/>
                    </a:lnTo>
                    <a:cubicBezTo>
                      <a:pt x="954" y="644"/>
                      <a:pt x="1009" y="594"/>
                      <a:pt x="1009" y="524"/>
                    </a:cubicBezTo>
                    <a:lnTo>
                      <a:pt x="1009" y="120"/>
                    </a:lnTo>
                    <a:cubicBezTo>
                      <a:pt x="1009" y="53"/>
                      <a:pt x="959" y="0"/>
                      <a:pt x="89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1" name="Google Shape;9371;p62"/>
              <p:cNvSpPr/>
              <p:nvPr/>
            </p:nvSpPr>
            <p:spPr>
              <a:xfrm>
                <a:off x="3147460" y="3419687"/>
                <a:ext cx="25500" cy="5535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19" extrusionOk="0">
                    <a:moveTo>
                      <a:pt x="109" y="1"/>
                    </a:moveTo>
                    <a:cubicBezTo>
                      <a:pt x="49" y="1"/>
                      <a:pt x="0" y="50"/>
                      <a:pt x="0" y="110"/>
                    </a:cubicBezTo>
                    <a:cubicBezTo>
                      <a:pt x="0" y="169"/>
                      <a:pt x="49" y="219"/>
                      <a:pt x="115" y="219"/>
                    </a:cubicBezTo>
                    <a:lnTo>
                      <a:pt x="899" y="219"/>
                    </a:lnTo>
                    <a:cubicBezTo>
                      <a:pt x="959" y="219"/>
                      <a:pt x="1008" y="169"/>
                      <a:pt x="1008" y="110"/>
                    </a:cubicBezTo>
                    <a:cubicBezTo>
                      <a:pt x="1008" y="50"/>
                      <a:pt x="959" y="1"/>
                      <a:pt x="89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2" name="Google Shape;9372;p62"/>
              <p:cNvSpPr/>
              <p:nvPr/>
            </p:nvSpPr>
            <p:spPr>
              <a:xfrm>
                <a:off x="3147586" y="3403159"/>
                <a:ext cx="25500" cy="16553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655" extrusionOk="0">
                    <a:moveTo>
                      <a:pt x="883" y="1"/>
                    </a:moveTo>
                    <a:lnTo>
                      <a:pt x="121" y="6"/>
                    </a:lnTo>
                    <a:cubicBezTo>
                      <a:pt x="50" y="6"/>
                      <a:pt x="1" y="61"/>
                      <a:pt x="1" y="126"/>
                    </a:cubicBezTo>
                    <a:lnTo>
                      <a:pt x="1" y="529"/>
                    </a:lnTo>
                    <a:cubicBezTo>
                      <a:pt x="1" y="600"/>
                      <a:pt x="55" y="655"/>
                      <a:pt x="121" y="655"/>
                    </a:cubicBezTo>
                    <a:lnTo>
                      <a:pt x="883" y="649"/>
                    </a:lnTo>
                    <a:cubicBezTo>
                      <a:pt x="954" y="649"/>
                      <a:pt x="1009" y="595"/>
                      <a:pt x="1003" y="529"/>
                    </a:cubicBezTo>
                    <a:lnTo>
                      <a:pt x="1003" y="126"/>
                    </a:lnTo>
                    <a:cubicBezTo>
                      <a:pt x="1003" y="55"/>
                      <a:pt x="949" y="1"/>
                      <a:pt x="883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3" name="Google Shape;9373;p62"/>
              <p:cNvSpPr/>
              <p:nvPr/>
            </p:nvSpPr>
            <p:spPr>
              <a:xfrm>
                <a:off x="3173339" y="3692757"/>
                <a:ext cx="9401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85" extrusionOk="0">
                    <a:moveTo>
                      <a:pt x="1" y="1"/>
                    </a:moveTo>
                    <a:lnTo>
                      <a:pt x="1" y="284"/>
                    </a:lnTo>
                    <a:lnTo>
                      <a:pt x="246" y="284"/>
                    </a:lnTo>
                    <a:cubicBezTo>
                      <a:pt x="311" y="284"/>
                      <a:pt x="371" y="224"/>
                      <a:pt x="371" y="159"/>
                    </a:cubicBezTo>
                    <a:lnTo>
                      <a:pt x="371" y="121"/>
                    </a:lnTo>
                    <a:cubicBezTo>
                      <a:pt x="366" y="50"/>
                      <a:pt x="317" y="1"/>
                      <a:pt x="246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4" name="Google Shape;9374;p62"/>
              <p:cNvSpPr/>
              <p:nvPr/>
            </p:nvSpPr>
            <p:spPr>
              <a:xfrm>
                <a:off x="3138513" y="3692757"/>
                <a:ext cx="9654" cy="7051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79" extrusionOk="0">
                    <a:moveTo>
                      <a:pt x="120" y="1"/>
                    </a:moveTo>
                    <a:cubicBezTo>
                      <a:pt x="55" y="1"/>
                      <a:pt x="0" y="55"/>
                      <a:pt x="0" y="121"/>
                    </a:cubicBezTo>
                    <a:lnTo>
                      <a:pt x="0" y="159"/>
                    </a:lnTo>
                    <a:cubicBezTo>
                      <a:pt x="0" y="230"/>
                      <a:pt x="55" y="279"/>
                      <a:pt x="120" y="279"/>
                    </a:cubicBezTo>
                    <a:lnTo>
                      <a:pt x="381" y="279"/>
                    </a:lnTo>
                    <a:lnTo>
                      <a:pt x="381" y="1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5" name="Google Shape;9375;p62"/>
              <p:cNvSpPr/>
              <p:nvPr/>
            </p:nvSpPr>
            <p:spPr>
              <a:xfrm>
                <a:off x="3173339" y="3670744"/>
                <a:ext cx="9250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66" h="284" extrusionOk="0">
                    <a:moveTo>
                      <a:pt x="1" y="0"/>
                    </a:moveTo>
                    <a:lnTo>
                      <a:pt x="1" y="283"/>
                    </a:lnTo>
                    <a:lnTo>
                      <a:pt x="246" y="283"/>
                    </a:lnTo>
                    <a:cubicBezTo>
                      <a:pt x="311" y="283"/>
                      <a:pt x="366" y="229"/>
                      <a:pt x="366" y="164"/>
                    </a:cubicBezTo>
                    <a:lnTo>
                      <a:pt x="366" y="125"/>
                    </a:lnTo>
                    <a:cubicBezTo>
                      <a:pt x="366" y="55"/>
                      <a:pt x="311" y="0"/>
                      <a:pt x="24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6" name="Google Shape;9376;p62"/>
              <p:cNvSpPr/>
              <p:nvPr/>
            </p:nvSpPr>
            <p:spPr>
              <a:xfrm>
                <a:off x="3138513" y="3670871"/>
                <a:ext cx="9528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284" extrusionOk="0">
                    <a:moveTo>
                      <a:pt x="120" y="1"/>
                    </a:moveTo>
                    <a:cubicBezTo>
                      <a:pt x="55" y="1"/>
                      <a:pt x="0" y="55"/>
                      <a:pt x="0" y="120"/>
                    </a:cubicBezTo>
                    <a:lnTo>
                      <a:pt x="0" y="159"/>
                    </a:lnTo>
                    <a:cubicBezTo>
                      <a:pt x="0" y="229"/>
                      <a:pt x="55" y="284"/>
                      <a:pt x="120" y="284"/>
                    </a:cubicBezTo>
                    <a:lnTo>
                      <a:pt x="376" y="284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7" name="Google Shape;9377;p62"/>
              <p:cNvSpPr/>
              <p:nvPr/>
            </p:nvSpPr>
            <p:spPr>
              <a:xfrm>
                <a:off x="3173213" y="3648833"/>
                <a:ext cx="9376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71" h="285" extrusionOk="0">
                    <a:moveTo>
                      <a:pt x="0" y="1"/>
                    </a:moveTo>
                    <a:lnTo>
                      <a:pt x="0" y="284"/>
                    </a:lnTo>
                    <a:lnTo>
                      <a:pt x="251" y="284"/>
                    </a:lnTo>
                    <a:cubicBezTo>
                      <a:pt x="316" y="284"/>
                      <a:pt x="371" y="230"/>
                      <a:pt x="371" y="164"/>
                    </a:cubicBezTo>
                    <a:lnTo>
                      <a:pt x="371" y="126"/>
                    </a:lnTo>
                    <a:cubicBezTo>
                      <a:pt x="371" y="55"/>
                      <a:pt x="316" y="1"/>
                      <a:pt x="251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8" name="Google Shape;9378;p62"/>
              <p:cNvSpPr/>
              <p:nvPr/>
            </p:nvSpPr>
            <p:spPr>
              <a:xfrm>
                <a:off x="3138513" y="3648985"/>
                <a:ext cx="9528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284" extrusionOk="0">
                    <a:moveTo>
                      <a:pt x="120" y="0"/>
                    </a:moveTo>
                    <a:cubicBezTo>
                      <a:pt x="55" y="0"/>
                      <a:pt x="0" y="55"/>
                      <a:pt x="0" y="120"/>
                    </a:cubicBezTo>
                    <a:lnTo>
                      <a:pt x="0" y="158"/>
                    </a:lnTo>
                    <a:cubicBezTo>
                      <a:pt x="0" y="229"/>
                      <a:pt x="55" y="283"/>
                      <a:pt x="120" y="283"/>
                    </a:cubicBezTo>
                    <a:lnTo>
                      <a:pt x="376" y="283"/>
                    </a:lnTo>
                    <a:lnTo>
                      <a:pt x="376" y="0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79" name="Google Shape;9379;p62"/>
              <p:cNvSpPr/>
              <p:nvPr/>
            </p:nvSpPr>
            <p:spPr>
              <a:xfrm>
                <a:off x="3173213" y="3626947"/>
                <a:ext cx="9376" cy="7329"/>
              </a:xfrm>
              <a:custGeom>
                <a:avLst/>
                <a:gdLst/>
                <a:ahLst/>
                <a:cxnLst/>
                <a:rect l="l" t="t" r="r" b="b"/>
                <a:pathLst>
                  <a:path w="371" h="290" extrusionOk="0">
                    <a:moveTo>
                      <a:pt x="0" y="0"/>
                    </a:moveTo>
                    <a:lnTo>
                      <a:pt x="0" y="289"/>
                    </a:lnTo>
                    <a:lnTo>
                      <a:pt x="251" y="289"/>
                    </a:lnTo>
                    <a:cubicBezTo>
                      <a:pt x="316" y="284"/>
                      <a:pt x="371" y="229"/>
                      <a:pt x="371" y="164"/>
                    </a:cubicBezTo>
                    <a:lnTo>
                      <a:pt x="371" y="126"/>
                    </a:lnTo>
                    <a:cubicBezTo>
                      <a:pt x="371" y="55"/>
                      <a:pt x="316" y="0"/>
                      <a:pt x="25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0" name="Google Shape;9380;p62"/>
              <p:cNvSpPr/>
              <p:nvPr/>
            </p:nvSpPr>
            <p:spPr>
              <a:xfrm>
                <a:off x="3138362" y="3626947"/>
                <a:ext cx="9679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83" h="284" extrusionOk="0">
                    <a:moveTo>
                      <a:pt x="126" y="0"/>
                    </a:moveTo>
                    <a:cubicBezTo>
                      <a:pt x="55" y="0"/>
                      <a:pt x="1" y="55"/>
                      <a:pt x="1" y="126"/>
                    </a:cubicBezTo>
                    <a:lnTo>
                      <a:pt x="1" y="164"/>
                    </a:lnTo>
                    <a:cubicBezTo>
                      <a:pt x="1" y="229"/>
                      <a:pt x="55" y="284"/>
                      <a:pt x="126" y="284"/>
                    </a:cubicBezTo>
                    <a:lnTo>
                      <a:pt x="382" y="28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1" name="Google Shape;9381;p62"/>
              <p:cNvSpPr/>
              <p:nvPr/>
            </p:nvSpPr>
            <p:spPr>
              <a:xfrm>
                <a:off x="3173213" y="3605036"/>
                <a:ext cx="9376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71" h="285" extrusionOk="0">
                    <a:moveTo>
                      <a:pt x="0" y="1"/>
                    </a:moveTo>
                    <a:lnTo>
                      <a:pt x="0" y="284"/>
                    </a:lnTo>
                    <a:lnTo>
                      <a:pt x="245" y="284"/>
                    </a:lnTo>
                    <a:cubicBezTo>
                      <a:pt x="316" y="284"/>
                      <a:pt x="371" y="230"/>
                      <a:pt x="371" y="164"/>
                    </a:cubicBezTo>
                    <a:lnTo>
                      <a:pt x="371" y="121"/>
                    </a:lnTo>
                    <a:cubicBezTo>
                      <a:pt x="371" y="55"/>
                      <a:pt x="316" y="1"/>
                      <a:pt x="24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2" name="Google Shape;9382;p62"/>
              <p:cNvSpPr/>
              <p:nvPr/>
            </p:nvSpPr>
            <p:spPr>
              <a:xfrm>
                <a:off x="3138362" y="3605036"/>
                <a:ext cx="9679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83" h="285" extrusionOk="0">
                    <a:moveTo>
                      <a:pt x="126" y="1"/>
                    </a:moveTo>
                    <a:cubicBezTo>
                      <a:pt x="55" y="1"/>
                      <a:pt x="1" y="55"/>
                      <a:pt x="1" y="126"/>
                    </a:cubicBezTo>
                    <a:lnTo>
                      <a:pt x="1" y="164"/>
                    </a:lnTo>
                    <a:cubicBezTo>
                      <a:pt x="1" y="230"/>
                      <a:pt x="55" y="284"/>
                      <a:pt x="126" y="284"/>
                    </a:cubicBezTo>
                    <a:lnTo>
                      <a:pt x="382" y="284"/>
                    </a:lnTo>
                    <a:lnTo>
                      <a:pt x="382" y="1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3" name="Google Shape;9383;p62"/>
              <p:cNvSpPr/>
              <p:nvPr/>
            </p:nvSpPr>
            <p:spPr>
              <a:xfrm>
                <a:off x="3173213" y="3583150"/>
                <a:ext cx="9376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71" h="284" extrusionOk="0">
                    <a:moveTo>
                      <a:pt x="0" y="1"/>
                    </a:moveTo>
                    <a:lnTo>
                      <a:pt x="0" y="284"/>
                    </a:lnTo>
                    <a:lnTo>
                      <a:pt x="245" y="284"/>
                    </a:lnTo>
                    <a:cubicBezTo>
                      <a:pt x="316" y="284"/>
                      <a:pt x="371" y="229"/>
                      <a:pt x="371" y="164"/>
                    </a:cubicBezTo>
                    <a:lnTo>
                      <a:pt x="371" y="120"/>
                    </a:lnTo>
                    <a:cubicBezTo>
                      <a:pt x="371" y="55"/>
                      <a:pt x="316" y="1"/>
                      <a:pt x="24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4" name="Google Shape;9384;p62"/>
              <p:cNvSpPr/>
              <p:nvPr/>
            </p:nvSpPr>
            <p:spPr>
              <a:xfrm>
                <a:off x="3138362" y="3583150"/>
                <a:ext cx="9679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83" h="284" extrusionOk="0">
                    <a:moveTo>
                      <a:pt x="120" y="1"/>
                    </a:moveTo>
                    <a:cubicBezTo>
                      <a:pt x="55" y="1"/>
                      <a:pt x="1" y="55"/>
                      <a:pt x="1" y="120"/>
                    </a:cubicBezTo>
                    <a:lnTo>
                      <a:pt x="1" y="164"/>
                    </a:lnTo>
                    <a:cubicBezTo>
                      <a:pt x="1" y="229"/>
                      <a:pt x="55" y="284"/>
                      <a:pt x="120" y="284"/>
                    </a:cubicBezTo>
                    <a:lnTo>
                      <a:pt x="382" y="284"/>
                    </a:lnTo>
                    <a:lnTo>
                      <a:pt x="382" y="1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5" name="Google Shape;9385;p62"/>
              <p:cNvSpPr/>
              <p:nvPr/>
            </p:nvSpPr>
            <p:spPr>
              <a:xfrm>
                <a:off x="3173061" y="3561264"/>
                <a:ext cx="9401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84" extrusionOk="0">
                    <a:moveTo>
                      <a:pt x="1" y="0"/>
                    </a:moveTo>
                    <a:lnTo>
                      <a:pt x="1" y="283"/>
                    </a:lnTo>
                    <a:lnTo>
                      <a:pt x="251" y="283"/>
                    </a:lnTo>
                    <a:cubicBezTo>
                      <a:pt x="317" y="283"/>
                      <a:pt x="371" y="229"/>
                      <a:pt x="371" y="158"/>
                    </a:cubicBezTo>
                    <a:lnTo>
                      <a:pt x="371" y="120"/>
                    </a:lnTo>
                    <a:cubicBezTo>
                      <a:pt x="371" y="55"/>
                      <a:pt x="317" y="0"/>
                      <a:pt x="25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6" name="Google Shape;9386;p62"/>
              <p:cNvSpPr/>
              <p:nvPr/>
            </p:nvSpPr>
            <p:spPr>
              <a:xfrm>
                <a:off x="3138362" y="3561264"/>
                <a:ext cx="9679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83" h="284" extrusionOk="0">
                    <a:moveTo>
                      <a:pt x="120" y="0"/>
                    </a:moveTo>
                    <a:cubicBezTo>
                      <a:pt x="55" y="0"/>
                      <a:pt x="1" y="55"/>
                      <a:pt x="1" y="125"/>
                    </a:cubicBezTo>
                    <a:lnTo>
                      <a:pt x="1" y="164"/>
                    </a:lnTo>
                    <a:cubicBezTo>
                      <a:pt x="1" y="229"/>
                      <a:pt x="55" y="283"/>
                      <a:pt x="120" y="283"/>
                    </a:cubicBezTo>
                    <a:lnTo>
                      <a:pt x="382" y="283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7" name="Google Shape;9387;p62"/>
              <p:cNvSpPr/>
              <p:nvPr/>
            </p:nvSpPr>
            <p:spPr>
              <a:xfrm>
                <a:off x="3173061" y="3539352"/>
                <a:ext cx="9401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85" extrusionOk="0">
                    <a:moveTo>
                      <a:pt x="1" y="1"/>
                    </a:moveTo>
                    <a:lnTo>
                      <a:pt x="1" y="284"/>
                    </a:lnTo>
                    <a:lnTo>
                      <a:pt x="251" y="284"/>
                    </a:lnTo>
                    <a:cubicBezTo>
                      <a:pt x="317" y="284"/>
                      <a:pt x="371" y="230"/>
                      <a:pt x="371" y="159"/>
                    </a:cubicBezTo>
                    <a:lnTo>
                      <a:pt x="371" y="121"/>
                    </a:lnTo>
                    <a:cubicBezTo>
                      <a:pt x="371" y="55"/>
                      <a:pt x="317" y="1"/>
                      <a:pt x="251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8" name="Google Shape;9388;p62"/>
              <p:cNvSpPr/>
              <p:nvPr/>
            </p:nvSpPr>
            <p:spPr>
              <a:xfrm>
                <a:off x="3138362" y="3539352"/>
                <a:ext cx="9528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77" h="285" extrusionOk="0">
                    <a:moveTo>
                      <a:pt x="120" y="1"/>
                    </a:moveTo>
                    <a:cubicBezTo>
                      <a:pt x="55" y="1"/>
                      <a:pt x="1" y="55"/>
                      <a:pt x="1" y="121"/>
                    </a:cubicBezTo>
                    <a:lnTo>
                      <a:pt x="1" y="164"/>
                    </a:lnTo>
                    <a:cubicBezTo>
                      <a:pt x="1" y="230"/>
                      <a:pt x="55" y="284"/>
                      <a:pt x="120" y="284"/>
                    </a:cubicBezTo>
                    <a:lnTo>
                      <a:pt x="377" y="284"/>
                    </a:lnTo>
                    <a:lnTo>
                      <a:pt x="377" y="1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89" name="Google Shape;9389;p62"/>
              <p:cNvSpPr/>
              <p:nvPr/>
            </p:nvSpPr>
            <p:spPr>
              <a:xfrm>
                <a:off x="3173061" y="3517466"/>
                <a:ext cx="9401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84" extrusionOk="0">
                    <a:moveTo>
                      <a:pt x="1" y="0"/>
                    </a:moveTo>
                    <a:lnTo>
                      <a:pt x="1" y="284"/>
                    </a:lnTo>
                    <a:lnTo>
                      <a:pt x="251" y="284"/>
                    </a:lnTo>
                    <a:cubicBezTo>
                      <a:pt x="317" y="284"/>
                      <a:pt x="371" y="229"/>
                      <a:pt x="371" y="158"/>
                    </a:cubicBezTo>
                    <a:lnTo>
                      <a:pt x="371" y="126"/>
                    </a:lnTo>
                    <a:cubicBezTo>
                      <a:pt x="371" y="55"/>
                      <a:pt x="317" y="0"/>
                      <a:pt x="25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0" name="Google Shape;9390;p62"/>
              <p:cNvSpPr/>
              <p:nvPr/>
            </p:nvSpPr>
            <p:spPr>
              <a:xfrm>
                <a:off x="3138235" y="3517466"/>
                <a:ext cx="9654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84" extrusionOk="0">
                    <a:moveTo>
                      <a:pt x="125" y="0"/>
                    </a:moveTo>
                    <a:cubicBezTo>
                      <a:pt x="55" y="0"/>
                      <a:pt x="0" y="55"/>
                      <a:pt x="0" y="120"/>
                    </a:cubicBezTo>
                    <a:lnTo>
                      <a:pt x="0" y="164"/>
                    </a:lnTo>
                    <a:cubicBezTo>
                      <a:pt x="0" y="229"/>
                      <a:pt x="55" y="284"/>
                      <a:pt x="125" y="284"/>
                    </a:cubicBezTo>
                    <a:lnTo>
                      <a:pt x="382" y="28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1" name="Google Shape;9391;p62"/>
              <p:cNvSpPr/>
              <p:nvPr/>
            </p:nvSpPr>
            <p:spPr>
              <a:xfrm>
                <a:off x="3173061" y="3495555"/>
                <a:ext cx="9401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85" extrusionOk="0">
                    <a:moveTo>
                      <a:pt x="1" y="1"/>
                    </a:moveTo>
                    <a:lnTo>
                      <a:pt x="1" y="284"/>
                    </a:lnTo>
                    <a:lnTo>
                      <a:pt x="251" y="284"/>
                    </a:lnTo>
                    <a:cubicBezTo>
                      <a:pt x="317" y="284"/>
                      <a:pt x="371" y="230"/>
                      <a:pt x="371" y="159"/>
                    </a:cubicBezTo>
                    <a:lnTo>
                      <a:pt x="371" y="121"/>
                    </a:lnTo>
                    <a:cubicBezTo>
                      <a:pt x="371" y="55"/>
                      <a:pt x="317" y="1"/>
                      <a:pt x="251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2" name="Google Shape;9392;p62"/>
              <p:cNvSpPr/>
              <p:nvPr/>
            </p:nvSpPr>
            <p:spPr>
              <a:xfrm>
                <a:off x="3138235" y="3495555"/>
                <a:ext cx="9654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85" extrusionOk="0">
                    <a:moveTo>
                      <a:pt x="125" y="1"/>
                    </a:moveTo>
                    <a:cubicBezTo>
                      <a:pt x="55" y="1"/>
                      <a:pt x="0" y="55"/>
                      <a:pt x="0" y="121"/>
                    </a:cubicBezTo>
                    <a:lnTo>
                      <a:pt x="0" y="159"/>
                    </a:lnTo>
                    <a:cubicBezTo>
                      <a:pt x="0" y="230"/>
                      <a:pt x="55" y="284"/>
                      <a:pt x="125" y="284"/>
                    </a:cubicBezTo>
                    <a:lnTo>
                      <a:pt x="382" y="284"/>
                    </a:lnTo>
                    <a:lnTo>
                      <a:pt x="382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3" name="Google Shape;9393;p62"/>
              <p:cNvSpPr/>
              <p:nvPr/>
            </p:nvSpPr>
            <p:spPr>
              <a:xfrm>
                <a:off x="3173061" y="3473543"/>
                <a:ext cx="9401" cy="7304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89" extrusionOk="0">
                    <a:moveTo>
                      <a:pt x="1" y="0"/>
                    </a:moveTo>
                    <a:lnTo>
                      <a:pt x="1" y="289"/>
                    </a:lnTo>
                    <a:lnTo>
                      <a:pt x="246" y="289"/>
                    </a:lnTo>
                    <a:cubicBezTo>
                      <a:pt x="317" y="289"/>
                      <a:pt x="371" y="234"/>
                      <a:pt x="371" y="164"/>
                    </a:cubicBezTo>
                    <a:lnTo>
                      <a:pt x="371" y="125"/>
                    </a:lnTo>
                    <a:cubicBezTo>
                      <a:pt x="371" y="55"/>
                      <a:pt x="317" y="0"/>
                      <a:pt x="24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4" name="Google Shape;9394;p62"/>
              <p:cNvSpPr/>
              <p:nvPr/>
            </p:nvSpPr>
            <p:spPr>
              <a:xfrm>
                <a:off x="3138235" y="3473669"/>
                <a:ext cx="9654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84" extrusionOk="0">
                    <a:moveTo>
                      <a:pt x="120" y="1"/>
                    </a:moveTo>
                    <a:cubicBezTo>
                      <a:pt x="55" y="1"/>
                      <a:pt x="0" y="55"/>
                      <a:pt x="0" y="120"/>
                    </a:cubicBezTo>
                    <a:lnTo>
                      <a:pt x="0" y="159"/>
                    </a:lnTo>
                    <a:cubicBezTo>
                      <a:pt x="0" y="229"/>
                      <a:pt x="55" y="284"/>
                      <a:pt x="120" y="284"/>
                    </a:cubicBezTo>
                    <a:lnTo>
                      <a:pt x="382" y="284"/>
                    </a:lnTo>
                    <a:lnTo>
                      <a:pt x="382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5" name="Google Shape;9395;p62"/>
              <p:cNvSpPr/>
              <p:nvPr/>
            </p:nvSpPr>
            <p:spPr>
              <a:xfrm>
                <a:off x="3173061" y="3451758"/>
                <a:ext cx="9401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85" extrusionOk="0">
                    <a:moveTo>
                      <a:pt x="255" y="1"/>
                    </a:moveTo>
                    <a:cubicBezTo>
                      <a:pt x="252" y="1"/>
                      <a:pt x="249" y="1"/>
                      <a:pt x="246" y="1"/>
                    </a:cubicBezTo>
                    <a:lnTo>
                      <a:pt x="1" y="1"/>
                    </a:lnTo>
                    <a:lnTo>
                      <a:pt x="1" y="285"/>
                    </a:lnTo>
                    <a:lnTo>
                      <a:pt x="246" y="285"/>
                    </a:lnTo>
                    <a:cubicBezTo>
                      <a:pt x="317" y="279"/>
                      <a:pt x="366" y="225"/>
                      <a:pt x="371" y="159"/>
                    </a:cubicBezTo>
                    <a:lnTo>
                      <a:pt x="371" y="121"/>
                    </a:lnTo>
                    <a:cubicBezTo>
                      <a:pt x="366" y="54"/>
                      <a:pt x="316" y="1"/>
                      <a:pt x="25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6" name="Google Shape;9396;p62"/>
              <p:cNvSpPr/>
              <p:nvPr/>
            </p:nvSpPr>
            <p:spPr>
              <a:xfrm>
                <a:off x="3138235" y="3451758"/>
                <a:ext cx="9654" cy="707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80" extrusionOk="0">
                    <a:moveTo>
                      <a:pt x="112" y="1"/>
                    </a:moveTo>
                    <a:cubicBezTo>
                      <a:pt x="50" y="1"/>
                      <a:pt x="0" y="58"/>
                      <a:pt x="0" y="121"/>
                    </a:cubicBezTo>
                    <a:lnTo>
                      <a:pt x="0" y="159"/>
                    </a:lnTo>
                    <a:cubicBezTo>
                      <a:pt x="0" y="227"/>
                      <a:pt x="50" y="279"/>
                      <a:pt x="111" y="279"/>
                    </a:cubicBezTo>
                    <a:cubicBezTo>
                      <a:pt x="114" y="279"/>
                      <a:pt x="117" y="279"/>
                      <a:pt x="120" y="279"/>
                    </a:cubicBezTo>
                    <a:lnTo>
                      <a:pt x="382" y="279"/>
                    </a:lnTo>
                    <a:lnTo>
                      <a:pt x="382" y="1"/>
                    </a:lnTo>
                    <a:lnTo>
                      <a:pt x="120" y="1"/>
                    </a:lnTo>
                    <a:cubicBezTo>
                      <a:pt x="117" y="1"/>
                      <a:pt x="114" y="1"/>
                      <a:pt x="112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7" name="Google Shape;9397;p62"/>
              <p:cNvSpPr/>
              <p:nvPr/>
            </p:nvSpPr>
            <p:spPr>
              <a:xfrm>
                <a:off x="3172935" y="3429746"/>
                <a:ext cx="9376" cy="7177"/>
              </a:xfrm>
              <a:custGeom>
                <a:avLst/>
                <a:gdLst/>
                <a:ahLst/>
                <a:cxnLst/>
                <a:rect l="l" t="t" r="r" b="b"/>
                <a:pathLst>
                  <a:path w="371" h="284" extrusionOk="0">
                    <a:moveTo>
                      <a:pt x="0" y="0"/>
                    </a:moveTo>
                    <a:lnTo>
                      <a:pt x="0" y="284"/>
                    </a:lnTo>
                    <a:lnTo>
                      <a:pt x="251" y="284"/>
                    </a:lnTo>
                    <a:cubicBezTo>
                      <a:pt x="316" y="284"/>
                      <a:pt x="371" y="229"/>
                      <a:pt x="371" y="164"/>
                    </a:cubicBezTo>
                    <a:lnTo>
                      <a:pt x="371" y="120"/>
                    </a:lnTo>
                    <a:cubicBezTo>
                      <a:pt x="371" y="55"/>
                      <a:pt x="316" y="0"/>
                      <a:pt x="25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8" name="Google Shape;9398;p62"/>
              <p:cNvSpPr/>
              <p:nvPr/>
            </p:nvSpPr>
            <p:spPr>
              <a:xfrm>
                <a:off x="3138235" y="3429872"/>
                <a:ext cx="9528" cy="7076"/>
              </a:xfrm>
              <a:custGeom>
                <a:avLst/>
                <a:gdLst/>
                <a:ahLst/>
                <a:cxnLst/>
                <a:rect l="l" t="t" r="r" b="b"/>
                <a:pathLst>
                  <a:path w="377" h="280" extrusionOk="0">
                    <a:moveTo>
                      <a:pt x="120" y="1"/>
                    </a:moveTo>
                    <a:cubicBezTo>
                      <a:pt x="55" y="1"/>
                      <a:pt x="0" y="55"/>
                      <a:pt x="0" y="121"/>
                    </a:cubicBezTo>
                    <a:lnTo>
                      <a:pt x="0" y="159"/>
                    </a:lnTo>
                    <a:cubicBezTo>
                      <a:pt x="0" y="226"/>
                      <a:pt x="50" y="279"/>
                      <a:pt x="111" y="279"/>
                    </a:cubicBezTo>
                    <a:cubicBezTo>
                      <a:pt x="114" y="279"/>
                      <a:pt x="117" y="279"/>
                      <a:pt x="120" y="279"/>
                    </a:cubicBezTo>
                    <a:lnTo>
                      <a:pt x="376" y="279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399" name="Google Shape;9399;p62"/>
              <p:cNvSpPr/>
              <p:nvPr/>
            </p:nvSpPr>
            <p:spPr>
              <a:xfrm>
                <a:off x="3172935" y="3407834"/>
                <a:ext cx="9376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71" h="285" extrusionOk="0">
                    <a:moveTo>
                      <a:pt x="0" y="1"/>
                    </a:moveTo>
                    <a:lnTo>
                      <a:pt x="0" y="284"/>
                    </a:lnTo>
                    <a:lnTo>
                      <a:pt x="251" y="284"/>
                    </a:lnTo>
                    <a:cubicBezTo>
                      <a:pt x="316" y="284"/>
                      <a:pt x="371" y="230"/>
                      <a:pt x="371" y="164"/>
                    </a:cubicBezTo>
                    <a:lnTo>
                      <a:pt x="371" y="121"/>
                    </a:lnTo>
                    <a:cubicBezTo>
                      <a:pt x="371" y="55"/>
                      <a:pt x="316" y="1"/>
                      <a:pt x="251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0" name="Google Shape;9400;p62"/>
              <p:cNvSpPr/>
              <p:nvPr/>
            </p:nvSpPr>
            <p:spPr>
              <a:xfrm>
                <a:off x="3138084" y="3407834"/>
                <a:ext cx="9679" cy="7203"/>
              </a:xfrm>
              <a:custGeom>
                <a:avLst/>
                <a:gdLst/>
                <a:ahLst/>
                <a:cxnLst/>
                <a:rect l="l" t="t" r="r" b="b"/>
                <a:pathLst>
                  <a:path w="383" h="285" extrusionOk="0">
                    <a:moveTo>
                      <a:pt x="126" y="1"/>
                    </a:moveTo>
                    <a:cubicBezTo>
                      <a:pt x="55" y="1"/>
                      <a:pt x="1" y="55"/>
                      <a:pt x="1" y="126"/>
                    </a:cubicBezTo>
                    <a:lnTo>
                      <a:pt x="1" y="164"/>
                    </a:lnTo>
                    <a:cubicBezTo>
                      <a:pt x="1" y="230"/>
                      <a:pt x="55" y="284"/>
                      <a:pt x="126" y="284"/>
                    </a:cubicBezTo>
                    <a:lnTo>
                      <a:pt x="382" y="284"/>
                    </a:lnTo>
                    <a:lnTo>
                      <a:pt x="382" y="1"/>
                    </a:ln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1" name="Google Shape;9401;p62"/>
              <p:cNvSpPr/>
              <p:nvPr/>
            </p:nvSpPr>
            <p:spPr>
              <a:xfrm>
                <a:off x="3033380" y="3446173"/>
                <a:ext cx="127626" cy="73518"/>
              </a:xfrm>
              <a:custGeom>
                <a:avLst/>
                <a:gdLst/>
                <a:ahLst/>
                <a:cxnLst/>
                <a:rect l="l" t="t" r="r" b="b"/>
                <a:pathLst>
                  <a:path w="5050" h="2909" extrusionOk="0">
                    <a:moveTo>
                      <a:pt x="1565" y="1"/>
                    </a:moveTo>
                    <a:cubicBezTo>
                      <a:pt x="864" y="1"/>
                      <a:pt x="1" y="158"/>
                      <a:pt x="8" y="631"/>
                    </a:cubicBezTo>
                    <a:cubicBezTo>
                      <a:pt x="12" y="875"/>
                      <a:pt x="104" y="947"/>
                      <a:pt x="233" y="947"/>
                    </a:cubicBezTo>
                    <a:cubicBezTo>
                      <a:pt x="421" y="947"/>
                      <a:pt x="686" y="794"/>
                      <a:pt x="867" y="794"/>
                    </a:cubicBezTo>
                    <a:cubicBezTo>
                      <a:pt x="928" y="794"/>
                      <a:pt x="980" y="812"/>
                      <a:pt x="1016" y="860"/>
                    </a:cubicBezTo>
                    <a:cubicBezTo>
                      <a:pt x="1228" y="1143"/>
                      <a:pt x="1114" y="2091"/>
                      <a:pt x="744" y="2091"/>
                    </a:cubicBezTo>
                    <a:cubicBezTo>
                      <a:pt x="373" y="2091"/>
                      <a:pt x="1370" y="2909"/>
                      <a:pt x="1370" y="2909"/>
                    </a:cubicBezTo>
                    <a:cubicBezTo>
                      <a:pt x="1370" y="2909"/>
                      <a:pt x="2569" y="2887"/>
                      <a:pt x="3228" y="2227"/>
                    </a:cubicBezTo>
                    <a:cubicBezTo>
                      <a:pt x="3882" y="1568"/>
                      <a:pt x="4454" y="1699"/>
                      <a:pt x="4149" y="1165"/>
                    </a:cubicBezTo>
                    <a:cubicBezTo>
                      <a:pt x="3903" y="726"/>
                      <a:pt x="4591" y="559"/>
                      <a:pt x="4878" y="559"/>
                    </a:cubicBezTo>
                    <a:cubicBezTo>
                      <a:pt x="4940" y="559"/>
                      <a:pt x="4983" y="567"/>
                      <a:pt x="4994" y="582"/>
                    </a:cubicBezTo>
                    <a:cubicBezTo>
                      <a:pt x="4999" y="588"/>
                      <a:pt x="5003" y="591"/>
                      <a:pt x="5006" y="591"/>
                    </a:cubicBezTo>
                    <a:cubicBezTo>
                      <a:pt x="5050" y="591"/>
                      <a:pt x="4994" y="124"/>
                      <a:pt x="4994" y="124"/>
                    </a:cubicBezTo>
                    <a:lnTo>
                      <a:pt x="4454" y="189"/>
                    </a:lnTo>
                    <a:cubicBezTo>
                      <a:pt x="4454" y="189"/>
                      <a:pt x="4010" y="215"/>
                      <a:pt x="3524" y="215"/>
                    </a:cubicBezTo>
                    <a:cubicBezTo>
                      <a:pt x="3065" y="215"/>
                      <a:pt x="2569" y="192"/>
                      <a:pt x="2373" y="102"/>
                    </a:cubicBezTo>
                    <a:cubicBezTo>
                      <a:pt x="2237" y="42"/>
                      <a:pt x="1922" y="1"/>
                      <a:pt x="1565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2" name="Google Shape;9402;p62"/>
              <p:cNvSpPr/>
              <p:nvPr/>
            </p:nvSpPr>
            <p:spPr>
              <a:xfrm>
                <a:off x="3158150" y="3445996"/>
                <a:ext cx="127626" cy="73568"/>
              </a:xfrm>
              <a:custGeom>
                <a:avLst/>
                <a:gdLst/>
                <a:ahLst/>
                <a:cxnLst/>
                <a:rect l="l" t="t" r="r" b="b"/>
                <a:pathLst>
                  <a:path w="5050" h="2911" extrusionOk="0">
                    <a:moveTo>
                      <a:pt x="3497" y="1"/>
                    </a:moveTo>
                    <a:cubicBezTo>
                      <a:pt x="3135" y="1"/>
                      <a:pt x="2815" y="43"/>
                      <a:pt x="2678" y="104"/>
                    </a:cubicBezTo>
                    <a:cubicBezTo>
                      <a:pt x="2482" y="194"/>
                      <a:pt x="1985" y="217"/>
                      <a:pt x="1526" y="217"/>
                    </a:cubicBezTo>
                    <a:cubicBezTo>
                      <a:pt x="1040" y="217"/>
                      <a:pt x="596" y="191"/>
                      <a:pt x="596" y="191"/>
                    </a:cubicBezTo>
                    <a:lnTo>
                      <a:pt x="57" y="137"/>
                    </a:lnTo>
                    <a:cubicBezTo>
                      <a:pt x="57" y="137"/>
                      <a:pt x="1" y="604"/>
                      <a:pt x="44" y="604"/>
                    </a:cubicBezTo>
                    <a:cubicBezTo>
                      <a:pt x="48" y="604"/>
                      <a:pt x="52" y="601"/>
                      <a:pt x="57" y="594"/>
                    </a:cubicBezTo>
                    <a:cubicBezTo>
                      <a:pt x="69" y="578"/>
                      <a:pt x="114" y="570"/>
                      <a:pt x="179" y="570"/>
                    </a:cubicBezTo>
                    <a:cubicBezTo>
                      <a:pt x="469" y="570"/>
                      <a:pt x="1146" y="741"/>
                      <a:pt x="901" y="1177"/>
                    </a:cubicBezTo>
                    <a:cubicBezTo>
                      <a:pt x="607" y="1711"/>
                      <a:pt x="1174" y="1575"/>
                      <a:pt x="1833" y="2234"/>
                    </a:cubicBezTo>
                    <a:cubicBezTo>
                      <a:pt x="2487" y="2894"/>
                      <a:pt x="3686" y="2910"/>
                      <a:pt x="3686" y="2910"/>
                    </a:cubicBezTo>
                    <a:cubicBezTo>
                      <a:pt x="3686" y="2910"/>
                      <a:pt x="4683" y="2087"/>
                      <a:pt x="4312" y="2087"/>
                    </a:cubicBezTo>
                    <a:cubicBezTo>
                      <a:pt x="3942" y="2087"/>
                      <a:pt x="3822" y="1145"/>
                      <a:pt x="4034" y="856"/>
                    </a:cubicBezTo>
                    <a:cubicBezTo>
                      <a:pt x="4070" y="808"/>
                      <a:pt x="4122" y="790"/>
                      <a:pt x="4184" y="790"/>
                    </a:cubicBezTo>
                    <a:cubicBezTo>
                      <a:pt x="4365" y="790"/>
                      <a:pt x="4629" y="943"/>
                      <a:pt x="4817" y="943"/>
                    </a:cubicBezTo>
                    <a:cubicBezTo>
                      <a:pt x="4946" y="943"/>
                      <a:pt x="5039" y="871"/>
                      <a:pt x="5043" y="627"/>
                    </a:cubicBezTo>
                    <a:cubicBezTo>
                      <a:pt x="5050" y="157"/>
                      <a:pt x="4195" y="1"/>
                      <a:pt x="3497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3" name="Google Shape;9403;p62"/>
              <p:cNvSpPr/>
              <p:nvPr/>
            </p:nvSpPr>
            <p:spPr>
              <a:xfrm>
                <a:off x="3084253" y="3751439"/>
                <a:ext cx="30302" cy="54134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2142" extrusionOk="0">
                    <a:moveTo>
                      <a:pt x="600" y="0"/>
                    </a:moveTo>
                    <a:cubicBezTo>
                      <a:pt x="267" y="0"/>
                      <a:pt x="0" y="480"/>
                      <a:pt x="0" y="1074"/>
                    </a:cubicBezTo>
                    <a:cubicBezTo>
                      <a:pt x="0" y="1662"/>
                      <a:pt x="273" y="2142"/>
                      <a:pt x="600" y="2142"/>
                    </a:cubicBezTo>
                    <a:cubicBezTo>
                      <a:pt x="932" y="2142"/>
                      <a:pt x="1199" y="1662"/>
                      <a:pt x="1199" y="1068"/>
                    </a:cubicBezTo>
                    <a:cubicBezTo>
                      <a:pt x="1199" y="480"/>
                      <a:pt x="926" y="0"/>
                      <a:pt x="60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4" name="Google Shape;9404;p62"/>
              <p:cNvSpPr/>
              <p:nvPr/>
            </p:nvSpPr>
            <p:spPr>
              <a:xfrm>
                <a:off x="3029842" y="3464066"/>
                <a:ext cx="34472" cy="33688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1333" extrusionOk="0">
                    <a:moveTo>
                      <a:pt x="565" y="1"/>
                    </a:moveTo>
                    <a:cubicBezTo>
                      <a:pt x="477" y="1"/>
                      <a:pt x="392" y="23"/>
                      <a:pt x="317" y="70"/>
                    </a:cubicBezTo>
                    <a:cubicBezTo>
                      <a:pt x="50" y="233"/>
                      <a:pt x="1" y="631"/>
                      <a:pt x="202" y="964"/>
                    </a:cubicBezTo>
                    <a:cubicBezTo>
                      <a:pt x="346" y="1196"/>
                      <a:pt x="578" y="1333"/>
                      <a:pt x="796" y="1333"/>
                    </a:cubicBezTo>
                    <a:cubicBezTo>
                      <a:pt x="884" y="1333"/>
                      <a:pt x="970" y="1310"/>
                      <a:pt x="1047" y="1263"/>
                    </a:cubicBezTo>
                    <a:cubicBezTo>
                      <a:pt x="1314" y="1100"/>
                      <a:pt x="1363" y="702"/>
                      <a:pt x="1161" y="375"/>
                    </a:cubicBezTo>
                    <a:cubicBezTo>
                      <a:pt x="1018" y="138"/>
                      <a:pt x="782" y="1"/>
                      <a:pt x="565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5" name="Google Shape;9405;p62"/>
              <p:cNvSpPr/>
              <p:nvPr/>
            </p:nvSpPr>
            <p:spPr>
              <a:xfrm>
                <a:off x="2982228" y="3468969"/>
                <a:ext cx="76955" cy="195407"/>
              </a:xfrm>
              <a:custGeom>
                <a:avLst/>
                <a:gdLst/>
                <a:ahLst/>
                <a:cxnLst/>
                <a:rect l="l" t="t" r="r" b="b"/>
                <a:pathLst>
                  <a:path w="3045" h="7732" extrusionOk="0">
                    <a:moveTo>
                      <a:pt x="2010" y="0"/>
                    </a:moveTo>
                    <a:cubicBezTo>
                      <a:pt x="1986" y="0"/>
                      <a:pt x="1961" y="3"/>
                      <a:pt x="1934" y="7"/>
                    </a:cubicBezTo>
                    <a:cubicBezTo>
                      <a:pt x="1373" y="94"/>
                      <a:pt x="1542" y="830"/>
                      <a:pt x="1667" y="1276"/>
                    </a:cubicBezTo>
                    <a:cubicBezTo>
                      <a:pt x="1792" y="1723"/>
                      <a:pt x="1318" y="5581"/>
                      <a:pt x="1002" y="5968"/>
                    </a:cubicBezTo>
                    <a:cubicBezTo>
                      <a:pt x="690" y="6350"/>
                      <a:pt x="0" y="7412"/>
                      <a:pt x="1128" y="7412"/>
                    </a:cubicBezTo>
                    <a:cubicBezTo>
                      <a:pt x="1142" y="7412"/>
                      <a:pt x="1156" y="7412"/>
                      <a:pt x="1171" y="7412"/>
                    </a:cubicBezTo>
                    <a:cubicBezTo>
                      <a:pt x="1171" y="7412"/>
                      <a:pt x="1418" y="7731"/>
                      <a:pt x="1746" y="7731"/>
                    </a:cubicBezTo>
                    <a:cubicBezTo>
                      <a:pt x="1801" y="7731"/>
                      <a:pt x="1858" y="7722"/>
                      <a:pt x="1917" y="7701"/>
                    </a:cubicBezTo>
                    <a:cubicBezTo>
                      <a:pt x="2326" y="7559"/>
                      <a:pt x="1738" y="6562"/>
                      <a:pt x="1917" y="5859"/>
                    </a:cubicBezTo>
                    <a:cubicBezTo>
                      <a:pt x="2097" y="5156"/>
                      <a:pt x="2283" y="1925"/>
                      <a:pt x="2283" y="1925"/>
                    </a:cubicBezTo>
                    <a:cubicBezTo>
                      <a:pt x="2283" y="1925"/>
                      <a:pt x="3045" y="724"/>
                      <a:pt x="2564" y="724"/>
                    </a:cubicBezTo>
                    <a:cubicBezTo>
                      <a:pt x="2515" y="724"/>
                      <a:pt x="2453" y="736"/>
                      <a:pt x="2375" y="764"/>
                    </a:cubicBezTo>
                    <a:cubicBezTo>
                      <a:pt x="2375" y="764"/>
                      <a:pt x="2375" y="764"/>
                      <a:pt x="2375" y="764"/>
                    </a:cubicBezTo>
                    <a:cubicBezTo>
                      <a:pt x="2360" y="764"/>
                      <a:pt x="2476" y="0"/>
                      <a:pt x="2010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6" name="Google Shape;9406;p62"/>
              <p:cNvSpPr/>
              <p:nvPr/>
            </p:nvSpPr>
            <p:spPr>
              <a:xfrm>
                <a:off x="3205435" y="3751288"/>
                <a:ext cx="30327" cy="54285"/>
              </a:xfrm>
              <a:custGeom>
                <a:avLst/>
                <a:gdLst/>
                <a:ahLst/>
                <a:cxnLst/>
                <a:rect l="l" t="t" r="r" b="b"/>
                <a:pathLst>
                  <a:path w="1200" h="2148" extrusionOk="0">
                    <a:moveTo>
                      <a:pt x="600" y="1"/>
                    </a:moveTo>
                    <a:cubicBezTo>
                      <a:pt x="273" y="1"/>
                      <a:pt x="0" y="480"/>
                      <a:pt x="0" y="1074"/>
                    </a:cubicBezTo>
                    <a:cubicBezTo>
                      <a:pt x="0" y="1668"/>
                      <a:pt x="273" y="2148"/>
                      <a:pt x="600" y="2148"/>
                    </a:cubicBezTo>
                    <a:cubicBezTo>
                      <a:pt x="927" y="2148"/>
                      <a:pt x="1199" y="1663"/>
                      <a:pt x="1199" y="1074"/>
                    </a:cubicBezTo>
                    <a:cubicBezTo>
                      <a:pt x="1199" y="480"/>
                      <a:pt x="927" y="1"/>
                      <a:pt x="60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7" name="Google Shape;9407;p62"/>
              <p:cNvSpPr/>
              <p:nvPr/>
            </p:nvSpPr>
            <p:spPr>
              <a:xfrm>
                <a:off x="3254868" y="3463788"/>
                <a:ext cx="34598" cy="33688"/>
              </a:xfrm>
              <a:custGeom>
                <a:avLst/>
                <a:gdLst/>
                <a:ahLst/>
                <a:cxnLst/>
                <a:rect l="l" t="t" r="r" b="b"/>
                <a:pathLst>
                  <a:path w="1369" h="1333" extrusionOk="0">
                    <a:moveTo>
                      <a:pt x="801" y="1"/>
                    </a:moveTo>
                    <a:cubicBezTo>
                      <a:pt x="581" y="1"/>
                      <a:pt x="346" y="138"/>
                      <a:pt x="202" y="375"/>
                    </a:cubicBezTo>
                    <a:cubicBezTo>
                      <a:pt x="0" y="708"/>
                      <a:pt x="55" y="1105"/>
                      <a:pt x="322" y="1263"/>
                    </a:cubicBezTo>
                    <a:cubicBezTo>
                      <a:pt x="397" y="1310"/>
                      <a:pt x="482" y="1333"/>
                      <a:pt x="570" y="1333"/>
                    </a:cubicBezTo>
                    <a:cubicBezTo>
                      <a:pt x="788" y="1333"/>
                      <a:pt x="1023" y="1195"/>
                      <a:pt x="1167" y="958"/>
                    </a:cubicBezTo>
                    <a:cubicBezTo>
                      <a:pt x="1368" y="631"/>
                      <a:pt x="1314" y="228"/>
                      <a:pt x="1052" y="70"/>
                    </a:cubicBezTo>
                    <a:cubicBezTo>
                      <a:pt x="975" y="23"/>
                      <a:pt x="889" y="1"/>
                      <a:pt x="801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8" name="Google Shape;9408;p62"/>
              <p:cNvSpPr/>
              <p:nvPr/>
            </p:nvSpPr>
            <p:spPr>
              <a:xfrm>
                <a:off x="3286812" y="3644739"/>
                <a:ext cx="37479" cy="23706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938" extrusionOk="0">
                    <a:moveTo>
                      <a:pt x="923" y="0"/>
                    </a:moveTo>
                    <a:cubicBezTo>
                      <a:pt x="826" y="0"/>
                      <a:pt x="721" y="16"/>
                      <a:pt x="616" y="48"/>
                    </a:cubicBezTo>
                    <a:cubicBezTo>
                      <a:pt x="246" y="157"/>
                      <a:pt x="1" y="441"/>
                      <a:pt x="71" y="675"/>
                    </a:cubicBezTo>
                    <a:cubicBezTo>
                      <a:pt x="123" y="840"/>
                      <a:pt x="325" y="937"/>
                      <a:pt x="573" y="937"/>
                    </a:cubicBezTo>
                    <a:cubicBezTo>
                      <a:pt x="668" y="937"/>
                      <a:pt x="770" y="923"/>
                      <a:pt x="872" y="893"/>
                    </a:cubicBezTo>
                    <a:cubicBezTo>
                      <a:pt x="1243" y="778"/>
                      <a:pt x="1483" y="501"/>
                      <a:pt x="1417" y="266"/>
                    </a:cubicBezTo>
                    <a:cubicBezTo>
                      <a:pt x="1367" y="98"/>
                      <a:pt x="1168" y="0"/>
                      <a:pt x="923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09" name="Google Shape;9409;p62"/>
              <p:cNvSpPr/>
              <p:nvPr/>
            </p:nvSpPr>
            <p:spPr>
              <a:xfrm>
                <a:off x="3218375" y="4036892"/>
                <a:ext cx="40916" cy="40790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1614" extrusionOk="0">
                    <a:moveTo>
                      <a:pt x="807" y="1"/>
                    </a:moveTo>
                    <a:cubicBezTo>
                      <a:pt x="360" y="1"/>
                      <a:pt x="0" y="361"/>
                      <a:pt x="0" y="807"/>
                    </a:cubicBezTo>
                    <a:cubicBezTo>
                      <a:pt x="0" y="1254"/>
                      <a:pt x="360" y="1614"/>
                      <a:pt x="807" y="1614"/>
                    </a:cubicBezTo>
                    <a:cubicBezTo>
                      <a:pt x="1254" y="1614"/>
                      <a:pt x="1619" y="1254"/>
                      <a:pt x="1619" y="807"/>
                    </a:cubicBezTo>
                    <a:cubicBezTo>
                      <a:pt x="1619" y="361"/>
                      <a:pt x="1254" y="1"/>
                      <a:pt x="807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0" name="Google Shape;9410;p62"/>
              <p:cNvSpPr/>
              <p:nvPr/>
            </p:nvSpPr>
            <p:spPr>
              <a:xfrm>
                <a:off x="3115768" y="3352361"/>
                <a:ext cx="87342" cy="60881"/>
              </a:xfrm>
              <a:custGeom>
                <a:avLst/>
                <a:gdLst/>
                <a:ahLst/>
                <a:cxnLst/>
                <a:rect l="l" t="t" r="r" b="b"/>
                <a:pathLst>
                  <a:path w="3456" h="2409" extrusionOk="0">
                    <a:moveTo>
                      <a:pt x="3407" y="0"/>
                    </a:moveTo>
                    <a:lnTo>
                      <a:pt x="2927" y="436"/>
                    </a:lnTo>
                    <a:cubicBezTo>
                      <a:pt x="2927" y="436"/>
                      <a:pt x="2982" y="1308"/>
                      <a:pt x="2715" y="1520"/>
                    </a:cubicBezTo>
                    <a:cubicBezTo>
                      <a:pt x="2442" y="1733"/>
                      <a:pt x="1728" y="1733"/>
                      <a:pt x="1728" y="1733"/>
                    </a:cubicBezTo>
                    <a:cubicBezTo>
                      <a:pt x="1728" y="1733"/>
                      <a:pt x="1020" y="1733"/>
                      <a:pt x="747" y="1520"/>
                    </a:cubicBezTo>
                    <a:cubicBezTo>
                      <a:pt x="475" y="1308"/>
                      <a:pt x="530" y="441"/>
                      <a:pt x="530" y="441"/>
                    </a:cubicBezTo>
                    <a:lnTo>
                      <a:pt x="55" y="5"/>
                    </a:lnTo>
                    <a:lnTo>
                      <a:pt x="55" y="5"/>
                    </a:lnTo>
                    <a:cubicBezTo>
                      <a:pt x="1" y="539"/>
                      <a:pt x="83" y="1084"/>
                      <a:pt x="279" y="1586"/>
                    </a:cubicBezTo>
                    <a:cubicBezTo>
                      <a:pt x="579" y="2343"/>
                      <a:pt x="1527" y="2403"/>
                      <a:pt x="1701" y="2408"/>
                    </a:cubicBezTo>
                    <a:lnTo>
                      <a:pt x="1734" y="2408"/>
                    </a:lnTo>
                    <a:cubicBezTo>
                      <a:pt x="1908" y="2403"/>
                      <a:pt x="2883" y="2343"/>
                      <a:pt x="3183" y="1580"/>
                    </a:cubicBezTo>
                    <a:cubicBezTo>
                      <a:pt x="3379" y="1079"/>
                      <a:pt x="3456" y="539"/>
                      <a:pt x="3407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1" name="Google Shape;9411;p62"/>
              <p:cNvSpPr/>
              <p:nvPr/>
            </p:nvSpPr>
            <p:spPr>
              <a:xfrm>
                <a:off x="3101312" y="3259611"/>
                <a:ext cx="116253" cy="121535"/>
              </a:xfrm>
              <a:custGeom>
                <a:avLst/>
                <a:gdLst/>
                <a:ahLst/>
                <a:cxnLst/>
                <a:rect l="l" t="t" r="r" b="b"/>
                <a:pathLst>
                  <a:path w="4600" h="4809" extrusionOk="0">
                    <a:moveTo>
                      <a:pt x="2124" y="0"/>
                    </a:moveTo>
                    <a:cubicBezTo>
                      <a:pt x="1842" y="0"/>
                      <a:pt x="1260" y="94"/>
                      <a:pt x="731" y="777"/>
                    </a:cubicBezTo>
                    <a:cubicBezTo>
                      <a:pt x="1" y="1725"/>
                      <a:pt x="508" y="2548"/>
                      <a:pt x="508" y="2548"/>
                    </a:cubicBezTo>
                    <a:lnTo>
                      <a:pt x="491" y="3174"/>
                    </a:lnTo>
                    <a:cubicBezTo>
                      <a:pt x="77" y="3725"/>
                      <a:pt x="938" y="4128"/>
                      <a:pt x="1210" y="4215"/>
                    </a:cubicBezTo>
                    <a:cubicBezTo>
                      <a:pt x="1488" y="4297"/>
                      <a:pt x="1445" y="4809"/>
                      <a:pt x="1445" y="4809"/>
                    </a:cubicBezTo>
                    <a:lnTo>
                      <a:pt x="3161" y="4809"/>
                    </a:lnTo>
                    <a:cubicBezTo>
                      <a:pt x="3161" y="4809"/>
                      <a:pt x="3118" y="4297"/>
                      <a:pt x="3396" y="4215"/>
                    </a:cubicBezTo>
                    <a:cubicBezTo>
                      <a:pt x="3673" y="4128"/>
                      <a:pt x="4529" y="3725"/>
                      <a:pt x="4115" y="3174"/>
                    </a:cubicBezTo>
                    <a:lnTo>
                      <a:pt x="4093" y="2548"/>
                    </a:lnTo>
                    <a:cubicBezTo>
                      <a:pt x="4093" y="2548"/>
                      <a:pt x="4600" y="1719"/>
                      <a:pt x="3870" y="777"/>
                    </a:cubicBezTo>
                    <a:cubicBezTo>
                      <a:pt x="3337" y="94"/>
                      <a:pt x="2750" y="0"/>
                      <a:pt x="2467" y="0"/>
                    </a:cubicBezTo>
                    <a:cubicBezTo>
                      <a:pt x="2359" y="0"/>
                      <a:pt x="2295" y="14"/>
                      <a:pt x="2295" y="14"/>
                    </a:cubicBezTo>
                    <a:cubicBezTo>
                      <a:pt x="2295" y="14"/>
                      <a:pt x="2231" y="0"/>
                      <a:pt x="2124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2" name="Google Shape;9412;p62"/>
              <p:cNvSpPr/>
              <p:nvPr/>
            </p:nvSpPr>
            <p:spPr>
              <a:xfrm>
                <a:off x="3260024" y="3468691"/>
                <a:ext cx="77460" cy="195356"/>
              </a:xfrm>
              <a:custGeom>
                <a:avLst/>
                <a:gdLst/>
                <a:ahLst/>
                <a:cxnLst/>
                <a:rect l="l" t="t" r="r" b="b"/>
                <a:pathLst>
                  <a:path w="3065" h="7730" extrusionOk="0">
                    <a:moveTo>
                      <a:pt x="1039" y="1"/>
                    </a:moveTo>
                    <a:cubicBezTo>
                      <a:pt x="573" y="1"/>
                      <a:pt x="683" y="764"/>
                      <a:pt x="674" y="764"/>
                    </a:cubicBezTo>
                    <a:cubicBezTo>
                      <a:pt x="674" y="764"/>
                      <a:pt x="674" y="764"/>
                      <a:pt x="674" y="764"/>
                    </a:cubicBezTo>
                    <a:cubicBezTo>
                      <a:pt x="596" y="736"/>
                      <a:pt x="533" y="724"/>
                      <a:pt x="483" y="724"/>
                    </a:cubicBezTo>
                    <a:cubicBezTo>
                      <a:pt x="1" y="724"/>
                      <a:pt x="772" y="1925"/>
                      <a:pt x="772" y="1925"/>
                    </a:cubicBezTo>
                    <a:cubicBezTo>
                      <a:pt x="772" y="1925"/>
                      <a:pt x="968" y="5151"/>
                      <a:pt x="1142" y="5859"/>
                    </a:cubicBezTo>
                    <a:cubicBezTo>
                      <a:pt x="1322" y="6562"/>
                      <a:pt x="734" y="7559"/>
                      <a:pt x="1142" y="7701"/>
                    </a:cubicBezTo>
                    <a:cubicBezTo>
                      <a:pt x="1199" y="7721"/>
                      <a:pt x="1255" y="7729"/>
                      <a:pt x="1309" y="7729"/>
                    </a:cubicBezTo>
                    <a:cubicBezTo>
                      <a:pt x="1640" y="7729"/>
                      <a:pt x="1894" y="7407"/>
                      <a:pt x="1894" y="7407"/>
                    </a:cubicBezTo>
                    <a:cubicBezTo>
                      <a:pt x="1909" y="7407"/>
                      <a:pt x="1923" y="7407"/>
                      <a:pt x="1938" y="7407"/>
                    </a:cubicBezTo>
                    <a:cubicBezTo>
                      <a:pt x="3065" y="7407"/>
                      <a:pt x="2370" y="6345"/>
                      <a:pt x="2058" y="5963"/>
                    </a:cubicBezTo>
                    <a:cubicBezTo>
                      <a:pt x="1742" y="5576"/>
                      <a:pt x="1257" y="1729"/>
                      <a:pt x="1382" y="1276"/>
                    </a:cubicBezTo>
                    <a:cubicBezTo>
                      <a:pt x="1507" y="824"/>
                      <a:pt x="1671" y="89"/>
                      <a:pt x="1115" y="7"/>
                    </a:cubicBezTo>
                    <a:cubicBezTo>
                      <a:pt x="1088" y="3"/>
                      <a:pt x="1062" y="1"/>
                      <a:pt x="1039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3" name="Google Shape;9413;p62"/>
              <p:cNvSpPr/>
              <p:nvPr/>
            </p:nvSpPr>
            <p:spPr>
              <a:xfrm>
                <a:off x="3289138" y="3658234"/>
                <a:ext cx="65456" cy="151964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6013" extrusionOk="0">
                    <a:moveTo>
                      <a:pt x="944" y="1345"/>
                    </a:moveTo>
                    <a:cubicBezTo>
                      <a:pt x="944" y="1345"/>
                      <a:pt x="1396" y="2228"/>
                      <a:pt x="1565" y="3143"/>
                    </a:cubicBezTo>
                    <a:cubicBezTo>
                      <a:pt x="1734" y="4053"/>
                      <a:pt x="1489" y="5426"/>
                      <a:pt x="1489" y="5426"/>
                    </a:cubicBezTo>
                    <a:cubicBezTo>
                      <a:pt x="1489" y="5426"/>
                      <a:pt x="1227" y="4124"/>
                      <a:pt x="1113" y="3448"/>
                    </a:cubicBezTo>
                    <a:cubicBezTo>
                      <a:pt x="993" y="2778"/>
                      <a:pt x="944" y="1345"/>
                      <a:pt x="944" y="1345"/>
                    </a:cubicBezTo>
                    <a:close/>
                    <a:moveTo>
                      <a:pt x="1242" y="1"/>
                    </a:moveTo>
                    <a:cubicBezTo>
                      <a:pt x="1011" y="1"/>
                      <a:pt x="704" y="244"/>
                      <a:pt x="704" y="244"/>
                    </a:cubicBezTo>
                    <a:cubicBezTo>
                      <a:pt x="605" y="164"/>
                      <a:pt x="493" y="126"/>
                      <a:pt x="394" y="126"/>
                    </a:cubicBezTo>
                    <a:cubicBezTo>
                      <a:pt x="164" y="126"/>
                      <a:pt x="1" y="325"/>
                      <a:pt x="214" y="648"/>
                    </a:cubicBezTo>
                    <a:cubicBezTo>
                      <a:pt x="519" y="1116"/>
                      <a:pt x="573" y="3819"/>
                      <a:pt x="813" y="4304"/>
                    </a:cubicBezTo>
                    <a:cubicBezTo>
                      <a:pt x="1047" y="4789"/>
                      <a:pt x="1004" y="5917"/>
                      <a:pt x="1260" y="5999"/>
                    </a:cubicBezTo>
                    <a:cubicBezTo>
                      <a:pt x="1294" y="6008"/>
                      <a:pt x="1322" y="6013"/>
                      <a:pt x="1347" y="6013"/>
                    </a:cubicBezTo>
                    <a:cubicBezTo>
                      <a:pt x="1516" y="6013"/>
                      <a:pt x="1515" y="5815"/>
                      <a:pt x="1729" y="5791"/>
                    </a:cubicBezTo>
                    <a:cubicBezTo>
                      <a:pt x="1742" y="5790"/>
                      <a:pt x="1756" y="5789"/>
                      <a:pt x="1770" y="5789"/>
                    </a:cubicBezTo>
                    <a:cubicBezTo>
                      <a:pt x="1947" y="5789"/>
                      <a:pt x="2126" y="5908"/>
                      <a:pt x="2278" y="5908"/>
                    </a:cubicBezTo>
                    <a:cubicBezTo>
                      <a:pt x="2325" y="5908"/>
                      <a:pt x="2369" y="5897"/>
                      <a:pt x="2410" y="5868"/>
                    </a:cubicBezTo>
                    <a:cubicBezTo>
                      <a:pt x="2589" y="5737"/>
                      <a:pt x="2459" y="5301"/>
                      <a:pt x="2301" y="5001"/>
                    </a:cubicBezTo>
                    <a:cubicBezTo>
                      <a:pt x="2143" y="4707"/>
                      <a:pt x="2077" y="2304"/>
                      <a:pt x="1723" y="1754"/>
                    </a:cubicBezTo>
                    <a:cubicBezTo>
                      <a:pt x="1363" y="1203"/>
                      <a:pt x="1609" y="342"/>
                      <a:pt x="1423" y="86"/>
                    </a:cubicBezTo>
                    <a:cubicBezTo>
                      <a:pt x="1378" y="24"/>
                      <a:pt x="1314" y="1"/>
                      <a:pt x="1242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4" name="Google Shape;9414;p62"/>
              <p:cNvSpPr/>
              <p:nvPr/>
            </p:nvSpPr>
            <p:spPr>
              <a:xfrm>
                <a:off x="3321537" y="3824401"/>
                <a:ext cx="11853" cy="26890"/>
              </a:xfrm>
              <a:custGeom>
                <a:avLst/>
                <a:gdLst/>
                <a:ahLst/>
                <a:cxnLst/>
                <a:rect l="l" t="t" r="r" b="b"/>
                <a:pathLst>
                  <a:path w="469" h="1064" extrusionOk="0">
                    <a:moveTo>
                      <a:pt x="184" y="0"/>
                    </a:moveTo>
                    <a:cubicBezTo>
                      <a:pt x="167" y="0"/>
                      <a:pt x="151" y="4"/>
                      <a:pt x="136" y="12"/>
                    </a:cubicBezTo>
                    <a:cubicBezTo>
                      <a:pt x="65" y="39"/>
                      <a:pt x="0" y="1064"/>
                      <a:pt x="230" y="1064"/>
                    </a:cubicBezTo>
                    <a:cubicBezTo>
                      <a:pt x="232" y="1064"/>
                      <a:pt x="233" y="1064"/>
                      <a:pt x="234" y="1064"/>
                    </a:cubicBezTo>
                    <a:cubicBezTo>
                      <a:pt x="468" y="1047"/>
                      <a:pt x="239" y="17"/>
                      <a:pt x="239" y="17"/>
                    </a:cubicBezTo>
                    <a:cubicBezTo>
                      <a:pt x="222" y="6"/>
                      <a:pt x="203" y="0"/>
                      <a:pt x="184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5" name="Google Shape;9415;p62"/>
              <p:cNvSpPr/>
              <p:nvPr/>
            </p:nvSpPr>
            <p:spPr>
              <a:xfrm>
                <a:off x="3322093" y="3850356"/>
                <a:ext cx="11853" cy="26839"/>
              </a:xfrm>
              <a:custGeom>
                <a:avLst/>
                <a:gdLst/>
                <a:ahLst/>
                <a:cxnLst/>
                <a:rect l="l" t="t" r="r" b="b"/>
                <a:pathLst>
                  <a:path w="469" h="1062" extrusionOk="0">
                    <a:moveTo>
                      <a:pt x="184" y="0"/>
                    </a:moveTo>
                    <a:cubicBezTo>
                      <a:pt x="167" y="0"/>
                      <a:pt x="151" y="5"/>
                      <a:pt x="136" y="15"/>
                    </a:cubicBezTo>
                    <a:cubicBezTo>
                      <a:pt x="65" y="42"/>
                      <a:pt x="1" y="1061"/>
                      <a:pt x="228" y="1061"/>
                    </a:cubicBezTo>
                    <a:cubicBezTo>
                      <a:pt x="230" y="1061"/>
                      <a:pt x="232" y="1061"/>
                      <a:pt x="234" y="1061"/>
                    </a:cubicBezTo>
                    <a:cubicBezTo>
                      <a:pt x="468" y="1045"/>
                      <a:pt x="239" y="15"/>
                      <a:pt x="239" y="15"/>
                    </a:cubicBezTo>
                    <a:cubicBezTo>
                      <a:pt x="222" y="6"/>
                      <a:pt x="203" y="0"/>
                      <a:pt x="184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6" name="Google Shape;9416;p62"/>
              <p:cNvSpPr/>
              <p:nvPr/>
            </p:nvSpPr>
            <p:spPr>
              <a:xfrm>
                <a:off x="3323205" y="3875350"/>
                <a:ext cx="11828" cy="2689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1064" extrusionOk="0">
                    <a:moveTo>
                      <a:pt x="183" y="0"/>
                    </a:moveTo>
                    <a:cubicBezTo>
                      <a:pt x="167" y="0"/>
                      <a:pt x="151" y="5"/>
                      <a:pt x="135" y="12"/>
                    </a:cubicBezTo>
                    <a:cubicBezTo>
                      <a:pt x="65" y="39"/>
                      <a:pt x="0" y="1064"/>
                      <a:pt x="228" y="1064"/>
                    </a:cubicBezTo>
                    <a:cubicBezTo>
                      <a:pt x="230" y="1064"/>
                      <a:pt x="232" y="1064"/>
                      <a:pt x="233" y="1064"/>
                    </a:cubicBezTo>
                    <a:cubicBezTo>
                      <a:pt x="468" y="1047"/>
                      <a:pt x="239" y="18"/>
                      <a:pt x="239" y="18"/>
                    </a:cubicBezTo>
                    <a:cubicBezTo>
                      <a:pt x="221" y="6"/>
                      <a:pt x="202" y="0"/>
                      <a:pt x="18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7" name="Google Shape;9417;p62"/>
              <p:cNvSpPr/>
              <p:nvPr/>
            </p:nvSpPr>
            <p:spPr>
              <a:xfrm>
                <a:off x="3313677" y="3819877"/>
                <a:ext cx="10994" cy="2605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1031" extrusionOk="0">
                    <a:moveTo>
                      <a:pt x="257" y="0"/>
                    </a:moveTo>
                    <a:cubicBezTo>
                      <a:pt x="246" y="0"/>
                      <a:pt x="234" y="2"/>
                      <a:pt x="224" y="6"/>
                    </a:cubicBezTo>
                    <a:cubicBezTo>
                      <a:pt x="158" y="22"/>
                      <a:pt x="0" y="1014"/>
                      <a:pt x="218" y="1030"/>
                    </a:cubicBezTo>
                    <a:cubicBezTo>
                      <a:pt x="219" y="1030"/>
                      <a:pt x="220" y="1030"/>
                      <a:pt x="222" y="1030"/>
                    </a:cubicBezTo>
                    <a:cubicBezTo>
                      <a:pt x="435" y="1030"/>
                      <a:pt x="316" y="22"/>
                      <a:pt x="316" y="22"/>
                    </a:cubicBezTo>
                    <a:cubicBezTo>
                      <a:pt x="302" y="8"/>
                      <a:pt x="280" y="0"/>
                      <a:pt x="257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8" name="Google Shape;9418;p62"/>
              <p:cNvSpPr/>
              <p:nvPr/>
            </p:nvSpPr>
            <p:spPr>
              <a:xfrm>
                <a:off x="3311883" y="3844948"/>
                <a:ext cx="10994" cy="26031"/>
              </a:xfrm>
              <a:custGeom>
                <a:avLst/>
                <a:gdLst/>
                <a:ahLst/>
                <a:cxnLst/>
                <a:rect l="l" t="t" r="r" b="b"/>
                <a:pathLst>
                  <a:path w="435" h="1030" extrusionOk="0">
                    <a:moveTo>
                      <a:pt x="256" y="0"/>
                    </a:moveTo>
                    <a:cubicBezTo>
                      <a:pt x="246" y="0"/>
                      <a:pt x="235" y="2"/>
                      <a:pt x="224" y="5"/>
                    </a:cubicBezTo>
                    <a:cubicBezTo>
                      <a:pt x="158" y="22"/>
                      <a:pt x="0" y="1014"/>
                      <a:pt x="218" y="1030"/>
                    </a:cubicBezTo>
                    <a:cubicBezTo>
                      <a:pt x="219" y="1030"/>
                      <a:pt x="221" y="1030"/>
                      <a:pt x="222" y="1030"/>
                    </a:cubicBezTo>
                    <a:cubicBezTo>
                      <a:pt x="435" y="1030"/>
                      <a:pt x="316" y="22"/>
                      <a:pt x="316" y="22"/>
                    </a:cubicBezTo>
                    <a:cubicBezTo>
                      <a:pt x="298" y="7"/>
                      <a:pt x="278" y="0"/>
                      <a:pt x="256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19" name="Google Shape;9419;p62"/>
              <p:cNvSpPr/>
              <p:nvPr/>
            </p:nvSpPr>
            <p:spPr>
              <a:xfrm>
                <a:off x="3310644" y="3869032"/>
                <a:ext cx="10994" cy="2605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1031" extrusionOk="0">
                    <a:moveTo>
                      <a:pt x="255" y="1"/>
                    </a:moveTo>
                    <a:cubicBezTo>
                      <a:pt x="244" y="1"/>
                      <a:pt x="234" y="3"/>
                      <a:pt x="224" y="6"/>
                    </a:cubicBezTo>
                    <a:cubicBezTo>
                      <a:pt x="153" y="28"/>
                      <a:pt x="0" y="1020"/>
                      <a:pt x="218" y="1030"/>
                    </a:cubicBezTo>
                    <a:cubicBezTo>
                      <a:pt x="219" y="1031"/>
                      <a:pt x="221" y="1031"/>
                      <a:pt x="222" y="1031"/>
                    </a:cubicBezTo>
                    <a:cubicBezTo>
                      <a:pt x="435" y="1031"/>
                      <a:pt x="316" y="28"/>
                      <a:pt x="316" y="28"/>
                    </a:cubicBezTo>
                    <a:cubicBezTo>
                      <a:pt x="298" y="9"/>
                      <a:pt x="277" y="1"/>
                      <a:pt x="25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0" name="Google Shape;9420;p62"/>
              <p:cNvSpPr/>
              <p:nvPr/>
            </p:nvSpPr>
            <p:spPr>
              <a:xfrm>
                <a:off x="3111876" y="3715805"/>
                <a:ext cx="96111" cy="59618"/>
              </a:xfrm>
              <a:custGeom>
                <a:avLst/>
                <a:gdLst/>
                <a:ahLst/>
                <a:cxnLst/>
                <a:rect l="l" t="t" r="r" b="b"/>
                <a:pathLst>
                  <a:path w="3803" h="2359" extrusionOk="0">
                    <a:moveTo>
                      <a:pt x="1877" y="2286"/>
                    </a:moveTo>
                    <a:cubicBezTo>
                      <a:pt x="1875" y="2310"/>
                      <a:pt x="1875" y="2334"/>
                      <a:pt x="1877" y="2358"/>
                    </a:cubicBezTo>
                    <a:lnTo>
                      <a:pt x="1877" y="2286"/>
                    </a:lnTo>
                    <a:close/>
                    <a:moveTo>
                      <a:pt x="2534" y="0"/>
                    </a:moveTo>
                    <a:cubicBezTo>
                      <a:pt x="2480" y="0"/>
                      <a:pt x="2440" y="18"/>
                      <a:pt x="2422" y="59"/>
                    </a:cubicBezTo>
                    <a:cubicBezTo>
                      <a:pt x="2313" y="309"/>
                      <a:pt x="1997" y="397"/>
                      <a:pt x="1899" y="413"/>
                    </a:cubicBezTo>
                    <a:cubicBezTo>
                      <a:pt x="1806" y="397"/>
                      <a:pt x="1490" y="315"/>
                      <a:pt x="1376" y="59"/>
                    </a:cubicBezTo>
                    <a:cubicBezTo>
                      <a:pt x="1358" y="19"/>
                      <a:pt x="1317" y="0"/>
                      <a:pt x="1264" y="0"/>
                    </a:cubicBezTo>
                    <a:cubicBezTo>
                      <a:pt x="914" y="0"/>
                      <a:pt x="0" y="791"/>
                      <a:pt x="1168" y="1307"/>
                    </a:cubicBezTo>
                    <a:cubicBezTo>
                      <a:pt x="1168" y="1307"/>
                      <a:pt x="1021" y="1688"/>
                      <a:pt x="1245" y="1857"/>
                    </a:cubicBezTo>
                    <a:cubicBezTo>
                      <a:pt x="1425" y="1988"/>
                      <a:pt x="1746" y="1873"/>
                      <a:pt x="1877" y="2097"/>
                    </a:cubicBezTo>
                    <a:lnTo>
                      <a:pt x="1877" y="2286"/>
                    </a:lnTo>
                    <a:lnTo>
                      <a:pt x="1877" y="2286"/>
                    </a:lnTo>
                    <a:cubicBezTo>
                      <a:pt x="1880" y="2242"/>
                      <a:pt x="1890" y="2199"/>
                      <a:pt x="1904" y="2157"/>
                    </a:cubicBezTo>
                    <a:cubicBezTo>
                      <a:pt x="1920" y="2222"/>
                      <a:pt x="1931" y="2287"/>
                      <a:pt x="1931" y="2358"/>
                    </a:cubicBezTo>
                    <a:lnTo>
                      <a:pt x="1931" y="2091"/>
                    </a:lnTo>
                    <a:cubicBezTo>
                      <a:pt x="2062" y="1873"/>
                      <a:pt x="2378" y="1988"/>
                      <a:pt x="2558" y="1852"/>
                    </a:cubicBezTo>
                    <a:cubicBezTo>
                      <a:pt x="2787" y="1688"/>
                      <a:pt x="2640" y="1301"/>
                      <a:pt x="2640" y="1301"/>
                    </a:cubicBezTo>
                    <a:cubicBezTo>
                      <a:pt x="3803" y="786"/>
                      <a:pt x="2886" y="0"/>
                      <a:pt x="253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1" name="Google Shape;9421;p62"/>
              <p:cNvSpPr/>
              <p:nvPr/>
            </p:nvSpPr>
            <p:spPr>
              <a:xfrm>
                <a:off x="3209757" y="3762332"/>
                <a:ext cx="63030" cy="294981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11672" extrusionOk="0">
                    <a:moveTo>
                      <a:pt x="771" y="0"/>
                    </a:moveTo>
                    <a:cubicBezTo>
                      <a:pt x="374" y="0"/>
                      <a:pt x="385" y="604"/>
                      <a:pt x="385" y="604"/>
                    </a:cubicBezTo>
                    <a:cubicBezTo>
                      <a:pt x="69" y="964"/>
                      <a:pt x="80" y="1563"/>
                      <a:pt x="461" y="1705"/>
                    </a:cubicBezTo>
                    <a:cubicBezTo>
                      <a:pt x="843" y="1847"/>
                      <a:pt x="309" y="9486"/>
                      <a:pt x="167" y="9879"/>
                    </a:cubicBezTo>
                    <a:cubicBezTo>
                      <a:pt x="36" y="10263"/>
                      <a:pt x="1" y="11672"/>
                      <a:pt x="356" y="11672"/>
                    </a:cubicBezTo>
                    <a:cubicBezTo>
                      <a:pt x="369" y="11672"/>
                      <a:pt x="382" y="11670"/>
                      <a:pt x="396" y="11666"/>
                    </a:cubicBezTo>
                    <a:cubicBezTo>
                      <a:pt x="794" y="11557"/>
                      <a:pt x="641" y="11088"/>
                      <a:pt x="1066" y="11050"/>
                    </a:cubicBezTo>
                    <a:cubicBezTo>
                      <a:pt x="1080" y="11049"/>
                      <a:pt x="1094" y="11048"/>
                      <a:pt x="1107" y="11048"/>
                    </a:cubicBezTo>
                    <a:cubicBezTo>
                      <a:pt x="1431" y="11048"/>
                      <a:pt x="1664" y="11391"/>
                      <a:pt x="1927" y="11391"/>
                    </a:cubicBezTo>
                    <a:cubicBezTo>
                      <a:pt x="1990" y="11391"/>
                      <a:pt x="2055" y="11372"/>
                      <a:pt x="2123" y="11323"/>
                    </a:cubicBezTo>
                    <a:cubicBezTo>
                      <a:pt x="2494" y="11067"/>
                      <a:pt x="1715" y="10255"/>
                      <a:pt x="1529" y="9301"/>
                    </a:cubicBezTo>
                    <a:cubicBezTo>
                      <a:pt x="1339" y="8347"/>
                      <a:pt x="1567" y="2043"/>
                      <a:pt x="1567" y="2043"/>
                    </a:cubicBezTo>
                    <a:cubicBezTo>
                      <a:pt x="1567" y="2043"/>
                      <a:pt x="2368" y="1106"/>
                      <a:pt x="1415" y="321"/>
                    </a:cubicBezTo>
                    <a:cubicBezTo>
                      <a:pt x="1127" y="86"/>
                      <a:pt x="920" y="0"/>
                      <a:pt x="771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2" name="Google Shape;9422;p62"/>
              <p:cNvSpPr/>
              <p:nvPr/>
            </p:nvSpPr>
            <p:spPr>
              <a:xfrm>
                <a:off x="3205157" y="4056782"/>
                <a:ext cx="85952" cy="265109"/>
              </a:xfrm>
              <a:custGeom>
                <a:avLst/>
                <a:gdLst/>
                <a:ahLst/>
                <a:cxnLst/>
                <a:rect l="l" t="t" r="r" b="b"/>
                <a:pathLst>
                  <a:path w="3401" h="10490" extrusionOk="0">
                    <a:moveTo>
                      <a:pt x="1924" y="1737"/>
                    </a:moveTo>
                    <a:lnTo>
                      <a:pt x="1924" y="1737"/>
                    </a:lnTo>
                    <a:cubicBezTo>
                      <a:pt x="1924" y="1737"/>
                      <a:pt x="2311" y="3998"/>
                      <a:pt x="2245" y="4521"/>
                    </a:cubicBezTo>
                    <a:cubicBezTo>
                      <a:pt x="2180" y="5044"/>
                      <a:pt x="2060" y="7387"/>
                      <a:pt x="2098" y="7801"/>
                    </a:cubicBezTo>
                    <a:cubicBezTo>
                      <a:pt x="2100" y="7816"/>
                      <a:pt x="2100" y="7823"/>
                      <a:pt x="2100" y="7823"/>
                    </a:cubicBezTo>
                    <a:cubicBezTo>
                      <a:pt x="2090" y="7823"/>
                      <a:pt x="1477" y="2588"/>
                      <a:pt x="1924" y="1737"/>
                    </a:cubicBezTo>
                    <a:close/>
                    <a:moveTo>
                      <a:pt x="1839" y="0"/>
                    </a:moveTo>
                    <a:cubicBezTo>
                      <a:pt x="1139" y="0"/>
                      <a:pt x="1205" y="674"/>
                      <a:pt x="1205" y="674"/>
                    </a:cubicBezTo>
                    <a:cubicBezTo>
                      <a:pt x="1205" y="674"/>
                      <a:pt x="805" y="372"/>
                      <a:pt x="498" y="372"/>
                    </a:cubicBezTo>
                    <a:cubicBezTo>
                      <a:pt x="364" y="372"/>
                      <a:pt x="249" y="429"/>
                      <a:pt x="191" y="592"/>
                    </a:cubicBezTo>
                    <a:cubicBezTo>
                      <a:pt x="0" y="1132"/>
                      <a:pt x="709" y="2211"/>
                      <a:pt x="747" y="2636"/>
                    </a:cubicBezTo>
                    <a:cubicBezTo>
                      <a:pt x="780" y="3066"/>
                      <a:pt x="1352" y="8810"/>
                      <a:pt x="1352" y="8810"/>
                    </a:cubicBezTo>
                    <a:cubicBezTo>
                      <a:pt x="1352" y="8810"/>
                      <a:pt x="747" y="10243"/>
                      <a:pt x="1357" y="10455"/>
                    </a:cubicBezTo>
                    <a:cubicBezTo>
                      <a:pt x="1425" y="10479"/>
                      <a:pt x="1492" y="10489"/>
                      <a:pt x="1559" y="10489"/>
                    </a:cubicBezTo>
                    <a:cubicBezTo>
                      <a:pt x="2098" y="10489"/>
                      <a:pt x="2594" y="9812"/>
                      <a:pt x="2594" y="9812"/>
                    </a:cubicBezTo>
                    <a:cubicBezTo>
                      <a:pt x="2594" y="9812"/>
                      <a:pt x="3401" y="9175"/>
                      <a:pt x="2649" y="8466"/>
                    </a:cubicBezTo>
                    <a:cubicBezTo>
                      <a:pt x="1902" y="7752"/>
                      <a:pt x="2752" y="5818"/>
                      <a:pt x="2480" y="3753"/>
                    </a:cubicBezTo>
                    <a:cubicBezTo>
                      <a:pt x="2202" y="1693"/>
                      <a:pt x="2316" y="1132"/>
                      <a:pt x="2316" y="1132"/>
                    </a:cubicBezTo>
                    <a:cubicBezTo>
                      <a:pt x="2316" y="1132"/>
                      <a:pt x="2719" y="69"/>
                      <a:pt x="1929" y="4"/>
                    </a:cubicBezTo>
                    <a:cubicBezTo>
                      <a:pt x="1898" y="2"/>
                      <a:pt x="1868" y="0"/>
                      <a:pt x="1839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3" name="Google Shape;9423;p62"/>
              <p:cNvSpPr/>
              <p:nvPr/>
            </p:nvSpPr>
            <p:spPr>
              <a:xfrm>
                <a:off x="2980965" y="4292296"/>
                <a:ext cx="109228" cy="92295"/>
              </a:xfrm>
              <a:custGeom>
                <a:avLst/>
                <a:gdLst/>
                <a:ahLst/>
                <a:cxnLst/>
                <a:rect l="l" t="t" r="r" b="b"/>
                <a:pathLst>
                  <a:path w="4322" h="3652" extrusionOk="0">
                    <a:moveTo>
                      <a:pt x="2278" y="106"/>
                    </a:moveTo>
                    <a:lnTo>
                      <a:pt x="2278" y="106"/>
                    </a:lnTo>
                    <a:cubicBezTo>
                      <a:pt x="2278" y="106"/>
                      <a:pt x="2278" y="106"/>
                      <a:pt x="2278" y="106"/>
                    </a:cubicBezTo>
                    <a:lnTo>
                      <a:pt x="2278" y="106"/>
                    </a:lnTo>
                    <a:cubicBezTo>
                      <a:pt x="2278" y="106"/>
                      <a:pt x="2278" y="106"/>
                      <a:pt x="2278" y="106"/>
                    </a:cubicBezTo>
                    <a:close/>
                    <a:moveTo>
                      <a:pt x="2924" y="0"/>
                    </a:moveTo>
                    <a:cubicBezTo>
                      <a:pt x="2574" y="0"/>
                      <a:pt x="2289" y="106"/>
                      <a:pt x="2278" y="106"/>
                    </a:cubicBezTo>
                    <a:cubicBezTo>
                      <a:pt x="2278" y="106"/>
                      <a:pt x="2278" y="106"/>
                      <a:pt x="2278" y="106"/>
                    </a:cubicBezTo>
                    <a:lnTo>
                      <a:pt x="2278" y="106"/>
                    </a:lnTo>
                    <a:cubicBezTo>
                      <a:pt x="2327" y="406"/>
                      <a:pt x="2382" y="510"/>
                      <a:pt x="1848" y="858"/>
                    </a:cubicBezTo>
                    <a:cubicBezTo>
                      <a:pt x="1319" y="1207"/>
                      <a:pt x="556" y="2122"/>
                      <a:pt x="556" y="2122"/>
                    </a:cubicBezTo>
                    <a:cubicBezTo>
                      <a:pt x="0" y="2842"/>
                      <a:pt x="126" y="2863"/>
                      <a:pt x="126" y="2863"/>
                    </a:cubicBezTo>
                    <a:cubicBezTo>
                      <a:pt x="135" y="2874"/>
                      <a:pt x="147" y="2879"/>
                      <a:pt x="161" y="2879"/>
                    </a:cubicBezTo>
                    <a:cubicBezTo>
                      <a:pt x="213" y="2879"/>
                      <a:pt x="295" y="2821"/>
                      <a:pt x="380" y="2748"/>
                    </a:cubicBezTo>
                    <a:lnTo>
                      <a:pt x="380" y="2748"/>
                    </a:lnTo>
                    <a:cubicBezTo>
                      <a:pt x="195" y="2991"/>
                      <a:pt x="182" y="3186"/>
                      <a:pt x="229" y="3261"/>
                    </a:cubicBezTo>
                    <a:cubicBezTo>
                      <a:pt x="241" y="3280"/>
                      <a:pt x="257" y="3288"/>
                      <a:pt x="276" y="3288"/>
                    </a:cubicBezTo>
                    <a:cubicBezTo>
                      <a:pt x="359" y="3288"/>
                      <a:pt x="491" y="3130"/>
                      <a:pt x="491" y="3130"/>
                    </a:cubicBezTo>
                    <a:lnTo>
                      <a:pt x="751" y="2878"/>
                    </a:lnTo>
                    <a:lnTo>
                      <a:pt x="751" y="2878"/>
                    </a:lnTo>
                    <a:cubicBezTo>
                      <a:pt x="581" y="3077"/>
                      <a:pt x="427" y="3309"/>
                      <a:pt x="507" y="3370"/>
                    </a:cubicBezTo>
                    <a:cubicBezTo>
                      <a:pt x="542" y="3396"/>
                      <a:pt x="577" y="3406"/>
                      <a:pt x="611" y="3406"/>
                    </a:cubicBezTo>
                    <a:cubicBezTo>
                      <a:pt x="711" y="3406"/>
                      <a:pt x="796" y="3321"/>
                      <a:pt x="796" y="3321"/>
                    </a:cubicBezTo>
                    <a:lnTo>
                      <a:pt x="1374" y="2673"/>
                    </a:lnTo>
                    <a:lnTo>
                      <a:pt x="1374" y="2673"/>
                    </a:lnTo>
                    <a:cubicBezTo>
                      <a:pt x="1373" y="2673"/>
                      <a:pt x="1036" y="3087"/>
                      <a:pt x="943" y="3305"/>
                    </a:cubicBezTo>
                    <a:cubicBezTo>
                      <a:pt x="884" y="3436"/>
                      <a:pt x="963" y="3502"/>
                      <a:pt x="1048" y="3502"/>
                    </a:cubicBezTo>
                    <a:cubicBezTo>
                      <a:pt x="1105" y="3502"/>
                      <a:pt x="1164" y="3473"/>
                      <a:pt x="1188" y="3414"/>
                    </a:cubicBezTo>
                    <a:cubicBezTo>
                      <a:pt x="1248" y="3267"/>
                      <a:pt x="1706" y="2874"/>
                      <a:pt x="1809" y="2673"/>
                    </a:cubicBezTo>
                    <a:cubicBezTo>
                      <a:pt x="2017" y="2270"/>
                      <a:pt x="2616" y="1839"/>
                      <a:pt x="2616" y="1839"/>
                    </a:cubicBezTo>
                    <a:lnTo>
                      <a:pt x="2616" y="1839"/>
                    </a:lnTo>
                    <a:cubicBezTo>
                      <a:pt x="2518" y="1992"/>
                      <a:pt x="1859" y="2776"/>
                      <a:pt x="1859" y="2776"/>
                    </a:cubicBezTo>
                    <a:cubicBezTo>
                      <a:pt x="1766" y="2804"/>
                      <a:pt x="1123" y="3523"/>
                      <a:pt x="1450" y="3637"/>
                    </a:cubicBezTo>
                    <a:cubicBezTo>
                      <a:pt x="1480" y="3647"/>
                      <a:pt x="1509" y="3652"/>
                      <a:pt x="1536" y="3652"/>
                    </a:cubicBezTo>
                    <a:cubicBezTo>
                      <a:pt x="1817" y="3652"/>
                      <a:pt x="1992" y="3191"/>
                      <a:pt x="2131" y="3092"/>
                    </a:cubicBezTo>
                    <a:cubicBezTo>
                      <a:pt x="2692" y="2689"/>
                      <a:pt x="3226" y="2150"/>
                      <a:pt x="3346" y="1801"/>
                    </a:cubicBezTo>
                    <a:cubicBezTo>
                      <a:pt x="3471" y="1458"/>
                      <a:pt x="3728" y="1496"/>
                      <a:pt x="4022" y="1300"/>
                    </a:cubicBezTo>
                    <a:cubicBezTo>
                      <a:pt x="4321" y="1103"/>
                      <a:pt x="4071" y="760"/>
                      <a:pt x="4071" y="760"/>
                    </a:cubicBezTo>
                    <a:cubicBezTo>
                      <a:pt x="3822" y="143"/>
                      <a:pt x="3329" y="0"/>
                      <a:pt x="292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4" name="Google Shape;9424;p62"/>
              <p:cNvSpPr/>
              <p:nvPr/>
            </p:nvSpPr>
            <p:spPr>
              <a:xfrm>
                <a:off x="3061938" y="4037044"/>
                <a:ext cx="40916" cy="40916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1619" extrusionOk="0">
                    <a:moveTo>
                      <a:pt x="812" y="0"/>
                    </a:moveTo>
                    <a:cubicBezTo>
                      <a:pt x="365" y="0"/>
                      <a:pt x="0" y="360"/>
                      <a:pt x="0" y="807"/>
                    </a:cubicBezTo>
                    <a:cubicBezTo>
                      <a:pt x="0" y="1254"/>
                      <a:pt x="365" y="1619"/>
                      <a:pt x="812" y="1619"/>
                    </a:cubicBezTo>
                    <a:cubicBezTo>
                      <a:pt x="1259" y="1619"/>
                      <a:pt x="1619" y="1254"/>
                      <a:pt x="1619" y="807"/>
                    </a:cubicBezTo>
                    <a:cubicBezTo>
                      <a:pt x="1619" y="360"/>
                      <a:pt x="1259" y="0"/>
                      <a:pt x="81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5" name="Google Shape;9425;p62"/>
              <p:cNvSpPr/>
              <p:nvPr/>
            </p:nvSpPr>
            <p:spPr>
              <a:xfrm>
                <a:off x="3048442" y="3763469"/>
                <a:ext cx="63030" cy="293970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11632" extrusionOk="0">
                    <a:moveTo>
                      <a:pt x="1718" y="1"/>
                    </a:moveTo>
                    <a:cubicBezTo>
                      <a:pt x="1566" y="1"/>
                      <a:pt x="1353" y="77"/>
                      <a:pt x="1052" y="287"/>
                    </a:cubicBezTo>
                    <a:cubicBezTo>
                      <a:pt x="126" y="935"/>
                      <a:pt x="905" y="2009"/>
                      <a:pt x="905" y="2009"/>
                    </a:cubicBezTo>
                    <a:cubicBezTo>
                      <a:pt x="905" y="2009"/>
                      <a:pt x="1145" y="8308"/>
                      <a:pt x="959" y="9267"/>
                    </a:cubicBezTo>
                    <a:cubicBezTo>
                      <a:pt x="774" y="10221"/>
                      <a:pt x="0" y="11032"/>
                      <a:pt x="365" y="11289"/>
                    </a:cubicBezTo>
                    <a:cubicBezTo>
                      <a:pt x="434" y="11336"/>
                      <a:pt x="498" y="11355"/>
                      <a:pt x="561" y="11355"/>
                    </a:cubicBezTo>
                    <a:cubicBezTo>
                      <a:pt x="829" y="11355"/>
                      <a:pt x="1062" y="11009"/>
                      <a:pt x="1387" y="11009"/>
                    </a:cubicBezTo>
                    <a:cubicBezTo>
                      <a:pt x="1401" y="11009"/>
                      <a:pt x="1414" y="11009"/>
                      <a:pt x="1428" y="11011"/>
                    </a:cubicBezTo>
                    <a:cubicBezTo>
                      <a:pt x="1853" y="11054"/>
                      <a:pt x="1700" y="11517"/>
                      <a:pt x="2098" y="11626"/>
                    </a:cubicBezTo>
                    <a:cubicBezTo>
                      <a:pt x="2112" y="11630"/>
                      <a:pt x="2126" y="11632"/>
                      <a:pt x="2138" y="11632"/>
                    </a:cubicBezTo>
                    <a:cubicBezTo>
                      <a:pt x="2493" y="11632"/>
                      <a:pt x="2453" y="10223"/>
                      <a:pt x="2322" y="9839"/>
                    </a:cubicBezTo>
                    <a:cubicBezTo>
                      <a:pt x="2180" y="9447"/>
                      <a:pt x="1624" y="1813"/>
                      <a:pt x="2011" y="1666"/>
                    </a:cubicBezTo>
                    <a:cubicBezTo>
                      <a:pt x="2393" y="1524"/>
                      <a:pt x="2403" y="925"/>
                      <a:pt x="2082" y="565"/>
                    </a:cubicBezTo>
                    <a:cubicBezTo>
                      <a:pt x="2082" y="565"/>
                      <a:pt x="2128" y="1"/>
                      <a:pt x="1718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6" name="Google Shape;9426;p62"/>
              <p:cNvSpPr/>
              <p:nvPr/>
            </p:nvSpPr>
            <p:spPr>
              <a:xfrm>
                <a:off x="3030676" y="4057034"/>
                <a:ext cx="85396" cy="265083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10489" extrusionOk="0">
                    <a:moveTo>
                      <a:pt x="1455" y="1732"/>
                    </a:moveTo>
                    <a:lnTo>
                      <a:pt x="1455" y="1732"/>
                    </a:lnTo>
                    <a:cubicBezTo>
                      <a:pt x="1907" y="2584"/>
                      <a:pt x="1315" y="7824"/>
                      <a:pt x="1302" y="7824"/>
                    </a:cubicBezTo>
                    <a:cubicBezTo>
                      <a:pt x="1301" y="7824"/>
                      <a:pt x="1302" y="7817"/>
                      <a:pt x="1303" y="7802"/>
                    </a:cubicBezTo>
                    <a:cubicBezTo>
                      <a:pt x="1335" y="7388"/>
                      <a:pt x="1216" y="5040"/>
                      <a:pt x="1145" y="4517"/>
                    </a:cubicBezTo>
                    <a:cubicBezTo>
                      <a:pt x="1079" y="3994"/>
                      <a:pt x="1455" y="1732"/>
                      <a:pt x="1455" y="1732"/>
                    </a:cubicBezTo>
                    <a:close/>
                    <a:moveTo>
                      <a:pt x="1548" y="1"/>
                    </a:moveTo>
                    <a:cubicBezTo>
                      <a:pt x="1517" y="1"/>
                      <a:pt x="1484" y="2"/>
                      <a:pt x="1450" y="5"/>
                    </a:cubicBezTo>
                    <a:cubicBezTo>
                      <a:pt x="654" y="70"/>
                      <a:pt x="1063" y="1133"/>
                      <a:pt x="1063" y="1133"/>
                    </a:cubicBezTo>
                    <a:cubicBezTo>
                      <a:pt x="1063" y="1133"/>
                      <a:pt x="1183" y="1694"/>
                      <a:pt x="910" y="3754"/>
                    </a:cubicBezTo>
                    <a:cubicBezTo>
                      <a:pt x="638" y="5819"/>
                      <a:pt x="1499" y="7753"/>
                      <a:pt x="747" y="8467"/>
                    </a:cubicBezTo>
                    <a:cubicBezTo>
                      <a:pt x="0" y="9181"/>
                      <a:pt x="807" y="9813"/>
                      <a:pt x="807" y="9813"/>
                    </a:cubicBezTo>
                    <a:cubicBezTo>
                      <a:pt x="807" y="9813"/>
                      <a:pt x="1309" y="10489"/>
                      <a:pt x="1851" y="10489"/>
                    </a:cubicBezTo>
                    <a:cubicBezTo>
                      <a:pt x="1917" y="10489"/>
                      <a:pt x="1983" y="10479"/>
                      <a:pt x="2049" y="10456"/>
                    </a:cubicBezTo>
                    <a:cubicBezTo>
                      <a:pt x="2660" y="10244"/>
                      <a:pt x="2049" y="8805"/>
                      <a:pt x="2049" y="8805"/>
                    </a:cubicBezTo>
                    <a:cubicBezTo>
                      <a:pt x="2049" y="8805"/>
                      <a:pt x="2605" y="3062"/>
                      <a:pt x="2643" y="2631"/>
                    </a:cubicBezTo>
                    <a:cubicBezTo>
                      <a:pt x="2676" y="2206"/>
                      <a:pt x="3379" y="1122"/>
                      <a:pt x="3188" y="588"/>
                    </a:cubicBezTo>
                    <a:cubicBezTo>
                      <a:pt x="3130" y="426"/>
                      <a:pt x="3015" y="370"/>
                      <a:pt x="2882" y="370"/>
                    </a:cubicBezTo>
                    <a:cubicBezTo>
                      <a:pt x="2575" y="370"/>
                      <a:pt x="2175" y="670"/>
                      <a:pt x="2175" y="670"/>
                    </a:cubicBezTo>
                    <a:cubicBezTo>
                      <a:pt x="2175" y="670"/>
                      <a:pt x="2240" y="1"/>
                      <a:pt x="1548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7" name="Google Shape;9427;p62"/>
              <p:cNvSpPr/>
              <p:nvPr/>
            </p:nvSpPr>
            <p:spPr>
              <a:xfrm>
                <a:off x="3063736" y="3445287"/>
                <a:ext cx="192919" cy="183711"/>
              </a:xfrm>
              <a:custGeom>
                <a:avLst/>
                <a:gdLst/>
                <a:ahLst/>
                <a:cxnLst/>
                <a:rect l="l" t="t" r="r" b="b"/>
                <a:pathLst>
                  <a:path w="8779" h="8360" extrusionOk="0">
                    <a:moveTo>
                      <a:pt x="4387" y="246"/>
                    </a:moveTo>
                    <a:cubicBezTo>
                      <a:pt x="5542" y="284"/>
                      <a:pt x="6555" y="496"/>
                      <a:pt x="6555" y="703"/>
                    </a:cubicBezTo>
                    <a:cubicBezTo>
                      <a:pt x="6555" y="714"/>
                      <a:pt x="6555" y="731"/>
                      <a:pt x="6550" y="742"/>
                    </a:cubicBezTo>
                    <a:cubicBezTo>
                      <a:pt x="5765" y="475"/>
                      <a:pt x="4708" y="415"/>
                      <a:pt x="4381" y="398"/>
                    </a:cubicBezTo>
                    <a:lnTo>
                      <a:pt x="4359" y="398"/>
                    </a:lnTo>
                    <a:cubicBezTo>
                      <a:pt x="4033" y="415"/>
                      <a:pt x="3014" y="480"/>
                      <a:pt x="2223" y="747"/>
                    </a:cubicBezTo>
                    <a:cubicBezTo>
                      <a:pt x="2223" y="736"/>
                      <a:pt x="2218" y="720"/>
                      <a:pt x="2218" y="709"/>
                    </a:cubicBezTo>
                    <a:cubicBezTo>
                      <a:pt x="2218" y="507"/>
                      <a:pt x="3232" y="284"/>
                      <a:pt x="4387" y="246"/>
                    </a:cubicBezTo>
                    <a:close/>
                    <a:moveTo>
                      <a:pt x="6512" y="1118"/>
                    </a:moveTo>
                    <a:cubicBezTo>
                      <a:pt x="6899" y="1254"/>
                      <a:pt x="7166" y="1428"/>
                      <a:pt x="7166" y="1635"/>
                    </a:cubicBezTo>
                    <a:cubicBezTo>
                      <a:pt x="7166" y="1657"/>
                      <a:pt x="7166" y="1673"/>
                      <a:pt x="7160" y="1695"/>
                    </a:cubicBezTo>
                    <a:cubicBezTo>
                      <a:pt x="6877" y="1575"/>
                      <a:pt x="6583" y="1494"/>
                      <a:pt x="6278" y="1445"/>
                    </a:cubicBezTo>
                    <a:cubicBezTo>
                      <a:pt x="6158" y="1423"/>
                      <a:pt x="6038" y="1401"/>
                      <a:pt x="5918" y="1390"/>
                    </a:cubicBezTo>
                    <a:cubicBezTo>
                      <a:pt x="6125" y="1319"/>
                      <a:pt x="6327" y="1232"/>
                      <a:pt x="6512" y="1118"/>
                    </a:cubicBezTo>
                    <a:close/>
                    <a:moveTo>
                      <a:pt x="2267" y="1118"/>
                    </a:moveTo>
                    <a:cubicBezTo>
                      <a:pt x="2452" y="1232"/>
                      <a:pt x="2649" y="1325"/>
                      <a:pt x="2856" y="1390"/>
                    </a:cubicBezTo>
                    <a:cubicBezTo>
                      <a:pt x="2741" y="1406"/>
                      <a:pt x="2616" y="1428"/>
                      <a:pt x="2496" y="1450"/>
                    </a:cubicBezTo>
                    <a:cubicBezTo>
                      <a:pt x="2196" y="1499"/>
                      <a:pt x="1902" y="1581"/>
                      <a:pt x="1619" y="1701"/>
                    </a:cubicBezTo>
                    <a:cubicBezTo>
                      <a:pt x="1613" y="1679"/>
                      <a:pt x="1613" y="1663"/>
                      <a:pt x="1613" y="1641"/>
                    </a:cubicBezTo>
                    <a:cubicBezTo>
                      <a:pt x="1613" y="1434"/>
                      <a:pt x="1875" y="1254"/>
                      <a:pt x="2267" y="1118"/>
                    </a:cubicBezTo>
                    <a:close/>
                    <a:moveTo>
                      <a:pt x="7264" y="2158"/>
                    </a:moveTo>
                    <a:cubicBezTo>
                      <a:pt x="7422" y="2267"/>
                      <a:pt x="7525" y="2398"/>
                      <a:pt x="7531" y="2556"/>
                    </a:cubicBezTo>
                    <a:cubicBezTo>
                      <a:pt x="7525" y="2600"/>
                      <a:pt x="7520" y="2638"/>
                      <a:pt x="7504" y="2681"/>
                    </a:cubicBezTo>
                    <a:cubicBezTo>
                      <a:pt x="7258" y="2567"/>
                      <a:pt x="6997" y="2480"/>
                      <a:pt x="6730" y="2420"/>
                    </a:cubicBezTo>
                    <a:cubicBezTo>
                      <a:pt x="6926" y="2365"/>
                      <a:pt x="7106" y="2278"/>
                      <a:pt x="7264" y="2158"/>
                    </a:cubicBezTo>
                    <a:close/>
                    <a:moveTo>
                      <a:pt x="1515" y="2169"/>
                    </a:moveTo>
                    <a:cubicBezTo>
                      <a:pt x="1673" y="2284"/>
                      <a:pt x="1853" y="2371"/>
                      <a:pt x="2049" y="2425"/>
                    </a:cubicBezTo>
                    <a:cubicBezTo>
                      <a:pt x="1782" y="2485"/>
                      <a:pt x="1526" y="2572"/>
                      <a:pt x="1275" y="2687"/>
                    </a:cubicBezTo>
                    <a:cubicBezTo>
                      <a:pt x="1259" y="2649"/>
                      <a:pt x="1254" y="2605"/>
                      <a:pt x="1254" y="2567"/>
                    </a:cubicBezTo>
                    <a:cubicBezTo>
                      <a:pt x="1254" y="2404"/>
                      <a:pt x="1357" y="2273"/>
                      <a:pt x="1515" y="2169"/>
                    </a:cubicBezTo>
                    <a:close/>
                    <a:moveTo>
                      <a:pt x="7809" y="4016"/>
                    </a:moveTo>
                    <a:cubicBezTo>
                      <a:pt x="7907" y="4136"/>
                      <a:pt x="8021" y="4316"/>
                      <a:pt x="7961" y="4458"/>
                    </a:cubicBezTo>
                    <a:cubicBezTo>
                      <a:pt x="7904" y="4606"/>
                      <a:pt x="7583" y="4913"/>
                      <a:pt x="5954" y="4913"/>
                    </a:cubicBezTo>
                    <a:cubicBezTo>
                      <a:pt x="5726" y="4913"/>
                      <a:pt x="5471" y="4907"/>
                      <a:pt x="5188" y="4894"/>
                    </a:cubicBezTo>
                    <a:cubicBezTo>
                      <a:pt x="5079" y="4747"/>
                      <a:pt x="4986" y="4589"/>
                      <a:pt x="4904" y="4425"/>
                    </a:cubicBezTo>
                    <a:lnTo>
                      <a:pt x="4910" y="4425"/>
                    </a:lnTo>
                    <a:cubicBezTo>
                      <a:pt x="5008" y="4425"/>
                      <a:pt x="5139" y="4431"/>
                      <a:pt x="5297" y="4431"/>
                    </a:cubicBezTo>
                    <a:cubicBezTo>
                      <a:pt x="6016" y="4431"/>
                      <a:pt x="7215" y="4371"/>
                      <a:pt x="7809" y="4016"/>
                    </a:cubicBezTo>
                    <a:close/>
                    <a:moveTo>
                      <a:pt x="976" y="4022"/>
                    </a:moveTo>
                    <a:cubicBezTo>
                      <a:pt x="1570" y="4376"/>
                      <a:pt x="2768" y="4431"/>
                      <a:pt x="3488" y="4431"/>
                    </a:cubicBezTo>
                    <a:cubicBezTo>
                      <a:pt x="3646" y="4431"/>
                      <a:pt x="3776" y="4431"/>
                      <a:pt x="3875" y="4425"/>
                    </a:cubicBezTo>
                    <a:lnTo>
                      <a:pt x="3875" y="4425"/>
                    </a:lnTo>
                    <a:cubicBezTo>
                      <a:pt x="3798" y="4589"/>
                      <a:pt x="3706" y="4747"/>
                      <a:pt x="3597" y="4894"/>
                    </a:cubicBezTo>
                    <a:cubicBezTo>
                      <a:pt x="3302" y="4908"/>
                      <a:pt x="3039" y="4915"/>
                      <a:pt x="2803" y="4915"/>
                    </a:cubicBezTo>
                    <a:cubicBezTo>
                      <a:pt x="1202" y="4915"/>
                      <a:pt x="880" y="4611"/>
                      <a:pt x="823" y="4463"/>
                    </a:cubicBezTo>
                    <a:cubicBezTo>
                      <a:pt x="763" y="4327"/>
                      <a:pt x="878" y="4147"/>
                      <a:pt x="976" y="4022"/>
                    </a:cubicBezTo>
                    <a:close/>
                    <a:moveTo>
                      <a:pt x="8043" y="4899"/>
                    </a:moveTo>
                    <a:cubicBezTo>
                      <a:pt x="8108" y="4992"/>
                      <a:pt x="8163" y="5117"/>
                      <a:pt x="8125" y="5215"/>
                    </a:cubicBezTo>
                    <a:cubicBezTo>
                      <a:pt x="8077" y="5326"/>
                      <a:pt x="7802" y="5674"/>
                      <a:pt x="6021" y="5674"/>
                    </a:cubicBezTo>
                    <a:cubicBezTo>
                      <a:pt x="5956" y="5674"/>
                      <a:pt x="5889" y="5674"/>
                      <a:pt x="5820" y="5673"/>
                    </a:cubicBezTo>
                    <a:cubicBezTo>
                      <a:pt x="5689" y="5526"/>
                      <a:pt x="5569" y="5390"/>
                      <a:pt x="5471" y="5264"/>
                    </a:cubicBezTo>
                    <a:lnTo>
                      <a:pt x="5471" y="5264"/>
                    </a:lnTo>
                    <a:cubicBezTo>
                      <a:pt x="5635" y="5270"/>
                      <a:pt x="5798" y="5275"/>
                      <a:pt x="5951" y="5275"/>
                    </a:cubicBezTo>
                    <a:cubicBezTo>
                      <a:pt x="6986" y="5275"/>
                      <a:pt x="7678" y="5150"/>
                      <a:pt x="8043" y="4899"/>
                    </a:cubicBezTo>
                    <a:close/>
                    <a:moveTo>
                      <a:pt x="747" y="4910"/>
                    </a:moveTo>
                    <a:cubicBezTo>
                      <a:pt x="1104" y="5156"/>
                      <a:pt x="1775" y="5281"/>
                      <a:pt x="2775" y="5281"/>
                    </a:cubicBezTo>
                    <a:cubicBezTo>
                      <a:pt x="2796" y="5281"/>
                      <a:pt x="2818" y="5281"/>
                      <a:pt x="2839" y="5281"/>
                    </a:cubicBezTo>
                    <a:cubicBezTo>
                      <a:pt x="2992" y="5281"/>
                      <a:pt x="3150" y="5281"/>
                      <a:pt x="3319" y="5275"/>
                    </a:cubicBezTo>
                    <a:lnTo>
                      <a:pt x="3319" y="5275"/>
                    </a:lnTo>
                    <a:cubicBezTo>
                      <a:pt x="3215" y="5395"/>
                      <a:pt x="3101" y="5531"/>
                      <a:pt x="2970" y="5678"/>
                    </a:cubicBezTo>
                    <a:cubicBezTo>
                      <a:pt x="2887" y="5680"/>
                      <a:pt x="2808" y="5680"/>
                      <a:pt x="2731" y="5680"/>
                    </a:cubicBezTo>
                    <a:cubicBezTo>
                      <a:pt x="979" y="5680"/>
                      <a:pt x="707" y="5336"/>
                      <a:pt x="665" y="5226"/>
                    </a:cubicBezTo>
                    <a:cubicBezTo>
                      <a:pt x="627" y="5128"/>
                      <a:pt x="681" y="5008"/>
                      <a:pt x="747" y="4910"/>
                    </a:cubicBezTo>
                    <a:close/>
                    <a:moveTo>
                      <a:pt x="8168" y="5678"/>
                    </a:moveTo>
                    <a:cubicBezTo>
                      <a:pt x="8256" y="5836"/>
                      <a:pt x="8348" y="6065"/>
                      <a:pt x="8266" y="6223"/>
                    </a:cubicBezTo>
                    <a:cubicBezTo>
                      <a:pt x="8208" y="6331"/>
                      <a:pt x="7982" y="6543"/>
                      <a:pt x="7126" y="6543"/>
                    </a:cubicBezTo>
                    <a:cubicBezTo>
                      <a:pt x="6945" y="6543"/>
                      <a:pt x="6737" y="6534"/>
                      <a:pt x="6495" y="6512"/>
                    </a:cubicBezTo>
                    <a:cubicBezTo>
                      <a:pt x="6387" y="6349"/>
                      <a:pt x="6267" y="6191"/>
                      <a:pt x="6141" y="6038"/>
                    </a:cubicBezTo>
                    <a:cubicBezTo>
                      <a:pt x="7133" y="6027"/>
                      <a:pt x="7803" y="5907"/>
                      <a:pt x="8168" y="5678"/>
                    </a:cubicBezTo>
                    <a:close/>
                    <a:moveTo>
                      <a:pt x="627" y="5689"/>
                    </a:moveTo>
                    <a:cubicBezTo>
                      <a:pt x="992" y="5918"/>
                      <a:pt x="1662" y="6038"/>
                      <a:pt x="2654" y="6043"/>
                    </a:cubicBezTo>
                    <a:cubicBezTo>
                      <a:pt x="2529" y="6196"/>
                      <a:pt x="2409" y="6354"/>
                      <a:pt x="2300" y="6518"/>
                    </a:cubicBezTo>
                    <a:cubicBezTo>
                      <a:pt x="2050" y="6541"/>
                      <a:pt x="1834" y="6551"/>
                      <a:pt x="1649" y="6551"/>
                    </a:cubicBezTo>
                    <a:cubicBezTo>
                      <a:pt x="805" y="6551"/>
                      <a:pt x="582" y="6341"/>
                      <a:pt x="529" y="6234"/>
                    </a:cubicBezTo>
                    <a:cubicBezTo>
                      <a:pt x="442" y="6076"/>
                      <a:pt x="529" y="5847"/>
                      <a:pt x="627" y="5689"/>
                    </a:cubicBezTo>
                    <a:close/>
                    <a:moveTo>
                      <a:pt x="8245" y="6714"/>
                    </a:moveTo>
                    <a:cubicBezTo>
                      <a:pt x="8283" y="6834"/>
                      <a:pt x="8305" y="6970"/>
                      <a:pt x="8245" y="7052"/>
                    </a:cubicBezTo>
                    <a:cubicBezTo>
                      <a:pt x="8212" y="7093"/>
                      <a:pt x="8108" y="7179"/>
                      <a:pt x="7791" y="7179"/>
                    </a:cubicBezTo>
                    <a:cubicBezTo>
                      <a:pt x="7572" y="7179"/>
                      <a:pt x="7252" y="7138"/>
                      <a:pt x="6784" y="7013"/>
                    </a:cubicBezTo>
                    <a:cubicBezTo>
                      <a:pt x="6762" y="6975"/>
                      <a:pt x="6746" y="6937"/>
                      <a:pt x="6724" y="6899"/>
                    </a:cubicBezTo>
                    <a:lnTo>
                      <a:pt x="6724" y="6899"/>
                    </a:lnTo>
                    <a:cubicBezTo>
                      <a:pt x="6866" y="6904"/>
                      <a:pt x="7002" y="6910"/>
                      <a:pt x="7133" y="6910"/>
                    </a:cubicBezTo>
                    <a:cubicBezTo>
                      <a:pt x="7618" y="6910"/>
                      <a:pt x="7989" y="6844"/>
                      <a:pt x="8245" y="6714"/>
                    </a:cubicBezTo>
                    <a:close/>
                    <a:moveTo>
                      <a:pt x="545" y="6719"/>
                    </a:moveTo>
                    <a:cubicBezTo>
                      <a:pt x="801" y="6850"/>
                      <a:pt x="1172" y="6915"/>
                      <a:pt x="1657" y="6915"/>
                    </a:cubicBezTo>
                    <a:cubicBezTo>
                      <a:pt x="1788" y="6915"/>
                      <a:pt x="1924" y="6910"/>
                      <a:pt x="2065" y="6899"/>
                    </a:cubicBezTo>
                    <a:lnTo>
                      <a:pt x="2065" y="6899"/>
                    </a:lnTo>
                    <a:cubicBezTo>
                      <a:pt x="2049" y="6943"/>
                      <a:pt x="2027" y="6981"/>
                      <a:pt x="2006" y="7019"/>
                    </a:cubicBezTo>
                    <a:cubicBezTo>
                      <a:pt x="1532" y="7145"/>
                      <a:pt x="1209" y="7187"/>
                      <a:pt x="990" y="7187"/>
                    </a:cubicBezTo>
                    <a:cubicBezTo>
                      <a:pt x="680" y="7187"/>
                      <a:pt x="577" y="7104"/>
                      <a:pt x="545" y="7062"/>
                    </a:cubicBezTo>
                    <a:cubicBezTo>
                      <a:pt x="491" y="6992"/>
                      <a:pt x="507" y="6844"/>
                      <a:pt x="545" y="6719"/>
                    </a:cubicBezTo>
                    <a:close/>
                    <a:moveTo>
                      <a:pt x="6980" y="7438"/>
                    </a:moveTo>
                    <a:lnTo>
                      <a:pt x="6980" y="7438"/>
                    </a:lnTo>
                    <a:cubicBezTo>
                      <a:pt x="7253" y="7504"/>
                      <a:pt x="7525" y="7542"/>
                      <a:pt x="7798" y="7547"/>
                    </a:cubicBezTo>
                    <a:cubicBezTo>
                      <a:pt x="7945" y="7547"/>
                      <a:pt x="8092" y="7526"/>
                      <a:pt x="8228" y="7487"/>
                    </a:cubicBezTo>
                    <a:lnTo>
                      <a:pt x="8228" y="7487"/>
                    </a:lnTo>
                    <a:cubicBezTo>
                      <a:pt x="8256" y="7602"/>
                      <a:pt x="8277" y="7754"/>
                      <a:pt x="8217" y="7847"/>
                    </a:cubicBezTo>
                    <a:lnTo>
                      <a:pt x="8223" y="7847"/>
                    </a:lnTo>
                    <a:cubicBezTo>
                      <a:pt x="8154" y="7957"/>
                      <a:pt x="7978" y="7986"/>
                      <a:pt x="7816" y="7986"/>
                    </a:cubicBezTo>
                    <a:cubicBezTo>
                      <a:pt x="7786" y="7986"/>
                      <a:pt x="7756" y="7985"/>
                      <a:pt x="7727" y="7983"/>
                    </a:cubicBezTo>
                    <a:cubicBezTo>
                      <a:pt x="7237" y="7962"/>
                      <a:pt x="7160" y="7836"/>
                      <a:pt x="6980" y="7438"/>
                    </a:cubicBezTo>
                    <a:close/>
                    <a:moveTo>
                      <a:pt x="1809" y="7444"/>
                    </a:moveTo>
                    <a:cubicBezTo>
                      <a:pt x="1630" y="7847"/>
                      <a:pt x="1559" y="7967"/>
                      <a:pt x="1068" y="7994"/>
                    </a:cubicBezTo>
                    <a:cubicBezTo>
                      <a:pt x="1049" y="7995"/>
                      <a:pt x="1029" y="7995"/>
                      <a:pt x="1010" y="7995"/>
                    </a:cubicBezTo>
                    <a:cubicBezTo>
                      <a:pt x="837" y="7995"/>
                      <a:pt x="646" y="7970"/>
                      <a:pt x="572" y="7858"/>
                    </a:cubicBezTo>
                    <a:cubicBezTo>
                      <a:pt x="513" y="7760"/>
                      <a:pt x="534" y="7613"/>
                      <a:pt x="567" y="7493"/>
                    </a:cubicBezTo>
                    <a:lnTo>
                      <a:pt x="567" y="7493"/>
                    </a:lnTo>
                    <a:cubicBezTo>
                      <a:pt x="709" y="7531"/>
                      <a:pt x="850" y="7553"/>
                      <a:pt x="997" y="7553"/>
                    </a:cubicBezTo>
                    <a:cubicBezTo>
                      <a:pt x="1270" y="7542"/>
                      <a:pt x="1542" y="7509"/>
                      <a:pt x="1809" y="7444"/>
                    </a:cubicBezTo>
                    <a:close/>
                    <a:moveTo>
                      <a:pt x="4387" y="1"/>
                    </a:moveTo>
                    <a:cubicBezTo>
                      <a:pt x="3662" y="28"/>
                      <a:pt x="1967" y="142"/>
                      <a:pt x="1973" y="709"/>
                    </a:cubicBezTo>
                    <a:cubicBezTo>
                      <a:pt x="1973" y="753"/>
                      <a:pt x="1978" y="791"/>
                      <a:pt x="1995" y="834"/>
                    </a:cubicBezTo>
                    <a:cubicBezTo>
                      <a:pt x="1559" y="1014"/>
                      <a:pt x="1243" y="1276"/>
                      <a:pt x="1243" y="1641"/>
                    </a:cubicBezTo>
                    <a:cubicBezTo>
                      <a:pt x="1243" y="1722"/>
                      <a:pt x="1259" y="1804"/>
                      <a:pt x="1286" y="1875"/>
                    </a:cubicBezTo>
                    <a:cubicBezTo>
                      <a:pt x="1019" y="2066"/>
                      <a:pt x="883" y="2295"/>
                      <a:pt x="883" y="2567"/>
                    </a:cubicBezTo>
                    <a:cubicBezTo>
                      <a:pt x="883" y="2671"/>
                      <a:pt x="905" y="2774"/>
                      <a:pt x="954" y="2872"/>
                    </a:cubicBezTo>
                    <a:cubicBezTo>
                      <a:pt x="730" y="3030"/>
                      <a:pt x="594" y="3221"/>
                      <a:pt x="594" y="3455"/>
                    </a:cubicBezTo>
                    <a:cubicBezTo>
                      <a:pt x="594" y="3575"/>
                      <a:pt x="632" y="3684"/>
                      <a:pt x="698" y="3782"/>
                    </a:cubicBezTo>
                    <a:cubicBezTo>
                      <a:pt x="551" y="3957"/>
                      <a:pt x="344" y="4278"/>
                      <a:pt x="480" y="4605"/>
                    </a:cubicBezTo>
                    <a:cubicBezTo>
                      <a:pt x="480" y="4616"/>
                      <a:pt x="485" y="4621"/>
                      <a:pt x="491" y="4632"/>
                    </a:cubicBezTo>
                    <a:cubicBezTo>
                      <a:pt x="365" y="4796"/>
                      <a:pt x="207" y="5074"/>
                      <a:pt x="316" y="5357"/>
                    </a:cubicBezTo>
                    <a:cubicBezTo>
                      <a:pt x="327" y="5384"/>
                      <a:pt x="338" y="5406"/>
                      <a:pt x="349" y="5428"/>
                    </a:cubicBezTo>
                    <a:cubicBezTo>
                      <a:pt x="218" y="5624"/>
                      <a:pt x="0" y="6043"/>
                      <a:pt x="196" y="6409"/>
                    </a:cubicBezTo>
                    <a:cubicBezTo>
                      <a:pt x="207" y="6430"/>
                      <a:pt x="224" y="6458"/>
                      <a:pt x="246" y="6479"/>
                    </a:cubicBezTo>
                    <a:cubicBezTo>
                      <a:pt x="158" y="6665"/>
                      <a:pt x="49" y="7013"/>
                      <a:pt x="246" y="7280"/>
                    </a:cubicBezTo>
                    <a:cubicBezTo>
                      <a:pt x="180" y="7460"/>
                      <a:pt x="93" y="7793"/>
                      <a:pt x="256" y="8054"/>
                    </a:cubicBezTo>
                    <a:cubicBezTo>
                      <a:pt x="387" y="8256"/>
                      <a:pt x="632" y="8359"/>
                      <a:pt x="987" y="8359"/>
                    </a:cubicBezTo>
                    <a:lnTo>
                      <a:pt x="1079" y="8359"/>
                    </a:lnTo>
                    <a:cubicBezTo>
                      <a:pt x="1815" y="8327"/>
                      <a:pt x="1951" y="8016"/>
                      <a:pt x="2158" y="7542"/>
                    </a:cubicBezTo>
                    <a:cubicBezTo>
                      <a:pt x="2256" y="7308"/>
                      <a:pt x="2371" y="7079"/>
                      <a:pt x="2507" y="6861"/>
                    </a:cubicBezTo>
                    <a:lnTo>
                      <a:pt x="2550" y="6855"/>
                    </a:lnTo>
                    <a:lnTo>
                      <a:pt x="2545" y="6801"/>
                    </a:lnTo>
                    <a:cubicBezTo>
                      <a:pt x="2719" y="6523"/>
                      <a:pt x="2921" y="6261"/>
                      <a:pt x="3144" y="6022"/>
                    </a:cubicBezTo>
                    <a:cubicBezTo>
                      <a:pt x="4501" y="4540"/>
                      <a:pt x="4370" y="4033"/>
                      <a:pt x="4251" y="3886"/>
                    </a:cubicBezTo>
                    <a:lnTo>
                      <a:pt x="4251" y="3886"/>
                    </a:lnTo>
                    <a:lnTo>
                      <a:pt x="4027" y="4066"/>
                    </a:lnTo>
                    <a:lnTo>
                      <a:pt x="4027" y="4055"/>
                    </a:lnTo>
                    <a:cubicBezTo>
                      <a:pt x="3894" y="4061"/>
                      <a:pt x="3715" y="4066"/>
                      <a:pt x="3510" y="4066"/>
                    </a:cubicBezTo>
                    <a:cubicBezTo>
                      <a:pt x="2681" y="4066"/>
                      <a:pt x="1422" y="3988"/>
                      <a:pt x="1047" y="3630"/>
                    </a:cubicBezTo>
                    <a:cubicBezTo>
                      <a:pt x="992" y="3586"/>
                      <a:pt x="965" y="3521"/>
                      <a:pt x="959" y="3455"/>
                    </a:cubicBezTo>
                    <a:cubicBezTo>
                      <a:pt x="959" y="3341"/>
                      <a:pt x="1041" y="3237"/>
                      <a:pt x="1183" y="3145"/>
                    </a:cubicBezTo>
                    <a:cubicBezTo>
                      <a:pt x="1597" y="3461"/>
                      <a:pt x="2382" y="3532"/>
                      <a:pt x="3024" y="3532"/>
                    </a:cubicBezTo>
                    <a:cubicBezTo>
                      <a:pt x="3351" y="3532"/>
                      <a:pt x="3678" y="3515"/>
                      <a:pt x="4005" y="3477"/>
                    </a:cubicBezTo>
                    <a:lnTo>
                      <a:pt x="3967" y="3117"/>
                    </a:lnTo>
                    <a:cubicBezTo>
                      <a:pt x="3759" y="3140"/>
                      <a:pt x="3411" y="3165"/>
                      <a:pt x="3033" y="3165"/>
                    </a:cubicBezTo>
                    <a:cubicBezTo>
                      <a:pt x="2511" y="3165"/>
                      <a:pt x="1932" y="3118"/>
                      <a:pt x="1575" y="2954"/>
                    </a:cubicBezTo>
                    <a:cubicBezTo>
                      <a:pt x="2011" y="2785"/>
                      <a:pt x="2621" y="2660"/>
                      <a:pt x="3210" y="2583"/>
                    </a:cubicBezTo>
                    <a:cubicBezTo>
                      <a:pt x="3319" y="2589"/>
                      <a:pt x="3422" y="2589"/>
                      <a:pt x="3515" y="2589"/>
                    </a:cubicBezTo>
                    <a:cubicBezTo>
                      <a:pt x="3782" y="2589"/>
                      <a:pt x="3984" y="2578"/>
                      <a:pt x="4043" y="2572"/>
                    </a:cubicBezTo>
                    <a:lnTo>
                      <a:pt x="4022" y="2207"/>
                    </a:lnTo>
                    <a:lnTo>
                      <a:pt x="3978" y="2207"/>
                    </a:lnTo>
                    <a:lnTo>
                      <a:pt x="3973" y="2142"/>
                    </a:lnTo>
                    <a:cubicBezTo>
                      <a:pt x="3831" y="2147"/>
                      <a:pt x="3542" y="2169"/>
                      <a:pt x="3188" y="2207"/>
                    </a:cubicBezTo>
                    <a:cubicBezTo>
                      <a:pt x="2725" y="2191"/>
                      <a:pt x="2207" y="2126"/>
                      <a:pt x="1891" y="1968"/>
                    </a:cubicBezTo>
                    <a:cubicBezTo>
                      <a:pt x="2109" y="1897"/>
                      <a:pt x="2327" y="1837"/>
                      <a:pt x="2556" y="1799"/>
                    </a:cubicBezTo>
                    <a:cubicBezTo>
                      <a:pt x="3024" y="1717"/>
                      <a:pt x="3504" y="1673"/>
                      <a:pt x="3984" y="1663"/>
                    </a:cubicBezTo>
                    <a:lnTo>
                      <a:pt x="3984" y="1297"/>
                    </a:lnTo>
                    <a:cubicBezTo>
                      <a:pt x="3967" y="1297"/>
                      <a:pt x="3793" y="1297"/>
                      <a:pt x="3531" y="1319"/>
                    </a:cubicBezTo>
                    <a:cubicBezTo>
                      <a:pt x="3204" y="1243"/>
                      <a:pt x="2888" y="1139"/>
                      <a:pt x="2583" y="1009"/>
                    </a:cubicBezTo>
                    <a:cubicBezTo>
                      <a:pt x="3171" y="836"/>
                      <a:pt x="3779" y="750"/>
                      <a:pt x="4387" y="750"/>
                    </a:cubicBezTo>
                    <a:cubicBezTo>
                      <a:pt x="4990" y="750"/>
                      <a:pt x="5593" y="835"/>
                      <a:pt x="6179" y="1003"/>
                    </a:cubicBezTo>
                    <a:cubicBezTo>
                      <a:pt x="5874" y="1139"/>
                      <a:pt x="5553" y="1243"/>
                      <a:pt x="5231" y="1314"/>
                    </a:cubicBezTo>
                    <a:cubicBezTo>
                      <a:pt x="4970" y="1303"/>
                      <a:pt x="4795" y="1303"/>
                      <a:pt x="4779" y="1297"/>
                    </a:cubicBezTo>
                    <a:lnTo>
                      <a:pt x="4779" y="1663"/>
                    </a:lnTo>
                    <a:cubicBezTo>
                      <a:pt x="5259" y="1668"/>
                      <a:pt x="5738" y="1712"/>
                      <a:pt x="6207" y="1793"/>
                    </a:cubicBezTo>
                    <a:cubicBezTo>
                      <a:pt x="6436" y="1831"/>
                      <a:pt x="6654" y="1891"/>
                      <a:pt x="6871" y="1962"/>
                    </a:cubicBezTo>
                    <a:cubicBezTo>
                      <a:pt x="6550" y="2120"/>
                      <a:pt x="6038" y="2186"/>
                      <a:pt x="5575" y="2207"/>
                    </a:cubicBezTo>
                    <a:cubicBezTo>
                      <a:pt x="5220" y="2164"/>
                      <a:pt x="4932" y="2142"/>
                      <a:pt x="4790" y="2137"/>
                    </a:cubicBezTo>
                    <a:lnTo>
                      <a:pt x="4790" y="2207"/>
                    </a:lnTo>
                    <a:lnTo>
                      <a:pt x="4746" y="2207"/>
                    </a:lnTo>
                    <a:lnTo>
                      <a:pt x="4719" y="2567"/>
                    </a:lnTo>
                    <a:cubicBezTo>
                      <a:pt x="4779" y="2572"/>
                      <a:pt x="4981" y="2583"/>
                      <a:pt x="5248" y="2583"/>
                    </a:cubicBezTo>
                    <a:cubicBezTo>
                      <a:pt x="5346" y="2583"/>
                      <a:pt x="5449" y="2583"/>
                      <a:pt x="5558" y="2578"/>
                    </a:cubicBezTo>
                    <a:cubicBezTo>
                      <a:pt x="6147" y="2654"/>
                      <a:pt x="6757" y="2780"/>
                      <a:pt x="7198" y="2943"/>
                    </a:cubicBezTo>
                    <a:cubicBezTo>
                      <a:pt x="6840" y="3111"/>
                      <a:pt x="6255" y="3159"/>
                      <a:pt x="5732" y="3159"/>
                    </a:cubicBezTo>
                    <a:cubicBezTo>
                      <a:pt x="5357" y="3159"/>
                      <a:pt x="5013" y="3135"/>
                      <a:pt x="4806" y="3112"/>
                    </a:cubicBezTo>
                    <a:lnTo>
                      <a:pt x="4763" y="3477"/>
                    </a:lnTo>
                    <a:cubicBezTo>
                      <a:pt x="5090" y="3510"/>
                      <a:pt x="5422" y="3526"/>
                      <a:pt x="5749" y="3526"/>
                    </a:cubicBezTo>
                    <a:cubicBezTo>
                      <a:pt x="6387" y="3526"/>
                      <a:pt x="7171" y="3450"/>
                      <a:pt x="7591" y="3134"/>
                    </a:cubicBezTo>
                    <a:cubicBezTo>
                      <a:pt x="7727" y="3226"/>
                      <a:pt x="7814" y="3330"/>
                      <a:pt x="7814" y="3444"/>
                    </a:cubicBezTo>
                    <a:cubicBezTo>
                      <a:pt x="7809" y="3510"/>
                      <a:pt x="7781" y="3575"/>
                      <a:pt x="7727" y="3619"/>
                    </a:cubicBezTo>
                    <a:cubicBezTo>
                      <a:pt x="7348" y="3980"/>
                      <a:pt x="6071" y="4060"/>
                      <a:pt x="5241" y="4060"/>
                    </a:cubicBezTo>
                    <a:cubicBezTo>
                      <a:pt x="5045" y="4060"/>
                      <a:pt x="4875" y="4055"/>
                      <a:pt x="4746" y="4049"/>
                    </a:cubicBezTo>
                    <a:lnTo>
                      <a:pt x="4746" y="4066"/>
                    </a:lnTo>
                    <a:lnTo>
                      <a:pt x="4523" y="3886"/>
                    </a:lnTo>
                    <a:lnTo>
                      <a:pt x="4523" y="3886"/>
                    </a:lnTo>
                    <a:cubicBezTo>
                      <a:pt x="4403" y="4033"/>
                      <a:pt x="4278" y="4540"/>
                      <a:pt x="5635" y="6022"/>
                    </a:cubicBezTo>
                    <a:cubicBezTo>
                      <a:pt x="5858" y="6261"/>
                      <a:pt x="6060" y="6518"/>
                      <a:pt x="6239" y="6790"/>
                    </a:cubicBezTo>
                    <a:lnTo>
                      <a:pt x="6234" y="6850"/>
                    </a:lnTo>
                    <a:lnTo>
                      <a:pt x="6278" y="6855"/>
                    </a:lnTo>
                    <a:cubicBezTo>
                      <a:pt x="6408" y="7073"/>
                      <a:pt x="6523" y="7302"/>
                      <a:pt x="6626" y="7537"/>
                    </a:cubicBezTo>
                    <a:cubicBezTo>
                      <a:pt x="6833" y="8005"/>
                      <a:pt x="6975" y="8316"/>
                      <a:pt x="7705" y="8348"/>
                    </a:cubicBezTo>
                    <a:lnTo>
                      <a:pt x="7798" y="8348"/>
                    </a:lnTo>
                    <a:cubicBezTo>
                      <a:pt x="8152" y="8348"/>
                      <a:pt x="8397" y="8245"/>
                      <a:pt x="8528" y="8038"/>
                    </a:cubicBezTo>
                    <a:cubicBezTo>
                      <a:pt x="8691" y="7776"/>
                      <a:pt x="8604" y="7444"/>
                      <a:pt x="8533" y="7264"/>
                    </a:cubicBezTo>
                    <a:cubicBezTo>
                      <a:pt x="8735" y="7008"/>
                      <a:pt x="8621" y="6654"/>
                      <a:pt x="8539" y="6474"/>
                    </a:cubicBezTo>
                    <a:cubicBezTo>
                      <a:pt x="8555" y="6447"/>
                      <a:pt x="8572" y="6425"/>
                      <a:pt x="8588" y="6398"/>
                    </a:cubicBezTo>
                    <a:cubicBezTo>
                      <a:pt x="8779" y="6033"/>
                      <a:pt x="8561" y="5613"/>
                      <a:pt x="8430" y="5417"/>
                    </a:cubicBezTo>
                    <a:cubicBezTo>
                      <a:pt x="8441" y="5395"/>
                      <a:pt x="8452" y="5373"/>
                      <a:pt x="8463" y="5351"/>
                    </a:cubicBezTo>
                    <a:cubicBezTo>
                      <a:pt x="8572" y="5063"/>
                      <a:pt x="8414" y="4785"/>
                      <a:pt x="8283" y="4627"/>
                    </a:cubicBezTo>
                    <a:cubicBezTo>
                      <a:pt x="8288" y="4616"/>
                      <a:pt x="8294" y="4605"/>
                      <a:pt x="8299" y="4594"/>
                    </a:cubicBezTo>
                    <a:cubicBezTo>
                      <a:pt x="8435" y="4267"/>
                      <a:pt x="8223" y="3946"/>
                      <a:pt x="8076" y="3771"/>
                    </a:cubicBezTo>
                    <a:cubicBezTo>
                      <a:pt x="8141" y="3679"/>
                      <a:pt x="8179" y="3564"/>
                      <a:pt x="8179" y="3450"/>
                    </a:cubicBezTo>
                    <a:cubicBezTo>
                      <a:pt x="8179" y="3215"/>
                      <a:pt x="8043" y="3019"/>
                      <a:pt x="7820" y="2861"/>
                    </a:cubicBezTo>
                    <a:cubicBezTo>
                      <a:pt x="7869" y="2769"/>
                      <a:pt x="7890" y="2665"/>
                      <a:pt x="7890" y="2556"/>
                    </a:cubicBezTo>
                    <a:cubicBezTo>
                      <a:pt x="7890" y="2284"/>
                      <a:pt x="7754" y="2055"/>
                      <a:pt x="7482" y="1870"/>
                    </a:cubicBezTo>
                    <a:cubicBezTo>
                      <a:pt x="7509" y="1793"/>
                      <a:pt x="7525" y="1717"/>
                      <a:pt x="7525" y="1635"/>
                    </a:cubicBezTo>
                    <a:cubicBezTo>
                      <a:pt x="7525" y="1270"/>
                      <a:pt x="7209" y="1009"/>
                      <a:pt x="6773" y="823"/>
                    </a:cubicBezTo>
                    <a:cubicBezTo>
                      <a:pt x="6784" y="785"/>
                      <a:pt x="6795" y="747"/>
                      <a:pt x="6795" y="703"/>
                    </a:cubicBezTo>
                    <a:cubicBezTo>
                      <a:pt x="6795" y="137"/>
                      <a:pt x="5111" y="22"/>
                      <a:pt x="4387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8" name="Google Shape;9428;p62"/>
              <p:cNvSpPr/>
              <p:nvPr/>
            </p:nvSpPr>
            <p:spPr>
              <a:xfrm>
                <a:off x="3147586" y="3469828"/>
                <a:ext cx="24135" cy="107004"/>
              </a:xfrm>
              <a:custGeom>
                <a:avLst/>
                <a:gdLst/>
                <a:ahLst/>
                <a:cxnLst/>
                <a:rect l="l" t="t" r="r" b="b"/>
                <a:pathLst>
                  <a:path w="955" h="4234" extrusionOk="0">
                    <a:moveTo>
                      <a:pt x="475" y="0"/>
                    </a:moveTo>
                    <a:cubicBezTo>
                      <a:pt x="475" y="0"/>
                      <a:pt x="208" y="33"/>
                      <a:pt x="137" y="76"/>
                    </a:cubicBezTo>
                    <a:cubicBezTo>
                      <a:pt x="61" y="114"/>
                      <a:pt x="1" y="1101"/>
                      <a:pt x="126" y="1210"/>
                    </a:cubicBezTo>
                    <a:cubicBezTo>
                      <a:pt x="251" y="1313"/>
                      <a:pt x="44" y="1477"/>
                      <a:pt x="55" y="1738"/>
                    </a:cubicBezTo>
                    <a:cubicBezTo>
                      <a:pt x="61" y="2005"/>
                      <a:pt x="126" y="2872"/>
                      <a:pt x="191" y="3013"/>
                    </a:cubicBezTo>
                    <a:cubicBezTo>
                      <a:pt x="251" y="3150"/>
                      <a:pt x="240" y="4234"/>
                      <a:pt x="475" y="4234"/>
                    </a:cubicBezTo>
                    <a:cubicBezTo>
                      <a:pt x="709" y="4234"/>
                      <a:pt x="698" y="3150"/>
                      <a:pt x="764" y="3013"/>
                    </a:cubicBezTo>
                    <a:cubicBezTo>
                      <a:pt x="823" y="2872"/>
                      <a:pt x="889" y="2005"/>
                      <a:pt x="900" y="1738"/>
                    </a:cubicBezTo>
                    <a:cubicBezTo>
                      <a:pt x="911" y="1471"/>
                      <a:pt x="698" y="1313"/>
                      <a:pt x="829" y="1210"/>
                    </a:cubicBezTo>
                    <a:cubicBezTo>
                      <a:pt x="954" y="1101"/>
                      <a:pt x="889" y="120"/>
                      <a:pt x="818" y="71"/>
                    </a:cubicBezTo>
                    <a:cubicBezTo>
                      <a:pt x="742" y="27"/>
                      <a:pt x="475" y="0"/>
                      <a:pt x="475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29" name="Google Shape;9429;p62"/>
              <p:cNvSpPr/>
              <p:nvPr/>
            </p:nvSpPr>
            <p:spPr>
              <a:xfrm>
                <a:off x="3316002" y="3800796"/>
                <a:ext cx="45895" cy="28608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132" extrusionOk="0">
                    <a:moveTo>
                      <a:pt x="915" y="0"/>
                    </a:moveTo>
                    <a:cubicBezTo>
                      <a:pt x="708" y="0"/>
                      <a:pt x="488" y="108"/>
                      <a:pt x="295" y="374"/>
                    </a:cubicBezTo>
                    <a:cubicBezTo>
                      <a:pt x="1" y="784"/>
                      <a:pt x="334" y="1132"/>
                      <a:pt x="575" y="1132"/>
                    </a:cubicBezTo>
                    <a:cubicBezTo>
                      <a:pt x="629" y="1132"/>
                      <a:pt x="678" y="1115"/>
                      <a:pt x="715" y="1077"/>
                    </a:cubicBezTo>
                    <a:cubicBezTo>
                      <a:pt x="916" y="870"/>
                      <a:pt x="1537" y="984"/>
                      <a:pt x="1679" y="674"/>
                    </a:cubicBezTo>
                    <a:cubicBezTo>
                      <a:pt x="1815" y="358"/>
                      <a:pt x="1412" y="221"/>
                      <a:pt x="1412" y="221"/>
                    </a:cubicBezTo>
                    <a:cubicBezTo>
                      <a:pt x="1274" y="85"/>
                      <a:pt x="1099" y="0"/>
                      <a:pt x="915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30" name="Google Shape;9430;p62"/>
              <p:cNvSpPr/>
              <p:nvPr/>
            </p:nvSpPr>
            <p:spPr>
              <a:xfrm>
                <a:off x="2997897" y="3645093"/>
                <a:ext cx="37479" cy="23706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938" extrusionOk="0">
                    <a:moveTo>
                      <a:pt x="568" y="1"/>
                    </a:moveTo>
                    <a:cubicBezTo>
                      <a:pt x="320" y="1"/>
                      <a:pt x="117" y="99"/>
                      <a:pt x="66" y="269"/>
                    </a:cubicBezTo>
                    <a:cubicBezTo>
                      <a:pt x="1" y="503"/>
                      <a:pt x="240" y="781"/>
                      <a:pt x="611" y="890"/>
                    </a:cubicBezTo>
                    <a:cubicBezTo>
                      <a:pt x="716" y="922"/>
                      <a:pt x="820" y="938"/>
                      <a:pt x="917" y="938"/>
                    </a:cubicBezTo>
                    <a:cubicBezTo>
                      <a:pt x="1162" y="938"/>
                      <a:pt x="1361" y="840"/>
                      <a:pt x="1412" y="672"/>
                    </a:cubicBezTo>
                    <a:cubicBezTo>
                      <a:pt x="1483" y="437"/>
                      <a:pt x="1238" y="160"/>
                      <a:pt x="867" y="45"/>
                    </a:cubicBezTo>
                    <a:cubicBezTo>
                      <a:pt x="765" y="15"/>
                      <a:pt x="663" y="1"/>
                      <a:pt x="568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31" name="Google Shape;9431;p62"/>
              <p:cNvSpPr/>
              <p:nvPr/>
            </p:nvSpPr>
            <p:spPr>
              <a:xfrm>
                <a:off x="2968025" y="3658714"/>
                <a:ext cx="65153" cy="151913"/>
              </a:xfrm>
              <a:custGeom>
                <a:avLst/>
                <a:gdLst/>
                <a:ahLst/>
                <a:cxnLst/>
                <a:rect l="l" t="t" r="r" b="b"/>
                <a:pathLst>
                  <a:path w="2578" h="6011" extrusionOk="0">
                    <a:moveTo>
                      <a:pt x="1635" y="1332"/>
                    </a:moveTo>
                    <a:cubicBezTo>
                      <a:pt x="1635" y="1332"/>
                      <a:pt x="1586" y="2770"/>
                      <a:pt x="1471" y="3446"/>
                    </a:cubicBezTo>
                    <a:lnTo>
                      <a:pt x="1471" y="3440"/>
                    </a:lnTo>
                    <a:cubicBezTo>
                      <a:pt x="1357" y="4116"/>
                      <a:pt x="1095" y="5418"/>
                      <a:pt x="1095" y="5418"/>
                    </a:cubicBezTo>
                    <a:cubicBezTo>
                      <a:pt x="1095" y="5418"/>
                      <a:pt x="850" y="4045"/>
                      <a:pt x="1014" y="3135"/>
                    </a:cubicBezTo>
                    <a:cubicBezTo>
                      <a:pt x="1177" y="2225"/>
                      <a:pt x="1635" y="1332"/>
                      <a:pt x="1635" y="1332"/>
                    </a:cubicBezTo>
                    <a:close/>
                    <a:moveTo>
                      <a:pt x="1333" y="0"/>
                    </a:moveTo>
                    <a:cubicBezTo>
                      <a:pt x="1262" y="0"/>
                      <a:pt x="1199" y="23"/>
                      <a:pt x="1155" y="84"/>
                    </a:cubicBezTo>
                    <a:cubicBezTo>
                      <a:pt x="965" y="345"/>
                      <a:pt x="1215" y="1201"/>
                      <a:pt x="861" y="1751"/>
                    </a:cubicBezTo>
                    <a:cubicBezTo>
                      <a:pt x="502" y="2307"/>
                      <a:pt x="442" y="4704"/>
                      <a:pt x="284" y="5004"/>
                    </a:cubicBezTo>
                    <a:cubicBezTo>
                      <a:pt x="131" y="5304"/>
                      <a:pt x="0" y="5734"/>
                      <a:pt x="180" y="5871"/>
                    </a:cubicBezTo>
                    <a:cubicBezTo>
                      <a:pt x="220" y="5899"/>
                      <a:pt x="263" y="5911"/>
                      <a:pt x="309" y="5911"/>
                    </a:cubicBezTo>
                    <a:cubicBezTo>
                      <a:pt x="461" y="5911"/>
                      <a:pt x="642" y="5792"/>
                      <a:pt x="820" y="5792"/>
                    </a:cubicBezTo>
                    <a:cubicBezTo>
                      <a:pt x="834" y="5792"/>
                      <a:pt x="847" y="5793"/>
                      <a:pt x="861" y="5794"/>
                    </a:cubicBezTo>
                    <a:cubicBezTo>
                      <a:pt x="1075" y="5813"/>
                      <a:pt x="1073" y="6010"/>
                      <a:pt x="1242" y="6010"/>
                    </a:cubicBezTo>
                    <a:cubicBezTo>
                      <a:pt x="1267" y="6010"/>
                      <a:pt x="1296" y="6006"/>
                      <a:pt x="1330" y="5996"/>
                    </a:cubicBezTo>
                    <a:cubicBezTo>
                      <a:pt x="1591" y="5920"/>
                      <a:pt x="1531" y="4786"/>
                      <a:pt x="1777" y="4301"/>
                    </a:cubicBezTo>
                    <a:cubicBezTo>
                      <a:pt x="2016" y="3816"/>
                      <a:pt x="2060" y="1114"/>
                      <a:pt x="2365" y="645"/>
                    </a:cubicBezTo>
                    <a:cubicBezTo>
                      <a:pt x="2577" y="319"/>
                      <a:pt x="2413" y="123"/>
                      <a:pt x="2183" y="123"/>
                    </a:cubicBezTo>
                    <a:cubicBezTo>
                      <a:pt x="2082" y="123"/>
                      <a:pt x="1969" y="160"/>
                      <a:pt x="1869" y="242"/>
                    </a:cubicBezTo>
                    <a:cubicBezTo>
                      <a:pt x="1869" y="242"/>
                      <a:pt x="1561" y="0"/>
                      <a:pt x="133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32" name="Google Shape;9432;p62"/>
              <p:cNvSpPr/>
              <p:nvPr/>
            </p:nvSpPr>
            <p:spPr>
              <a:xfrm>
                <a:off x="2997948" y="3820282"/>
                <a:ext cx="10994" cy="25930"/>
              </a:xfrm>
              <a:custGeom>
                <a:avLst/>
                <a:gdLst/>
                <a:ahLst/>
                <a:cxnLst/>
                <a:rect l="l" t="t" r="r" b="b"/>
                <a:pathLst>
                  <a:path w="435" h="1026" extrusionOk="0">
                    <a:moveTo>
                      <a:pt x="177" y="1"/>
                    </a:moveTo>
                    <a:cubicBezTo>
                      <a:pt x="154" y="1"/>
                      <a:pt x="131" y="8"/>
                      <a:pt x="113" y="22"/>
                    </a:cubicBezTo>
                    <a:cubicBezTo>
                      <a:pt x="113" y="22"/>
                      <a:pt x="0" y="1025"/>
                      <a:pt x="211" y="1025"/>
                    </a:cubicBezTo>
                    <a:cubicBezTo>
                      <a:pt x="213" y="1025"/>
                      <a:pt x="215" y="1025"/>
                      <a:pt x="217" y="1025"/>
                    </a:cubicBezTo>
                    <a:cubicBezTo>
                      <a:pt x="435" y="1014"/>
                      <a:pt x="277" y="22"/>
                      <a:pt x="211" y="6"/>
                    </a:cubicBezTo>
                    <a:cubicBezTo>
                      <a:pt x="200" y="2"/>
                      <a:pt x="189" y="1"/>
                      <a:pt x="177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33" name="Google Shape;9433;p62"/>
              <p:cNvSpPr/>
              <p:nvPr/>
            </p:nvSpPr>
            <p:spPr>
              <a:xfrm>
                <a:off x="2999869" y="3845352"/>
                <a:ext cx="10994" cy="2590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1025" extrusionOk="0">
                    <a:moveTo>
                      <a:pt x="173" y="0"/>
                    </a:moveTo>
                    <a:cubicBezTo>
                      <a:pt x="152" y="0"/>
                      <a:pt x="132" y="8"/>
                      <a:pt x="113" y="22"/>
                    </a:cubicBezTo>
                    <a:cubicBezTo>
                      <a:pt x="113" y="22"/>
                      <a:pt x="1" y="1025"/>
                      <a:pt x="212" y="1025"/>
                    </a:cubicBezTo>
                    <a:cubicBezTo>
                      <a:pt x="213" y="1025"/>
                      <a:pt x="215" y="1025"/>
                      <a:pt x="217" y="1025"/>
                    </a:cubicBezTo>
                    <a:cubicBezTo>
                      <a:pt x="435" y="1014"/>
                      <a:pt x="277" y="22"/>
                      <a:pt x="206" y="6"/>
                    </a:cubicBezTo>
                    <a:cubicBezTo>
                      <a:pt x="195" y="2"/>
                      <a:pt x="184" y="0"/>
                      <a:pt x="173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34" name="Google Shape;9434;p62"/>
              <p:cNvSpPr/>
              <p:nvPr/>
            </p:nvSpPr>
            <p:spPr>
              <a:xfrm>
                <a:off x="3001258" y="3869437"/>
                <a:ext cx="10842" cy="25930"/>
              </a:xfrm>
              <a:custGeom>
                <a:avLst/>
                <a:gdLst/>
                <a:ahLst/>
                <a:cxnLst/>
                <a:rect l="l" t="t" r="r" b="b"/>
                <a:pathLst>
                  <a:path w="429" h="1026" extrusionOk="0">
                    <a:moveTo>
                      <a:pt x="172" y="1"/>
                    </a:moveTo>
                    <a:cubicBezTo>
                      <a:pt x="149" y="1"/>
                      <a:pt x="126" y="8"/>
                      <a:pt x="107" y="23"/>
                    </a:cubicBezTo>
                    <a:cubicBezTo>
                      <a:pt x="107" y="23"/>
                      <a:pt x="0" y="1026"/>
                      <a:pt x="206" y="1026"/>
                    </a:cubicBezTo>
                    <a:cubicBezTo>
                      <a:pt x="208" y="1026"/>
                      <a:pt x="209" y="1025"/>
                      <a:pt x="211" y="1025"/>
                    </a:cubicBezTo>
                    <a:cubicBezTo>
                      <a:pt x="429" y="1014"/>
                      <a:pt x="271" y="23"/>
                      <a:pt x="205" y="6"/>
                    </a:cubicBezTo>
                    <a:cubicBezTo>
                      <a:pt x="195" y="3"/>
                      <a:pt x="183" y="1"/>
                      <a:pt x="172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35" name="Google Shape;9435;p62"/>
              <p:cNvSpPr/>
              <p:nvPr/>
            </p:nvSpPr>
            <p:spPr>
              <a:xfrm>
                <a:off x="3124740" y="3316398"/>
                <a:ext cx="31818" cy="31237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1236" extrusionOk="0">
                    <a:moveTo>
                      <a:pt x="805" y="0"/>
                    </a:moveTo>
                    <a:cubicBezTo>
                      <a:pt x="602" y="0"/>
                      <a:pt x="240" y="105"/>
                      <a:pt x="120" y="241"/>
                    </a:cubicBezTo>
                    <a:cubicBezTo>
                      <a:pt x="0" y="382"/>
                      <a:pt x="0" y="873"/>
                      <a:pt x="87" y="987"/>
                    </a:cubicBezTo>
                    <a:cubicBezTo>
                      <a:pt x="162" y="1085"/>
                      <a:pt x="321" y="1235"/>
                      <a:pt x="505" y="1235"/>
                    </a:cubicBezTo>
                    <a:cubicBezTo>
                      <a:pt x="536" y="1235"/>
                      <a:pt x="567" y="1231"/>
                      <a:pt x="600" y="1221"/>
                    </a:cubicBezTo>
                    <a:cubicBezTo>
                      <a:pt x="817" y="1156"/>
                      <a:pt x="1052" y="687"/>
                      <a:pt x="1155" y="573"/>
                    </a:cubicBezTo>
                    <a:cubicBezTo>
                      <a:pt x="1259" y="459"/>
                      <a:pt x="1128" y="17"/>
                      <a:pt x="834" y="1"/>
                    </a:cubicBezTo>
                    <a:cubicBezTo>
                      <a:pt x="825" y="0"/>
                      <a:pt x="815" y="0"/>
                      <a:pt x="805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36" name="Google Shape;9436;p62"/>
              <p:cNvSpPr/>
              <p:nvPr/>
            </p:nvSpPr>
            <p:spPr>
              <a:xfrm>
                <a:off x="3163710" y="3316398"/>
                <a:ext cx="31970" cy="31085"/>
              </a:xfrm>
              <a:custGeom>
                <a:avLst/>
                <a:gdLst/>
                <a:ahLst/>
                <a:cxnLst/>
                <a:rect l="l" t="t" r="r" b="b"/>
                <a:pathLst>
                  <a:path w="1265" h="1230" extrusionOk="0">
                    <a:moveTo>
                      <a:pt x="454" y="0"/>
                    </a:moveTo>
                    <a:cubicBezTo>
                      <a:pt x="444" y="0"/>
                      <a:pt x="434" y="0"/>
                      <a:pt x="425" y="1"/>
                    </a:cubicBezTo>
                    <a:cubicBezTo>
                      <a:pt x="131" y="17"/>
                      <a:pt x="0" y="459"/>
                      <a:pt x="104" y="573"/>
                    </a:cubicBezTo>
                    <a:cubicBezTo>
                      <a:pt x="207" y="687"/>
                      <a:pt x="442" y="1156"/>
                      <a:pt x="665" y="1216"/>
                    </a:cubicBezTo>
                    <a:cubicBezTo>
                      <a:pt x="697" y="1225"/>
                      <a:pt x="729" y="1230"/>
                      <a:pt x="760" y="1230"/>
                    </a:cubicBezTo>
                    <a:cubicBezTo>
                      <a:pt x="944" y="1230"/>
                      <a:pt x="1103" y="1080"/>
                      <a:pt x="1177" y="982"/>
                    </a:cubicBezTo>
                    <a:cubicBezTo>
                      <a:pt x="1264" y="867"/>
                      <a:pt x="1264" y="382"/>
                      <a:pt x="1139" y="241"/>
                    </a:cubicBezTo>
                    <a:cubicBezTo>
                      <a:pt x="1020" y="105"/>
                      <a:pt x="657" y="0"/>
                      <a:pt x="45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37" name="Google Shape;9437;p62"/>
              <p:cNvSpPr/>
              <p:nvPr/>
            </p:nvSpPr>
            <p:spPr>
              <a:xfrm>
                <a:off x="3148825" y="3340786"/>
                <a:ext cx="23984" cy="19333"/>
              </a:xfrm>
              <a:custGeom>
                <a:avLst/>
                <a:gdLst/>
                <a:ahLst/>
                <a:cxnLst/>
                <a:rect l="l" t="t" r="r" b="b"/>
                <a:pathLst>
                  <a:path w="949" h="765" extrusionOk="0">
                    <a:moveTo>
                      <a:pt x="475" y="0"/>
                    </a:moveTo>
                    <a:cubicBezTo>
                      <a:pt x="355" y="0"/>
                      <a:pt x="1" y="649"/>
                      <a:pt x="208" y="736"/>
                    </a:cubicBezTo>
                    <a:cubicBezTo>
                      <a:pt x="248" y="753"/>
                      <a:pt x="283" y="760"/>
                      <a:pt x="313" y="760"/>
                    </a:cubicBezTo>
                    <a:cubicBezTo>
                      <a:pt x="436" y="760"/>
                      <a:pt x="475" y="643"/>
                      <a:pt x="475" y="643"/>
                    </a:cubicBezTo>
                    <a:cubicBezTo>
                      <a:pt x="475" y="643"/>
                      <a:pt x="514" y="765"/>
                      <a:pt x="639" y="765"/>
                    </a:cubicBezTo>
                    <a:cubicBezTo>
                      <a:pt x="668" y="765"/>
                      <a:pt x="702" y="758"/>
                      <a:pt x="742" y="741"/>
                    </a:cubicBezTo>
                    <a:cubicBezTo>
                      <a:pt x="949" y="654"/>
                      <a:pt x="595" y="0"/>
                      <a:pt x="475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9438" name="Google Shape;9438;p62"/>
          <p:cNvGrpSpPr/>
          <p:nvPr/>
        </p:nvGrpSpPr>
        <p:grpSpPr>
          <a:xfrm>
            <a:off x="4707616" y="3256553"/>
            <a:ext cx="447702" cy="1135923"/>
            <a:chOff x="4707616" y="3256553"/>
            <a:chExt cx="447702" cy="1135923"/>
          </a:xfrm>
        </p:grpSpPr>
        <p:sp>
          <p:nvSpPr>
            <p:cNvPr id="9439" name="Google Shape;9439;p62"/>
            <p:cNvSpPr/>
            <p:nvPr/>
          </p:nvSpPr>
          <p:spPr>
            <a:xfrm>
              <a:off x="4707616" y="3256553"/>
              <a:ext cx="447702" cy="1135923"/>
            </a:xfrm>
            <a:custGeom>
              <a:avLst/>
              <a:gdLst/>
              <a:ahLst/>
              <a:cxnLst/>
              <a:rect l="l" t="t" r="r" b="b"/>
              <a:pathLst>
                <a:path w="17715" h="44947" extrusionOk="0">
                  <a:moveTo>
                    <a:pt x="8707" y="1"/>
                  </a:moveTo>
                  <a:cubicBezTo>
                    <a:pt x="7995" y="1"/>
                    <a:pt x="6260" y="235"/>
                    <a:pt x="6588" y="2603"/>
                  </a:cubicBezTo>
                  <a:cubicBezTo>
                    <a:pt x="6588" y="2603"/>
                    <a:pt x="6530" y="2587"/>
                    <a:pt x="6458" y="2587"/>
                  </a:cubicBezTo>
                  <a:cubicBezTo>
                    <a:pt x="6328" y="2587"/>
                    <a:pt x="6156" y="2641"/>
                    <a:pt x="6212" y="2946"/>
                  </a:cubicBezTo>
                  <a:cubicBezTo>
                    <a:pt x="6294" y="3415"/>
                    <a:pt x="6457" y="3965"/>
                    <a:pt x="7040" y="3965"/>
                  </a:cubicBezTo>
                  <a:cubicBezTo>
                    <a:pt x="7040" y="3965"/>
                    <a:pt x="7051" y="4690"/>
                    <a:pt x="7585" y="5022"/>
                  </a:cubicBezTo>
                  <a:cubicBezTo>
                    <a:pt x="7585" y="5022"/>
                    <a:pt x="7716" y="5720"/>
                    <a:pt x="7618" y="5851"/>
                  </a:cubicBezTo>
                  <a:cubicBezTo>
                    <a:pt x="7525" y="5982"/>
                    <a:pt x="5749" y="7224"/>
                    <a:pt x="5166" y="7278"/>
                  </a:cubicBezTo>
                  <a:cubicBezTo>
                    <a:pt x="4588" y="7338"/>
                    <a:pt x="2796" y="7758"/>
                    <a:pt x="2774" y="9725"/>
                  </a:cubicBezTo>
                  <a:cubicBezTo>
                    <a:pt x="2752" y="11687"/>
                    <a:pt x="2621" y="12259"/>
                    <a:pt x="2441" y="12542"/>
                  </a:cubicBezTo>
                  <a:cubicBezTo>
                    <a:pt x="2267" y="12825"/>
                    <a:pt x="2147" y="14640"/>
                    <a:pt x="2191" y="15485"/>
                  </a:cubicBezTo>
                  <a:cubicBezTo>
                    <a:pt x="2240" y="16324"/>
                    <a:pt x="1390" y="18422"/>
                    <a:pt x="1542" y="20874"/>
                  </a:cubicBezTo>
                  <a:cubicBezTo>
                    <a:pt x="1542" y="20874"/>
                    <a:pt x="665" y="21691"/>
                    <a:pt x="594" y="22334"/>
                  </a:cubicBezTo>
                  <a:cubicBezTo>
                    <a:pt x="523" y="22971"/>
                    <a:pt x="0" y="23838"/>
                    <a:pt x="60" y="23958"/>
                  </a:cubicBezTo>
                  <a:cubicBezTo>
                    <a:pt x="87" y="24009"/>
                    <a:pt x="166" y="24037"/>
                    <a:pt x="260" y="24037"/>
                  </a:cubicBezTo>
                  <a:cubicBezTo>
                    <a:pt x="376" y="24037"/>
                    <a:pt x="515" y="23994"/>
                    <a:pt x="605" y="23898"/>
                  </a:cubicBezTo>
                  <a:cubicBezTo>
                    <a:pt x="769" y="23718"/>
                    <a:pt x="1030" y="23386"/>
                    <a:pt x="1030" y="23386"/>
                  </a:cubicBezTo>
                  <a:lnTo>
                    <a:pt x="1030" y="23386"/>
                  </a:lnTo>
                  <a:cubicBezTo>
                    <a:pt x="1030" y="23386"/>
                    <a:pt x="474" y="25511"/>
                    <a:pt x="758" y="25603"/>
                  </a:cubicBezTo>
                  <a:cubicBezTo>
                    <a:pt x="769" y="25607"/>
                    <a:pt x="781" y="25609"/>
                    <a:pt x="792" y="25609"/>
                  </a:cubicBezTo>
                  <a:cubicBezTo>
                    <a:pt x="1101" y="25609"/>
                    <a:pt x="1317" y="24295"/>
                    <a:pt x="1422" y="24143"/>
                  </a:cubicBezTo>
                  <a:cubicBezTo>
                    <a:pt x="1441" y="24117"/>
                    <a:pt x="1456" y="24106"/>
                    <a:pt x="1468" y="24106"/>
                  </a:cubicBezTo>
                  <a:cubicBezTo>
                    <a:pt x="1530" y="24106"/>
                    <a:pt x="1525" y="24383"/>
                    <a:pt x="1493" y="24546"/>
                  </a:cubicBezTo>
                  <a:cubicBezTo>
                    <a:pt x="1451" y="24741"/>
                    <a:pt x="1378" y="25771"/>
                    <a:pt x="1600" y="25771"/>
                  </a:cubicBezTo>
                  <a:cubicBezTo>
                    <a:pt x="1608" y="25771"/>
                    <a:pt x="1616" y="25769"/>
                    <a:pt x="1624" y="25767"/>
                  </a:cubicBezTo>
                  <a:cubicBezTo>
                    <a:pt x="1851" y="25701"/>
                    <a:pt x="1928" y="24271"/>
                    <a:pt x="2034" y="24271"/>
                  </a:cubicBezTo>
                  <a:cubicBezTo>
                    <a:pt x="2042" y="24271"/>
                    <a:pt x="2051" y="24280"/>
                    <a:pt x="2060" y="24301"/>
                  </a:cubicBezTo>
                  <a:cubicBezTo>
                    <a:pt x="2180" y="24573"/>
                    <a:pt x="2000" y="25592"/>
                    <a:pt x="2169" y="25625"/>
                  </a:cubicBezTo>
                  <a:cubicBezTo>
                    <a:pt x="2183" y="25628"/>
                    <a:pt x="2195" y="25629"/>
                    <a:pt x="2207" y="25629"/>
                  </a:cubicBezTo>
                  <a:cubicBezTo>
                    <a:pt x="2334" y="25629"/>
                    <a:pt x="2346" y="25475"/>
                    <a:pt x="2371" y="25380"/>
                  </a:cubicBezTo>
                  <a:cubicBezTo>
                    <a:pt x="2396" y="25279"/>
                    <a:pt x="2346" y="24133"/>
                    <a:pt x="2444" y="24133"/>
                  </a:cubicBezTo>
                  <a:cubicBezTo>
                    <a:pt x="2451" y="24133"/>
                    <a:pt x="2459" y="24140"/>
                    <a:pt x="2469" y="24154"/>
                  </a:cubicBezTo>
                  <a:cubicBezTo>
                    <a:pt x="2599" y="24350"/>
                    <a:pt x="2523" y="25353"/>
                    <a:pt x="2632" y="25385"/>
                  </a:cubicBezTo>
                  <a:cubicBezTo>
                    <a:pt x="2632" y="25385"/>
                    <a:pt x="2671" y="25404"/>
                    <a:pt x="2719" y="25404"/>
                  </a:cubicBezTo>
                  <a:cubicBezTo>
                    <a:pt x="2796" y="25404"/>
                    <a:pt x="2895" y="25356"/>
                    <a:pt x="2888" y="25107"/>
                  </a:cubicBezTo>
                  <a:cubicBezTo>
                    <a:pt x="2877" y="24704"/>
                    <a:pt x="3024" y="22966"/>
                    <a:pt x="3030" y="22563"/>
                  </a:cubicBezTo>
                  <a:cubicBezTo>
                    <a:pt x="3041" y="22007"/>
                    <a:pt x="2725" y="21228"/>
                    <a:pt x="2812" y="21097"/>
                  </a:cubicBezTo>
                  <a:cubicBezTo>
                    <a:pt x="2894" y="20966"/>
                    <a:pt x="3509" y="18950"/>
                    <a:pt x="3782" y="18133"/>
                  </a:cubicBezTo>
                  <a:cubicBezTo>
                    <a:pt x="4054" y="17315"/>
                    <a:pt x="4054" y="15185"/>
                    <a:pt x="4218" y="14912"/>
                  </a:cubicBezTo>
                  <a:cubicBezTo>
                    <a:pt x="4351" y="14693"/>
                    <a:pt x="4644" y="13388"/>
                    <a:pt x="4850" y="13388"/>
                  </a:cubicBezTo>
                  <a:cubicBezTo>
                    <a:pt x="4905" y="13388"/>
                    <a:pt x="4954" y="13481"/>
                    <a:pt x="4992" y="13714"/>
                  </a:cubicBezTo>
                  <a:cubicBezTo>
                    <a:pt x="5166" y="14814"/>
                    <a:pt x="5438" y="17517"/>
                    <a:pt x="5357" y="18111"/>
                  </a:cubicBezTo>
                  <a:cubicBezTo>
                    <a:pt x="5275" y="18705"/>
                    <a:pt x="5035" y="19724"/>
                    <a:pt x="5095" y="20301"/>
                  </a:cubicBezTo>
                  <a:cubicBezTo>
                    <a:pt x="5155" y="20884"/>
                    <a:pt x="4534" y="22067"/>
                    <a:pt x="4425" y="23418"/>
                  </a:cubicBezTo>
                  <a:cubicBezTo>
                    <a:pt x="4316" y="24770"/>
                    <a:pt x="4550" y="28311"/>
                    <a:pt x="4752" y="29227"/>
                  </a:cubicBezTo>
                  <a:cubicBezTo>
                    <a:pt x="4953" y="30137"/>
                    <a:pt x="4316" y="32060"/>
                    <a:pt x="4245" y="32447"/>
                  </a:cubicBezTo>
                  <a:cubicBezTo>
                    <a:pt x="4174" y="32840"/>
                    <a:pt x="4185" y="33929"/>
                    <a:pt x="4103" y="35330"/>
                  </a:cubicBezTo>
                  <a:cubicBezTo>
                    <a:pt x="4016" y="36730"/>
                    <a:pt x="4458" y="39760"/>
                    <a:pt x="4289" y="40283"/>
                  </a:cubicBezTo>
                  <a:cubicBezTo>
                    <a:pt x="4125" y="40806"/>
                    <a:pt x="1259" y="44032"/>
                    <a:pt x="1613" y="44538"/>
                  </a:cubicBezTo>
                  <a:cubicBezTo>
                    <a:pt x="1802" y="44809"/>
                    <a:pt x="2158" y="44946"/>
                    <a:pt x="2522" y="44946"/>
                  </a:cubicBezTo>
                  <a:cubicBezTo>
                    <a:pt x="2839" y="44946"/>
                    <a:pt x="3164" y="44842"/>
                    <a:pt x="3390" y="44631"/>
                  </a:cubicBezTo>
                  <a:cubicBezTo>
                    <a:pt x="3874" y="44184"/>
                    <a:pt x="4599" y="43520"/>
                    <a:pt x="4964" y="43236"/>
                  </a:cubicBezTo>
                  <a:cubicBezTo>
                    <a:pt x="5335" y="42947"/>
                    <a:pt x="6185" y="42795"/>
                    <a:pt x="6054" y="41089"/>
                  </a:cubicBezTo>
                  <a:cubicBezTo>
                    <a:pt x="6054" y="41089"/>
                    <a:pt x="5831" y="38550"/>
                    <a:pt x="6615" y="36872"/>
                  </a:cubicBezTo>
                  <a:cubicBezTo>
                    <a:pt x="7395" y="35188"/>
                    <a:pt x="7040" y="32840"/>
                    <a:pt x="7122" y="32082"/>
                  </a:cubicBezTo>
                  <a:cubicBezTo>
                    <a:pt x="7204" y="31325"/>
                    <a:pt x="7280" y="30093"/>
                    <a:pt x="7738" y="29216"/>
                  </a:cubicBezTo>
                  <a:cubicBezTo>
                    <a:pt x="8119" y="28491"/>
                    <a:pt x="8582" y="25936"/>
                    <a:pt x="8855" y="25058"/>
                  </a:cubicBezTo>
                  <a:cubicBezTo>
                    <a:pt x="9127" y="25936"/>
                    <a:pt x="9585" y="28491"/>
                    <a:pt x="9966" y="29216"/>
                  </a:cubicBezTo>
                  <a:cubicBezTo>
                    <a:pt x="10430" y="30093"/>
                    <a:pt x="10500" y="31325"/>
                    <a:pt x="10588" y="32082"/>
                  </a:cubicBezTo>
                  <a:cubicBezTo>
                    <a:pt x="10669" y="32840"/>
                    <a:pt x="10315" y="35188"/>
                    <a:pt x="11094" y="36872"/>
                  </a:cubicBezTo>
                  <a:cubicBezTo>
                    <a:pt x="11879" y="38556"/>
                    <a:pt x="11650" y="41089"/>
                    <a:pt x="11650" y="41089"/>
                  </a:cubicBezTo>
                  <a:cubicBezTo>
                    <a:pt x="11519" y="42789"/>
                    <a:pt x="12375" y="42947"/>
                    <a:pt x="12740" y="43236"/>
                  </a:cubicBezTo>
                  <a:cubicBezTo>
                    <a:pt x="13111" y="43520"/>
                    <a:pt x="13830" y="44184"/>
                    <a:pt x="14320" y="44631"/>
                  </a:cubicBezTo>
                  <a:cubicBezTo>
                    <a:pt x="14546" y="44842"/>
                    <a:pt x="14870" y="44946"/>
                    <a:pt x="15188" y="44946"/>
                  </a:cubicBezTo>
                  <a:cubicBezTo>
                    <a:pt x="15552" y="44946"/>
                    <a:pt x="15907" y="44809"/>
                    <a:pt x="16097" y="44538"/>
                  </a:cubicBezTo>
                  <a:cubicBezTo>
                    <a:pt x="16451" y="44026"/>
                    <a:pt x="13585" y="40806"/>
                    <a:pt x="13416" y="40283"/>
                  </a:cubicBezTo>
                  <a:cubicBezTo>
                    <a:pt x="13252" y="39760"/>
                    <a:pt x="13688" y="36730"/>
                    <a:pt x="13606" y="35330"/>
                  </a:cubicBezTo>
                  <a:cubicBezTo>
                    <a:pt x="13525" y="33929"/>
                    <a:pt x="13541" y="32840"/>
                    <a:pt x="13465" y="32447"/>
                  </a:cubicBezTo>
                  <a:cubicBezTo>
                    <a:pt x="13394" y="32060"/>
                    <a:pt x="12756" y="30137"/>
                    <a:pt x="12958" y="29227"/>
                  </a:cubicBezTo>
                  <a:cubicBezTo>
                    <a:pt x="13160" y="28311"/>
                    <a:pt x="13394" y="24770"/>
                    <a:pt x="13285" y="23418"/>
                  </a:cubicBezTo>
                  <a:cubicBezTo>
                    <a:pt x="13176" y="22067"/>
                    <a:pt x="12555" y="20884"/>
                    <a:pt x="12615" y="20301"/>
                  </a:cubicBezTo>
                  <a:cubicBezTo>
                    <a:pt x="12669" y="19724"/>
                    <a:pt x="12435" y="18705"/>
                    <a:pt x="12353" y="18111"/>
                  </a:cubicBezTo>
                  <a:cubicBezTo>
                    <a:pt x="12266" y="17517"/>
                    <a:pt x="12544" y="14814"/>
                    <a:pt x="12718" y="13714"/>
                  </a:cubicBezTo>
                  <a:cubicBezTo>
                    <a:pt x="12756" y="13482"/>
                    <a:pt x="12805" y="13389"/>
                    <a:pt x="12860" y="13389"/>
                  </a:cubicBezTo>
                  <a:cubicBezTo>
                    <a:pt x="13066" y="13389"/>
                    <a:pt x="13359" y="14697"/>
                    <a:pt x="13492" y="14912"/>
                  </a:cubicBezTo>
                  <a:cubicBezTo>
                    <a:pt x="13655" y="15185"/>
                    <a:pt x="13655" y="17315"/>
                    <a:pt x="13928" y="18133"/>
                  </a:cubicBezTo>
                  <a:cubicBezTo>
                    <a:pt x="14200" y="18950"/>
                    <a:pt x="14811" y="20966"/>
                    <a:pt x="14898" y="21097"/>
                  </a:cubicBezTo>
                  <a:cubicBezTo>
                    <a:pt x="14985" y="21228"/>
                    <a:pt x="14527" y="21893"/>
                    <a:pt x="14783" y="23342"/>
                  </a:cubicBezTo>
                  <a:cubicBezTo>
                    <a:pt x="14865" y="23925"/>
                    <a:pt x="14903" y="24513"/>
                    <a:pt x="14898" y="25102"/>
                  </a:cubicBezTo>
                  <a:cubicBezTo>
                    <a:pt x="14891" y="25359"/>
                    <a:pt x="14966" y="25406"/>
                    <a:pt x="15021" y="25406"/>
                  </a:cubicBezTo>
                  <a:cubicBezTo>
                    <a:pt x="15053" y="25406"/>
                    <a:pt x="15078" y="25391"/>
                    <a:pt x="15078" y="25391"/>
                  </a:cubicBezTo>
                  <a:cubicBezTo>
                    <a:pt x="15187" y="25353"/>
                    <a:pt x="15143" y="24230"/>
                    <a:pt x="15279" y="24029"/>
                  </a:cubicBezTo>
                  <a:cubicBezTo>
                    <a:pt x="15288" y="24015"/>
                    <a:pt x="15296" y="24008"/>
                    <a:pt x="15303" y="24008"/>
                  </a:cubicBezTo>
                  <a:cubicBezTo>
                    <a:pt x="15403" y="24008"/>
                    <a:pt x="15319" y="25278"/>
                    <a:pt x="15339" y="25374"/>
                  </a:cubicBezTo>
                  <a:cubicBezTo>
                    <a:pt x="15364" y="25474"/>
                    <a:pt x="15375" y="25629"/>
                    <a:pt x="15507" y="25629"/>
                  </a:cubicBezTo>
                  <a:cubicBezTo>
                    <a:pt x="15519" y="25629"/>
                    <a:pt x="15532" y="25628"/>
                    <a:pt x="15546" y="25625"/>
                  </a:cubicBezTo>
                  <a:cubicBezTo>
                    <a:pt x="15715" y="25587"/>
                    <a:pt x="15552" y="24383"/>
                    <a:pt x="15672" y="24110"/>
                  </a:cubicBezTo>
                  <a:cubicBezTo>
                    <a:pt x="15680" y="24092"/>
                    <a:pt x="15688" y="24083"/>
                    <a:pt x="15695" y="24083"/>
                  </a:cubicBezTo>
                  <a:cubicBezTo>
                    <a:pt x="15799" y="24083"/>
                    <a:pt x="15858" y="25701"/>
                    <a:pt x="16091" y="25767"/>
                  </a:cubicBezTo>
                  <a:cubicBezTo>
                    <a:pt x="16099" y="25769"/>
                    <a:pt x="16106" y="25770"/>
                    <a:pt x="16113" y="25770"/>
                  </a:cubicBezTo>
                  <a:cubicBezTo>
                    <a:pt x="16331" y="25770"/>
                    <a:pt x="16254" y="24741"/>
                    <a:pt x="16222" y="24546"/>
                  </a:cubicBezTo>
                  <a:cubicBezTo>
                    <a:pt x="16189" y="24377"/>
                    <a:pt x="16225" y="23997"/>
                    <a:pt x="16305" y="23997"/>
                  </a:cubicBezTo>
                  <a:cubicBezTo>
                    <a:pt x="16318" y="23997"/>
                    <a:pt x="16332" y="24007"/>
                    <a:pt x="16347" y="24029"/>
                  </a:cubicBezTo>
                  <a:cubicBezTo>
                    <a:pt x="16448" y="24178"/>
                    <a:pt x="16752" y="25600"/>
                    <a:pt x="16944" y="25600"/>
                  </a:cubicBezTo>
                  <a:cubicBezTo>
                    <a:pt x="16949" y="25600"/>
                    <a:pt x="16953" y="25599"/>
                    <a:pt x="16957" y="25598"/>
                  </a:cubicBezTo>
                  <a:cubicBezTo>
                    <a:pt x="17246" y="25494"/>
                    <a:pt x="16685" y="23386"/>
                    <a:pt x="16685" y="23386"/>
                  </a:cubicBezTo>
                  <a:lnTo>
                    <a:pt x="16685" y="23386"/>
                  </a:lnTo>
                  <a:cubicBezTo>
                    <a:pt x="16685" y="23386"/>
                    <a:pt x="16941" y="23718"/>
                    <a:pt x="17110" y="23892"/>
                  </a:cubicBezTo>
                  <a:cubicBezTo>
                    <a:pt x="17200" y="23991"/>
                    <a:pt x="17338" y="24036"/>
                    <a:pt x="17454" y="24036"/>
                  </a:cubicBezTo>
                  <a:cubicBezTo>
                    <a:pt x="17548" y="24036"/>
                    <a:pt x="17628" y="24006"/>
                    <a:pt x="17655" y="23952"/>
                  </a:cubicBezTo>
                  <a:cubicBezTo>
                    <a:pt x="17715" y="23832"/>
                    <a:pt x="17186" y="22971"/>
                    <a:pt x="17116" y="22334"/>
                  </a:cubicBezTo>
                  <a:cubicBezTo>
                    <a:pt x="17045" y="21691"/>
                    <a:pt x="16167" y="20874"/>
                    <a:pt x="16167" y="20874"/>
                  </a:cubicBezTo>
                  <a:cubicBezTo>
                    <a:pt x="16320" y="18422"/>
                    <a:pt x="15464" y="16324"/>
                    <a:pt x="15514" y="15485"/>
                  </a:cubicBezTo>
                  <a:cubicBezTo>
                    <a:pt x="15563" y="14640"/>
                    <a:pt x="15448" y="12825"/>
                    <a:pt x="15268" y="12542"/>
                  </a:cubicBezTo>
                  <a:cubicBezTo>
                    <a:pt x="15083" y="12259"/>
                    <a:pt x="14958" y="11692"/>
                    <a:pt x="14930" y="9725"/>
                  </a:cubicBezTo>
                  <a:cubicBezTo>
                    <a:pt x="14909" y="7758"/>
                    <a:pt x="13121" y="7338"/>
                    <a:pt x="12538" y="7278"/>
                  </a:cubicBezTo>
                  <a:cubicBezTo>
                    <a:pt x="11961" y="7224"/>
                    <a:pt x="10179" y="5976"/>
                    <a:pt x="10086" y="5851"/>
                  </a:cubicBezTo>
                  <a:cubicBezTo>
                    <a:pt x="9994" y="5725"/>
                    <a:pt x="10124" y="5022"/>
                    <a:pt x="10124" y="5022"/>
                  </a:cubicBezTo>
                  <a:cubicBezTo>
                    <a:pt x="10658" y="4690"/>
                    <a:pt x="10669" y="3965"/>
                    <a:pt x="10669" y="3965"/>
                  </a:cubicBezTo>
                  <a:cubicBezTo>
                    <a:pt x="11247" y="3965"/>
                    <a:pt x="11416" y="3420"/>
                    <a:pt x="11498" y="2946"/>
                  </a:cubicBezTo>
                  <a:cubicBezTo>
                    <a:pt x="11546" y="2641"/>
                    <a:pt x="11378" y="2585"/>
                    <a:pt x="11249" y="2585"/>
                  </a:cubicBezTo>
                  <a:cubicBezTo>
                    <a:pt x="11176" y="2585"/>
                    <a:pt x="11116" y="2603"/>
                    <a:pt x="11116" y="2603"/>
                  </a:cubicBezTo>
                  <a:cubicBezTo>
                    <a:pt x="11449" y="235"/>
                    <a:pt x="9710" y="1"/>
                    <a:pt x="9002" y="1"/>
                  </a:cubicBezTo>
                  <a:cubicBezTo>
                    <a:pt x="8946" y="1"/>
                    <a:pt x="8896" y="2"/>
                    <a:pt x="8855" y="4"/>
                  </a:cubicBezTo>
                  <a:cubicBezTo>
                    <a:pt x="8813" y="2"/>
                    <a:pt x="8763" y="1"/>
                    <a:pt x="8707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440" name="Google Shape;9440;p62"/>
            <p:cNvGrpSpPr/>
            <p:nvPr/>
          </p:nvGrpSpPr>
          <p:grpSpPr>
            <a:xfrm>
              <a:off x="4724641" y="3320695"/>
              <a:ext cx="412877" cy="1031270"/>
              <a:chOff x="4724641" y="3320695"/>
              <a:chExt cx="412877" cy="1031270"/>
            </a:xfrm>
          </p:grpSpPr>
          <p:sp>
            <p:nvSpPr>
              <p:cNvPr id="9441" name="Google Shape;9441;p62"/>
              <p:cNvSpPr/>
              <p:nvPr/>
            </p:nvSpPr>
            <p:spPr>
              <a:xfrm>
                <a:off x="4923763" y="3572333"/>
                <a:ext cx="18474" cy="141678"/>
              </a:xfrm>
              <a:custGeom>
                <a:avLst/>
                <a:gdLst/>
                <a:ahLst/>
                <a:cxnLst/>
                <a:rect l="l" t="t" r="r" b="b"/>
                <a:pathLst>
                  <a:path w="731" h="5606" extrusionOk="0">
                    <a:moveTo>
                      <a:pt x="403" y="1"/>
                    </a:moveTo>
                    <a:cubicBezTo>
                      <a:pt x="278" y="1"/>
                      <a:pt x="145" y="88"/>
                      <a:pt x="148" y="249"/>
                    </a:cubicBezTo>
                    <a:cubicBezTo>
                      <a:pt x="153" y="821"/>
                      <a:pt x="191" y="1388"/>
                      <a:pt x="229" y="1960"/>
                    </a:cubicBezTo>
                    <a:cubicBezTo>
                      <a:pt x="153" y="1949"/>
                      <a:pt x="77" y="1943"/>
                      <a:pt x="1" y="1932"/>
                    </a:cubicBezTo>
                    <a:lnTo>
                      <a:pt x="1" y="2554"/>
                    </a:lnTo>
                    <a:cubicBezTo>
                      <a:pt x="88" y="2515"/>
                      <a:pt x="175" y="2483"/>
                      <a:pt x="262" y="2445"/>
                    </a:cubicBezTo>
                    <a:cubicBezTo>
                      <a:pt x="268" y="2559"/>
                      <a:pt x="273" y="2679"/>
                      <a:pt x="279" y="2793"/>
                    </a:cubicBezTo>
                    <a:cubicBezTo>
                      <a:pt x="317" y="3567"/>
                      <a:pt x="366" y="4395"/>
                      <a:pt x="159" y="5147"/>
                    </a:cubicBezTo>
                    <a:lnTo>
                      <a:pt x="355" y="5147"/>
                    </a:lnTo>
                    <a:lnTo>
                      <a:pt x="355" y="5605"/>
                    </a:lnTo>
                    <a:cubicBezTo>
                      <a:pt x="393" y="5507"/>
                      <a:pt x="437" y="5409"/>
                      <a:pt x="469" y="5311"/>
                    </a:cubicBezTo>
                    <a:cubicBezTo>
                      <a:pt x="731" y="4559"/>
                      <a:pt x="682" y="3676"/>
                      <a:pt x="682" y="2891"/>
                    </a:cubicBezTo>
                    <a:cubicBezTo>
                      <a:pt x="682" y="2668"/>
                      <a:pt x="676" y="2450"/>
                      <a:pt x="671" y="2232"/>
                    </a:cubicBezTo>
                    <a:cubicBezTo>
                      <a:pt x="720" y="2167"/>
                      <a:pt x="720" y="2080"/>
                      <a:pt x="665" y="2020"/>
                    </a:cubicBezTo>
                    <a:cubicBezTo>
                      <a:pt x="644" y="1415"/>
                      <a:pt x="611" y="810"/>
                      <a:pt x="611" y="205"/>
                    </a:cubicBezTo>
                    <a:cubicBezTo>
                      <a:pt x="611" y="66"/>
                      <a:pt x="510" y="1"/>
                      <a:pt x="40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42" name="Google Shape;9442;p62"/>
              <p:cNvSpPr/>
              <p:nvPr/>
            </p:nvSpPr>
            <p:spPr>
              <a:xfrm>
                <a:off x="4931193" y="3678983"/>
                <a:ext cx="72734" cy="148375"/>
              </a:xfrm>
              <a:custGeom>
                <a:avLst/>
                <a:gdLst/>
                <a:ahLst/>
                <a:cxnLst/>
                <a:rect l="l" t="t" r="r" b="b"/>
                <a:pathLst>
                  <a:path w="2878" h="5871" extrusionOk="0">
                    <a:moveTo>
                      <a:pt x="6" y="1"/>
                    </a:moveTo>
                    <a:cubicBezTo>
                      <a:pt x="28" y="377"/>
                      <a:pt x="1" y="742"/>
                      <a:pt x="115" y="1085"/>
                    </a:cubicBezTo>
                    <a:cubicBezTo>
                      <a:pt x="301" y="1619"/>
                      <a:pt x="595" y="2099"/>
                      <a:pt x="884" y="2584"/>
                    </a:cubicBezTo>
                    <a:cubicBezTo>
                      <a:pt x="867" y="2791"/>
                      <a:pt x="884" y="2992"/>
                      <a:pt x="878" y="3200"/>
                    </a:cubicBezTo>
                    <a:cubicBezTo>
                      <a:pt x="878" y="3418"/>
                      <a:pt x="845" y="3635"/>
                      <a:pt x="851" y="3853"/>
                    </a:cubicBezTo>
                    <a:cubicBezTo>
                      <a:pt x="851" y="3872"/>
                      <a:pt x="866" y="3884"/>
                      <a:pt x="880" y="3884"/>
                    </a:cubicBezTo>
                    <a:cubicBezTo>
                      <a:pt x="891" y="3884"/>
                      <a:pt x="901" y="3878"/>
                      <a:pt x="905" y="3864"/>
                    </a:cubicBezTo>
                    <a:cubicBezTo>
                      <a:pt x="1031" y="3614"/>
                      <a:pt x="1085" y="3276"/>
                      <a:pt x="1102" y="2954"/>
                    </a:cubicBezTo>
                    <a:cubicBezTo>
                      <a:pt x="1151" y="3036"/>
                      <a:pt x="1194" y="3118"/>
                      <a:pt x="1238" y="3200"/>
                    </a:cubicBezTo>
                    <a:cubicBezTo>
                      <a:pt x="1439" y="3554"/>
                      <a:pt x="1608" y="3919"/>
                      <a:pt x="1745" y="4300"/>
                    </a:cubicBezTo>
                    <a:cubicBezTo>
                      <a:pt x="1892" y="4753"/>
                      <a:pt x="1864" y="5205"/>
                      <a:pt x="1913" y="5668"/>
                    </a:cubicBezTo>
                    <a:cubicBezTo>
                      <a:pt x="1916" y="5709"/>
                      <a:pt x="1945" y="5727"/>
                      <a:pt x="1975" y="5727"/>
                    </a:cubicBezTo>
                    <a:cubicBezTo>
                      <a:pt x="2010" y="5727"/>
                      <a:pt x="2047" y="5703"/>
                      <a:pt x="2050" y="5662"/>
                    </a:cubicBezTo>
                    <a:cubicBezTo>
                      <a:pt x="2061" y="5592"/>
                      <a:pt x="2077" y="5499"/>
                      <a:pt x="2088" y="5417"/>
                    </a:cubicBezTo>
                    <a:cubicBezTo>
                      <a:pt x="2197" y="5608"/>
                      <a:pt x="2360" y="5766"/>
                      <a:pt x="2562" y="5864"/>
                    </a:cubicBezTo>
                    <a:cubicBezTo>
                      <a:pt x="2571" y="5868"/>
                      <a:pt x="2580" y="5870"/>
                      <a:pt x="2589" y="5870"/>
                    </a:cubicBezTo>
                    <a:cubicBezTo>
                      <a:pt x="2644" y="5870"/>
                      <a:pt x="2674" y="5787"/>
                      <a:pt x="2622" y="5744"/>
                    </a:cubicBezTo>
                    <a:cubicBezTo>
                      <a:pt x="2437" y="5597"/>
                      <a:pt x="2344" y="5412"/>
                      <a:pt x="2257" y="5216"/>
                    </a:cubicBezTo>
                    <a:lnTo>
                      <a:pt x="2257" y="5216"/>
                    </a:lnTo>
                    <a:cubicBezTo>
                      <a:pt x="2378" y="5256"/>
                      <a:pt x="2505" y="5279"/>
                      <a:pt x="2634" y="5279"/>
                    </a:cubicBezTo>
                    <a:cubicBezTo>
                      <a:pt x="2679" y="5279"/>
                      <a:pt x="2724" y="5276"/>
                      <a:pt x="2769" y="5270"/>
                    </a:cubicBezTo>
                    <a:cubicBezTo>
                      <a:pt x="2878" y="5259"/>
                      <a:pt x="2862" y="5096"/>
                      <a:pt x="2764" y="5085"/>
                    </a:cubicBezTo>
                    <a:cubicBezTo>
                      <a:pt x="2535" y="5052"/>
                      <a:pt x="2322" y="4998"/>
                      <a:pt x="2159" y="4829"/>
                    </a:cubicBezTo>
                    <a:cubicBezTo>
                      <a:pt x="2148" y="4818"/>
                      <a:pt x="2137" y="4807"/>
                      <a:pt x="2126" y="4802"/>
                    </a:cubicBezTo>
                    <a:cubicBezTo>
                      <a:pt x="2126" y="4693"/>
                      <a:pt x="2110" y="4578"/>
                      <a:pt x="2082" y="4475"/>
                    </a:cubicBezTo>
                    <a:cubicBezTo>
                      <a:pt x="1995" y="4093"/>
                      <a:pt x="1864" y="3728"/>
                      <a:pt x="1696" y="3385"/>
                    </a:cubicBezTo>
                    <a:cubicBezTo>
                      <a:pt x="1336" y="2671"/>
                      <a:pt x="845" y="2012"/>
                      <a:pt x="546" y="1271"/>
                    </a:cubicBezTo>
                    <a:cubicBezTo>
                      <a:pt x="388" y="867"/>
                      <a:pt x="301" y="437"/>
                      <a:pt x="28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43" name="Google Shape;9443;p62"/>
              <p:cNvSpPr/>
              <p:nvPr/>
            </p:nvSpPr>
            <p:spPr>
              <a:xfrm>
                <a:off x="4861946" y="3572333"/>
                <a:ext cx="76449" cy="255075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0093" extrusionOk="0">
                    <a:moveTo>
                      <a:pt x="2701" y="1"/>
                    </a:moveTo>
                    <a:cubicBezTo>
                      <a:pt x="2577" y="1"/>
                      <a:pt x="2444" y="88"/>
                      <a:pt x="2447" y="249"/>
                    </a:cubicBezTo>
                    <a:cubicBezTo>
                      <a:pt x="2452" y="821"/>
                      <a:pt x="2490" y="1388"/>
                      <a:pt x="2528" y="1960"/>
                    </a:cubicBezTo>
                    <a:cubicBezTo>
                      <a:pt x="2316" y="1949"/>
                      <a:pt x="2109" y="1900"/>
                      <a:pt x="1918" y="1813"/>
                    </a:cubicBezTo>
                    <a:cubicBezTo>
                      <a:pt x="1689" y="1704"/>
                      <a:pt x="1482" y="1556"/>
                      <a:pt x="1259" y="1442"/>
                    </a:cubicBezTo>
                    <a:cubicBezTo>
                      <a:pt x="1243" y="1435"/>
                      <a:pt x="1228" y="1431"/>
                      <a:pt x="1213" y="1431"/>
                    </a:cubicBezTo>
                    <a:cubicBezTo>
                      <a:pt x="1118" y="1431"/>
                      <a:pt x="1045" y="1567"/>
                      <a:pt x="1139" y="1633"/>
                    </a:cubicBezTo>
                    <a:cubicBezTo>
                      <a:pt x="1330" y="1769"/>
                      <a:pt x="1553" y="1965"/>
                      <a:pt x="1793" y="2118"/>
                    </a:cubicBezTo>
                    <a:cubicBezTo>
                      <a:pt x="1406" y="2145"/>
                      <a:pt x="1019" y="2199"/>
                      <a:pt x="703" y="2357"/>
                    </a:cubicBezTo>
                    <a:cubicBezTo>
                      <a:pt x="630" y="2394"/>
                      <a:pt x="637" y="2516"/>
                      <a:pt x="724" y="2516"/>
                    </a:cubicBezTo>
                    <a:cubicBezTo>
                      <a:pt x="728" y="2516"/>
                      <a:pt x="732" y="2516"/>
                      <a:pt x="736" y="2515"/>
                    </a:cubicBezTo>
                    <a:cubicBezTo>
                      <a:pt x="868" y="2499"/>
                      <a:pt x="1006" y="2493"/>
                      <a:pt x="1145" y="2493"/>
                    </a:cubicBezTo>
                    <a:cubicBezTo>
                      <a:pt x="1319" y="2493"/>
                      <a:pt x="1497" y="2502"/>
                      <a:pt x="1673" y="2505"/>
                    </a:cubicBezTo>
                    <a:cubicBezTo>
                      <a:pt x="1449" y="2706"/>
                      <a:pt x="1275" y="2951"/>
                      <a:pt x="1155" y="3224"/>
                    </a:cubicBezTo>
                    <a:cubicBezTo>
                      <a:pt x="1130" y="3300"/>
                      <a:pt x="1189" y="3392"/>
                      <a:pt x="1261" y="3392"/>
                    </a:cubicBezTo>
                    <a:cubicBezTo>
                      <a:pt x="1281" y="3392"/>
                      <a:pt x="1303" y="3384"/>
                      <a:pt x="1324" y="3366"/>
                    </a:cubicBezTo>
                    <a:cubicBezTo>
                      <a:pt x="1558" y="3158"/>
                      <a:pt x="1749" y="2913"/>
                      <a:pt x="2005" y="2723"/>
                    </a:cubicBezTo>
                    <a:cubicBezTo>
                      <a:pt x="2174" y="2608"/>
                      <a:pt x="2359" y="2515"/>
                      <a:pt x="2556" y="2445"/>
                    </a:cubicBezTo>
                    <a:cubicBezTo>
                      <a:pt x="2561" y="2559"/>
                      <a:pt x="2567" y="2679"/>
                      <a:pt x="2572" y="2793"/>
                    </a:cubicBezTo>
                    <a:cubicBezTo>
                      <a:pt x="2616" y="3687"/>
                      <a:pt x="2681" y="4651"/>
                      <a:pt x="2338" y="5496"/>
                    </a:cubicBezTo>
                    <a:cubicBezTo>
                      <a:pt x="2038" y="6232"/>
                      <a:pt x="1548" y="6891"/>
                      <a:pt x="1188" y="7605"/>
                    </a:cubicBezTo>
                    <a:cubicBezTo>
                      <a:pt x="1014" y="7954"/>
                      <a:pt x="883" y="8319"/>
                      <a:pt x="796" y="8695"/>
                    </a:cubicBezTo>
                    <a:cubicBezTo>
                      <a:pt x="774" y="8804"/>
                      <a:pt x="757" y="8913"/>
                      <a:pt x="752" y="9022"/>
                    </a:cubicBezTo>
                    <a:cubicBezTo>
                      <a:pt x="741" y="9032"/>
                      <a:pt x="730" y="9038"/>
                      <a:pt x="725" y="9049"/>
                    </a:cubicBezTo>
                    <a:cubicBezTo>
                      <a:pt x="561" y="9218"/>
                      <a:pt x="349" y="9272"/>
                      <a:pt x="120" y="9305"/>
                    </a:cubicBezTo>
                    <a:cubicBezTo>
                      <a:pt x="16" y="9321"/>
                      <a:pt x="0" y="9479"/>
                      <a:pt x="114" y="9490"/>
                    </a:cubicBezTo>
                    <a:cubicBezTo>
                      <a:pt x="163" y="9496"/>
                      <a:pt x="212" y="9499"/>
                      <a:pt x="261" y="9499"/>
                    </a:cubicBezTo>
                    <a:cubicBezTo>
                      <a:pt x="386" y="9499"/>
                      <a:pt x="509" y="9479"/>
                      <a:pt x="627" y="9436"/>
                    </a:cubicBezTo>
                    <a:lnTo>
                      <a:pt x="627" y="9436"/>
                    </a:lnTo>
                    <a:cubicBezTo>
                      <a:pt x="539" y="9632"/>
                      <a:pt x="447" y="9823"/>
                      <a:pt x="262" y="9970"/>
                    </a:cubicBezTo>
                    <a:cubicBezTo>
                      <a:pt x="210" y="10007"/>
                      <a:pt x="235" y="10092"/>
                      <a:pt x="291" y="10092"/>
                    </a:cubicBezTo>
                    <a:cubicBezTo>
                      <a:pt x="300" y="10092"/>
                      <a:pt x="310" y="10090"/>
                      <a:pt x="322" y="10084"/>
                    </a:cubicBezTo>
                    <a:cubicBezTo>
                      <a:pt x="518" y="9986"/>
                      <a:pt x="687" y="9833"/>
                      <a:pt x="796" y="9637"/>
                    </a:cubicBezTo>
                    <a:cubicBezTo>
                      <a:pt x="806" y="9724"/>
                      <a:pt x="817" y="9806"/>
                      <a:pt x="828" y="9888"/>
                    </a:cubicBezTo>
                    <a:cubicBezTo>
                      <a:pt x="834" y="9930"/>
                      <a:pt x="870" y="9952"/>
                      <a:pt x="904" y="9952"/>
                    </a:cubicBezTo>
                    <a:cubicBezTo>
                      <a:pt x="937" y="9952"/>
                      <a:pt x="967" y="9933"/>
                      <a:pt x="970" y="9893"/>
                    </a:cubicBezTo>
                    <a:cubicBezTo>
                      <a:pt x="1019" y="9425"/>
                      <a:pt x="992" y="8978"/>
                      <a:pt x="1139" y="8526"/>
                    </a:cubicBezTo>
                    <a:cubicBezTo>
                      <a:pt x="1275" y="8144"/>
                      <a:pt x="1444" y="7774"/>
                      <a:pt x="1640" y="7425"/>
                    </a:cubicBezTo>
                    <a:cubicBezTo>
                      <a:pt x="1689" y="7343"/>
                      <a:pt x="1733" y="7262"/>
                      <a:pt x="1776" y="7180"/>
                    </a:cubicBezTo>
                    <a:cubicBezTo>
                      <a:pt x="1798" y="7496"/>
                      <a:pt x="1853" y="7834"/>
                      <a:pt x="1973" y="8090"/>
                    </a:cubicBezTo>
                    <a:cubicBezTo>
                      <a:pt x="1979" y="8103"/>
                      <a:pt x="1991" y="8110"/>
                      <a:pt x="2002" y="8110"/>
                    </a:cubicBezTo>
                    <a:cubicBezTo>
                      <a:pt x="2018" y="8110"/>
                      <a:pt x="2033" y="8098"/>
                      <a:pt x="2033" y="8079"/>
                    </a:cubicBezTo>
                    <a:cubicBezTo>
                      <a:pt x="2038" y="7861"/>
                      <a:pt x="2005" y="7638"/>
                      <a:pt x="2005" y="7420"/>
                    </a:cubicBezTo>
                    <a:cubicBezTo>
                      <a:pt x="2005" y="7212"/>
                      <a:pt x="2016" y="7011"/>
                      <a:pt x="2000" y="6804"/>
                    </a:cubicBezTo>
                    <a:cubicBezTo>
                      <a:pt x="2289" y="6324"/>
                      <a:pt x="2583" y="5845"/>
                      <a:pt x="2763" y="5305"/>
                    </a:cubicBezTo>
                    <a:cubicBezTo>
                      <a:pt x="3024" y="4559"/>
                      <a:pt x="2981" y="3671"/>
                      <a:pt x="2981" y="2891"/>
                    </a:cubicBezTo>
                    <a:cubicBezTo>
                      <a:pt x="2981" y="2668"/>
                      <a:pt x="2975" y="2450"/>
                      <a:pt x="2970" y="2232"/>
                    </a:cubicBezTo>
                    <a:cubicBezTo>
                      <a:pt x="3019" y="2167"/>
                      <a:pt x="3019" y="2080"/>
                      <a:pt x="2964" y="2020"/>
                    </a:cubicBezTo>
                    <a:cubicBezTo>
                      <a:pt x="2942" y="1415"/>
                      <a:pt x="2910" y="810"/>
                      <a:pt x="2910" y="205"/>
                    </a:cubicBezTo>
                    <a:cubicBezTo>
                      <a:pt x="2910" y="66"/>
                      <a:pt x="2809" y="1"/>
                      <a:pt x="2701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44" name="Google Shape;9444;p62"/>
              <p:cNvSpPr/>
              <p:nvPr/>
            </p:nvSpPr>
            <p:spPr>
              <a:xfrm>
                <a:off x="4724641" y="3320695"/>
                <a:ext cx="217697" cy="547933"/>
              </a:xfrm>
              <a:custGeom>
                <a:avLst/>
                <a:gdLst/>
                <a:ahLst/>
                <a:cxnLst/>
                <a:rect l="l" t="t" r="r" b="b"/>
                <a:pathLst>
                  <a:path w="8614" h="21681" extrusionOk="0">
                    <a:moveTo>
                      <a:pt x="7854" y="1"/>
                    </a:moveTo>
                    <a:cubicBezTo>
                      <a:pt x="7845" y="1"/>
                      <a:pt x="7836" y="7"/>
                      <a:pt x="7836" y="16"/>
                    </a:cubicBezTo>
                    <a:cubicBezTo>
                      <a:pt x="7874" y="648"/>
                      <a:pt x="7357" y="1035"/>
                      <a:pt x="7166" y="1558"/>
                    </a:cubicBezTo>
                    <a:cubicBezTo>
                      <a:pt x="7149" y="1515"/>
                      <a:pt x="7133" y="1476"/>
                      <a:pt x="7117" y="1433"/>
                    </a:cubicBezTo>
                    <a:cubicBezTo>
                      <a:pt x="7030" y="1220"/>
                      <a:pt x="6915" y="1019"/>
                      <a:pt x="6812" y="812"/>
                    </a:cubicBezTo>
                    <a:cubicBezTo>
                      <a:pt x="6686" y="572"/>
                      <a:pt x="6665" y="299"/>
                      <a:pt x="6659" y="32"/>
                    </a:cubicBezTo>
                    <a:cubicBezTo>
                      <a:pt x="6656" y="27"/>
                      <a:pt x="6651" y="24"/>
                      <a:pt x="6646" y="24"/>
                    </a:cubicBezTo>
                    <a:cubicBezTo>
                      <a:pt x="6641" y="24"/>
                      <a:pt x="6637" y="27"/>
                      <a:pt x="6637" y="32"/>
                    </a:cubicBezTo>
                    <a:cubicBezTo>
                      <a:pt x="6583" y="425"/>
                      <a:pt x="6594" y="724"/>
                      <a:pt x="6763" y="1084"/>
                    </a:cubicBezTo>
                    <a:cubicBezTo>
                      <a:pt x="6991" y="1553"/>
                      <a:pt x="7122" y="2065"/>
                      <a:pt x="7144" y="2588"/>
                    </a:cubicBezTo>
                    <a:cubicBezTo>
                      <a:pt x="7188" y="3460"/>
                      <a:pt x="6991" y="4457"/>
                      <a:pt x="7182" y="5334"/>
                    </a:cubicBezTo>
                    <a:cubicBezTo>
                      <a:pt x="7030" y="5276"/>
                      <a:pt x="6872" y="5251"/>
                      <a:pt x="6712" y="5251"/>
                    </a:cubicBezTo>
                    <a:cubicBezTo>
                      <a:pt x="6337" y="5251"/>
                      <a:pt x="5952" y="5385"/>
                      <a:pt x="5624" y="5530"/>
                    </a:cubicBezTo>
                    <a:cubicBezTo>
                      <a:pt x="5564" y="5552"/>
                      <a:pt x="5509" y="5580"/>
                      <a:pt x="5455" y="5607"/>
                    </a:cubicBezTo>
                    <a:cubicBezTo>
                      <a:pt x="5396" y="5612"/>
                      <a:pt x="5337" y="5614"/>
                      <a:pt x="5278" y="5614"/>
                    </a:cubicBezTo>
                    <a:cubicBezTo>
                      <a:pt x="5147" y="5614"/>
                      <a:pt x="5016" y="5602"/>
                      <a:pt x="4888" y="5580"/>
                    </a:cubicBezTo>
                    <a:cubicBezTo>
                      <a:pt x="4756" y="5556"/>
                      <a:pt x="4624" y="5543"/>
                      <a:pt x="4491" y="5543"/>
                    </a:cubicBezTo>
                    <a:cubicBezTo>
                      <a:pt x="4411" y="5543"/>
                      <a:pt x="4331" y="5547"/>
                      <a:pt x="4251" y="5558"/>
                    </a:cubicBezTo>
                    <a:cubicBezTo>
                      <a:pt x="3853" y="5612"/>
                      <a:pt x="3466" y="5754"/>
                      <a:pt x="3128" y="5977"/>
                    </a:cubicBezTo>
                    <a:cubicBezTo>
                      <a:pt x="3101" y="5991"/>
                      <a:pt x="3119" y="6026"/>
                      <a:pt x="3144" y="6026"/>
                    </a:cubicBezTo>
                    <a:cubicBezTo>
                      <a:pt x="3149" y="6026"/>
                      <a:pt x="3155" y="6025"/>
                      <a:pt x="3161" y="6021"/>
                    </a:cubicBezTo>
                    <a:cubicBezTo>
                      <a:pt x="3478" y="5789"/>
                      <a:pt x="3874" y="5705"/>
                      <a:pt x="4273" y="5705"/>
                    </a:cubicBezTo>
                    <a:cubicBezTo>
                      <a:pt x="4333" y="5705"/>
                      <a:pt x="4393" y="5707"/>
                      <a:pt x="4452" y="5710"/>
                    </a:cubicBezTo>
                    <a:cubicBezTo>
                      <a:pt x="4158" y="6168"/>
                      <a:pt x="3760" y="6560"/>
                      <a:pt x="3302" y="6855"/>
                    </a:cubicBezTo>
                    <a:cubicBezTo>
                      <a:pt x="3068" y="7007"/>
                      <a:pt x="2736" y="7122"/>
                      <a:pt x="2649" y="7410"/>
                    </a:cubicBezTo>
                    <a:cubicBezTo>
                      <a:pt x="2638" y="7448"/>
                      <a:pt x="2671" y="7472"/>
                      <a:pt x="2702" y="7472"/>
                    </a:cubicBezTo>
                    <a:cubicBezTo>
                      <a:pt x="2720" y="7472"/>
                      <a:pt x="2739" y="7464"/>
                      <a:pt x="2747" y="7443"/>
                    </a:cubicBezTo>
                    <a:cubicBezTo>
                      <a:pt x="2818" y="7236"/>
                      <a:pt x="3074" y="7143"/>
                      <a:pt x="3259" y="7056"/>
                    </a:cubicBezTo>
                    <a:cubicBezTo>
                      <a:pt x="3450" y="6953"/>
                      <a:pt x="3629" y="6838"/>
                      <a:pt x="3793" y="6702"/>
                    </a:cubicBezTo>
                    <a:cubicBezTo>
                      <a:pt x="4136" y="6451"/>
                      <a:pt x="4485" y="6141"/>
                      <a:pt x="4627" y="5732"/>
                    </a:cubicBezTo>
                    <a:cubicBezTo>
                      <a:pt x="4627" y="5727"/>
                      <a:pt x="4627" y="5727"/>
                      <a:pt x="4627" y="5727"/>
                    </a:cubicBezTo>
                    <a:cubicBezTo>
                      <a:pt x="4659" y="5732"/>
                      <a:pt x="4697" y="5738"/>
                      <a:pt x="4736" y="5743"/>
                    </a:cubicBezTo>
                    <a:cubicBezTo>
                      <a:pt x="4872" y="5765"/>
                      <a:pt x="5003" y="5787"/>
                      <a:pt x="5122" y="5797"/>
                    </a:cubicBezTo>
                    <a:cubicBezTo>
                      <a:pt x="4430" y="6244"/>
                      <a:pt x="3913" y="6925"/>
                      <a:pt x="3580" y="7688"/>
                    </a:cubicBezTo>
                    <a:cubicBezTo>
                      <a:pt x="3411" y="7759"/>
                      <a:pt x="3253" y="7852"/>
                      <a:pt x="3112" y="7972"/>
                    </a:cubicBezTo>
                    <a:cubicBezTo>
                      <a:pt x="2981" y="8086"/>
                      <a:pt x="2828" y="8255"/>
                      <a:pt x="2807" y="8435"/>
                    </a:cubicBezTo>
                    <a:cubicBezTo>
                      <a:pt x="2804" y="8459"/>
                      <a:pt x="2821" y="8473"/>
                      <a:pt x="2838" y="8473"/>
                    </a:cubicBezTo>
                    <a:cubicBezTo>
                      <a:pt x="2851" y="8473"/>
                      <a:pt x="2864" y="8465"/>
                      <a:pt x="2867" y="8446"/>
                    </a:cubicBezTo>
                    <a:cubicBezTo>
                      <a:pt x="2883" y="8271"/>
                      <a:pt x="3079" y="8119"/>
                      <a:pt x="3210" y="8021"/>
                    </a:cubicBezTo>
                    <a:cubicBezTo>
                      <a:pt x="3302" y="7955"/>
                      <a:pt x="3406" y="7895"/>
                      <a:pt x="3510" y="7852"/>
                    </a:cubicBezTo>
                    <a:lnTo>
                      <a:pt x="3510" y="7852"/>
                    </a:lnTo>
                    <a:cubicBezTo>
                      <a:pt x="3324" y="8342"/>
                      <a:pt x="3221" y="8860"/>
                      <a:pt x="3199" y="9388"/>
                    </a:cubicBezTo>
                    <a:lnTo>
                      <a:pt x="3199" y="9481"/>
                    </a:lnTo>
                    <a:cubicBezTo>
                      <a:pt x="3008" y="9650"/>
                      <a:pt x="2823" y="9835"/>
                      <a:pt x="2649" y="10020"/>
                    </a:cubicBezTo>
                    <a:cubicBezTo>
                      <a:pt x="2436" y="10244"/>
                      <a:pt x="2371" y="10500"/>
                      <a:pt x="2289" y="10789"/>
                    </a:cubicBezTo>
                    <a:cubicBezTo>
                      <a:pt x="2289" y="10799"/>
                      <a:pt x="2298" y="10805"/>
                      <a:pt x="2306" y="10805"/>
                    </a:cubicBezTo>
                    <a:cubicBezTo>
                      <a:pt x="2310" y="10805"/>
                      <a:pt x="2314" y="10803"/>
                      <a:pt x="2316" y="10800"/>
                    </a:cubicBezTo>
                    <a:cubicBezTo>
                      <a:pt x="2425" y="10549"/>
                      <a:pt x="2578" y="10315"/>
                      <a:pt x="2758" y="10113"/>
                    </a:cubicBezTo>
                    <a:cubicBezTo>
                      <a:pt x="2894" y="9971"/>
                      <a:pt x="3063" y="9852"/>
                      <a:pt x="3199" y="9710"/>
                    </a:cubicBezTo>
                    <a:cubicBezTo>
                      <a:pt x="3204" y="9939"/>
                      <a:pt x="3221" y="10168"/>
                      <a:pt x="3226" y="10391"/>
                    </a:cubicBezTo>
                    <a:cubicBezTo>
                      <a:pt x="2992" y="10647"/>
                      <a:pt x="2730" y="10887"/>
                      <a:pt x="2545" y="11192"/>
                    </a:cubicBezTo>
                    <a:cubicBezTo>
                      <a:pt x="2349" y="11513"/>
                      <a:pt x="2316" y="11862"/>
                      <a:pt x="2305" y="12233"/>
                    </a:cubicBezTo>
                    <a:cubicBezTo>
                      <a:pt x="2305" y="12261"/>
                      <a:pt x="2330" y="12276"/>
                      <a:pt x="2354" y="12276"/>
                    </a:cubicBezTo>
                    <a:cubicBezTo>
                      <a:pt x="2377" y="12276"/>
                      <a:pt x="2401" y="12262"/>
                      <a:pt x="2403" y="12233"/>
                    </a:cubicBezTo>
                    <a:cubicBezTo>
                      <a:pt x="2447" y="11851"/>
                      <a:pt x="2534" y="11519"/>
                      <a:pt x="2747" y="11203"/>
                    </a:cubicBezTo>
                    <a:cubicBezTo>
                      <a:pt x="2768" y="11323"/>
                      <a:pt x="2774" y="11443"/>
                      <a:pt x="2763" y="11568"/>
                    </a:cubicBezTo>
                    <a:cubicBezTo>
                      <a:pt x="2760" y="11599"/>
                      <a:pt x="2785" y="11616"/>
                      <a:pt x="2810" y="11616"/>
                    </a:cubicBezTo>
                    <a:cubicBezTo>
                      <a:pt x="2829" y="11616"/>
                      <a:pt x="2849" y="11606"/>
                      <a:pt x="2856" y="11584"/>
                    </a:cubicBezTo>
                    <a:cubicBezTo>
                      <a:pt x="2883" y="11410"/>
                      <a:pt x="2883" y="11230"/>
                      <a:pt x="2856" y="11056"/>
                    </a:cubicBezTo>
                    <a:cubicBezTo>
                      <a:pt x="2970" y="10920"/>
                      <a:pt x="3106" y="10800"/>
                      <a:pt x="3226" y="10669"/>
                    </a:cubicBezTo>
                    <a:lnTo>
                      <a:pt x="3226" y="10669"/>
                    </a:lnTo>
                    <a:cubicBezTo>
                      <a:pt x="3221" y="10860"/>
                      <a:pt x="3199" y="11056"/>
                      <a:pt x="3155" y="11246"/>
                    </a:cubicBezTo>
                    <a:cubicBezTo>
                      <a:pt x="3003" y="11938"/>
                      <a:pt x="2605" y="12630"/>
                      <a:pt x="2398" y="13344"/>
                    </a:cubicBezTo>
                    <a:cubicBezTo>
                      <a:pt x="2011" y="13535"/>
                      <a:pt x="1690" y="14036"/>
                      <a:pt x="1581" y="14445"/>
                    </a:cubicBezTo>
                    <a:cubicBezTo>
                      <a:pt x="1574" y="14470"/>
                      <a:pt x="1597" y="14486"/>
                      <a:pt x="1618" y="14486"/>
                    </a:cubicBezTo>
                    <a:cubicBezTo>
                      <a:pt x="1634" y="14486"/>
                      <a:pt x="1649" y="14477"/>
                      <a:pt x="1651" y="14456"/>
                    </a:cubicBezTo>
                    <a:cubicBezTo>
                      <a:pt x="1690" y="14058"/>
                      <a:pt x="2049" y="13780"/>
                      <a:pt x="2343" y="13535"/>
                    </a:cubicBezTo>
                    <a:lnTo>
                      <a:pt x="2343" y="13535"/>
                    </a:lnTo>
                    <a:cubicBezTo>
                      <a:pt x="2300" y="13715"/>
                      <a:pt x="2273" y="13900"/>
                      <a:pt x="2262" y="14085"/>
                    </a:cubicBezTo>
                    <a:cubicBezTo>
                      <a:pt x="2218" y="14091"/>
                      <a:pt x="2180" y="14124"/>
                      <a:pt x="2169" y="14167"/>
                    </a:cubicBezTo>
                    <a:cubicBezTo>
                      <a:pt x="2082" y="14461"/>
                      <a:pt x="1935" y="14734"/>
                      <a:pt x="1842" y="15028"/>
                    </a:cubicBezTo>
                    <a:cubicBezTo>
                      <a:pt x="1766" y="15306"/>
                      <a:pt x="1728" y="15600"/>
                      <a:pt x="1739" y="15889"/>
                    </a:cubicBezTo>
                    <a:cubicBezTo>
                      <a:pt x="1750" y="16646"/>
                      <a:pt x="1777" y="17360"/>
                      <a:pt x="1564" y="18101"/>
                    </a:cubicBezTo>
                    <a:cubicBezTo>
                      <a:pt x="1368" y="18782"/>
                      <a:pt x="992" y="19327"/>
                      <a:pt x="556" y="19878"/>
                    </a:cubicBezTo>
                    <a:cubicBezTo>
                      <a:pt x="267" y="20243"/>
                      <a:pt x="0" y="20640"/>
                      <a:pt x="17" y="21125"/>
                    </a:cubicBezTo>
                    <a:cubicBezTo>
                      <a:pt x="17" y="21138"/>
                      <a:pt x="26" y="21143"/>
                      <a:pt x="35" y="21143"/>
                    </a:cubicBezTo>
                    <a:cubicBezTo>
                      <a:pt x="46" y="21143"/>
                      <a:pt x="58" y="21135"/>
                      <a:pt x="55" y="21120"/>
                    </a:cubicBezTo>
                    <a:cubicBezTo>
                      <a:pt x="55" y="20488"/>
                      <a:pt x="534" y="20019"/>
                      <a:pt x="910" y="19562"/>
                    </a:cubicBezTo>
                    <a:lnTo>
                      <a:pt x="910" y="19562"/>
                    </a:lnTo>
                    <a:cubicBezTo>
                      <a:pt x="845" y="19839"/>
                      <a:pt x="818" y="20139"/>
                      <a:pt x="731" y="20423"/>
                    </a:cubicBezTo>
                    <a:cubicBezTo>
                      <a:pt x="600" y="20842"/>
                      <a:pt x="594" y="21224"/>
                      <a:pt x="567" y="21654"/>
                    </a:cubicBezTo>
                    <a:cubicBezTo>
                      <a:pt x="564" y="21670"/>
                      <a:pt x="578" y="21681"/>
                      <a:pt x="591" y="21681"/>
                    </a:cubicBezTo>
                    <a:cubicBezTo>
                      <a:pt x="600" y="21681"/>
                      <a:pt x="608" y="21676"/>
                      <a:pt x="611" y="21665"/>
                    </a:cubicBezTo>
                    <a:cubicBezTo>
                      <a:pt x="682" y="21251"/>
                      <a:pt x="731" y="20864"/>
                      <a:pt x="872" y="20466"/>
                    </a:cubicBezTo>
                    <a:cubicBezTo>
                      <a:pt x="1003" y="20128"/>
                      <a:pt x="1074" y="19774"/>
                      <a:pt x="1090" y="19414"/>
                    </a:cubicBezTo>
                    <a:cubicBezTo>
                      <a:pt x="1090" y="19393"/>
                      <a:pt x="1085" y="19371"/>
                      <a:pt x="1068" y="19360"/>
                    </a:cubicBezTo>
                    <a:cubicBezTo>
                      <a:pt x="1183" y="19191"/>
                      <a:pt x="1292" y="19017"/>
                      <a:pt x="1379" y="18831"/>
                    </a:cubicBezTo>
                    <a:lnTo>
                      <a:pt x="1379" y="18831"/>
                    </a:lnTo>
                    <a:cubicBezTo>
                      <a:pt x="1417" y="19213"/>
                      <a:pt x="1401" y="19600"/>
                      <a:pt x="1335" y="19981"/>
                    </a:cubicBezTo>
                    <a:cubicBezTo>
                      <a:pt x="1275" y="20335"/>
                      <a:pt x="1210" y="20706"/>
                      <a:pt x="1314" y="21060"/>
                    </a:cubicBezTo>
                    <a:cubicBezTo>
                      <a:pt x="1316" y="21064"/>
                      <a:pt x="1319" y="21066"/>
                      <a:pt x="1323" y="21066"/>
                    </a:cubicBezTo>
                    <a:cubicBezTo>
                      <a:pt x="1329" y="21066"/>
                      <a:pt x="1335" y="21061"/>
                      <a:pt x="1335" y="21055"/>
                    </a:cubicBezTo>
                    <a:cubicBezTo>
                      <a:pt x="1341" y="20613"/>
                      <a:pt x="1395" y="20172"/>
                      <a:pt x="1499" y="19741"/>
                    </a:cubicBezTo>
                    <a:cubicBezTo>
                      <a:pt x="1521" y="19649"/>
                      <a:pt x="1537" y="19551"/>
                      <a:pt x="1553" y="19453"/>
                    </a:cubicBezTo>
                    <a:cubicBezTo>
                      <a:pt x="1673" y="19622"/>
                      <a:pt x="1766" y="19801"/>
                      <a:pt x="1842" y="19992"/>
                    </a:cubicBezTo>
                    <a:cubicBezTo>
                      <a:pt x="1946" y="20297"/>
                      <a:pt x="1946" y="20640"/>
                      <a:pt x="1973" y="20962"/>
                    </a:cubicBezTo>
                    <a:cubicBezTo>
                      <a:pt x="1973" y="20965"/>
                      <a:pt x="1977" y="20966"/>
                      <a:pt x="1981" y="20966"/>
                    </a:cubicBezTo>
                    <a:cubicBezTo>
                      <a:pt x="1985" y="20966"/>
                      <a:pt x="1989" y="20965"/>
                      <a:pt x="1989" y="20962"/>
                    </a:cubicBezTo>
                    <a:cubicBezTo>
                      <a:pt x="2060" y="20297"/>
                      <a:pt x="1913" y="19790"/>
                      <a:pt x="1575" y="19235"/>
                    </a:cubicBezTo>
                    <a:cubicBezTo>
                      <a:pt x="1586" y="19055"/>
                      <a:pt x="1564" y="18875"/>
                      <a:pt x="1521" y="18701"/>
                    </a:cubicBezTo>
                    <a:cubicBezTo>
                      <a:pt x="1515" y="18673"/>
                      <a:pt x="1493" y="18657"/>
                      <a:pt x="1466" y="18652"/>
                    </a:cubicBezTo>
                    <a:cubicBezTo>
                      <a:pt x="1548" y="18483"/>
                      <a:pt x="1613" y="18303"/>
                      <a:pt x="1673" y="18129"/>
                    </a:cubicBezTo>
                    <a:cubicBezTo>
                      <a:pt x="1717" y="17976"/>
                      <a:pt x="1755" y="17823"/>
                      <a:pt x="1782" y="17676"/>
                    </a:cubicBezTo>
                    <a:cubicBezTo>
                      <a:pt x="1804" y="17802"/>
                      <a:pt x="1831" y="17927"/>
                      <a:pt x="1848" y="18058"/>
                    </a:cubicBezTo>
                    <a:cubicBezTo>
                      <a:pt x="1880" y="18319"/>
                      <a:pt x="1869" y="18592"/>
                      <a:pt x="1946" y="18848"/>
                    </a:cubicBezTo>
                    <a:cubicBezTo>
                      <a:pt x="1946" y="18853"/>
                      <a:pt x="1950" y="18856"/>
                      <a:pt x="1955" y="18856"/>
                    </a:cubicBezTo>
                    <a:cubicBezTo>
                      <a:pt x="1959" y="18856"/>
                      <a:pt x="1965" y="18853"/>
                      <a:pt x="1967" y="18848"/>
                    </a:cubicBezTo>
                    <a:cubicBezTo>
                      <a:pt x="2087" y="18363"/>
                      <a:pt x="1978" y="17785"/>
                      <a:pt x="1869" y="17306"/>
                    </a:cubicBezTo>
                    <a:cubicBezTo>
                      <a:pt x="1864" y="17295"/>
                      <a:pt x="1859" y="17284"/>
                      <a:pt x="1848" y="17278"/>
                    </a:cubicBezTo>
                    <a:cubicBezTo>
                      <a:pt x="1886" y="16941"/>
                      <a:pt x="1902" y="16603"/>
                      <a:pt x="1891" y="16270"/>
                    </a:cubicBezTo>
                    <a:cubicBezTo>
                      <a:pt x="1880" y="15867"/>
                      <a:pt x="1880" y="15475"/>
                      <a:pt x="2017" y="15088"/>
                    </a:cubicBezTo>
                    <a:cubicBezTo>
                      <a:pt x="2093" y="14870"/>
                      <a:pt x="2196" y="14663"/>
                      <a:pt x="2289" y="14450"/>
                    </a:cubicBezTo>
                    <a:cubicBezTo>
                      <a:pt x="2300" y="14554"/>
                      <a:pt x="2316" y="14658"/>
                      <a:pt x="2349" y="14756"/>
                    </a:cubicBezTo>
                    <a:cubicBezTo>
                      <a:pt x="2351" y="14769"/>
                      <a:pt x="2361" y="14775"/>
                      <a:pt x="2372" y="14775"/>
                    </a:cubicBezTo>
                    <a:cubicBezTo>
                      <a:pt x="2387" y="14775"/>
                      <a:pt x="2403" y="14764"/>
                      <a:pt x="2403" y="14745"/>
                    </a:cubicBezTo>
                    <a:cubicBezTo>
                      <a:pt x="2382" y="14200"/>
                      <a:pt x="2507" y="13693"/>
                      <a:pt x="2676" y="13203"/>
                    </a:cubicBezTo>
                    <a:cubicBezTo>
                      <a:pt x="2703" y="13410"/>
                      <a:pt x="2752" y="13617"/>
                      <a:pt x="2796" y="13829"/>
                    </a:cubicBezTo>
                    <a:cubicBezTo>
                      <a:pt x="2867" y="14178"/>
                      <a:pt x="2856" y="14538"/>
                      <a:pt x="2768" y="14881"/>
                    </a:cubicBezTo>
                    <a:cubicBezTo>
                      <a:pt x="2627" y="15480"/>
                      <a:pt x="2414" y="16047"/>
                      <a:pt x="2420" y="16668"/>
                    </a:cubicBezTo>
                    <a:cubicBezTo>
                      <a:pt x="2420" y="16685"/>
                      <a:pt x="2432" y="16693"/>
                      <a:pt x="2445" y="16693"/>
                    </a:cubicBezTo>
                    <a:cubicBezTo>
                      <a:pt x="2458" y="16693"/>
                      <a:pt x="2472" y="16685"/>
                      <a:pt x="2474" y="16668"/>
                    </a:cubicBezTo>
                    <a:cubicBezTo>
                      <a:pt x="2512" y="16009"/>
                      <a:pt x="2807" y="15426"/>
                      <a:pt x="2970" y="14799"/>
                    </a:cubicBezTo>
                    <a:cubicBezTo>
                      <a:pt x="3139" y="14129"/>
                      <a:pt x="2856" y="13524"/>
                      <a:pt x="2867" y="12859"/>
                    </a:cubicBezTo>
                    <a:cubicBezTo>
                      <a:pt x="2867" y="12832"/>
                      <a:pt x="2856" y="12805"/>
                      <a:pt x="2828" y="12783"/>
                    </a:cubicBezTo>
                    <a:cubicBezTo>
                      <a:pt x="2992" y="12374"/>
                      <a:pt x="3166" y="11960"/>
                      <a:pt x="3302" y="11530"/>
                    </a:cubicBezTo>
                    <a:cubicBezTo>
                      <a:pt x="3608" y="10549"/>
                      <a:pt x="3313" y="9546"/>
                      <a:pt x="3537" y="8549"/>
                    </a:cubicBezTo>
                    <a:cubicBezTo>
                      <a:pt x="3755" y="7552"/>
                      <a:pt x="4338" y="6653"/>
                      <a:pt x="5215" y="6108"/>
                    </a:cubicBezTo>
                    <a:cubicBezTo>
                      <a:pt x="5628" y="5856"/>
                      <a:pt x="6171" y="5629"/>
                      <a:pt x="6669" y="5629"/>
                    </a:cubicBezTo>
                    <a:cubicBezTo>
                      <a:pt x="6730" y="5629"/>
                      <a:pt x="6791" y="5632"/>
                      <a:pt x="6850" y="5639"/>
                    </a:cubicBezTo>
                    <a:cubicBezTo>
                      <a:pt x="7498" y="5710"/>
                      <a:pt x="7874" y="6386"/>
                      <a:pt x="8288" y="6806"/>
                    </a:cubicBezTo>
                    <a:cubicBezTo>
                      <a:pt x="8318" y="6836"/>
                      <a:pt x="8355" y="6849"/>
                      <a:pt x="8392" y="6849"/>
                    </a:cubicBezTo>
                    <a:cubicBezTo>
                      <a:pt x="8502" y="6849"/>
                      <a:pt x="8614" y="6733"/>
                      <a:pt x="8561" y="6615"/>
                    </a:cubicBezTo>
                    <a:cubicBezTo>
                      <a:pt x="8343" y="6141"/>
                      <a:pt x="7891" y="5716"/>
                      <a:pt x="7427" y="5454"/>
                    </a:cubicBezTo>
                    <a:cubicBezTo>
                      <a:pt x="7389" y="5035"/>
                      <a:pt x="7340" y="4620"/>
                      <a:pt x="7340" y="4195"/>
                    </a:cubicBezTo>
                    <a:cubicBezTo>
                      <a:pt x="7340" y="3700"/>
                      <a:pt x="7362" y="3204"/>
                      <a:pt x="7346" y="2702"/>
                    </a:cubicBezTo>
                    <a:cubicBezTo>
                      <a:pt x="7335" y="2425"/>
                      <a:pt x="7307" y="2147"/>
                      <a:pt x="7253" y="1874"/>
                    </a:cubicBezTo>
                    <a:cubicBezTo>
                      <a:pt x="7406" y="1220"/>
                      <a:pt x="8087" y="724"/>
                      <a:pt x="7869" y="11"/>
                    </a:cubicBezTo>
                    <a:cubicBezTo>
                      <a:pt x="7866" y="4"/>
                      <a:pt x="7860" y="1"/>
                      <a:pt x="785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45" name="Google Shape;9445;p62"/>
              <p:cNvSpPr/>
              <p:nvPr/>
            </p:nvSpPr>
            <p:spPr>
              <a:xfrm>
                <a:off x="4802227" y="3815202"/>
                <a:ext cx="106498" cy="536763"/>
              </a:xfrm>
              <a:custGeom>
                <a:avLst/>
                <a:gdLst/>
                <a:ahLst/>
                <a:cxnLst/>
                <a:rect l="l" t="t" r="r" b="b"/>
                <a:pathLst>
                  <a:path w="4214" h="21239" extrusionOk="0">
                    <a:moveTo>
                      <a:pt x="3219" y="1"/>
                    </a:moveTo>
                    <a:cubicBezTo>
                      <a:pt x="3164" y="1"/>
                      <a:pt x="3110" y="42"/>
                      <a:pt x="3110" y="109"/>
                    </a:cubicBezTo>
                    <a:cubicBezTo>
                      <a:pt x="3110" y="300"/>
                      <a:pt x="3126" y="490"/>
                      <a:pt x="3153" y="681"/>
                    </a:cubicBezTo>
                    <a:cubicBezTo>
                      <a:pt x="3142" y="681"/>
                      <a:pt x="3131" y="687"/>
                      <a:pt x="3120" y="692"/>
                    </a:cubicBezTo>
                    <a:cubicBezTo>
                      <a:pt x="3028" y="779"/>
                      <a:pt x="2930" y="856"/>
                      <a:pt x="2826" y="926"/>
                    </a:cubicBezTo>
                    <a:cubicBezTo>
                      <a:pt x="2821" y="924"/>
                      <a:pt x="2815" y="922"/>
                      <a:pt x="2811" y="922"/>
                    </a:cubicBezTo>
                    <a:cubicBezTo>
                      <a:pt x="2806" y="922"/>
                      <a:pt x="2802" y="924"/>
                      <a:pt x="2799" y="926"/>
                    </a:cubicBezTo>
                    <a:cubicBezTo>
                      <a:pt x="2396" y="1014"/>
                      <a:pt x="1954" y="986"/>
                      <a:pt x="1638" y="1281"/>
                    </a:cubicBezTo>
                    <a:cubicBezTo>
                      <a:pt x="1612" y="1307"/>
                      <a:pt x="1643" y="1348"/>
                      <a:pt x="1673" y="1348"/>
                    </a:cubicBezTo>
                    <a:cubicBezTo>
                      <a:pt x="1680" y="1348"/>
                      <a:pt x="1687" y="1346"/>
                      <a:pt x="1693" y="1340"/>
                    </a:cubicBezTo>
                    <a:cubicBezTo>
                      <a:pt x="1933" y="1155"/>
                      <a:pt x="2216" y="1155"/>
                      <a:pt x="2494" y="1128"/>
                    </a:cubicBezTo>
                    <a:lnTo>
                      <a:pt x="2494" y="1128"/>
                    </a:lnTo>
                    <a:cubicBezTo>
                      <a:pt x="2161" y="1324"/>
                      <a:pt x="1824" y="1509"/>
                      <a:pt x="1567" y="1825"/>
                    </a:cubicBezTo>
                    <a:cubicBezTo>
                      <a:pt x="1547" y="1850"/>
                      <a:pt x="1572" y="1883"/>
                      <a:pt x="1600" y="1883"/>
                    </a:cubicBezTo>
                    <a:cubicBezTo>
                      <a:pt x="1609" y="1883"/>
                      <a:pt x="1619" y="1879"/>
                      <a:pt x="1627" y="1869"/>
                    </a:cubicBezTo>
                    <a:cubicBezTo>
                      <a:pt x="1938" y="1504"/>
                      <a:pt x="2379" y="1324"/>
                      <a:pt x="2777" y="1084"/>
                    </a:cubicBezTo>
                    <a:lnTo>
                      <a:pt x="2832" y="1073"/>
                    </a:lnTo>
                    <a:cubicBezTo>
                      <a:pt x="2853" y="1068"/>
                      <a:pt x="2870" y="1046"/>
                      <a:pt x="2875" y="1024"/>
                    </a:cubicBezTo>
                    <a:cubicBezTo>
                      <a:pt x="2957" y="970"/>
                      <a:pt x="3033" y="915"/>
                      <a:pt x="3110" y="856"/>
                    </a:cubicBezTo>
                    <a:lnTo>
                      <a:pt x="3110" y="856"/>
                    </a:lnTo>
                    <a:cubicBezTo>
                      <a:pt x="3006" y="1090"/>
                      <a:pt x="2913" y="1324"/>
                      <a:pt x="2744" y="1537"/>
                    </a:cubicBezTo>
                    <a:cubicBezTo>
                      <a:pt x="2521" y="1809"/>
                      <a:pt x="2200" y="2016"/>
                      <a:pt x="1954" y="2272"/>
                    </a:cubicBezTo>
                    <a:cubicBezTo>
                      <a:pt x="1524" y="2725"/>
                      <a:pt x="1121" y="3351"/>
                      <a:pt x="1148" y="3994"/>
                    </a:cubicBezTo>
                    <a:cubicBezTo>
                      <a:pt x="1148" y="4030"/>
                      <a:pt x="1173" y="4048"/>
                      <a:pt x="1200" y="4048"/>
                    </a:cubicBezTo>
                    <a:cubicBezTo>
                      <a:pt x="1225" y="4048"/>
                      <a:pt x="1252" y="4032"/>
                      <a:pt x="1257" y="4000"/>
                    </a:cubicBezTo>
                    <a:cubicBezTo>
                      <a:pt x="1355" y="3531"/>
                      <a:pt x="1551" y="3090"/>
                      <a:pt x="1840" y="2703"/>
                    </a:cubicBezTo>
                    <a:lnTo>
                      <a:pt x="1840" y="2703"/>
                    </a:lnTo>
                    <a:cubicBezTo>
                      <a:pt x="1807" y="3111"/>
                      <a:pt x="1873" y="3531"/>
                      <a:pt x="1785" y="3934"/>
                    </a:cubicBezTo>
                    <a:cubicBezTo>
                      <a:pt x="1785" y="3941"/>
                      <a:pt x="1792" y="3946"/>
                      <a:pt x="1798" y="3946"/>
                    </a:cubicBezTo>
                    <a:cubicBezTo>
                      <a:pt x="1801" y="3946"/>
                      <a:pt x="1805" y="3944"/>
                      <a:pt x="1807" y="3940"/>
                    </a:cubicBezTo>
                    <a:cubicBezTo>
                      <a:pt x="1998" y="3526"/>
                      <a:pt x="2020" y="2986"/>
                      <a:pt x="1976" y="2523"/>
                    </a:cubicBezTo>
                    <a:cubicBezTo>
                      <a:pt x="2129" y="2349"/>
                      <a:pt x="2298" y="2180"/>
                      <a:pt x="2472" y="2027"/>
                    </a:cubicBezTo>
                    <a:lnTo>
                      <a:pt x="2505" y="2000"/>
                    </a:lnTo>
                    <a:lnTo>
                      <a:pt x="2505" y="2000"/>
                    </a:lnTo>
                    <a:cubicBezTo>
                      <a:pt x="2494" y="2332"/>
                      <a:pt x="2516" y="2670"/>
                      <a:pt x="2570" y="3002"/>
                    </a:cubicBezTo>
                    <a:cubicBezTo>
                      <a:pt x="2573" y="3024"/>
                      <a:pt x="2589" y="3035"/>
                      <a:pt x="2606" y="3035"/>
                    </a:cubicBezTo>
                    <a:cubicBezTo>
                      <a:pt x="2623" y="3035"/>
                      <a:pt x="2641" y="3024"/>
                      <a:pt x="2646" y="3002"/>
                    </a:cubicBezTo>
                    <a:cubicBezTo>
                      <a:pt x="2695" y="2632"/>
                      <a:pt x="2701" y="2250"/>
                      <a:pt x="2663" y="1874"/>
                    </a:cubicBezTo>
                    <a:cubicBezTo>
                      <a:pt x="2657" y="1869"/>
                      <a:pt x="2657" y="1864"/>
                      <a:pt x="2657" y="1858"/>
                    </a:cubicBezTo>
                    <a:cubicBezTo>
                      <a:pt x="2859" y="1667"/>
                      <a:pt x="3028" y="1444"/>
                      <a:pt x="3164" y="1204"/>
                    </a:cubicBezTo>
                    <a:cubicBezTo>
                      <a:pt x="3219" y="1629"/>
                      <a:pt x="3246" y="2060"/>
                      <a:pt x="3246" y="2490"/>
                    </a:cubicBezTo>
                    <a:cubicBezTo>
                      <a:pt x="3240" y="2501"/>
                      <a:pt x="3229" y="2507"/>
                      <a:pt x="3229" y="2517"/>
                    </a:cubicBezTo>
                    <a:cubicBezTo>
                      <a:pt x="2832" y="3302"/>
                      <a:pt x="2374" y="4038"/>
                      <a:pt x="2096" y="4882"/>
                    </a:cubicBezTo>
                    <a:cubicBezTo>
                      <a:pt x="2047" y="5019"/>
                      <a:pt x="2020" y="5160"/>
                      <a:pt x="2009" y="5302"/>
                    </a:cubicBezTo>
                    <a:cubicBezTo>
                      <a:pt x="1638" y="5542"/>
                      <a:pt x="1388" y="5809"/>
                      <a:pt x="1333" y="6272"/>
                    </a:cubicBezTo>
                    <a:cubicBezTo>
                      <a:pt x="1330" y="6281"/>
                      <a:pt x="1338" y="6287"/>
                      <a:pt x="1346" y="6287"/>
                    </a:cubicBezTo>
                    <a:cubicBezTo>
                      <a:pt x="1352" y="6287"/>
                      <a:pt x="1358" y="6284"/>
                      <a:pt x="1360" y="6277"/>
                    </a:cubicBezTo>
                    <a:cubicBezTo>
                      <a:pt x="1388" y="6054"/>
                      <a:pt x="1480" y="5847"/>
                      <a:pt x="1633" y="5683"/>
                    </a:cubicBezTo>
                    <a:cubicBezTo>
                      <a:pt x="1742" y="5574"/>
                      <a:pt x="1867" y="5482"/>
                      <a:pt x="1998" y="5411"/>
                    </a:cubicBezTo>
                    <a:lnTo>
                      <a:pt x="1998" y="5411"/>
                    </a:lnTo>
                    <a:cubicBezTo>
                      <a:pt x="1993" y="5591"/>
                      <a:pt x="1993" y="5771"/>
                      <a:pt x="1998" y="5950"/>
                    </a:cubicBezTo>
                    <a:cubicBezTo>
                      <a:pt x="2020" y="6457"/>
                      <a:pt x="1949" y="6964"/>
                      <a:pt x="1785" y="7449"/>
                    </a:cubicBezTo>
                    <a:cubicBezTo>
                      <a:pt x="1573" y="8092"/>
                      <a:pt x="1333" y="8691"/>
                      <a:pt x="1382" y="9378"/>
                    </a:cubicBezTo>
                    <a:cubicBezTo>
                      <a:pt x="1398" y="9598"/>
                      <a:pt x="1414" y="10318"/>
                      <a:pt x="1760" y="10318"/>
                    </a:cubicBezTo>
                    <a:cubicBezTo>
                      <a:pt x="1773" y="10318"/>
                      <a:pt x="1787" y="10317"/>
                      <a:pt x="1802" y="10315"/>
                    </a:cubicBezTo>
                    <a:cubicBezTo>
                      <a:pt x="1840" y="10310"/>
                      <a:pt x="1851" y="10255"/>
                      <a:pt x="1813" y="10239"/>
                    </a:cubicBezTo>
                    <a:cubicBezTo>
                      <a:pt x="1486" y="10081"/>
                      <a:pt x="1535" y="9247"/>
                      <a:pt x="1551" y="8942"/>
                    </a:cubicBezTo>
                    <a:cubicBezTo>
                      <a:pt x="1551" y="8893"/>
                      <a:pt x="1557" y="8844"/>
                      <a:pt x="1562" y="8800"/>
                    </a:cubicBezTo>
                    <a:cubicBezTo>
                      <a:pt x="1606" y="8893"/>
                      <a:pt x="1660" y="8985"/>
                      <a:pt x="1720" y="9073"/>
                    </a:cubicBezTo>
                    <a:cubicBezTo>
                      <a:pt x="1829" y="9231"/>
                      <a:pt x="1922" y="9400"/>
                      <a:pt x="1993" y="9579"/>
                    </a:cubicBezTo>
                    <a:cubicBezTo>
                      <a:pt x="1997" y="9588"/>
                      <a:pt x="2005" y="9593"/>
                      <a:pt x="2013" y="9593"/>
                    </a:cubicBezTo>
                    <a:cubicBezTo>
                      <a:pt x="2024" y="9593"/>
                      <a:pt x="2034" y="9584"/>
                      <a:pt x="2031" y="9568"/>
                    </a:cubicBezTo>
                    <a:cubicBezTo>
                      <a:pt x="2020" y="9247"/>
                      <a:pt x="1802" y="8871"/>
                      <a:pt x="1589" y="8642"/>
                    </a:cubicBezTo>
                    <a:cubicBezTo>
                      <a:pt x="1693" y="8059"/>
                      <a:pt x="1971" y="7509"/>
                      <a:pt x="2096" y="6937"/>
                    </a:cubicBezTo>
                    <a:cubicBezTo>
                      <a:pt x="2172" y="6610"/>
                      <a:pt x="2167" y="6277"/>
                      <a:pt x="2145" y="5939"/>
                    </a:cubicBezTo>
                    <a:cubicBezTo>
                      <a:pt x="2134" y="5732"/>
                      <a:pt x="2140" y="5520"/>
                      <a:pt x="2167" y="5307"/>
                    </a:cubicBezTo>
                    <a:cubicBezTo>
                      <a:pt x="2167" y="5302"/>
                      <a:pt x="2167" y="5296"/>
                      <a:pt x="2167" y="5286"/>
                    </a:cubicBezTo>
                    <a:cubicBezTo>
                      <a:pt x="2200" y="5040"/>
                      <a:pt x="2265" y="4801"/>
                      <a:pt x="2358" y="4577"/>
                    </a:cubicBezTo>
                    <a:cubicBezTo>
                      <a:pt x="2494" y="4228"/>
                      <a:pt x="2652" y="3885"/>
                      <a:pt x="2837" y="3558"/>
                    </a:cubicBezTo>
                    <a:cubicBezTo>
                      <a:pt x="2973" y="3318"/>
                      <a:pt x="3126" y="3084"/>
                      <a:pt x="3246" y="2834"/>
                    </a:cubicBezTo>
                    <a:lnTo>
                      <a:pt x="3246" y="3585"/>
                    </a:lnTo>
                    <a:cubicBezTo>
                      <a:pt x="3246" y="4436"/>
                      <a:pt x="3159" y="5280"/>
                      <a:pt x="2984" y="6114"/>
                    </a:cubicBezTo>
                    <a:cubicBezTo>
                      <a:pt x="2821" y="6904"/>
                      <a:pt x="2499" y="7650"/>
                      <a:pt x="2358" y="8441"/>
                    </a:cubicBezTo>
                    <a:cubicBezTo>
                      <a:pt x="2298" y="8773"/>
                      <a:pt x="2276" y="9111"/>
                      <a:pt x="2287" y="9449"/>
                    </a:cubicBezTo>
                    <a:cubicBezTo>
                      <a:pt x="2276" y="10037"/>
                      <a:pt x="2379" y="10631"/>
                      <a:pt x="2450" y="11219"/>
                    </a:cubicBezTo>
                    <a:cubicBezTo>
                      <a:pt x="2161" y="11525"/>
                      <a:pt x="1965" y="11890"/>
                      <a:pt x="1971" y="12320"/>
                    </a:cubicBezTo>
                    <a:cubicBezTo>
                      <a:pt x="1971" y="12337"/>
                      <a:pt x="1983" y="12345"/>
                      <a:pt x="1995" y="12345"/>
                    </a:cubicBezTo>
                    <a:cubicBezTo>
                      <a:pt x="2007" y="12345"/>
                      <a:pt x="2020" y="12337"/>
                      <a:pt x="2020" y="12320"/>
                    </a:cubicBezTo>
                    <a:cubicBezTo>
                      <a:pt x="2047" y="11950"/>
                      <a:pt x="2227" y="11655"/>
                      <a:pt x="2472" y="11399"/>
                    </a:cubicBezTo>
                    <a:cubicBezTo>
                      <a:pt x="2483" y="11514"/>
                      <a:pt x="2494" y="11634"/>
                      <a:pt x="2505" y="11748"/>
                    </a:cubicBezTo>
                    <a:cubicBezTo>
                      <a:pt x="2521" y="12162"/>
                      <a:pt x="2488" y="12576"/>
                      <a:pt x="2407" y="12980"/>
                    </a:cubicBezTo>
                    <a:cubicBezTo>
                      <a:pt x="2401" y="12978"/>
                      <a:pt x="2396" y="12978"/>
                      <a:pt x="2391" y="12978"/>
                    </a:cubicBezTo>
                    <a:cubicBezTo>
                      <a:pt x="2375" y="12978"/>
                      <a:pt x="2360" y="12985"/>
                      <a:pt x="2352" y="13001"/>
                    </a:cubicBezTo>
                    <a:cubicBezTo>
                      <a:pt x="2134" y="13426"/>
                      <a:pt x="1742" y="13699"/>
                      <a:pt x="1480" y="14091"/>
                    </a:cubicBezTo>
                    <a:cubicBezTo>
                      <a:pt x="1262" y="14413"/>
                      <a:pt x="1153" y="14783"/>
                      <a:pt x="1083" y="15159"/>
                    </a:cubicBezTo>
                    <a:cubicBezTo>
                      <a:pt x="1079" y="15169"/>
                      <a:pt x="1087" y="15174"/>
                      <a:pt x="1095" y="15174"/>
                    </a:cubicBezTo>
                    <a:cubicBezTo>
                      <a:pt x="1101" y="15174"/>
                      <a:pt x="1107" y="15171"/>
                      <a:pt x="1110" y="15165"/>
                    </a:cubicBezTo>
                    <a:cubicBezTo>
                      <a:pt x="1235" y="14690"/>
                      <a:pt x="1415" y="14244"/>
                      <a:pt x="1736" y="13868"/>
                    </a:cubicBezTo>
                    <a:cubicBezTo>
                      <a:pt x="1954" y="13612"/>
                      <a:pt x="2200" y="13410"/>
                      <a:pt x="2379" y="13121"/>
                    </a:cubicBezTo>
                    <a:lnTo>
                      <a:pt x="2379" y="13121"/>
                    </a:lnTo>
                    <a:cubicBezTo>
                      <a:pt x="2309" y="13443"/>
                      <a:pt x="2232" y="13764"/>
                      <a:pt x="2156" y="14086"/>
                    </a:cubicBezTo>
                    <a:cubicBezTo>
                      <a:pt x="2052" y="14511"/>
                      <a:pt x="1982" y="14947"/>
                      <a:pt x="1922" y="15377"/>
                    </a:cubicBezTo>
                    <a:cubicBezTo>
                      <a:pt x="1905" y="15377"/>
                      <a:pt x="1884" y="15388"/>
                      <a:pt x="1873" y="15404"/>
                    </a:cubicBezTo>
                    <a:cubicBezTo>
                      <a:pt x="1666" y="15655"/>
                      <a:pt x="1480" y="15917"/>
                      <a:pt x="1311" y="16194"/>
                    </a:cubicBezTo>
                    <a:cubicBezTo>
                      <a:pt x="1164" y="16461"/>
                      <a:pt x="1159" y="16783"/>
                      <a:pt x="1132" y="17077"/>
                    </a:cubicBezTo>
                    <a:cubicBezTo>
                      <a:pt x="1129" y="17104"/>
                      <a:pt x="1149" y="17120"/>
                      <a:pt x="1169" y="17120"/>
                    </a:cubicBezTo>
                    <a:cubicBezTo>
                      <a:pt x="1185" y="17120"/>
                      <a:pt x="1200" y="17110"/>
                      <a:pt x="1202" y="17088"/>
                    </a:cubicBezTo>
                    <a:cubicBezTo>
                      <a:pt x="1251" y="16805"/>
                      <a:pt x="1333" y="16521"/>
                      <a:pt x="1453" y="16260"/>
                    </a:cubicBezTo>
                    <a:cubicBezTo>
                      <a:pt x="1562" y="16036"/>
                      <a:pt x="1747" y="15873"/>
                      <a:pt x="1884" y="15671"/>
                    </a:cubicBezTo>
                    <a:lnTo>
                      <a:pt x="1884" y="15671"/>
                    </a:lnTo>
                    <a:cubicBezTo>
                      <a:pt x="1851" y="15911"/>
                      <a:pt x="1813" y="16156"/>
                      <a:pt x="1780" y="16401"/>
                    </a:cubicBezTo>
                    <a:cubicBezTo>
                      <a:pt x="1726" y="16777"/>
                      <a:pt x="1606" y="17197"/>
                      <a:pt x="1589" y="17600"/>
                    </a:cubicBezTo>
                    <a:cubicBezTo>
                      <a:pt x="1208" y="17775"/>
                      <a:pt x="1044" y="18161"/>
                      <a:pt x="903" y="18537"/>
                    </a:cubicBezTo>
                    <a:cubicBezTo>
                      <a:pt x="647" y="19159"/>
                      <a:pt x="358" y="19758"/>
                      <a:pt x="25" y="20341"/>
                    </a:cubicBezTo>
                    <a:cubicBezTo>
                      <a:pt x="21" y="20349"/>
                      <a:pt x="29" y="20354"/>
                      <a:pt x="36" y="20354"/>
                    </a:cubicBezTo>
                    <a:cubicBezTo>
                      <a:pt x="38" y="20354"/>
                      <a:pt x="40" y="20353"/>
                      <a:pt x="42" y="20352"/>
                    </a:cubicBezTo>
                    <a:cubicBezTo>
                      <a:pt x="374" y="19938"/>
                      <a:pt x="614" y="19464"/>
                      <a:pt x="826" y="18984"/>
                    </a:cubicBezTo>
                    <a:cubicBezTo>
                      <a:pt x="854" y="18913"/>
                      <a:pt x="881" y="18848"/>
                      <a:pt x="908" y="18777"/>
                    </a:cubicBezTo>
                    <a:lnTo>
                      <a:pt x="908" y="18777"/>
                    </a:lnTo>
                    <a:cubicBezTo>
                      <a:pt x="903" y="19044"/>
                      <a:pt x="897" y="19306"/>
                      <a:pt x="826" y="19562"/>
                    </a:cubicBezTo>
                    <a:cubicBezTo>
                      <a:pt x="817" y="19589"/>
                      <a:pt x="837" y="19605"/>
                      <a:pt x="859" y="19605"/>
                    </a:cubicBezTo>
                    <a:cubicBezTo>
                      <a:pt x="876" y="19605"/>
                      <a:pt x="895" y="19595"/>
                      <a:pt x="903" y="19573"/>
                    </a:cubicBezTo>
                    <a:cubicBezTo>
                      <a:pt x="995" y="19251"/>
                      <a:pt x="979" y="18919"/>
                      <a:pt x="990" y="18586"/>
                    </a:cubicBezTo>
                    <a:cubicBezTo>
                      <a:pt x="990" y="18581"/>
                      <a:pt x="990" y="18570"/>
                      <a:pt x="990" y="18565"/>
                    </a:cubicBezTo>
                    <a:cubicBezTo>
                      <a:pt x="1115" y="18227"/>
                      <a:pt x="1268" y="17878"/>
                      <a:pt x="1584" y="17698"/>
                    </a:cubicBezTo>
                    <a:cubicBezTo>
                      <a:pt x="1584" y="17867"/>
                      <a:pt x="1611" y="18042"/>
                      <a:pt x="1671" y="18200"/>
                    </a:cubicBezTo>
                    <a:cubicBezTo>
                      <a:pt x="1671" y="18202"/>
                      <a:pt x="1672" y="18204"/>
                      <a:pt x="1674" y="18204"/>
                    </a:cubicBezTo>
                    <a:cubicBezTo>
                      <a:pt x="1675" y="18204"/>
                      <a:pt x="1676" y="18202"/>
                      <a:pt x="1676" y="18200"/>
                    </a:cubicBezTo>
                    <a:cubicBezTo>
                      <a:pt x="1671" y="18042"/>
                      <a:pt x="1676" y="17884"/>
                      <a:pt x="1682" y="17731"/>
                    </a:cubicBezTo>
                    <a:cubicBezTo>
                      <a:pt x="1834" y="18031"/>
                      <a:pt x="1911" y="18358"/>
                      <a:pt x="1911" y="18690"/>
                    </a:cubicBezTo>
                    <a:cubicBezTo>
                      <a:pt x="1905" y="18695"/>
                      <a:pt x="1900" y="18701"/>
                      <a:pt x="1894" y="18712"/>
                    </a:cubicBezTo>
                    <a:cubicBezTo>
                      <a:pt x="1709" y="19066"/>
                      <a:pt x="1377" y="19289"/>
                      <a:pt x="1164" y="19622"/>
                    </a:cubicBezTo>
                    <a:cubicBezTo>
                      <a:pt x="1148" y="19646"/>
                      <a:pt x="1168" y="19677"/>
                      <a:pt x="1191" y="19677"/>
                    </a:cubicBezTo>
                    <a:cubicBezTo>
                      <a:pt x="1199" y="19677"/>
                      <a:pt x="1206" y="19674"/>
                      <a:pt x="1213" y="19665"/>
                    </a:cubicBezTo>
                    <a:cubicBezTo>
                      <a:pt x="1399" y="19404"/>
                      <a:pt x="1682" y="19229"/>
                      <a:pt x="1884" y="18990"/>
                    </a:cubicBezTo>
                    <a:lnTo>
                      <a:pt x="1884" y="18990"/>
                    </a:lnTo>
                    <a:cubicBezTo>
                      <a:pt x="1834" y="19289"/>
                      <a:pt x="1726" y="19584"/>
                      <a:pt x="1573" y="19851"/>
                    </a:cubicBezTo>
                    <a:cubicBezTo>
                      <a:pt x="1241" y="20439"/>
                      <a:pt x="549" y="20837"/>
                      <a:pt x="9" y="21218"/>
                    </a:cubicBezTo>
                    <a:cubicBezTo>
                      <a:pt x="1" y="21227"/>
                      <a:pt x="5" y="21238"/>
                      <a:pt x="13" y="21238"/>
                    </a:cubicBezTo>
                    <a:cubicBezTo>
                      <a:pt x="15" y="21238"/>
                      <a:pt x="17" y="21237"/>
                      <a:pt x="20" y="21235"/>
                    </a:cubicBezTo>
                    <a:cubicBezTo>
                      <a:pt x="668" y="20782"/>
                      <a:pt x="1366" y="20374"/>
                      <a:pt x="1780" y="19687"/>
                    </a:cubicBezTo>
                    <a:cubicBezTo>
                      <a:pt x="2189" y="19022"/>
                      <a:pt x="2178" y="18183"/>
                      <a:pt x="1758" y="17524"/>
                    </a:cubicBezTo>
                    <a:cubicBezTo>
                      <a:pt x="1747" y="17508"/>
                      <a:pt x="1726" y="17491"/>
                      <a:pt x="1704" y="17491"/>
                    </a:cubicBezTo>
                    <a:cubicBezTo>
                      <a:pt x="1747" y="17039"/>
                      <a:pt x="1834" y="16603"/>
                      <a:pt x="1900" y="16140"/>
                    </a:cubicBezTo>
                    <a:cubicBezTo>
                      <a:pt x="2003" y="15366"/>
                      <a:pt x="2151" y="14603"/>
                      <a:pt x="2336" y="13846"/>
                    </a:cubicBezTo>
                    <a:cubicBezTo>
                      <a:pt x="2510" y="13181"/>
                      <a:pt x="2646" y="12533"/>
                      <a:pt x="2646" y="11846"/>
                    </a:cubicBezTo>
                    <a:cubicBezTo>
                      <a:pt x="2701" y="11944"/>
                      <a:pt x="2761" y="12037"/>
                      <a:pt x="2815" y="12135"/>
                    </a:cubicBezTo>
                    <a:cubicBezTo>
                      <a:pt x="2984" y="12435"/>
                      <a:pt x="3061" y="12778"/>
                      <a:pt x="3028" y="13121"/>
                    </a:cubicBezTo>
                    <a:cubicBezTo>
                      <a:pt x="3028" y="13131"/>
                      <a:pt x="3035" y="13136"/>
                      <a:pt x="3042" y="13136"/>
                    </a:cubicBezTo>
                    <a:cubicBezTo>
                      <a:pt x="3048" y="13136"/>
                      <a:pt x="3053" y="13133"/>
                      <a:pt x="3055" y="13127"/>
                    </a:cubicBezTo>
                    <a:cubicBezTo>
                      <a:pt x="3099" y="12876"/>
                      <a:pt x="3088" y="12620"/>
                      <a:pt x="3028" y="12375"/>
                    </a:cubicBezTo>
                    <a:cubicBezTo>
                      <a:pt x="2952" y="12091"/>
                      <a:pt x="2761" y="11841"/>
                      <a:pt x="2646" y="11574"/>
                    </a:cubicBezTo>
                    <a:cubicBezTo>
                      <a:pt x="2619" y="10844"/>
                      <a:pt x="2527" y="10113"/>
                      <a:pt x="2461" y="9389"/>
                    </a:cubicBezTo>
                    <a:cubicBezTo>
                      <a:pt x="2461" y="9378"/>
                      <a:pt x="2461" y="9372"/>
                      <a:pt x="2456" y="9361"/>
                    </a:cubicBezTo>
                    <a:cubicBezTo>
                      <a:pt x="2461" y="8980"/>
                      <a:pt x="2510" y="8599"/>
                      <a:pt x="2592" y="8228"/>
                    </a:cubicBezTo>
                    <a:cubicBezTo>
                      <a:pt x="2772" y="7438"/>
                      <a:pt x="3088" y="6691"/>
                      <a:pt x="3246" y="5890"/>
                    </a:cubicBezTo>
                    <a:cubicBezTo>
                      <a:pt x="3387" y="5187"/>
                      <a:pt x="3475" y="4474"/>
                      <a:pt x="3507" y="3760"/>
                    </a:cubicBezTo>
                    <a:cubicBezTo>
                      <a:pt x="3556" y="3809"/>
                      <a:pt x="3605" y="3852"/>
                      <a:pt x="3649" y="3896"/>
                    </a:cubicBezTo>
                    <a:cubicBezTo>
                      <a:pt x="3709" y="3951"/>
                      <a:pt x="3763" y="4005"/>
                      <a:pt x="3823" y="4065"/>
                    </a:cubicBezTo>
                    <a:cubicBezTo>
                      <a:pt x="3660" y="4299"/>
                      <a:pt x="3714" y="4561"/>
                      <a:pt x="3725" y="4844"/>
                    </a:cubicBezTo>
                    <a:cubicBezTo>
                      <a:pt x="3725" y="4854"/>
                      <a:pt x="3734" y="4860"/>
                      <a:pt x="3743" y="4860"/>
                    </a:cubicBezTo>
                    <a:cubicBezTo>
                      <a:pt x="3753" y="4860"/>
                      <a:pt x="3763" y="4853"/>
                      <a:pt x="3763" y="4839"/>
                    </a:cubicBezTo>
                    <a:cubicBezTo>
                      <a:pt x="3769" y="4588"/>
                      <a:pt x="3736" y="4337"/>
                      <a:pt x="3883" y="4130"/>
                    </a:cubicBezTo>
                    <a:cubicBezTo>
                      <a:pt x="4041" y="4299"/>
                      <a:pt x="4167" y="4485"/>
                      <a:pt x="4172" y="4735"/>
                    </a:cubicBezTo>
                    <a:cubicBezTo>
                      <a:pt x="4172" y="4738"/>
                      <a:pt x="4175" y="4739"/>
                      <a:pt x="4178" y="4739"/>
                    </a:cubicBezTo>
                    <a:cubicBezTo>
                      <a:pt x="4182" y="4739"/>
                      <a:pt x="4186" y="4738"/>
                      <a:pt x="4188" y="4735"/>
                    </a:cubicBezTo>
                    <a:cubicBezTo>
                      <a:pt x="4199" y="4468"/>
                      <a:pt x="4079" y="4245"/>
                      <a:pt x="3932" y="4027"/>
                    </a:cubicBezTo>
                    <a:cubicBezTo>
                      <a:pt x="3834" y="3891"/>
                      <a:pt x="3725" y="3760"/>
                      <a:pt x="3622" y="3624"/>
                    </a:cubicBezTo>
                    <a:cubicBezTo>
                      <a:pt x="3584" y="3569"/>
                      <a:pt x="3551" y="3515"/>
                      <a:pt x="3518" y="3455"/>
                    </a:cubicBezTo>
                    <a:cubicBezTo>
                      <a:pt x="3524" y="3133"/>
                      <a:pt x="3529" y="2812"/>
                      <a:pt x="3529" y="2490"/>
                    </a:cubicBezTo>
                    <a:cubicBezTo>
                      <a:pt x="3709" y="2817"/>
                      <a:pt x="4074" y="3084"/>
                      <a:pt x="4172" y="3444"/>
                    </a:cubicBezTo>
                    <a:cubicBezTo>
                      <a:pt x="4174" y="3453"/>
                      <a:pt x="4179" y="3456"/>
                      <a:pt x="4185" y="3456"/>
                    </a:cubicBezTo>
                    <a:cubicBezTo>
                      <a:pt x="4198" y="3456"/>
                      <a:pt x="4214" y="3440"/>
                      <a:pt x="4210" y="3422"/>
                    </a:cubicBezTo>
                    <a:cubicBezTo>
                      <a:pt x="4156" y="3215"/>
                      <a:pt x="4063" y="3019"/>
                      <a:pt x="3932" y="2844"/>
                    </a:cubicBezTo>
                    <a:cubicBezTo>
                      <a:pt x="3780" y="2616"/>
                      <a:pt x="3654" y="2370"/>
                      <a:pt x="3551" y="2109"/>
                    </a:cubicBezTo>
                    <a:cubicBezTo>
                      <a:pt x="3545" y="2092"/>
                      <a:pt x="3535" y="2082"/>
                      <a:pt x="3518" y="2071"/>
                    </a:cubicBezTo>
                    <a:cubicBezTo>
                      <a:pt x="3518" y="1755"/>
                      <a:pt x="3562" y="1400"/>
                      <a:pt x="3458" y="1095"/>
                    </a:cubicBezTo>
                    <a:cubicBezTo>
                      <a:pt x="3458" y="736"/>
                      <a:pt x="3436" y="376"/>
                      <a:pt x="3317" y="65"/>
                    </a:cubicBezTo>
                    <a:cubicBezTo>
                      <a:pt x="3296" y="21"/>
                      <a:pt x="3258" y="1"/>
                      <a:pt x="3219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46" name="Google Shape;9446;p62"/>
              <p:cNvSpPr/>
              <p:nvPr/>
            </p:nvSpPr>
            <p:spPr>
              <a:xfrm>
                <a:off x="4927478" y="3678983"/>
                <a:ext cx="72886" cy="148375"/>
              </a:xfrm>
              <a:custGeom>
                <a:avLst/>
                <a:gdLst/>
                <a:ahLst/>
                <a:cxnLst/>
                <a:rect l="l" t="t" r="r" b="b"/>
                <a:pathLst>
                  <a:path w="2884" h="5871" extrusionOk="0">
                    <a:moveTo>
                      <a:pt x="6" y="1"/>
                    </a:moveTo>
                    <a:cubicBezTo>
                      <a:pt x="33" y="377"/>
                      <a:pt x="1" y="742"/>
                      <a:pt x="121" y="1085"/>
                    </a:cubicBezTo>
                    <a:cubicBezTo>
                      <a:pt x="300" y="1619"/>
                      <a:pt x="595" y="2099"/>
                      <a:pt x="883" y="2584"/>
                    </a:cubicBezTo>
                    <a:cubicBezTo>
                      <a:pt x="867" y="2791"/>
                      <a:pt x="883" y="2992"/>
                      <a:pt x="878" y="3200"/>
                    </a:cubicBezTo>
                    <a:cubicBezTo>
                      <a:pt x="878" y="3418"/>
                      <a:pt x="845" y="3635"/>
                      <a:pt x="851" y="3853"/>
                    </a:cubicBezTo>
                    <a:cubicBezTo>
                      <a:pt x="851" y="3872"/>
                      <a:pt x="866" y="3884"/>
                      <a:pt x="881" y="3884"/>
                    </a:cubicBezTo>
                    <a:cubicBezTo>
                      <a:pt x="892" y="3884"/>
                      <a:pt x="904" y="3878"/>
                      <a:pt x="911" y="3864"/>
                    </a:cubicBezTo>
                    <a:cubicBezTo>
                      <a:pt x="1031" y="3614"/>
                      <a:pt x="1085" y="3276"/>
                      <a:pt x="1107" y="2954"/>
                    </a:cubicBezTo>
                    <a:cubicBezTo>
                      <a:pt x="1150" y="3036"/>
                      <a:pt x="1194" y="3118"/>
                      <a:pt x="1243" y="3200"/>
                    </a:cubicBezTo>
                    <a:cubicBezTo>
                      <a:pt x="1439" y="3554"/>
                      <a:pt x="1608" y="3919"/>
                      <a:pt x="1744" y="4300"/>
                    </a:cubicBezTo>
                    <a:cubicBezTo>
                      <a:pt x="1892" y="4753"/>
                      <a:pt x="1864" y="5205"/>
                      <a:pt x="1913" y="5668"/>
                    </a:cubicBezTo>
                    <a:cubicBezTo>
                      <a:pt x="1918" y="5709"/>
                      <a:pt x="1947" y="5727"/>
                      <a:pt x="1978" y="5727"/>
                    </a:cubicBezTo>
                    <a:cubicBezTo>
                      <a:pt x="2012" y="5727"/>
                      <a:pt x="2049" y="5703"/>
                      <a:pt x="2055" y="5662"/>
                    </a:cubicBezTo>
                    <a:cubicBezTo>
                      <a:pt x="2060" y="5592"/>
                      <a:pt x="2077" y="5499"/>
                      <a:pt x="2088" y="5417"/>
                    </a:cubicBezTo>
                    <a:cubicBezTo>
                      <a:pt x="2197" y="5608"/>
                      <a:pt x="2360" y="5766"/>
                      <a:pt x="2562" y="5864"/>
                    </a:cubicBezTo>
                    <a:cubicBezTo>
                      <a:pt x="2571" y="5868"/>
                      <a:pt x="2580" y="5870"/>
                      <a:pt x="2588" y="5870"/>
                    </a:cubicBezTo>
                    <a:cubicBezTo>
                      <a:pt x="2642" y="5870"/>
                      <a:pt x="2669" y="5787"/>
                      <a:pt x="2622" y="5744"/>
                    </a:cubicBezTo>
                    <a:cubicBezTo>
                      <a:pt x="2431" y="5597"/>
                      <a:pt x="2338" y="5412"/>
                      <a:pt x="2251" y="5216"/>
                    </a:cubicBezTo>
                    <a:lnTo>
                      <a:pt x="2251" y="5216"/>
                    </a:lnTo>
                    <a:cubicBezTo>
                      <a:pt x="2376" y="5256"/>
                      <a:pt x="2505" y="5279"/>
                      <a:pt x="2634" y="5279"/>
                    </a:cubicBezTo>
                    <a:cubicBezTo>
                      <a:pt x="2679" y="5279"/>
                      <a:pt x="2724" y="5276"/>
                      <a:pt x="2769" y="5270"/>
                    </a:cubicBezTo>
                    <a:cubicBezTo>
                      <a:pt x="2883" y="5259"/>
                      <a:pt x="2867" y="5096"/>
                      <a:pt x="2763" y="5085"/>
                    </a:cubicBezTo>
                    <a:cubicBezTo>
                      <a:pt x="2535" y="5052"/>
                      <a:pt x="2322" y="4998"/>
                      <a:pt x="2159" y="4829"/>
                    </a:cubicBezTo>
                    <a:cubicBezTo>
                      <a:pt x="2148" y="4818"/>
                      <a:pt x="2142" y="4807"/>
                      <a:pt x="2131" y="4802"/>
                    </a:cubicBezTo>
                    <a:cubicBezTo>
                      <a:pt x="2126" y="4693"/>
                      <a:pt x="2110" y="4578"/>
                      <a:pt x="2088" y="4475"/>
                    </a:cubicBezTo>
                    <a:cubicBezTo>
                      <a:pt x="2001" y="4093"/>
                      <a:pt x="1870" y="3728"/>
                      <a:pt x="1695" y="3385"/>
                    </a:cubicBezTo>
                    <a:cubicBezTo>
                      <a:pt x="1336" y="2671"/>
                      <a:pt x="845" y="2012"/>
                      <a:pt x="546" y="1271"/>
                    </a:cubicBezTo>
                    <a:cubicBezTo>
                      <a:pt x="388" y="867"/>
                      <a:pt x="300" y="437"/>
                      <a:pt x="290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47" name="Google Shape;9447;p62"/>
              <p:cNvSpPr/>
              <p:nvPr/>
            </p:nvSpPr>
            <p:spPr>
              <a:xfrm>
                <a:off x="4920098" y="3320695"/>
                <a:ext cx="217419" cy="547933"/>
              </a:xfrm>
              <a:custGeom>
                <a:avLst/>
                <a:gdLst/>
                <a:ahLst/>
                <a:cxnLst/>
                <a:rect l="l" t="t" r="r" b="b"/>
                <a:pathLst>
                  <a:path w="8603" h="21681" extrusionOk="0">
                    <a:moveTo>
                      <a:pt x="760" y="1"/>
                    </a:moveTo>
                    <a:cubicBezTo>
                      <a:pt x="753" y="1"/>
                      <a:pt x="747" y="4"/>
                      <a:pt x="745" y="11"/>
                    </a:cubicBezTo>
                    <a:cubicBezTo>
                      <a:pt x="522" y="724"/>
                      <a:pt x="1208" y="1220"/>
                      <a:pt x="1361" y="1874"/>
                    </a:cubicBezTo>
                    <a:cubicBezTo>
                      <a:pt x="1306" y="2147"/>
                      <a:pt x="1274" y="2425"/>
                      <a:pt x="1268" y="2702"/>
                    </a:cubicBezTo>
                    <a:cubicBezTo>
                      <a:pt x="1246" y="3204"/>
                      <a:pt x="1274" y="3700"/>
                      <a:pt x="1274" y="4195"/>
                    </a:cubicBezTo>
                    <a:cubicBezTo>
                      <a:pt x="1274" y="4620"/>
                      <a:pt x="1219" y="5035"/>
                      <a:pt x="1186" y="5454"/>
                    </a:cubicBezTo>
                    <a:cubicBezTo>
                      <a:pt x="723" y="5716"/>
                      <a:pt x="266" y="6141"/>
                      <a:pt x="53" y="6615"/>
                    </a:cubicBezTo>
                    <a:cubicBezTo>
                      <a:pt x="0" y="6732"/>
                      <a:pt x="110" y="6846"/>
                      <a:pt x="217" y="6846"/>
                    </a:cubicBezTo>
                    <a:cubicBezTo>
                      <a:pt x="254" y="6846"/>
                      <a:pt x="290" y="6832"/>
                      <a:pt x="320" y="6800"/>
                    </a:cubicBezTo>
                    <a:cubicBezTo>
                      <a:pt x="734" y="6375"/>
                      <a:pt x="1105" y="5705"/>
                      <a:pt x="1759" y="5629"/>
                    </a:cubicBezTo>
                    <a:cubicBezTo>
                      <a:pt x="1818" y="5621"/>
                      <a:pt x="1878" y="5618"/>
                      <a:pt x="1939" y="5618"/>
                    </a:cubicBezTo>
                    <a:cubicBezTo>
                      <a:pt x="2438" y="5618"/>
                      <a:pt x="2980" y="5845"/>
                      <a:pt x="3393" y="6097"/>
                    </a:cubicBezTo>
                    <a:cubicBezTo>
                      <a:pt x="4271" y="6642"/>
                      <a:pt x="4854" y="7541"/>
                      <a:pt x="5072" y="8538"/>
                    </a:cubicBezTo>
                    <a:cubicBezTo>
                      <a:pt x="5295" y="9535"/>
                      <a:pt x="5001" y="10544"/>
                      <a:pt x="5306" y="11524"/>
                    </a:cubicBezTo>
                    <a:cubicBezTo>
                      <a:pt x="5442" y="11955"/>
                      <a:pt x="5616" y="12363"/>
                      <a:pt x="5780" y="12778"/>
                    </a:cubicBezTo>
                    <a:cubicBezTo>
                      <a:pt x="5753" y="12794"/>
                      <a:pt x="5742" y="12821"/>
                      <a:pt x="5742" y="12854"/>
                    </a:cubicBezTo>
                    <a:cubicBezTo>
                      <a:pt x="5753" y="13519"/>
                      <a:pt x="5469" y="14124"/>
                      <a:pt x="5638" y="14788"/>
                    </a:cubicBezTo>
                    <a:cubicBezTo>
                      <a:pt x="5802" y="15420"/>
                      <a:pt x="6096" y="15998"/>
                      <a:pt x="6134" y="16663"/>
                    </a:cubicBezTo>
                    <a:cubicBezTo>
                      <a:pt x="6137" y="16676"/>
                      <a:pt x="6150" y="16683"/>
                      <a:pt x="6163" y="16683"/>
                    </a:cubicBezTo>
                    <a:cubicBezTo>
                      <a:pt x="6176" y="16683"/>
                      <a:pt x="6189" y="16676"/>
                      <a:pt x="6189" y="16663"/>
                    </a:cubicBezTo>
                    <a:cubicBezTo>
                      <a:pt x="6194" y="16036"/>
                      <a:pt x="5981" y="15469"/>
                      <a:pt x="5840" y="14870"/>
                    </a:cubicBezTo>
                    <a:cubicBezTo>
                      <a:pt x="5747" y="14527"/>
                      <a:pt x="5742" y="14167"/>
                      <a:pt x="5813" y="13824"/>
                    </a:cubicBezTo>
                    <a:cubicBezTo>
                      <a:pt x="5856" y="13611"/>
                      <a:pt x="5905" y="13404"/>
                      <a:pt x="5932" y="13192"/>
                    </a:cubicBezTo>
                    <a:cubicBezTo>
                      <a:pt x="6101" y="13682"/>
                      <a:pt x="6227" y="14189"/>
                      <a:pt x="6205" y="14734"/>
                    </a:cubicBezTo>
                    <a:cubicBezTo>
                      <a:pt x="6205" y="14753"/>
                      <a:pt x="6222" y="14767"/>
                      <a:pt x="6237" y="14767"/>
                    </a:cubicBezTo>
                    <a:cubicBezTo>
                      <a:pt x="6248" y="14767"/>
                      <a:pt x="6257" y="14760"/>
                      <a:pt x="6259" y="14745"/>
                    </a:cubicBezTo>
                    <a:cubicBezTo>
                      <a:pt x="6287" y="14647"/>
                      <a:pt x="6308" y="14543"/>
                      <a:pt x="6319" y="14440"/>
                    </a:cubicBezTo>
                    <a:cubicBezTo>
                      <a:pt x="6412" y="14652"/>
                      <a:pt x="6515" y="14859"/>
                      <a:pt x="6592" y="15083"/>
                    </a:cubicBezTo>
                    <a:cubicBezTo>
                      <a:pt x="6728" y="15464"/>
                      <a:pt x="6728" y="15856"/>
                      <a:pt x="6717" y="16260"/>
                    </a:cubicBezTo>
                    <a:cubicBezTo>
                      <a:pt x="6706" y="16597"/>
                      <a:pt x="6723" y="16935"/>
                      <a:pt x="6761" y="17268"/>
                    </a:cubicBezTo>
                    <a:cubicBezTo>
                      <a:pt x="6750" y="17273"/>
                      <a:pt x="6744" y="17284"/>
                      <a:pt x="6739" y="17295"/>
                    </a:cubicBezTo>
                    <a:cubicBezTo>
                      <a:pt x="6630" y="17774"/>
                      <a:pt x="6521" y="18352"/>
                      <a:pt x="6641" y="18837"/>
                    </a:cubicBezTo>
                    <a:cubicBezTo>
                      <a:pt x="6641" y="18843"/>
                      <a:pt x="6647" y="18847"/>
                      <a:pt x="6653" y="18847"/>
                    </a:cubicBezTo>
                    <a:cubicBezTo>
                      <a:pt x="6658" y="18847"/>
                      <a:pt x="6663" y="18844"/>
                      <a:pt x="6663" y="18837"/>
                    </a:cubicBezTo>
                    <a:cubicBezTo>
                      <a:pt x="6739" y="18581"/>
                      <a:pt x="6728" y="18308"/>
                      <a:pt x="6755" y="18047"/>
                    </a:cubicBezTo>
                    <a:cubicBezTo>
                      <a:pt x="6777" y="17921"/>
                      <a:pt x="6804" y="17791"/>
                      <a:pt x="6826" y="17665"/>
                    </a:cubicBezTo>
                    <a:cubicBezTo>
                      <a:pt x="6853" y="17818"/>
                      <a:pt x="6891" y="17965"/>
                      <a:pt x="6935" y="18118"/>
                    </a:cubicBezTo>
                    <a:cubicBezTo>
                      <a:pt x="6990" y="18297"/>
                      <a:pt x="7055" y="18477"/>
                      <a:pt x="7137" y="18652"/>
                    </a:cubicBezTo>
                    <a:cubicBezTo>
                      <a:pt x="7109" y="18657"/>
                      <a:pt x="7088" y="18673"/>
                      <a:pt x="7082" y="18701"/>
                    </a:cubicBezTo>
                    <a:cubicBezTo>
                      <a:pt x="7033" y="18875"/>
                      <a:pt x="7017" y="19055"/>
                      <a:pt x="7028" y="19235"/>
                    </a:cubicBezTo>
                    <a:cubicBezTo>
                      <a:pt x="6690" y="19790"/>
                      <a:pt x="6537" y="20297"/>
                      <a:pt x="6608" y="20962"/>
                    </a:cubicBezTo>
                    <a:cubicBezTo>
                      <a:pt x="6608" y="20967"/>
                      <a:pt x="6614" y="20970"/>
                      <a:pt x="6619" y="20970"/>
                    </a:cubicBezTo>
                    <a:cubicBezTo>
                      <a:pt x="6624" y="20970"/>
                      <a:pt x="6630" y="20967"/>
                      <a:pt x="6630" y="20962"/>
                    </a:cubicBezTo>
                    <a:cubicBezTo>
                      <a:pt x="6657" y="20640"/>
                      <a:pt x="6663" y="20297"/>
                      <a:pt x="6766" y="19992"/>
                    </a:cubicBezTo>
                    <a:cubicBezTo>
                      <a:pt x="6837" y="19801"/>
                      <a:pt x="6935" y="19622"/>
                      <a:pt x="7055" y="19453"/>
                    </a:cubicBezTo>
                    <a:cubicBezTo>
                      <a:pt x="7066" y="19551"/>
                      <a:pt x="7082" y="19649"/>
                      <a:pt x="7104" y="19741"/>
                    </a:cubicBezTo>
                    <a:cubicBezTo>
                      <a:pt x="7213" y="20172"/>
                      <a:pt x="7267" y="20613"/>
                      <a:pt x="7267" y="21055"/>
                    </a:cubicBezTo>
                    <a:cubicBezTo>
                      <a:pt x="7267" y="21061"/>
                      <a:pt x="7276" y="21066"/>
                      <a:pt x="7282" y="21066"/>
                    </a:cubicBezTo>
                    <a:cubicBezTo>
                      <a:pt x="7286" y="21066"/>
                      <a:pt x="7289" y="21064"/>
                      <a:pt x="7289" y="21060"/>
                    </a:cubicBezTo>
                    <a:cubicBezTo>
                      <a:pt x="7393" y="20706"/>
                      <a:pt x="7333" y="20335"/>
                      <a:pt x="7267" y="19981"/>
                    </a:cubicBezTo>
                    <a:cubicBezTo>
                      <a:pt x="7202" y="19600"/>
                      <a:pt x="7191" y="19213"/>
                      <a:pt x="7224" y="18831"/>
                    </a:cubicBezTo>
                    <a:lnTo>
                      <a:pt x="7224" y="18831"/>
                    </a:lnTo>
                    <a:cubicBezTo>
                      <a:pt x="7316" y="19017"/>
                      <a:pt x="7420" y="19191"/>
                      <a:pt x="7540" y="19360"/>
                    </a:cubicBezTo>
                    <a:cubicBezTo>
                      <a:pt x="7524" y="19371"/>
                      <a:pt x="7513" y="19393"/>
                      <a:pt x="7513" y="19414"/>
                    </a:cubicBezTo>
                    <a:cubicBezTo>
                      <a:pt x="7529" y="19774"/>
                      <a:pt x="7600" y="20128"/>
                      <a:pt x="7731" y="20466"/>
                    </a:cubicBezTo>
                    <a:cubicBezTo>
                      <a:pt x="7872" y="20864"/>
                      <a:pt x="7921" y="21251"/>
                      <a:pt x="7998" y="21665"/>
                    </a:cubicBezTo>
                    <a:cubicBezTo>
                      <a:pt x="7998" y="21676"/>
                      <a:pt x="8004" y="21681"/>
                      <a:pt x="8011" y="21681"/>
                    </a:cubicBezTo>
                    <a:cubicBezTo>
                      <a:pt x="8022" y="21681"/>
                      <a:pt x="8036" y="21670"/>
                      <a:pt x="8036" y="21654"/>
                    </a:cubicBezTo>
                    <a:cubicBezTo>
                      <a:pt x="8009" y="21224"/>
                      <a:pt x="8009" y="20842"/>
                      <a:pt x="7872" y="20423"/>
                    </a:cubicBezTo>
                    <a:cubicBezTo>
                      <a:pt x="7785" y="20139"/>
                      <a:pt x="7763" y="19839"/>
                      <a:pt x="7692" y="19562"/>
                    </a:cubicBezTo>
                    <a:lnTo>
                      <a:pt x="7692" y="19562"/>
                    </a:lnTo>
                    <a:cubicBezTo>
                      <a:pt x="8068" y="20019"/>
                      <a:pt x="8548" y="20488"/>
                      <a:pt x="8548" y="21120"/>
                    </a:cubicBezTo>
                    <a:cubicBezTo>
                      <a:pt x="8548" y="21135"/>
                      <a:pt x="8561" y="21143"/>
                      <a:pt x="8573" y="21143"/>
                    </a:cubicBezTo>
                    <a:cubicBezTo>
                      <a:pt x="8583" y="21143"/>
                      <a:pt x="8592" y="21138"/>
                      <a:pt x="8592" y="21125"/>
                    </a:cubicBezTo>
                    <a:cubicBezTo>
                      <a:pt x="8602" y="20640"/>
                      <a:pt x="8341" y="20243"/>
                      <a:pt x="8052" y="19878"/>
                    </a:cubicBezTo>
                    <a:cubicBezTo>
                      <a:pt x="7616" y="19327"/>
                      <a:pt x="7235" y="18782"/>
                      <a:pt x="7039" y="18101"/>
                    </a:cubicBezTo>
                    <a:cubicBezTo>
                      <a:pt x="6832" y="17360"/>
                      <a:pt x="6853" y="16646"/>
                      <a:pt x="6864" y="15889"/>
                    </a:cubicBezTo>
                    <a:cubicBezTo>
                      <a:pt x="6875" y="15600"/>
                      <a:pt x="6842" y="15306"/>
                      <a:pt x="6761" y="15028"/>
                    </a:cubicBezTo>
                    <a:cubicBezTo>
                      <a:pt x="6668" y="14734"/>
                      <a:pt x="6526" y="14461"/>
                      <a:pt x="6434" y="14167"/>
                    </a:cubicBezTo>
                    <a:cubicBezTo>
                      <a:pt x="6423" y="14124"/>
                      <a:pt x="6385" y="14091"/>
                      <a:pt x="6341" y="14085"/>
                    </a:cubicBezTo>
                    <a:cubicBezTo>
                      <a:pt x="6330" y="13900"/>
                      <a:pt x="6303" y="13715"/>
                      <a:pt x="6259" y="13535"/>
                    </a:cubicBezTo>
                    <a:lnTo>
                      <a:pt x="6259" y="13535"/>
                    </a:lnTo>
                    <a:cubicBezTo>
                      <a:pt x="6554" y="13780"/>
                      <a:pt x="6913" y="14058"/>
                      <a:pt x="6951" y="14456"/>
                    </a:cubicBezTo>
                    <a:cubicBezTo>
                      <a:pt x="6954" y="14477"/>
                      <a:pt x="6970" y="14486"/>
                      <a:pt x="6987" y="14486"/>
                    </a:cubicBezTo>
                    <a:cubicBezTo>
                      <a:pt x="7009" y="14486"/>
                      <a:pt x="7032" y="14470"/>
                      <a:pt x="7022" y="14445"/>
                    </a:cubicBezTo>
                    <a:cubicBezTo>
                      <a:pt x="6913" y="14036"/>
                      <a:pt x="6597" y="13535"/>
                      <a:pt x="6205" y="13344"/>
                    </a:cubicBezTo>
                    <a:cubicBezTo>
                      <a:pt x="5998" y="12630"/>
                      <a:pt x="5606" y="11938"/>
                      <a:pt x="5447" y="11246"/>
                    </a:cubicBezTo>
                    <a:cubicBezTo>
                      <a:pt x="5409" y="11056"/>
                      <a:pt x="5382" y="10860"/>
                      <a:pt x="5382" y="10669"/>
                    </a:cubicBezTo>
                    <a:lnTo>
                      <a:pt x="5382" y="10669"/>
                    </a:lnTo>
                    <a:cubicBezTo>
                      <a:pt x="5497" y="10800"/>
                      <a:pt x="5633" y="10920"/>
                      <a:pt x="5753" y="11056"/>
                    </a:cubicBezTo>
                    <a:cubicBezTo>
                      <a:pt x="5720" y="11230"/>
                      <a:pt x="5725" y="11410"/>
                      <a:pt x="5753" y="11584"/>
                    </a:cubicBezTo>
                    <a:cubicBezTo>
                      <a:pt x="5760" y="11610"/>
                      <a:pt x="5780" y="11622"/>
                      <a:pt x="5800" y="11622"/>
                    </a:cubicBezTo>
                    <a:cubicBezTo>
                      <a:pt x="5826" y="11622"/>
                      <a:pt x="5851" y="11602"/>
                      <a:pt x="5845" y="11568"/>
                    </a:cubicBezTo>
                    <a:cubicBezTo>
                      <a:pt x="5834" y="11443"/>
                      <a:pt x="5840" y="11323"/>
                      <a:pt x="5862" y="11203"/>
                    </a:cubicBezTo>
                    <a:cubicBezTo>
                      <a:pt x="6074" y="11519"/>
                      <a:pt x="6161" y="11851"/>
                      <a:pt x="6205" y="12233"/>
                    </a:cubicBezTo>
                    <a:cubicBezTo>
                      <a:pt x="6208" y="12262"/>
                      <a:pt x="6231" y="12276"/>
                      <a:pt x="6254" y="12276"/>
                    </a:cubicBezTo>
                    <a:cubicBezTo>
                      <a:pt x="6279" y="12276"/>
                      <a:pt x="6303" y="12261"/>
                      <a:pt x="6303" y="12233"/>
                    </a:cubicBezTo>
                    <a:cubicBezTo>
                      <a:pt x="6292" y="11862"/>
                      <a:pt x="6259" y="11513"/>
                      <a:pt x="6063" y="11192"/>
                    </a:cubicBezTo>
                    <a:cubicBezTo>
                      <a:pt x="5878" y="10887"/>
                      <a:pt x="5622" y="10647"/>
                      <a:pt x="5382" y="10391"/>
                    </a:cubicBezTo>
                    <a:cubicBezTo>
                      <a:pt x="5388" y="10168"/>
                      <a:pt x="5404" y="9939"/>
                      <a:pt x="5409" y="9710"/>
                    </a:cubicBezTo>
                    <a:cubicBezTo>
                      <a:pt x="5546" y="9852"/>
                      <a:pt x="5714" y="9971"/>
                      <a:pt x="5851" y="10113"/>
                    </a:cubicBezTo>
                    <a:cubicBezTo>
                      <a:pt x="6031" y="10315"/>
                      <a:pt x="6183" y="10549"/>
                      <a:pt x="6292" y="10800"/>
                    </a:cubicBezTo>
                    <a:cubicBezTo>
                      <a:pt x="6294" y="10803"/>
                      <a:pt x="6299" y="10805"/>
                      <a:pt x="6304" y="10805"/>
                    </a:cubicBezTo>
                    <a:cubicBezTo>
                      <a:pt x="6313" y="10805"/>
                      <a:pt x="6323" y="10799"/>
                      <a:pt x="6319" y="10789"/>
                    </a:cubicBezTo>
                    <a:cubicBezTo>
                      <a:pt x="6238" y="10500"/>
                      <a:pt x="6172" y="10244"/>
                      <a:pt x="5960" y="10020"/>
                    </a:cubicBezTo>
                    <a:cubicBezTo>
                      <a:pt x="5785" y="9835"/>
                      <a:pt x="5600" y="9650"/>
                      <a:pt x="5409" y="9481"/>
                    </a:cubicBezTo>
                    <a:lnTo>
                      <a:pt x="5409" y="9388"/>
                    </a:lnTo>
                    <a:cubicBezTo>
                      <a:pt x="5388" y="8860"/>
                      <a:pt x="5284" y="8342"/>
                      <a:pt x="5099" y="7852"/>
                    </a:cubicBezTo>
                    <a:lnTo>
                      <a:pt x="5099" y="7852"/>
                    </a:lnTo>
                    <a:cubicBezTo>
                      <a:pt x="5202" y="7895"/>
                      <a:pt x="5306" y="7955"/>
                      <a:pt x="5398" y="8021"/>
                    </a:cubicBezTo>
                    <a:cubicBezTo>
                      <a:pt x="5535" y="8119"/>
                      <a:pt x="5725" y="8271"/>
                      <a:pt x="5747" y="8446"/>
                    </a:cubicBezTo>
                    <a:cubicBezTo>
                      <a:pt x="5747" y="8465"/>
                      <a:pt x="5760" y="8473"/>
                      <a:pt x="5773" y="8473"/>
                    </a:cubicBezTo>
                    <a:cubicBezTo>
                      <a:pt x="5791" y="8473"/>
                      <a:pt x="5810" y="8459"/>
                      <a:pt x="5807" y="8435"/>
                    </a:cubicBezTo>
                    <a:cubicBezTo>
                      <a:pt x="5785" y="8255"/>
                      <a:pt x="5633" y="8086"/>
                      <a:pt x="5502" y="7972"/>
                    </a:cubicBezTo>
                    <a:cubicBezTo>
                      <a:pt x="5360" y="7852"/>
                      <a:pt x="5202" y="7759"/>
                      <a:pt x="5028" y="7688"/>
                    </a:cubicBezTo>
                    <a:cubicBezTo>
                      <a:pt x="4701" y="6925"/>
                      <a:pt x="4183" y="6244"/>
                      <a:pt x="3486" y="5797"/>
                    </a:cubicBezTo>
                    <a:cubicBezTo>
                      <a:pt x="3611" y="5787"/>
                      <a:pt x="3742" y="5765"/>
                      <a:pt x="3878" y="5743"/>
                    </a:cubicBezTo>
                    <a:cubicBezTo>
                      <a:pt x="3911" y="5738"/>
                      <a:pt x="3949" y="5732"/>
                      <a:pt x="3987" y="5727"/>
                    </a:cubicBezTo>
                    <a:lnTo>
                      <a:pt x="3987" y="5732"/>
                    </a:lnTo>
                    <a:cubicBezTo>
                      <a:pt x="4129" y="6141"/>
                      <a:pt x="4478" y="6451"/>
                      <a:pt x="4815" y="6702"/>
                    </a:cubicBezTo>
                    <a:cubicBezTo>
                      <a:pt x="4984" y="6838"/>
                      <a:pt x="5164" y="6953"/>
                      <a:pt x="5355" y="7056"/>
                    </a:cubicBezTo>
                    <a:cubicBezTo>
                      <a:pt x="5535" y="7143"/>
                      <a:pt x="5791" y="7236"/>
                      <a:pt x="5867" y="7443"/>
                    </a:cubicBezTo>
                    <a:cubicBezTo>
                      <a:pt x="5873" y="7464"/>
                      <a:pt x="5891" y="7472"/>
                      <a:pt x="5910" y="7472"/>
                    </a:cubicBezTo>
                    <a:cubicBezTo>
                      <a:pt x="5941" y="7472"/>
                      <a:pt x="5975" y="7448"/>
                      <a:pt x="5965" y="7410"/>
                    </a:cubicBezTo>
                    <a:cubicBezTo>
                      <a:pt x="5878" y="7122"/>
                      <a:pt x="5546" y="7007"/>
                      <a:pt x="5311" y="6855"/>
                    </a:cubicBezTo>
                    <a:cubicBezTo>
                      <a:pt x="4848" y="6560"/>
                      <a:pt x="4456" y="6168"/>
                      <a:pt x="4162" y="5710"/>
                    </a:cubicBezTo>
                    <a:cubicBezTo>
                      <a:pt x="4221" y="5707"/>
                      <a:pt x="4280" y="5705"/>
                      <a:pt x="4339" y="5705"/>
                    </a:cubicBezTo>
                    <a:cubicBezTo>
                      <a:pt x="4734" y="5705"/>
                      <a:pt x="5131" y="5789"/>
                      <a:pt x="5453" y="6021"/>
                    </a:cubicBezTo>
                    <a:cubicBezTo>
                      <a:pt x="5459" y="6025"/>
                      <a:pt x="5464" y="6026"/>
                      <a:pt x="5469" y="6026"/>
                    </a:cubicBezTo>
                    <a:cubicBezTo>
                      <a:pt x="5494" y="6026"/>
                      <a:pt x="5508" y="5991"/>
                      <a:pt x="5486" y="5977"/>
                    </a:cubicBezTo>
                    <a:cubicBezTo>
                      <a:pt x="5148" y="5754"/>
                      <a:pt x="4761" y="5612"/>
                      <a:pt x="4358" y="5558"/>
                    </a:cubicBezTo>
                    <a:cubicBezTo>
                      <a:pt x="4277" y="5547"/>
                      <a:pt x="4197" y="5543"/>
                      <a:pt x="4117" y="5543"/>
                    </a:cubicBezTo>
                    <a:cubicBezTo>
                      <a:pt x="3986" y="5543"/>
                      <a:pt x="3855" y="5556"/>
                      <a:pt x="3726" y="5580"/>
                    </a:cubicBezTo>
                    <a:cubicBezTo>
                      <a:pt x="3598" y="5602"/>
                      <a:pt x="3465" y="5614"/>
                      <a:pt x="3333" y="5614"/>
                    </a:cubicBezTo>
                    <a:cubicBezTo>
                      <a:pt x="3275" y="5614"/>
                      <a:pt x="3216" y="5612"/>
                      <a:pt x="3159" y="5607"/>
                    </a:cubicBezTo>
                    <a:cubicBezTo>
                      <a:pt x="3104" y="5580"/>
                      <a:pt x="3044" y="5552"/>
                      <a:pt x="2990" y="5530"/>
                    </a:cubicBezTo>
                    <a:cubicBezTo>
                      <a:pt x="2658" y="5385"/>
                      <a:pt x="2272" y="5251"/>
                      <a:pt x="1897" y="5251"/>
                    </a:cubicBezTo>
                    <a:cubicBezTo>
                      <a:pt x="1736" y="5251"/>
                      <a:pt x="1578" y="5276"/>
                      <a:pt x="1426" y="5334"/>
                    </a:cubicBezTo>
                    <a:cubicBezTo>
                      <a:pt x="1617" y="4457"/>
                      <a:pt x="1426" y="3460"/>
                      <a:pt x="1470" y="2588"/>
                    </a:cubicBezTo>
                    <a:cubicBezTo>
                      <a:pt x="1486" y="2065"/>
                      <a:pt x="1617" y="1553"/>
                      <a:pt x="1851" y="1084"/>
                    </a:cubicBezTo>
                    <a:cubicBezTo>
                      <a:pt x="2020" y="724"/>
                      <a:pt x="2026" y="425"/>
                      <a:pt x="1976" y="32"/>
                    </a:cubicBezTo>
                    <a:cubicBezTo>
                      <a:pt x="1974" y="27"/>
                      <a:pt x="1970" y="24"/>
                      <a:pt x="1966" y="24"/>
                    </a:cubicBezTo>
                    <a:cubicBezTo>
                      <a:pt x="1962" y="24"/>
                      <a:pt x="1957" y="27"/>
                      <a:pt x="1955" y="32"/>
                    </a:cubicBezTo>
                    <a:cubicBezTo>
                      <a:pt x="1944" y="299"/>
                      <a:pt x="1922" y="572"/>
                      <a:pt x="1802" y="812"/>
                    </a:cubicBezTo>
                    <a:cubicBezTo>
                      <a:pt x="1699" y="1019"/>
                      <a:pt x="1584" y="1220"/>
                      <a:pt x="1497" y="1433"/>
                    </a:cubicBezTo>
                    <a:cubicBezTo>
                      <a:pt x="1475" y="1476"/>
                      <a:pt x="1464" y="1515"/>
                      <a:pt x="1448" y="1558"/>
                    </a:cubicBezTo>
                    <a:cubicBezTo>
                      <a:pt x="1257" y="1035"/>
                      <a:pt x="740" y="648"/>
                      <a:pt x="778" y="16"/>
                    </a:cubicBezTo>
                    <a:cubicBezTo>
                      <a:pt x="778" y="7"/>
                      <a:pt x="769" y="1"/>
                      <a:pt x="760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48" name="Google Shape;9448;p62"/>
              <p:cNvSpPr/>
              <p:nvPr/>
            </p:nvSpPr>
            <p:spPr>
              <a:xfrm>
                <a:off x="4953610" y="3815202"/>
                <a:ext cx="106625" cy="536712"/>
              </a:xfrm>
              <a:custGeom>
                <a:avLst/>
                <a:gdLst/>
                <a:ahLst/>
                <a:cxnLst/>
                <a:rect l="l" t="t" r="r" b="b"/>
                <a:pathLst>
                  <a:path w="4219" h="21237" extrusionOk="0">
                    <a:moveTo>
                      <a:pt x="996" y="1"/>
                    </a:moveTo>
                    <a:cubicBezTo>
                      <a:pt x="957" y="1"/>
                      <a:pt x="919" y="21"/>
                      <a:pt x="901" y="65"/>
                    </a:cubicBezTo>
                    <a:cubicBezTo>
                      <a:pt x="781" y="376"/>
                      <a:pt x="759" y="736"/>
                      <a:pt x="759" y="1095"/>
                    </a:cubicBezTo>
                    <a:cubicBezTo>
                      <a:pt x="656" y="1400"/>
                      <a:pt x="694" y="1755"/>
                      <a:pt x="700" y="2071"/>
                    </a:cubicBezTo>
                    <a:cubicBezTo>
                      <a:pt x="683" y="2082"/>
                      <a:pt x="667" y="2092"/>
                      <a:pt x="661" y="2109"/>
                    </a:cubicBezTo>
                    <a:cubicBezTo>
                      <a:pt x="563" y="2370"/>
                      <a:pt x="433" y="2616"/>
                      <a:pt x="280" y="2844"/>
                    </a:cubicBezTo>
                    <a:cubicBezTo>
                      <a:pt x="155" y="3019"/>
                      <a:pt x="62" y="3215"/>
                      <a:pt x="8" y="3422"/>
                    </a:cubicBezTo>
                    <a:cubicBezTo>
                      <a:pt x="0" y="3440"/>
                      <a:pt x="18" y="3456"/>
                      <a:pt x="33" y="3456"/>
                    </a:cubicBezTo>
                    <a:cubicBezTo>
                      <a:pt x="41" y="3456"/>
                      <a:pt x="48" y="3453"/>
                      <a:pt x="51" y="3444"/>
                    </a:cubicBezTo>
                    <a:cubicBezTo>
                      <a:pt x="149" y="3084"/>
                      <a:pt x="514" y="2817"/>
                      <a:pt x="694" y="2490"/>
                    </a:cubicBezTo>
                    <a:cubicBezTo>
                      <a:pt x="694" y="2812"/>
                      <a:pt x="700" y="3133"/>
                      <a:pt x="705" y="3455"/>
                    </a:cubicBezTo>
                    <a:cubicBezTo>
                      <a:pt x="672" y="3515"/>
                      <a:pt x="640" y="3569"/>
                      <a:pt x="601" y="3624"/>
                    </a:cubicBezTo>
                    <a:cubicBezTo>
                      <a:pt x="498" y="3760"/>
                      <a:pt x="389" y="3891"/>
                      <a:pt x="291" y="4027"/>
                    </a:cubicBezTo>
                    <a:cubicBezTo>
                      <a:pt x="144" y="4245"/>
                      <a:pt x="24" y="4468"/>
                      <a:pt x="40" y="4735"/>
                    </a:cubicBezTo>
                    <a:cubicBezTo>
                      <a:pt x="40" y="4738"/>
                      <a:pt x="43" y="4739"/>
                      <a:pt x="46" y="4739"/>
                    </a:cubicBezTo>
                    <a:cubicBezTo>
                      <a:pt x="48" y="4739"/>
                      <a:pt x="51" y="4738"/>
                      <a:pt x="51" y="4735"/>
                    </a:cubicBezTo>
                    <a:cubicBezTo>
                      <a:pt x="62" y="4485"/>
                      <a:pt x="182" y="4299"/>
                      <a:pt x="340" y="4130"/>
                    </a:cubicBezTo>
                    <a:cubicBezTo>
                      <a:pt x="487" y="4337"/>
                      <a:pt x="454" y="4588"/>
                      <a:pt x="460" y="4839"/>
                    </a:cubicBezTo>
                    <a:cubicBezTo>
                      <a:pt x="460" y="4853"/>
                      <a:pt x="470" y="4860"/>
                      <a:pt x="480" y="4860"/>
                    </a:cubicBezTo>
                    <a:cubicBezTo>
                      <a:pt x="489" y="4860"/>
                      <a:pt x="498" y="4854"/>
                      <a:pt x="498" y="4844"/>
                    </a:cubicBezTo>
                    <a:cubicBezTo>
                      <a:pt x="509" y="4561"/>
                      <a:pt x="563" y="4299"/>
                      <a:pt x="400" y="4065"/>
                    </a:cubicBezTo>
                    <a:cubicBezTo>
                      <a:pt x="460" y="4005"/>
                      <a:pt x="514" y="3951"/>
                      <a:pt x="574" y="3896"/>
                    </a:cubicBezTo>
                    <a:cubicBezTo>
                      <a:pt x="618" y="3852"/>
                      <a:pt x="667" y="3809"/>
                      <a:pt x="716" y="3760"/>
                    </a:cubicBezTo>
                    <a:cubicBezTo>
                      <a:pt x="749" y="4474"/>
                      <a:pt x="836" y="5187"/>
                      <a:pt x="977" y="5890"/>
                    </a:cubicBezTo>
                    <a:cubicBezTo>
                      <a:pt x="1135" y="6691"/>
                      <a:pt x="1451" y="7438"/>
                      <a:pt x="1631" y="8228"/>
                    </a:cubicBezTo>
                    <a:cubicBezTo>
                      <a:pt x="1718" y="8599"/>
                      <a:pt x="1762" y="8980"/>
                      <a:pt x="1768" y="9361"/>
                    </a:cubicBezTo>
                    <a:cubicBezTo>
                      <a:pt x="1762" y="9372"/>
                      <a:pt x="1762" y="9378"/>
                      <a:pt x="1762" y="9389"/>
                    </a:cubicBezTo>
                    <a:cubicBezTo>
                      <a:pt x="1697" y="10113"/>
                      <a:pt x="1604" y="10844"/>
                      <a:pt x="1582" y="11574"/>
                    </a:cubicBezTo>
                    <a:cubicBezTo>
                      <a:pt x="1462" y="11841"/>
                      <a:pt x="1272" y="12091"/>
                      <a:pt x="1195" y="12375"/>
                    </a:cubicBezTo>
                    <a:cubicBezTo>
                      <a:pt x="1135" y="12620"/>
                      <a:pt x="1125" y="12876"/>
                      <a:pt x="1174" y="13127"/>
                    </a:cubicBezTo>
                    <a:cubicBezTo>
                      <a:pt x="1174" y="13133"/>
                      <a:pt x="1177" y="13136"/>
                      <a:pt x="1182" y="13136"/>
                    </a:cubicBezTo>
                    <a:cubicBezTo>
                      <a:pt x="1188" y="13136"/>
                      <a:pt x="1195" y="13131"/>
                      <a:pt x="1195" y="13121"/>
                    </a:cubicBezTo>
                    <a:cubicBezTo>
                      <a:pt x="1174" y="12772"/>
                      <a:pt x="1228" y="12440"/>
                      <a:pt x="1408" y="12135"/>
                    </a:cubicBezTo>
                    <a:cubicBezTo>
                      <a:pt x="1468" y="12037"/>
                      <a:pt x="1522" y="11944"/>
                      <a:pt x="1577" y="11846"/>
                    </a:cubicBezTo>
                    <a:cubicBezTo>
                      <a:pt x="1582" y="12533"/>
                      <a:pt x="1713" y="13181"/>
                      <a:pt x="1887" y="13846"/>
                    </a:cubicBezTo>
                    <a:cubicBezTo>
                      <a:pt x="2073" y="14603"/>
                      <a:pt x="2220" y="15366"/>
                      <a:pt x="2323" y="16140"/>
                    </a:cubicBezTo>
                    <a:cubicBezTo>
                      <a:pt x="2394" y="16603"/>
                      <a:pt x="2481" y="17039"/>
                      <a:pt x="2525" y="17491"/>
                    </a:cubicBezTo>
                    <a:cubicBezTo>
                      <a:pt x="2498" y="17491"/>
                      <a:pt x="2481" y="17508"/>
                      <a:pt x="2465" y="17524"/>
                    </a:cubicBezTo>
                    <a:cubicBezTo>
                      <a:pt x="2045" y="18183"/>
                      <a:pt x="2040" y="19022"/>
                      <a:pt x="2443" y="19687"/>
                    </a:cubicBezTo>
                    <a:cubicBezTo>
                      <a:pt x="2863" y="20374"/>
                      <a:pt x="3555" y="20782"/>
                      <a:pt x="4203" y="21235"/>
                    </a:cubicBezTo>
                    <a:cubicBezTo>
                      <a:pt x="4205" y="21236"/>
                      <a:pt x="4207" y="21236"/>
                      <a:pt x="4209" y="21236"/>
                    </a:cubicBezTo>
                    <a:cubicBezTo>
                      <a:pt x="4216" y="21236"/>
                      <a:pt x="4219" y="21227"/>
                      <a:pt x="4214" y="21218"/>
                    </a:cubicBezTo>
                    <a:cubicBezTo>
                      <a:pt x="3675" y="20837"/>
                      <a:pt x="2988" y="20439"/>
                      <a:pt x="2650" y="19851"/>
                    </a:cubicBezTo>
                    <a:cubicBezTo>
                      <a:pt x="2498" y="19584"/>
                      <a:pt x="2389" y="19289"/>
                      <a:pt x="2340" y="18990"/>
                    </a:cubicBezTo>
                    <a:lnTo>
                      <a:pt x="2340" y="18990"/>
                    </a:lnTo>
                    <a:cubicBezTo>
                      <a:pt x="2541" y="19229"/>
                      <a:pt x="2830" y="19404"/>
                      <a:pt x="3015" y="19665"/>
                    </a:cubicBezTo>
                    <a:cubicBezTo>
                      <a:pt x="3021" y="19674"/>
                      <a:pt x="3028" y="19677"/>
                      <a:pt x="3034" y="19677"/>
                    </a:cubicBezTo>
                    <a:cubicBezTo>
                      <a:pt x="3055" y="19677"/>
                      <a:pt x="3075" y="19646"/>
                      <a:pt x="3059" y="19622"/>
                    </a:cubicBezTo>
                    <a:cubicBezTo>
                      <a:pt x="2846" y="19289"/>
                      <a:pt x="2514" y="19066"/>
                      <a:pt x="2329" y="18712"/>
                    </a:cubicBezTo>
                    <a:cubicBezTo>
                      <a:pt x="2329" y="18701"/>
                      <a:pt x="2323" y="18695"/>
                      <a:pt x="2312" y="18690"/>
                    </a:cubicBezTo>
                    <a:cubicBezTo>
                      <a:pt x="2312" y="18358"/>
                      <a:pt x="2394" y="18031"/>
                      <a:pt x="2541" y="17731"/>
                    </a:cubicBezTo>
                    <a:cubicBezTo>
                      <a:pt x="2552" y="17889"/>
                      <a:pt x="2552" y="18047"/>
                      <a:pt x="2547" y="18200"/>
                    </a:cubicBezTo>
                    <a:cubicBezTo>
                      <a:pt x="2547" y="18200"/>
                      <a:pt x="2552" y="18202"/>
                      <a:pt x="2555" y="18202"/>
                    </a:cubicBezTo>
                    <a:cubicBezTo>
                      <a:pt x="2556" y="18202"/>
                      <a:pt x="2558" y="18201"/>
                      <a:pt x="2558" y="18200"/>
                    </a:cubicBezTo>
                    <a:cubicBezTo>
                      <a:pt x="2612" y="18042"/>
                      <a:pt x="2639" y="17867"/>
                      <a:pt x="2639" y="17698"/>
                    </a:cubicBezTo>
                    <a:cubicBezTo>
                      <a:pt x="2961" y="17878"/>
                      <a:pt x="3108" y="18227"/>
                      <a:pt x="3239" y="18565"/>
                    </a:cubicBezTo>
                    <a:cubicBezTo>
                      <a:pt x="3233" y="18570"/>
                      <a:pt x="3233" y="18581"/>
                      <a:pt x="3233" y="18586"/>
                    </a:cubicBezTo>
                    <a:cubicBezTo>
                      <a:pt x="3250" y="18919"/>
                      <a:pt x="3228" y="19251"/>
                      <a:pt x="3326" y="19573"/>
                    </a:cubicBezTo>
                    <a:cubicBezTo>
                      <a:pt x="3331" y="19595"/>
                      <a:pt x="3349" y="19605"/>
                      <a:pt x="3366" y="19605"/>
                    </a:cubicBezTo>
                    <a:cubicBezTo>
                      <a:pt x="3387" y="19605"/>
                      <a:pt x="3408" y="19589"/>
                      <a:pt x="3402" y="19562"/>
                    </a:cubicBezTo>
                    <a:cubicBezTo>
                      <a:pt x="3326" y="19306"/>
                      <a:pt x="3320" y="19044"/>
                      <a:pt x="3315" y="18777"/>
                    </a:cubicBezTo>
                    <a:lnTo>
                      <a:pt x="3315" y="18777"/>
                    </a:lnTo>
                    <a:cubicBezTo>
                      <a:pt x="3342" y="18848"/>
                      <a:pt x="3370" y="18913"/>
                      <a:pt x="3397" y="18984"/>
                    </a:cubicBezTo>
                    <a:cubicBezTo>
                      <a:pt x="3615" y="19464"/>
                      <a:pt x="3854" y="19938"/>
                      <a:pt x="4181" y="20352"/>
                    </a:cubicBezTo>
                    <a:cubicBezTo>
                      <a:pt x="4184" y="20353"/>
                      <a:pt x="4187" y="20354"/>
                      <a:pt x="4190" y="20354"/>
                    </a:cubicBezTo>
                    <a:cubicBezTo>
                      <a:pt x="4197" y="20354"/>
                      <a:pt x="4202" y="20349"/>
                      <a:pt x="4198" y="20341"/>
                    </a:cubicBezTo>
                    <a:cubicBezTo>
                      <a:pt x="3871" y="19758"/>
                      <a:pt x="3577" y="19159"/>
                      <a:pt x="3326" y="18537"/>
                    </a:cubicBezTo>
                    <a:cubicBezTo>
                      <a:pt x="3179" y="18161"/>
                      <a:pt x="3021" y="17775"/>
                      <a:pt x="2639" y="17600"/>
                    </a:cubicBezTo>
                    <a:cubicBezTo>
                      <a:pt x="2618" y="17197"/>
                      <a:pt x="2498" y="16777"/>
                      <a:pt x="2443" y="16401"/>
                    </a:cubicBezTo>
                    <a:cubicBezTo>
                      <a:pt x="2411" y="16156"/>
                      <a:pt x="2378" y="15911"/>
                      <a:pt x="2340" y="15671"/>
                    </a:cubicBezTo>
                    <a:lnTo>
                      <a:pt x="2340" y="15671"/>
                    </a:lnTo>
                    <a:cubicBezTo>
                      <a:pt x="2476" y="15873"/>
                      <a:pt x="2667" y="16036"/>
                      <a:pt x="2770" y="16260"/>
                    </a:cubicBezTo>
                    <a:cubicBezTo>
                      <a:pt x="2890" y="16521"/>
                      <a:pt x="2977" y="16805"/>
                      <a:pt x="3021" y="17088"/>
                    </a:cubicBezTo>
                    <a:cubicBezTo>
                      <a:pt x="3026" y="17110"/>
                      <a:pt x="3041" y="17120"/>
                      <a:pt x="3057" y="17120"/>
                    </a:cubicBezTo>
                    <a:cubicBezTo>
                      <a:pt x="3076" y="17120"/>
                      <a:pt x="3095" y="17104"/>
                      <a:pt x="3092" y="17077"/>
                    </a:cubicBezTo>
                    <a:cubicBezTo>
                      <a:pt x="3064" y="16783"/>
                      <a:pt x="3059" y="16461"/>
                      <a:pt x="2912" y="16194"/>
                    </a:cubicBezTo>
                    <a:cubicBezTo>
                      <a:pt x="2743" y="15917"/>
                      <a:pt x="2558" y="15655"/>
                      <a:pt x="2351" y="15404"/>
                    </a:cubicBezTo>
                    <a:cubicBezTo>
                      <a:pt x="2340" y="15388"/>
                      <a:pt x="2323" y="15377"/>
                      <a:pt x="2302" y="15377"/>
                    </a:cubicBezTo>
                    <a:cubicBezTo>
                      <a:pt x="2242" y="14947"/>
                      <a:pt x="2171" y="14511"/>
                      <a:pt x="2067" y="14086"/>
                    </a:cubicBezTo>
                    <a:cubicBezTo>
                      <a:pt x="1991" y="13764"/>
                      <a:pt x="1915" y="13443"/>
                      <a:pt x="1849" y="13121"/>
                    </a:cubicBezTo>
                    <a:lnTo>
                      <a:pt x="1849" y="13121"/>
                    </a:lnTo>
                    <a:cubicBezTo>
                      <a:pt x="2024" y="13410"/>
                      <a:pt x="2269" y="13612"/>
                      <a:pt x="2492" y="13868"/>
                    </a:cubicBezTo>
                    <a:cubicBezTo>
                      <a:pt x="2814" y="14244"/>
                      <a:pt x="2988" y="14690"/>
                      <a:pt x="3113" y="15165"/>
                    </a:cubicBezTo>
                    <a:cubicBezTo>
                      <a:pt x="3116" y="15171"/>
                      <a:pt x="3122" y="15174"/>
                      <a:pt x="3128" y="15174"/>
                    </a:cubicBezTo>
                    <a:cubicBezTo>
                      <a:pt x="3137" y="15174"/>
                      <a:pt x="3146" y="15169"/>
                      <a:pt x="3146" y="15159"/>
                    </a:cubicBezTo>
                    <a:cubicBezTo>
                      <a:pt x="3070" y="14783"/>
                      <a:pt x="2961" y="14413"/>
                      <a:pt x="2748" y="14091"/>
                    </a:cubicBezTo>
                    <a:cubicBezTo>
                      <a:pt x="2487" y="13699"/>
                      <a:pt x="2089" y="13426"/>
                      <a:pt x="1871" y="13001"/>
                    </a:cubicBezTo>
                    <a:cubicBezTo>
                      <a:pt x="1863" y="12985"/>
                      <a:pt x="1848" y="12978"/>
                      <a:pt x="1832" y="12978"/>
                    </a:cubicBezTo>
                    <a:cubicBezTo>
                      <a:pt x="1827" y="12978"/>
                      <a:pt x="1822" y="12978"/>
                      <a:pt x="1817" y="12980"/>
                    </a:cubicBezTo>
                    <a:cubicBezTo>
                      <a:pt x="1735" y="12576"/>
                      <a:pt x="1702" y="12162"/>
                      <a:pt x="1724" y="11748"/>
                    </a:cubicBezTo>
                    <a:cubicBezTo>
                      <a:pt x="1729" y="11634"/>
                      <a:pt x="1740" y="11514"/>
                      <a:pt x="1751" y="11399"/>
                    </a:cubicBezTo>
                    <a:cubicBezTo>
                      <a:pt x="2002" y="11655"/>
                      <a:pt x="2176" y="11950"/>
                      <a:pt x="2203" y="12320"/>
                    </a:cubicBezTo>
                    <a:cubicBezTo>
                      <a:pt x="2203" y="12334"/>
                      <a:pt x="2216" y="12341"/>
                      <a:pt x="2228" y="12341"/>
                    </a:cubicBezTo>
                    <a:cubicBezTo>
                      <a:pt x="2240" y="12341"/>
                      <a:pt x="2252" y="12334"/>
                      <a:pt x="2252" y="12320"/>
                    </a:cubicBezTo>
                    <a:cubicBezTo>
                      <a:pt x="2258" y="11890"/>
                      <a:pt x="2062" y="11525"/>
                      <a:pt x="1773" y="11219"/>
                    </a:cubicBezTo>
                    <a:cubicBezTo>
                      <a:pt x="1844" y="10631"/>
                      <a:pt x="1947" y="10037"/>
                      <a:pt x="1942" y="9449"/>
                    </a:cubicBezTo>
                    <a:cubicBezTo>
                      <a:pt x="1953" y="9111"/>
                      <a:pt x="1926" y="8773"/>
                      <a:pt x="1866" y="8441"/>
                    </a:cubicBezTo>
                    <a:cubicBezTo>
                      <a:pt x="1724" y="7650"/>
                      <a:pt x="1402" y="6904"/>
                      <a:pt x="1239" y="6114"/>
                    </a:cubicBezTo>
                    <a:cubicBezTo>
                      <a:pt x="1065" y="5280"/>
                      <a:pt x="977" y="4436"/>
                      <a:pt x="977" y="3585"/>
                    </a:cubicBezTo>
                    <a:lnTo>
                      <a:pt x="977" y="2834"/>
                    </a:lnTo>
                    <a:cubicBezTo>
                      <a:pt x="1097" y="3084"/>
                      <a:pt x="1255" y="3318"/>
                      <a:pt x="1392" y="3558"/>
                    </a:cubicBezTo>
                    <a:cubicBezTo>
                      <a:pt x="1571" y="3885"/>
                      <a:pt x="1729" y="4228"/>
                      <a:pt x="1866" y="4577"/>
                    </a:cubicBezTo>
                    <a:cubicBezTo>
                      <a:pt x="1964" y="4801"/>
                      <a:pt x="2029" y="5040"/>
                      <a:pt x="2056" y="5286"/>
                    </a:cubicBezTo>
                    <a:cubicBezTo>
                      <a:pt x="2056" y="5296"/>
                      <a:pt x="2056" y="5302"/>
                      <a:pt x="2056" y="5307"/>
                    </a:cubicBezTo>
                    <a:cubicBezTo>
                      <a:pt x="2084" y="5520"/>
                      <a:pt x="2089" y="5732"/>
                      <a:pt x="2078" y="5939"/>
                    </a:cubicBezTo>
                    <a:cubicBezTo>
                      <a:pt x="2056" y="6277"/>
                      <a:pt x="2051" y="6610"/>
                      <a:pt x="2127" y="6937"/>
                    </a:cubicBezTo>
                    <a:cubicBezTo>
                      <a:pt x="2258" y="7509"/>
                      <a:pt x="2530" y="8059"/>
                      <a:pt x="2634" y="8642"/>
                    </a:cubicBezTo>
                    <a:cubicBezTo>
                      <a:pt x="2416" y="8871"/>
                      <a:pt x="2203" y="9247"/>
                      <a:pt x="2187" y="9568"/>
                    </a:cubicBezTo>
                    <a:cubicBezTo>
                      <a:pt x="2187" y="9584"/>
                      <a:pt x="2198" y="9593"/>
                      <a:pt x="2209" y="9593"/>
                    </a:cubicBezTo>
                    <a:cubicBezTo>
                      <a:pt x="2216" y="9593"/>
                      <a:pt x="2223" y="9588"/>
                      <a:pt x="2225" y="9579"/>
                    </a:cubicBezTo>
                    <a:cubicBezTo>
                      <a:pt x="2302" y="9400"/>
                      <a:pt x="2394" y="9231"/>
                      <a:pt x="2498" y="9073"/>
                    </a:cubicBezTo>
                    <a:cubicBezTo>
                      <a:pt x="2563" y="8985"/>
                      <a:pt x="2612" y="8893"/>
                      <a:pt x="2661" y="8800"/>
                    </a:cubicBezTo>
                    <a:cubicBezTo>
                      <a:pt x="2667" y="8844"/>
                      <a:pt x="2672" y="8893"/>
                      <a:pt x="2672" y="8942"/>
                    </a:cubicBezTo>
                    <a:cubicBezTo>
                      <a:pt x="2688" y="9247"/>
                      <a:pt x="2737" y="10081"/>
                      <a:pt x="2405" y="10239"/>
                    </a:cubicBezTo>
                    <a:cubicBezTo>
                      <a:pt x="2372" y="10255"/>
                      <a:pt x="2378" y="10310"/>
                      <a:pt x="2421" y="10315"/>
                    </a:cubicBezTo>
                    <a:cubicBezTo>
                      <a:pt x="2436" y="10317"/>
                      <a:pt x="2449" y="10318"/>
                      <a:pt x="2463" y="10318"/>
                    </a:cubicBezTo>
                    <a:cubicBezTo>
                      <a:pt x="2804" y="10318"/>
                      <a:pt x="2825" y="9598"/>
                      <a:pt x="2841" y="9378"/>
                    </a:cubicBezTo>
                    <a:cubicBezTo>
                      <a:pt x="2890" y="8691"/>
                      <a:pt x="2650" y="8092"/>
                      <a:pt x="2438" y="7449"/>
                    </a:cubicBezTo>
                    <a:cubicBezTo>
                      <a:pt x="2274" y="6964"/>
                      <a:pt x="2198" y="6457"/>
                      <a:pt x="2220" y="5950"/>
                    </a:cubicBezTo>
                    <a:cubicBezTo>
                      <a:pt x="2225" y="5771"/>
                      <a:pt x="2231" y="5585"/>
                      <a:pt x="2220" y="5411"/>
                    </a:cubicBezTo>
                    <a:lnTo>
                      <a:pt x="2220" y="5411"/>
                    </a:lnTo>
                    <a:cubicBezTo>
                      <a:pt x="2356" y="5482"/>
                      <a:pt x="2481" y="5574"/>
                      <a:pt x="2590" y="5683"/>
                    </a:cubicBezTo>
                    <a:cubicBezTo>
                      <a:pt x="2737" y="5847"/>
                      <a:pt x="2836" y="6054"/>
                      <a:pt x="2863" y="6277"/>
                    </a:cubicBezTo>
                    <a:cubicBezTo>
                      <a:pt x="2863" y="6284"/>
                      <a:pt x="2868" y="6287"/>
                      <a:pt x="2873" y="6287"/>
                    </a:cubicBezTo>
                    <a:cubicBezTo>
                      <a:pt x="2881" y="6287"/>
                      <a:pt x="2890" y="6281"/>
                      <a:pt x="2890" y="6272"/>
                    </a:cubicBezTo>
                    <a:cubicBezTo>
                      <a:pt x="2830" y="5809"/>
                      <a:pt x="2585" y="5542"/>
                      <a:pt x="2214" y="5302"/>
                    </a:cubicBezTo>
                    <a:cubicBezTo>
                      <a:pt x="2198" y="5160"/>
                      <a:pt x="2165" y="5019"/>
                      <a:pt x="2122" y="4882"/>
                    </a:cubicBezTo>
                    <a:cubicBezTo>
                      <a:pt x="1838" y="4038"/>
                      <a:pt x="1386" y="3302"/>
                      <a:pt x="988" y="2517"/>
                    </a:cubicBezTo>
                    <a:cubicBezTo>
                      <a:pt x="983" y="2507"/>
                      <a:pt x="977" y="2501"/>
                      <a:pt x="967" y="2490"/>
                    </a:cubicBezTo>
                    <a:cubicBezTo>
                      <a:pt x="972" y="2060"/>
                      <a:pt x="999" y="1629"/>
                      <a:pt x="1048" y="1204"/>
                    </a:cubicBezTo>
                    <a:cubicBezTo>
                      <a:pt x="1184" y="1444"/>
                      <a:pt x="1359" y="1667"/>
                      <a:pt x="1560" y="1858"/>
                    </a:cubicBezTo>
                    <a:cubicBezTo>
                      <a:pt x="1555" y="1864"/>
                      <a:pt x="1555" y="1869"/>
                      <a:pt x="1555" y="1874"/>
                    </a:cubicBezTo>
                    <a:cubicBezTo>
                      <a:pt x="1517" y="2250"/>
                      <a:pt x="1522" y="2632"/>
                      <a:pt x="1571" y="3002"/>
                    </a:cubicBezTo>
                    <a:cubicBezTo>
                      <a:pt x="1574" y="3024"/>
                      <a:pt x="1592" y="3035"/>
                      <a:pt x="1610" y="3035"/>
                    </a:cubicBezTo>
                    <a:cubicBezTo>
                      <a:pt x="1627" y="3035"/>
                      <a:pt x="1645" y="3024"/>
                      <a:pt x="1648" y="3002"/>
                    </a:cubicBezTo>
                    <a:cubicBezTo>
                      <a:pt x="1697" y="2670"/>
                      <a:pt x="1718" y="2332"/>
                      <a:pt x="1708" y="2000"/>
                    </a:cubicBezTo>
                    <a:lnTo>
                      <a:pt x="1708" y="2000"/>
                    </a:lnTo>
                    <a:cubicBezTo>
                      <a:pt x="1718" y="2005"/>
                      <a:pt x="1729" y="2016"/>
                      <a:pt x="1740" y="2027"/>
                    </a:cubicBezTo>
                    <a:cubicBezTo>
                      <a:pt x="1920" y="2180"/>
                      <a:pt x="2084" y="2349"/>
                      <a:pt x="2236" y="2523"/>
                    </a:cubicBezTo>
                    <a:cubicBezTo>
                      <a:pt x="2198" y="2986"/>
                      <a:pt x="2220" y="3526"/>
                      <a:pt x="2411" y="3940"/>
                    </a:cubicBezTo>
                    <a:cubicBezTo>
                      <a:pt x="2413" y="3944"/>
                      <a:pt x="2415" y="3946"/>
                      <a:pt x="2418" y="3946"/>
                    </a:cubicBezTo>
                    <a:cubicBezTo>
                      <a:pt x="2423" y="3946"/>
                      <a:pt x="2427" y="3941"/>
                      <a:pt x="2427" y="3934"/>
                    </a:cubicBezTo>
                    <a:cubicBezTo>
                      <a:pt x="2345" y="3531"/>
                      <a:pt x="2411" y="3111"/>
                      <a:pt x="2378" y="2703"/>
                    </a:cubicBezTo>
                    <a:lnTo>
                      <a:pt x="2378" y="2703"/>
                    </a:lnTo>
                    <a:cubicBezTo>
                      <a:pt x="2667" y="3090"/>
                      <a:pt x="2863" y="3531"/>
                      <a:pt x="2955" y="4000"/>
                    </a:cubicBezTo>
                    <a:cubicBezTo>
                      <a:pt x="2963" y="4032"/>
                      <a:pt x="2991" y="4048"/>
                      <a:pt x="3017" y="4048"/>
                    </a:cubicBezTo>
                    <a:cubicBezTo>
                      <a:pt x="3044" y="4048"/>
                      <a:pt x="3070" y="4030"/>
                      <a:pt x="3070" y="3994"/>
                    </a:cubicBezTo>
                    <a:cubicBezTo>
                      <a:pt x="3097" y="3351"/>
                      <a:pt x="2694" y="2725"/>
                      <a:pt x="2263" y="2272"/>
                    </a:cubicBezTo>
                    <a:cubicBezTo>
                      <a:pt x="2018" y="2016"/>
                      <a:pt x="1697" y="1809"/>
                      <a:pt x="1473" y="1537"/>
                    </a:cubicBezTo>
                    <a:cubicBezTo>
                      <a:pt x="1304" y="1324"/>
                      <a:pt x="1212" y="1090"/>
                      <a:pt x="1103" y="856"/>
                    </a:cubicBezTo>
                    <a:lnTo>
                      <a:pt x="1103" y="856"/>
                    </a:lnTo>
                    <a:cubicBezTo>
                      <a:pt x="1179" y="915"/>
                      <a:pt x="1261" y="970"/>
                      <a:pt x="1343" y="1024"/>
                    </a:cubicBezTo>
                    <a:cubicBezTo>
                      <a:pt x="1348" y="1046"/>
                      <a:pt x="1364" y="1068"/>
                      <a:pt x="1386" y="1073"/>
                    </a:cubicBezTo>
                    <a:lnTo>
                      <a:pt x="1435" y="1084"/>
                    </a:lnTo>
                    <a:cubicBezTo>
                      <a:pt x="1838" y="1324"/>
                      <a:pt x="2280" y="1504"/>
                      <a:pt x="2590" y="1869"/>
                    </a:cubicBezTo>
                    <a:cubicBezTo>
                      <a:pt x="2599" y="1879"/>
                      <a:pt x="2609" y="1883"/>
                      <a:pt x="2618" y="1883"/>
                    </a:cubicBezTo>
                    <a:cubicBezTo>
                      <a:pt x="2645" y="1883"/>
                      <a:pt x="2669" y="1850"/>
                      <a:pt x="2645" y="1825"/>
                    </a:cubicBezTo>
                    <a:cubicBezTo>
                      <a:pt x="2394" y="1509"/>
                      <a:pt x="2056" y="1324"/>
                      <a:pt x="1718" y="1128"/>
                    </a:cubicBezTo>
                    <a:lnTo>
                      <a:pt x="1718" y="1128"/>
                    </a:lnTo>
                    <a:cubicBezTo>
                      <a:pt x="2002" y="1155"/>
                      <a:pt x="2285" y="1155"/>
                      <a:pt x="2519" y="1340"/>
                    </a:cubicBezTo>
                    <a:cubicBezTo>
                      <a:pt x="2527" y="1346"/>
                      <a:pt x="2535" y="1348"/>
                      <a:pt x="2542" y="1348"/>
                    </a:cubicBezTo>
                    <a:cubicBezTo>
                      <a:pt x="2575" y="1348"/>
                      <a:pt x="2606" y="1307"/>
                      <a:pt x="2579" y="1281"/>
                    </a:cubicBezTo>
                    <a:cubicBezTo>
                      <a:pt x="2263" y="986"/>
                      <a:pt x="1817" y="1014"/>
                      <a:pt x="1419" y="926"/>
                    </a:cubicBezTo>
                    <a:cubicBezTo>
                      <a:pt x="1413" y="924"/>
                      <a:pt x="1408" y="922"/>
                      <a:pt x="1403" y="922"/>
                    </a:cubicBezTo>
                    <a:cubicBezTo>
                      <a:pt x="1398" y="922"/>
                      <a:pt x="1394" y="924"/>
                      <a:pt x="1392" y="926"/>
                    </a:cubicBezTo>
                    <a:cubicBezTo>
                      <a:pt x="1283" y="856"/>
                      <a:pt x="1184" y="779"/>
                      <a:pt x="1092" y="692"/>
                    </a:cubicBezTo>
                    <a:cubicBezTo>
                      <a:pt x="1086" y="687"/>
                      <a:pt x="1076" y="681"/>
                      <a:pt x="1065" y="681"/>
                    </a:cubicBezTo>
                    <a:cubicBezTo>
                      <a:pt x="1092" y="490"/>
                      <a:pt x="1103" y="300"/>
                      <a:pt x="1103" y="109"/>
                    </a:cubicBezTo>
                    <a:cubicBezTo>
                      <a:pt x="1106" y="42"/>
                      <a:pt x="1051" y="1"/>
                      <a:pt x="99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49" name="Google Shape;9449;p62"/>
              <p:cNvSpPr/>
              <p:nvPr/>
            </p:nvSpPr>
            <p:spPr>
              <a:xfrm>
                <a:off x="4906830" y="3546656"/>
                <a:ext cx="45870" cy="41902"/>
              </a:xfrm>
              <a:custGeom>
                <a:avLst/>
                <a:gdLst/>
                <a:ahLst/>
                <a:cxnLst/>
                <a:rect l="l" t="t" r="r" b="b"/>
                <a:pathLst>
                  <a:path w="1815" h="1658" extrusionOk="0">
                    <a:moveTo>
                      <a:pt x="1008" y="1"/>
                    </a:moveTo>
                    <a:cubicBezTo>
                      <a:pt x="1008" y="1"/>
                      <a:pt x="246" y="693"/>
                      <a:pt x="0" y="1014"/>
                    </a:cubicBezTo>
                    <a:lnTo>
                      <a:pt x="175" y="1199"/>
                    </a:lnTo>
                    <a:cubicBezTo>
                      <a:pt x="175" y="1199"/>
                      <a:pt x="474" y="960"/>
                      <a:pt x="616" y="921"/>
                    </a:cubicBezTo>
                    <a:cubicBezTo>
                      <a:pt x="622" y="920"/>
                      <a:pt x="627" y="919"/>
                      <a:pt x="631" y="919"/>
                    </a:cubicBezTo>
                    <a:cubicBezTo>
                      <a:pt x="731" y="919"/>
                      <a:pt x="494" y="1378"/>
                      <a:pt x="442" y="1477"/>
                    </a:cubicBezTo>
                    <a:cubicBezTo>
                      <a:pt x="382" y="1581"/>
                      <a:pt x="485" y="1613"/>
                      <a:pt x="518" y="1624"/>
                    </a:cubicBezTo>
                    <a:cubicBezTo>
                      <a:pt x="551" y="1637"/>
                      <a:pt x="585" y="1658"/>
                      <a:pt x="624" y="1658"/>
                    </a:cubicBezTo>
                    <a:cubicBezTo>
                      <a:pt x="680" y="1658"/>
                      <a:pt x="745" y="1613"/>
                      <a:pt x="823" y="1434"/>
                    </a:cubicBezTo>
                    <a:cubicBezTo>
                      <a:pt x="923" y="1196"/>
                      <a:pt x="974" y="1099"/>
                      <a:pt x="1048" y="1099"/>
                    </a:cubicBezTo>
                    <a:cubicBezTo>
                      <a:pt x="1068" y="1099"/>
                      <a:pt x="1088" y="1105"/>
                      <a:pt x="1112" y="1118"/>
                    </a:cubicBezTo>
                    <a:cubicBezTo>
                      <a:pt x="1254" y="1194"/>
                      <a:pt x="1330" y="1592"/>
                      <a:pt x="1330" y="1592"/>
                    </a:cubicBezTo>
                    <a:lnTo>
                      <a:pt x="1608" y="1472"/>
                    </a:lnTo>
                    <a:cubicBezTo>
                      <a:pt x="1608" y="1472"/>
                      <a:pt x="1308" y="867"/>
                      <a:pt x="1559" y="475"/>
                    </a:cubicBezTo>
                    <a:cubicBezTo>
                      <a:pt x="1815" y="82"/>
                      <a:pt x="1008" y="1"/>
                      <a:pt x="1008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50" name="Google Shape;9450;p62"/>
              <p:cNvSpPr/>
              <p:nvPr/>
            </p:nvSpPr>
            <p:spPr>
              <a:xfrm>
                <a:off x="4938193" y="3484991"/>
                <a:ext cx="70662" cy="34800"/>
              </a:xfrm>
              <a:custGeom>
                <a:avLst/>
                <a:gdLst/>
                <a:ahLst/>
                <a:cxnLst/>
                <a:rect l="l" t="t" r="r" b="b"/>
                <a:pathLst>
                  <a:path w="2796" h="1377" extrusionOk="0">
                    <a:moveTo>
                      <a:pt x="1463" y="0"/>
                    </a:moveTo>
                    <a:cubicBezTo>
                      <a:pt x="906" y="0"/>
                      <a:pt x="154" y="379"/>
                      <a:pt x="29" y="893"/>
                    </a:cubicBezTo>
                    <a:cubicBezTo>
                      <a:pt x="1" y="996"/>
                      <a:pt x="98" y="1067"/>
                      <a:pt x="189" y="1067"/>
                    </a:cubicBezTo>
                    <a:cubicBezTo>
                      <a:pt x="203" y="1067"/>
                      <a:pt x="217" y="1066"/>
                      <a:pt x="231" y="1062"/>
                    </a:cubicBezTo>
                    <a:cubicBezTo>
                      <a:pt x="421" y="1013"/>
                      <a:pt x="552" y="871"/>
                      <a:pt x="705" y="751"/>
                    </a:cubicBezTo>
                    <a:cubicBezTo>
                      <a:pt x="890" y="610"/>
                      <a:pt x="1097" y="506"/>
                      <a:pt x="1315" y="430"/>
                    </a:cubicBezTo>
                    <a:cubicBezTo>
                      <a:pt x="1438" y="393"/>
                      <a:pt x="1548" y="368"/>
                      <a:pt x="1654" y="368"/>
                    </a:cubicBezTo>
                    <a:cubicBezTo>
                      <a:pt x="1735" y="368"/>
                      <a:pt x="1814" y="383"/>
                      <a:pt x="1893" y="419"/>
                    </a:cubicBezTo>
                    <a:cubicBezTo>
                      <a:pt x="1800" y="544"/>
                      <a:pt x="1756" y="697"/>
                      <a:pt x="1773" y="849"/>
                    </a:cubicBezTo>
                    <a:cubicBezTo>
                      <a:pt x="1773" y="881"/>
                      <a:pt x="1798" y="897"/>
                      <a:pt x="1823" y="897"/>
                    </a:cubicBezTo>
                    <a:cubicBezTo>
                      <a:pt x="1846" y="897"/>
                      <a:pt x="1868" y="883"/>
                      <a:pt x="1871" y="855"/>
                    </a:cubicBezTo>
                    <a:cubicBezTo>
                      <a:pt x="1882" y="730"/>
                      <a:pt x="1931" y="604"/>
                      <a:pt x="2018" y="512"/>
                    </a:cubicBezTo>
                    <a:lnTo>
                      <a:pt x="2029" y="495"/>
                    </a:lnTo>
                    <a:cubicBezTo>
                      <a:pt x="2045" y="512"/>
                      <a:pt x="2056" y="522"/>
                      <a:pt x="2072" y="539"/>
                    </a:cubicBezTo>
                    <a:cubicBezTo>
                      <a:pt x="2105" y="566"/>
                      <a:pt x="2132" y="593"/>
                      <a:pt x="2160" y="631"/>
                    </a:cubicBezTo>
                    <a:cubicBezTo>
                      <a:pt x="1963" y="795"/>
                      <a:pt x="1942" y="1029"/>
                      <a:pt x="1936" y="1274"/>
                    </a:cubicBezTo>
                    <a:cubicBezTo>
                      <a:pt x="1936" y="1302"/>
                      <a:pt x="1955" y="1314"/>
                      <a:pt x="1976" y="1314"/>
                    </a:cubicBezTo>
                    <a:cubicBezTo>
                      <a:pt x="2001" y="1314"/>
                      <a:pt x="2029" y="1296"/>
                      <a:pt x="2029" y="1264"/>
                    </a:cubicBezTo>
                    <a:cubicBezTo>
                      <a:pt x="2023" y="1165"/>
                      <a:pt x="2034" y="1067"/>
                      <a:pt x="2051" y="964"/>
                    </a:cubicBezTo>
                    <a:cubicBezTo>
                      <a:pt x="2072" y="866"/>
                      <a:pt x="2127" y="768"/>
                      <a:pt x="2203" y="691"/>
                    </a:cubicBezTo>
                    <a:cubicBezTo>
                      <a:pt x="2296" y="882"/>
                      <a:pt x="2328" y="1095"/>
                      <a:pt x="2301" y="1307"/>
                    </a:cubicBezTo>
                    <a:cubicBezTo>
                      <a:pt x="2295" y="1351"/>
                      <a:pt x="2330" y="1376"/>
                      <a:pt x="2364" y="1376"/>
                    </a:cubicBezTo>
                    <a:cubicBezTo>
                      <a:pt x="2391" y="1376"/>
                      <a:pt x="2417" y="1362"/>
                      <a:pt x="2427" y="1329"/>
                    </a:cubicBezTo>
                    <a:cubicBezTo>
                      <a:pt x="2481" y="1138"/>
                      <a:pt x="2487" y="937"/>
                      <a:pt x="2437" y="740"/>
                    </a:cubicBezTo>
                    <a:lnTo>
                      <a:pt x="2437" y="740"/>
                    </a:lnTo>
                    <a:cubicBezTo>
                      <a:pt x="2481" y="757"/>
                      <a:pt x="2519" y="773"/>
                      <a:pt x="2557" y="789"/>
                    </a:cubicBezTo>
                    <a:cubicBezTo>
                      <a:pt x="2634" y="822"/>
                      <a:pt x="2704" y="871"/>
                      <a:pt x="2754" y="937"/>
                    </a:cubicBezTo>
                    <a:cubicBezTo>
                      <a:pt x="2758" y="939"/>
                      <a:pt x="2763" y="940"/>
                      <a:pt x="2768" y="940"/>
                    </a:cubicBezTo>
                    <a:cubicBezTo>
                      <a:pt x="2784" y="940"/>
                      <a:pt x="2796" y="926"/>
                      <a:pt x="2792" y="909"/>
                    </a:cubicBezTo>
                    <a:cubicBezTo>
                      <a:pt x="2737" y="762"/>
                      <a:pt x="2574" y="593"/>
                      <a:pt x="2405" y="582"/>
                    </a:cubicBezTo>
                    <a:lnTo>
                      <a:pt x="2378" y="582"/>
                    </a:lnTo>
                    <a:cubicBezTo>
                      <a:pt x="2318" y="452"/>
                      <a:pt x="2236" y="332"/>
                      <a:pt x="2127" y="239"/>
                    </a:cubicBezTo>
                    <a:cubicBezTo>
                      <a:pt x="2196" y="218"/>
                      <a:pt x="2268" y="207"/>
                      <a:pt x="2340" y="207"/>
                    </a:cubicBezTo>
                    <a:cubicBezTo>
                      <a:pt x="2432" y="207"/>
                      <a:pt x="2523" y="224"/>
                      <a:pt x="2612" y="261"/>
                    </a:cubicBezTo>
                    <a:cubicBezTo>
                      <a:pt x="2616" y="262"/>
                      <a:pt x="2619" y="262"/>
                      <a:pt x="2623" y="262"/>
                    </a:cubicBezTo>
                    <a:cubicBezTo>
                      <a:pt x="2654" y="262"/>
                      <a:pt x="2669" y="221"/>
                      <a:pt x="2639" y="201"/>
                    </a:cubicBezTo>
                    <a:cubicBezTo>
                      <a:pt x="2509" y="127"/>
                      <a:pt x="2362" y="88"/>
                      <a:pt x="2213" y="88"/>
                    </a:cubicBezTo>
                    <a:cubicBezTo>
                      <a:pt x="2144" y="88"/>
                      <a:pt x="2075" y="96"/>
                      <a:pt x="2007" y="114"/>
                    </a:cubicBezTo>
                    <a:cubicBezTo>
                      <a:pt x="1991" y="119"/>
                      <a:pt x="1980" y="125"/>
                      <a:pt x="1969" y="136"/>
                    </a:cubicBezTo>
                    <a:cubicBezTo>
                      <a:pt x="1876" y="87"/>
                      <a:pt x="1778" y="48"/>
                      <a:pt x="1675" y="21"/>
                    </a:cubicBezTo>
                    <a:cubicBezTo>
                      <a:pt x="1609" y="7"/>
                      <a:pt x="1538" y="0"/>
                      <a:pt x="1463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451" name="Google Shape;9451;p62"/>
              <p:cNvSpPr/>
              <p:nvPr/>
            </p:nvSpPr>
            <p:spPr>
              <a:xfrm>
                <a:off x="4903671" y="3485219"/>
                <a:ext cx="80164" cy="84739"/>
              </a:xfrm>
              <a:custGeom>
                <a:avLst/>
                <a:gdLst/>
                <a:ahLst/>
                <a:cxnLst/>
                <a:rect l="l" t="t" r="r" b="b"/>
                <a:pathLst>
                  <a:path w="3172" h="3353" extrusionOk="0">
                    <a:moveTo>
                      <a:pt x="1276" y="0"/>
                    </a:moveTo>
                    <a:cubicBezTo>
                      <a:pt x="1226" y="0"/>
                      <a:pt x="1184" y="5"/>
                      <a:pt x="1155" y="12"/>
                    </a:cubicBezTo>
                    <a:cubicBezTo>
                      <a:pt x="1155" y="12"/>
                      <a:pt x="0" y="230"/>
                      <a:pt x="136" y="1238"/>
                    </a:cubicBezTo>
                    <a:cubicBezTo>
                      <a:pt x="278" y="2241"/>
                      <a:pt x="578" y="2497"/>
                      <a:pt x="1052" y="2715"/>
                    </a:cubicBezTo>
                    <a:cubicBezTo>
                      <a:pt x="1390" y="2872"/>
                      <a:pt x="1972" y="3352"/>
                      <a:pt x="2398" y="3352"/>
                    </a:cubicBezTo>
                    <a:cubicBezTo>
                      <a:pt x="2563" y="3352"/>
                      <a:pt x="2705" y="3281"/>
                      <a:pt x="2801" y="3091"/>
                    </a:cubicBezTo>
                    <a:cubicBezTo>
                      <a:pt x="3150" y="2410"/>
                      <a:pt x="3171" y="1838"/>
                      <a:pt x="2725" y="1304"/>
                    </a:cubicBezTo>
                    <a:cubicBezTo>
                      <a:pt x="2272" y="775"/>
                      <a:pt x="1820" y="661"/>
                      <a:pt x="1880" y="350"/>
                    </a:cubicBezTo>
                    <a:cubicBezTo>
                      <a:pt x="1929" y="93"/>
                      <a:pt x="1514" y="0"/>
                      <a:pt x="1276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9452" name="Google Shape;9452;p62"/>
          <p:cNvSpPr/>
          <p:nvPr/>
        </p:nvSpPr>
        <p:spPr>
          <a:xfrm>
            <a:off x="5890180" y="1558993"/>
            <a:ext cx="451013" cy="1136125"/>
          </a:xfrm>
          <a:custGeom>
            <a:avLst/>
            <a:gdLst/>
            <a:ahLst/>
            <a:cxnLst/>
            <a:rect l="l" t="t" r="r" b="b"/>
            <a:pathLst>
              <a:path w="17846" h="44955" extrusionOk="0">
                <a:moveTo>
                  <a:pt x="8915" y="1"/>
                </a:moveTo>
                <a:cubicBezTo>
                  <a:pt x="6365" y="17"/>
                  <a:pt x="6904" y="2693"/>
                  <a:pt x="6904" y="2693"/>
                </a:cubicBezTo>
                <a:cubicBezTo>
                  <a:pt x="6474" y="2916"/>
                  <a:pt x="6812" y="3559"/>
                  <a:pt x="6844" y="3897"/>
                </a:cubicBezTo>
                <a:cubicBezTo>
                  <a:pt x="6871" y="4240"/>
                  <a:pt x="7084" y="4256"/>
                  <a:pt x="7084" y="4256"/>
                </a:cubicBezTo>
                <a:cubicBezTo>
                  <a:pt x="7198" y="4769"/>
                  <a:pt x="7678" y="5575"/>
                  <a:pt x="7678" y="5575"/>
                </a:cubicBezTo>
                <a:cubicBezTo>
                  <a:pt x="7874" y="7831"/>
                  <a:pt x="5422" y="7766"/>
                  <a:pt x="4234" y="8474"/>
                </a:cubicBezTo>
                <a:cubicBezTo>
                  <a:pt x="3041" y="9182"/>
                  <a:pt x="3362" y="11215"/>
                  <a:pt x="3362" y="12888"/>
                </a:cubicBezTo>
                <a:cubicBezTo>
                  <a:pt x="3362" y="14566"/>
                  <a:pt x="2817" y="16081"/>
                  <a:pt x="2332" y="18173"/>
                </a:cubicBezTo>
                <a:cubicBezTo>
                  <a:pt x="1935" y="19901"/>
                  <a:pt x="1755" y="21137"/>
                  <a:pt x="1700" y="21524"/>
                </a:cubicBezTo>
                <a:cubicBezTo>
                  <a:pt x="1542" y="21552"/>
                  <a:pt x="1177" y="21677"/>
                  <a:pt x="774" y="22260"/>
                </a:cubicBezTo>
                <a:cubicBezTo>
                  <a:pt x="540" y="22603"/>
                  <a:pt x="469" y="22936"/>
                  <a:pt x="300" y="23110"/>
                </a:cubicBezTo>
                <a:cubicBezTo>
                  <a:pt x="205" y="23205"/>
                  <a:pt x="280" y="23371"/>
                  <a:pt x="441" y="23371"/>
                </a:cubicBezTo>
                <a:cubicBezTo>
                  <a:pt x="568" y="23371"/>
                  <a:pt x="749" y="23268"/>
                  <a:pt x="943" y="22946"/>
                </a:cubicBezTo>
                <a:lnTo>
                  <a:pt x="943" y="22946"/>
                </a:lnTo>
                <a:lnTo>
                  <a:pt x="147" y="24805"/>
                </a:lnTo>
                <a:cubicBezTo>
                  <a:pt x="147" y="24805"/>
                  <a:pt x="0" y="25077"/>
                  <a:pt x="235" y="25104"/>
                </a:cubicBezTo>
                <a:cubicBezTo>
                  <a:pt x="241" y="25105"/>
                  <a:pt x="247" y="25106"/>
                  <a:pt x="253" y="25106"/>
                </a:cubicBezTo>
                <a:cubicBezTo>
                  <a:pt x="599" y="25106"/>
                  <a:pt x="886" y="23786"/>
                  <a:pt x="1041" y="23786"/>
                </a:cubicBezTo>
                <a:cubicBezTo>
                  <a:pt x="1155" y="23786"/>
                  <a:pt x="404" y="25306"/>
                  <a:pt x="779" y="25431"/>
                </a:cubicBezTo>
                <a:cubicBezTo>
                  <a:pt x="793" y="25435"/>
                  <a:pt x="805" y="25437"/>
                  <a:pt x="818" y="25437"/>
                </a:cubicBezTo>
                <a:cubicBezTo>
                  <a:pt x="1182" y="25437"/>
                  <a:pt x="1437" y="23862"/>
                  <a:pt x="1519" y="23862"/>
                </a:cubicBezTo>
                <a:cubicBezTo>
                  <a:pt x="1519" y="23862"/>
                  <a:pt x="1520" y="23862"/>
                  <a:pt x="1521" y="23862"/>
                </a:cubicBezTo>
                <a:cubicBezTo>
                  <a:pt x="1613" y="23889"/>
                  <a:pt x="1085" y="25268"/>
                  <a:pt x="1384" y="25371"/>
                </a:cubicBezTo>
                <a:cubicBezTo>
                  <a:pt x="1399" y="25377"/>
                  <a:pt x="1414" y="25379"/>
                  <a:pt x="1428" y="25379"/>
                </a:cubicBezTo>
                <a:cubicBezTo>
                  <a:pt x="1774" y="25379"/>
                  <a:pt x="1780" y="23840"/>
                  <a:pt x="2005" y="23840"/>
                </a:cubicBezTo>
                <a:cubicBezTo>
                  <a:pt x="2007" y="23840"/>
                  <a:pt x="2009" y="23840"/>
                  <a:pt x="2011" y="23840"/>
                </a:cubicBezTo>
                <a:cubicBezTo>
                  <a:pt x="2060" y="23846"/>
                  <a:pt x="1695" y="25012"/>
                  <a:pt x="1956" y="25012"/>
                </a:cubicBezTo>
                <a:cubicBezTo>
                  <a:pt x="2213" y="25012"/>
                  <a:pt x="2218" y="24238"/>
                  <a:pt x="2463" y="23846"/>
                </a:cubicBezTo>
                <a:cubicBezTo>
                  <a:pt x="2698" y="23486"/>
                  <a:pt x="2997" y="22434"/>
                  <a:pt x="2845" y="21906"/>
                </a:cubicBezTo>
                <a:cubicBezTo>
                  <a:pt x="3281" y="20467"/>
                  <a:pt x="4354" y="17568"/>
                  <a:pt x="4616" y="16304"/>
                </a:cubicBezTo>
                <a:cubicBezTo>
                  <a:pt x="4904" y="14887"/>
                  <a:pt x="5389" y="12119"/>
                  <a:pt x="5389" y="12119"/>
                </a:cubicBezTo>
                <a:cubicBezTo>
                  <a:pt x="5842" y="13018"/>
                  <a:pt x="6098" y="17111"/>
                  <a:pt x="5711" y="18206"/>
                </a:cubicBezTo>
                <a:cubicBezTo>
                  <a:pt x="5324" y="19307"/>
                  <a:pt x="4419" y="21944"/>
                  <a:pt x="4806" y="24396"/>
                </a:cubicBezTo>
                <a:cubicBezTo>
                  <a:pt x="5193" y="26843"/>
                  <a:pt x="5515" y="30161"/>
                  <a:pt x="5389" y="33033"/>
                </a:cubicBezTo>
                <a:cubicBezTo>
                  <a:pt x="5259" y="35899"/>
                  <a:pt x="5744" y="39026"/>
                  <a:pt x="6130" y="41184"/>
                </a:cubicBezTo>
                <a:cubicBezTo>
                  <a:pt x="6517" y="43342"/>
                  <a:pt x="6065" y="43892"/>
                  <a:pt x="5776" y="44279"/>
                </a:cubicBezTo>
                <a:cubicBezTo>
                  <a:pt x="5487" y="44666"/>
                  <a:pt x="6065" y="44955"/>
                  <a:pt x="6065" y="44955"/>
                </a:cubicBezTo>
                <a:lnTo>
                  <a:pt x="7547" y="44955"/>
                </a:lnTo>
                <a:cubicBezTo>
                  <a:pt x="8092" y="44955"/>
                  <a:pt x="7934" y="44568"/>
                  <a:pt x="7743" y="43440"/>
                </a:cubicBezTo>
                <a:cubicBezTo>
                  <a:pt x="7547" y="42312"/>
                  <a:pt x="7356" y="41408"/>
                  <a:pt x="7580" y="39925"/>
                </a:cubicBezTo>
                <a:cubicBezTo>
                  <a:pt x="7874" y="38062"/>
                  <a:pt x="7972" y="36171"/>
                  <a:pt x="7869" y="34286"/>
                </a:cubicBezTo>
                <a:cubicBezTo>
                  <a:pt x="7743" y="32030"/>
                  <a:pt x="7771" y="31583"/>
                  <a:pt x="8190" y="29905"/>
                </a:cubicBezTo>
                <a:cubicBezTo>
                  <a:pt x="8566" y="28412"/>
                  <a:pt x="8860" y="24396"/>
                  <a:pt x="8920" y="23535"/>
                </a:cubicBezTo>
                <a:cubicBezTo>
                  <a:pt x="8980" y="24396"/>
                  <a:pt x="9280" y="28412"/>
                  <a:pt x="9650" y="29905"/>
                </a:cubicBezTo>
                <a:cubicBezTo>
                  <a:pt x="10070" y="31583"/>
                  <a:pt x="10103" y="32030"/>
                  <a:pt x="9972" y="34286"/>
                </a:cubicBezTo>
                <a:cubicBezTo>
                  <a:pt x="9874" y="36171"/>
                  <a:pt x="9966" y="38062"/>
                  <a:pt x="10266" y="39925"/>
                </a:cubicBezTo>
                <a:cubicBezTo>
                  <a:pt x="10490" y="41408"/>
                  <a:pt x="10293" y="42312"/>
                  <a:pt x="10103" y="43440"/>
                </a:cubicBezTo>
                <a:cubicBezTo>
                  <a:pt x="9907" y="44568"/>
                  <a:pt x="9749" y="44955"/>
                  <a:pt x="10293" y="44955"/>
                </a:cubicBezTo>
                <a:lnTo>
                  <a:pt x="11776" y="44955"/>
                </a:lnTo>
                <a:cubicBezTo>
                  <a:pt x="11776" y="44955"/>
                  <a:pt x="12359" y="44666"/>
                  <a:pt x="12070" y="44279"/>
                </a:cubicBezTo>
                <a:cubicBezTo>
                  <a:pt x="11776" y="43892"/>
                  <a:pt x="11329" y="43342"/>
                  <a:pt x="11716" y="41184"/>
                </a:cubicBezTo>
                <a:cubicBezTo>
                  <a:pt x="12102" y="39026"/>
                  <a:pt x="12582" y="35899"/>
                  <a:pt x="12457" y="33033"/>
                </a:cubicBezTo>
                <a:cubicBezTo>
                  <a:pt x="12326" y="30166"/>
                  <a:pt x="12653" y="26848"/>
                  <a:pt x="13034" y="24396"/>
                </a:cubicBezTo>
                <a:cubicBezTo>
                  <a:pt x="13421" y="21944"/>
                  <a:pt x="12522" y="19301"/>
                  <a:pt x="12135" y="18206"/>
                </a:cubicBezTo>
                <a:cubicBezTo>
                  <a:pt x="11748" y="17111"/>
                  <a:pt x="12004" y="13018"/>
                  <a:pt x="12457" y="12119"/>
                </a:cubicBezTo>
                <a:cubicBezTo>
                  <a:pt x="12457" y="12119"/>
                  <a:pt x="12936" y="14887"/>
                  <a:pt x="13230" y="16304"/>
                </a:cubicBezTo>
                <a:cubicBezTo>
                  <a:pt x="13487" y="17568"/>
                  <a:pt x="14560" y="20462"/>
                  <a:pt x="15001" y="21900"/>
                </a:cubicBezTo>
                <a:cubicBezTo>
                  <a:pt x="14843" y="22434"/>
                  <a:pt x="15148" y="23480"/>
                  <a:pt x="15377" y="23846"/>
                </a:cubicBezTo>
                <a:cubicBezTo>
                  <a:pt x="15623" y="24238"/>
                  <a:pt x="15628" y="25006"/>
                  <a:pt x="15890" y="25006"/>
                </a:cubicBezTo>
                <a:cubicBezTo>
                  <a:pt x="16146" y="25006"/>
                  <a:pt x="15781" y="23846"/>
                  <a:pt x="15835" y="23840"/>
                </a:cubicBezTo>
                <a:cubicBezTo>
                  <a:pt x="15837" y="23840"/>
                  <a:pt x="15839" y="23840"/>
                  <a:pt x="15841" y="23840"/>
                </a:cubicBezTo>
                <a:cubicBezTo>
                  <a:pt x="16060" y="23840"/>
                  <a:pt x="16072" y="25379"/>
                  <a:pt x="16418" y="25379"/>
                </a:cubicBezTo>
                <a:cubicBezTo>
                  <a:pt x="16432" y="25379"/>
                  <a:pt x="16447" y="25377"/>
                  <a:pt x="16462" y="25371"/>
                </a:cubicBezTo>
                <a:cubicBezTo>
                  <a:pt x="16756" y="25268"/>
                  <a:pt x="16227" y="23889"/>
                  <a:pt x="16320" y="23862"/>
                </a:cubicBezTo>
                <a:cubicBezTo>
                  <a:pt x="16321" y="23862"/>
                  <a:pt x="16321" y="23862"/>
                  <a:pt x="16322" y="23862"/>
                </a:cubicBezTo>
                <a:cubicBezTo>
                  <a:pt x="16413" y="23862"/>
                  <a:pt x="16659" y="25432"/>
                  <a:pt x="17021" y="25432"/>
                </a:cubicBezTo>
                <a:cubicBezTo>
                  <a:pt x="17034" y="25432"/>
                  <a:pt x="17047" y="25430"/>
                  <a:pt x="17061" y="25426"/>
                </a:cubicBezTo>
                <a:cubicBezTo>
                  <a:pt x="17437" y="25306"/>
                  <a:pt x="16685" y="23786"/>
                  <a:pt x="16805" y="23786"/>
                </a:cubicBezTo>
                <a:cubicBezTo>
                  <a:pt x="16955" y="23786"/>
                  <a:pt x="17247" y="25106"/>
                  <a:pt x="17588" y="25106"/>
                </a:cubicBezTo>
                <a:cubicBezTo>
                  <a:pt x="17594" y="25106"/>
                  <a:pt x="17600" y="25105"/>
                  <a:pt x="17606" y="25104"/>
                </a:cubicBezTo>
                <a:cubicBezTo>
                  <a:pt x="17846" y="25077"/>
                  <a:pt x="17699" y="24805"/>
                  <a:pt x="17699" y="24805"/>
                </a:cubicBezTo>
                <a:lnTo>
                  <a:pt x="16908" y="22946"/>
                </a:lnTo>
                <a:lnTo>
                  <a:pt x="16908" y="22946"/>
                </a:lnTo>
                <a:cubicBezTo>
                  <a:pt x="17100" y="23268"/>
                  <a:pt x="17281" y="23371"/>
                  <a:pt x="17408" y="23371"/>
                </a:cubicBezTo>
                <a:cubicBezTo>
                  <a:pt x="17570" y="23371"/>
                  <a:pt x="17646" y="23205"/>
                  <a:pt x="17551" y="23110"/>
                </a:cubicBezTo>
                <a:cubicBezTo>
                  <a:pt x="17383" y="22936"/>
                  <a:pt x="17306" y="22598"/>
                  <a:pt x="17072" y="22260"/>
                </a:cubicBezTo>
                <a:cubicBezTo>
                  <a:pt x="16669" y="21677"/>
                  <a:pt x="16309" y="21552"/>
                  <a:pt x="16146" y="21524"/>
                </a:cubicBezTo>
                <a:cubicBezTo>
                  <a:pt x="16097" y="21137"/>
                  <a:pt x="15917" y="19901"/>
                  <a:pt x="15519" y="18173"/>
                </a:cubicBezTo>
                <a:cubicBezTo>
                  <a:pt x="15034" y="16081"/>
                  <a:pt x="14489" y="14566"/>
                  <a:pt x="14489" y="12888"/>
                </a:cubicBezTo>
                <a:cubicBezTo>
                  <a:pt x="14489" y="11215"/>
                  <a:pt x="14811" y="9182"/>
                  <a:pt x="13617" y="8474"/>
                </a:cubicBezTo>
                <a:cubicBezTo>
                  <a:pt x="12424" y="7766"/>
                  <a:pt x="9977" y="7831"/>
                  <a:pt x="10168" y="5575"/>
                </a:cubicBezTo>
                <a:cubicBezTo>
                  <a:pt x="10168" y="5575"/>
                  <a:pt x="10653" y="4769"/>
                  <a:pt x="10767" y="4256"/>
                </a:cubicBezTo>
                <a:cubicBezTo>
                  <a:pt x="10767" y="4256"/>
                  <a:pt x="10975" y="4240"/>
                  <a:pt x="11007" y="3897"/>
                </a:cubicBezTo>
                <a:cubicBezTo>
                  <a:pt x="11040" y="3559"/>
                  <a:pt x="11378" y="2916"/>
                  <a:pt x="10942" y="2693"/>
                </a:cubicBezTo>
                <a:cubicBezTo>
                  <a:pt x="10942" y="2693"/>
                  <a:pt x="11487" y="17"/>
                  <a:pt x="8937" y="1"/>
                </a:cubicBezTo>
                <a:close/>
              </a:path>
            </a:pathLst>
          </a:custGeom>
          <a:solidFill>
            <a:srgbClr val="CFD9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7" name="Google Shape;9457;p63"/>
          <p:cNvSpPr/>
          <p:nvPr/>
        </p:nvSpPr>
        <p:spPr>
          <a:xfrm>
            <a:off x="5983275" y="1620325"/>
            <a:ext cx="178725" cy="170600"/>
          </a:xfrm>
          <a:custGeom>
            <a:avLst/>
            <a:gdLst/>
            <a:ahLst/>
            <a:cxnLst/>
            <a:rect l="l" t="t" r="r" b="b"/>
            <a:pathLst>
              <a:path w="7149" h="6824" extrusionOk="0">
                <a:moveTo>
                  <a:pt x="3571" y="0"/>
                </a:moveTo>
                <a:lnTo>
                  <a:pt x="0" y="2109"/>
                </a:lnTo>
                <a:cubicBezTo>
                  <a:pt x="0" y="2109"/>
                  <a:pt x="799" y="5114"/>
                  <a:pt x="246" y="6823"/>
                </a:cubicBezTo>
                <a:lnTo>
                  <a:pt x="7149" y="6823"/>
                </a:lnTo>
                <a:cubicBezTo>
                  <a:pt x="7149" y="6823"/>
                  <a:pt x="6872" y="5077"/>
                  <a:pt x="7149" y="2188"/>
                </a:cubicBezTo>
                <a:lnTo>
                  <a:pt x="3571" y="0"/>
                </a:lnTo>
                <a:close/>
              </a:path>
            </a:pathLst>
          </a:custGeom>
          <a:solidFill>
            <a:srgbClr val="E3E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58" name="Google Shape;9458;p63"/>
          <p:cNvGrpSpPr/>
          <p:nvPr/>
        </p:nvGrpSpPr>
        <p:grpSpPr>
          <a:xfrm>
            <a:off x="5881075" y="1606500"/>
            <a:ext cx="389275" cy="1299125"/>
            <a:chOff x="5881075" y="1606500"/>
            <a:chExt cx="389275" cy="1299125"/>
          </a:xfrm>
        </p:grpSpPr>
        <p:sp>
          <p:nvSpPr>
            <p:cNvPr id="9459" name="Google Shape;9459;p63"/>
            <p:cNvSpPr/>
            <p:nvPr/>
          </p:nvSpPr>
          <p:spPr>
            <a:xfrm>
              <a:off x="5881075" y="1721575"/>
              <a:ext cx="389275" cy="1184050"/>
            </a:xfrm>
            <a:custGeom>
              <a:avLst/>
              <a:gdLst/>
              <a:ahLst/>
              <a:cxnLst/>
              <a:rect l="l" t="t" r="r" b="b"/>
              <a:pathLst>
                <a:path w="15571" h="47362" extrusionOk="0">
                  <a:moveTo>
                    <a:pt x="9374" y="1"/>
                  </a:moveTo>
                  <a:lnTo>
                    <a:pt x="7788" y="38"/>
                  </a:lnTo>
                  <a:lnTo>
                    <a:pt x="6202" y="7"/>
                  </a:lnTo>
                  <a:lnTo>
                    <a:pt x="6202" y="7"/>
                  </a:lnTo>
                  <a:cubicBezTo>
                    <a:pt x="6202" y="7"/>
                    <a:pt x="6270" y="1525"/>
                    <a:pt x="6202" y="1771"/>
                  </a:cubicBezTo>
                  <a:cubicBezTo>
                    <a:pt x="6129" y="2017"/>
                    <a:pt x="5957" y="2367"/>
                    <a:pt x="5287" y="2576"/>
                  </a:cubicBezTo>
                  <a:cubicBezTo>
                    <a:pt x="4617" y="2792"/>
                    <a:pt x="3910" y="2718"/>
                    <a:pt x="3098" y="3216"/>
                  </a:cubicBezTo>
                  <a:cubicBezTo>
                    <a:pt x="2293" y="3707"/>
                    <a:pt x="2078" y="5680"/>
                    <a:pt x="2078" y="6947"/>
                  </a:cubicBezTo>
                  <a:cubicBezTo>
                    <a:pt x="2078" y="8213"/>
                    <a:pt x="1974" y="11034"/>
                    <a:pt x="1728" y="12128"/>
                  </a:cubicBezTo>
                  <a:cubicBezTo>
                    <a:pt x="1482" y="13216"/>
                    <a:pt x="812" y="16179"/>
                    <a:pt x="775" y="17058"/>
                  </a:cubicBezTo>
                  <a:cubicBezTo>
                    <a:pt x="738" y="17937"/>
                    <a:pt x="425" y="19173"/>
                    <a:pt x="351" y="19701"/>
                  </a:cubicBezTo>
                  <a:cubicBezTo>
                    <a:pt x="283" y="20230"/>
                    <a:pt x="0" y="22234"/>
                    <a:pt x="209" y="22658"/>
                  </a:cubicBezTo>
                  <a:cubicBezTo>
                    <a:pt x="682" y="23602"/>
                    <a:pt x="1024" y="23870"/>
                    <a:pt x="1191" y="23870"/>
                  </a:cubicBezTo>
                  <a:cubicBezTo>
                    <a:pt x="1277" y="23870"/>
                    <a:pt x="1316" y="23800"/>
                    <a:pt x="1304" y="23715"/>
                  </a:cubicBezTo>
                  <a:cubicBezTo>
                    <a:pt x="1267" y="23469"/>
                    <a:pt x="984" y="22977"/>
                    <a:pt x="916" y="22486"/>
                  </a:cubicBezTo>
                  <a:cubicBezTo>
                    <a:pt x="867" y="22089"/>
                    <a:pt x="945" y="21530"/>
                    <a:pt x="1032" y="21530"/>
                  </a:cubicBezTo>
                  <a:cubicBezTo>
                    <a:pt x="1053" y="21530"/>
                    <a:pt x="1074" y="21562"/>
                    <a:pt x="1095" y="21637"/>
                  </a:cubicBezTo>
                  <a:cubicBezTo>
                    <a:pt x="1187" y="21980"/>
                    <a:pt x="1308" y="22847"/>
                    <a:pt x="1484" y="22847"/>
                  </a:cubicBezTo>
                  <a:cubicBezTo>
                    <a:pt x="1507" y="22847"/>
                    <a:pt x="1531" y="22832"/>
                    <a:pt x="1556" y="22799"/>
                  </a:cubicBezTo>
                  <a:cubicBezTo>
                    <a:pt x="1771" y="22522"/>
                    <a:pt x="1838" y="21391"/>
                    <a:pt x="1838" y="20832"/>
                  </a:cubicBezTo>
                  <a:cubicBezTo>
                    <a:pt x="1838" y="20267"/>
                    <a:pt x="1556" y="19701"/>
                    <a:pt x="1592" y="19142"/>
                  </a:cubicBezTo>
                  <a:cubicBezTo>
                    <a:pt x="1629" y="18576"/>
                    <a:pt x="2932" y="15226"/>
                    <a:pt x="3178" y="13819"/>
                  </a:cubicBezTo>
                  <a:cubicBezTo>
                    <a:pt x="3424" y="12411"/>
                    <a:pt x="3775" y="8569"/>
                    <a:pt x="3775" y="8569"/>
                  </a:cubicBezTo>
                  <a:cubicBezTo>
                    <a:pt x="3916" y="9448"/>
                    <a:pt x="4481" y="10579"/>
                    <a:pt x="4518" y="12233"/>
                  </a:cubicBezTo>
                  <a:cubicBezTo>
                    <a:pt x="4549" y="13886"/>
                    <a:pt x="3105" y="16603"/>
                    <a:pt x="2828" y="18890"/>
                  </a:cubicBezTo>
                  <a:cubicBezTo>
                    <a:pt x="2545" y="21182"/>
                    <a:pt x="3357" y="27981"/>
                    <a:pt x="3670" y="30556"/>
                  </a:cubicBezTo>
                  <a:cubicBezTo>
                    <a:pt x="3990" y="33126"/>
                    <a:pt x="3320" y="35806"/>
                    <a:pt x="3566" y="37355"/>
                  </a:cubicBezTo>
                  <a:cubicBezTo>
                    <a:pt x="3811" y="38903"/>
                    <a:pt x="4623" y="42671"/>
                    <a:pt x="4623" y="43200"/>
                  </a:cubicBezTo>
                  <a:cubicBezTo>
                    <a:pt x="4623" y="43729"/>
                    <a:pt x="4586" y="44190"/>
                    <a:pt x="4727" y="44540"/>
                  </a:cubicBezTo>
                  <a:cubicBezTo>
                    <a:pt x="4869" y="44890"/>
                    <a:pt x="4414" y="45456"/>
                    <a:pt x="4266" y="46058"/>
                  </a:cubicBezTo>
                  <a:cubicBezTo>
                    <a:pt x="4125" y="46654"/>
                    <a:pt x="4512" y="47361"/>
                    <a:pt x="5145" y="47361"/>
                  </a:cubicBezTo>
                  <a:cubicBezTo>
                    <a:pt x="5785" y="47361"/>
                    <a:pt x="6375" y="46833"/>
                    <a:pt x="6276" y="46378"/>
                  </a:cubicBezTo>
                  <a:cubicBezTo>
                    <a:pt x="6172" y="45917"/>
                    <a:pt x="6172" y="44792"/>
                    <a:pt x="6239" y="44190"/>
                  </a:cubicBezTo>
                  <a:cubicBezTo>
                    <a:pt x="6313" y="43593"/>
                    <a:pt x="5957" y="43268"/>
                    <a:pt x="5957" y="42702"/>
                  </a:cubicBezTo>
                  <a:cubicBezTo>
                    <a:pt x="5957" y="42143"/>
                    <a:pt x="6166" y="37981"/>
                    <a:pt x="6190" y="34662"/>
                  </a:cubicBezTo>
                  <a:cubicBezTo>
                    <a:pt x="6202" y="33249"/>
                    <a:pt x="6565" y="32173"/>
                    <a:pt x="6946" y="28977"/>
                  </a:cubicBezTo>
                  <a:cubicBezTo>
                    <a:pt x="7321" y="25780"/>
                    <a:pt x="7788" y="21176"/>
                    <a:pt x="7788" y="21176"/>
                  </a:cubicBezTo>
                  <a:cubicBezTo>
                    <a:pt x="7788" y="21176"/>
                    <a:pt x="8256" y="25780"/>
                    <a:pt x="8637" y="28977"/>
                  </a:cubicBezTo>
                  <a:cubicBezTo>
                    <a:pt x="9012" y="32167"/>
                    <a:pt x="9374" y="33249"/>
                    <a:pt x="9387" y="34662"/>
                  </a:cubicBezTo>
                  <a:cubicBezTo>
                    <a:pt x="9411" y="37981"/>
                    <a:pt x="9620" y="42143"/>
                    <a:pt x="9620" y="42702"/>
                  </a:cubicBezTo>
                  <a:cubicBezTo>
                    <a:pt x="9620" y="43268"/>
                    <a:pt x="9270" y="43587"/>
                    <a:pt x="9337" y="44184"/>
                  </a:cubicBezTo>
                  <a:cubicBezTo>
                    <a:pt x="9411" y="44786"/>
                    <a:pt x="9411" y="45911"/>
                    <a:pt x="9300" y="46366"/>
                  </a:cubicBezTo>
                  <a:cubicBezTo>
                    <a:pt x="9196" y="46827"/>
                    <a:pt x="9798" y="47355"/>
                    <a:pt x="10431" y="47355"/>
                  </a:cubicBezTo>
                  <a:cubicBezTo>
                    <a:pt x="11065" y="47355"/>
                    <a:pt x="11452" y="46648"/>
                    <a:pt x="11310" y="46046"/>
                  </a:cubicBezTo>
                  <a:cubicBezTo>
                    <a:pt x="11169" y="45450"/>
                    <a:pt x="10714" y="44884"/>
                    <a:pt x="10849" y="44534"/>
                  </a:cubicBezTo>
                  <a:cubicBezTo>
                    <a:pt x="10985" y="44184"/>
                    <a:pt x="10954" y="43723"/>
                    <a:pt x="10954" y="43194"/>
                  </a:cubicBezTo>
                  <a:cubicBezTo>
                    <a:pt x="10954" y="42665"/>
                    <a:pt x="11765" y="38891"/>
                    <a:pt x="12011" y="37348"/>
                  </a:cubicBezTo>
                  <a:cubicBezTo>
                    <a:pt x="12257" y="35799"/>
                    <a:pt x="11587" y="33119"/>
                    <a:pt x="11907" y="30544"/>
                  </a:cubicBezTo>
                  <a:cubicBezTo>
                    <a:pt x="12226" y="27975"/>
                    <a:pt x="13032" y="21170"/>
                    <a:pt x="12755" y="18884"/>
                  </a:cubicBezTo>
                  <a:cubicBezTo>
                    <a:pt x="12472" y="16597"/>
                    <a:pt x="11028" y="13880"/>
                    <a:pt x="11065" y="12227"/>
                  </a:cubicBezTo>
                  <a:cubicBezTo>
                    <a:pt x="11095" y="10573"/>
                    <a:pt x="11661" y="9442"/>
                    <a:pt x="11802" y="8563"/>
                  </a:cubicBezTo>
                  <a:cubicBezTo>
                    <a:pt x="11802" y="8563"/>
                    <a:pt x="12153" y="12405"/>
                    <a:pt x="12398" y="13813"/>
                  </a:cubicBezTo>
                  <a:cubicBezTo>
                    <a:pt x="12650" y="15220"/>
                    <a:pt x="13954" y="18570"/>
                    <a:pt x="13984" y="19129"/>
                  </a:cubicBezTo>
                  <a:cubicBezTo>
                    <a:pt x="14021" y="19695"/>
                    <a:pt x="13738" y="20260"/>
                    <a:pt x="13738" y="20820"/>
                  </a:cubicBezTo>
                  <a:cubicBezTo>
                    <a:pt x="13738" y="21385"/>
                    <a:pt x="13812" y="22510"/>
                    <a:pt x="14021" y="22793"/>
                  </a:cubicBezTo>
                  <a:cubicBezTo>
                    <a:pt x="14045" y="22826"/>
                    <a:pt x="14069" y="22840"/>
                    <a:pt x="14091" y="22840"/>
                  </a:cubicBezTo>
                  <a:cubicBezTo>
                    <a:pt x="14262" y="22840"/>
                    <a:pt x="14384" y="21974"/>
                    <a:pt x="14482" y="21631"/>
                  </a:cubicBezTo>
                  <a:cubicBezTo>
                    <a:pt x="14504" y="21556"/>
                    <a:pt x="14526" y="21523"/>
                    <a:pt x="14548" y="21523"/>
                  </a:cubicBezTo>
                  <a:cubicBezTo>
                    <a:pt x="14638" y="21523"/>
                    <a:pt x="14715" y="22083"/>
                    <a:pt x="14660" y="22479"/>
                  </a:cubicBezTo>
                  <a:cubicBezTo>
                    <a:pt x="14587" y="22971"/>
                    <a:pt x="14304" y="23463"/>
                    <a:pt x="14273" y="23709"/>
                  </a:cubicBezTo>
                  <a:cubicBezTo>
                    <a:pt x="14261" y="23792"/>
                    <a:pt x="14300" y="23861"/>
                    <a:pt x="14385" y="23861"/>
                  </a:cubicBezTo>
                  <a:cubicBezTo>
                    <a:pt x="14552" y="23861"/>
                    <a:pt x="14893" y="23596"/>
                    <a:pt x="15361" y="22652"/>
                  </a:cubicBezTo>
                  <a:cubicBezTo>
                    <a:pt x="15570" y="22234"/>
                    <a:pt x="15294" y="20230"/>
                    <a:pt x="15220" y="19701"/>
                  </a:cubicBezTo>
                  <a:cubicBezTo>
                    <a:pt x="15152" y="19173"/>
                    <a:pt x="14839" y="17937"/>
                    <a:pt x="14796" y="17058"/>
                  </a:cubicBezTo>
                  <a:cubicBezTo>
                    <a:pt x="14759" y="16173"/>
                    <a:pt x="14095" y="13216"/>
                    <a:pt x="13849" y="12122"/>
                  </a:cubicBezTo>
                  <a:cubicBezTo>
                    <a:pt x="13597" y="11034"/>
                    <a:pt x="13493" y="8213"/>
                    <a:pt x="13493" y="6947"/>
                  </a:cubicBezTo>
                  <a:cubicBezTo>
                    <a:pt x="13493" y="5674"/>
                    <a:pt x="13284" y="3701"/>
                    <a:pt x="12472" y="3209"/>
                  </a:cubicBezTo>
                  <a:cubicBezTo>
                    <a:pt x="11661" y="2718"/>
                    <a:pt x="10960" y="2785"/>
                    <a:pt x="10290" y="2576"/>
                  </a:cubicBezTo>
                  <a:cubicBezTo>
                    <a:pt x="9620" y="2367"/>
                    <a:pt x="9442" y="2011"/>
                    <a:pt x="9374" y="1765"/>
                  </a:cubicBezTo>
                  <a:cubicBezTo>
                    <a:pt x="9300" y="1519"/>
                    <a:pt x="9374" y="1"/>
                    <a:pt x="9374" y="1"/>
                  </a:cubicBezTo>
                  <a:close/>
                </a:path>
              </a:pathLst>
            </a:custGeom>
            <a:solidFill>
              <a:srgbClr val="F9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460" name="Google Shape;9460;p63"/>
            <p:cNvGrpSpPr/>
            <p:nvPr/>
          </p:nvGrpSpPr>
          <p:grpSpPr>
            <a:xfrm>
              <a:off x="5888300" y="1606500"/>
              <a:ext cx="375575" cy="1290700"/>
              <a:chOff x="5888300" y="1606500"/>
              <a:chExt cx="375575" cy="1290700"/>
            </a:xfrm>
          </p:grpSpPr>
          <p:sp>
            <p:nvSpPr>
              <p:cNvPr id="9461" name="Google Shape;9461;p63"/>
              <p:cNvSpPr/>
              <p:nvPr/>
            </p:nvSpPr>
            <p:spPr>
              <a:xfrm>
                <a:off x="5979725" y="2199875"/>
                <a:ext cx="86950" cy="241525"/>
              </a:xfrm>
              <a:custGeom>
                <a:avLst/>
                <a:gdLst/>
                <a:ahLst/>
                <a:cxnLst/>
                <a:rect l="l" t="t" r="r" b="b"/>
                <a:pathLst>
                  <a:path w="3478" h="9661" extrusionOk="0">
                    <a:moveTo>
                      <a:pt x="517" y="1"/>
                    </a:moveTo>
                    <a:cubicBezTo>
                      <a:pt x="465" y="1"/>
                      <a:pt x="423" y="10"/>
                      <a:pt x="394" y="28"/>
                    </a:cubicBezTo>
                    <a:cubicBezTo>
                      <a:pt x="1" y="286"/>
                      <a:pt x="2060" y="9297"/>
                      <a:pt x="2392" y="9648"/>
                    </a:cubicBezTo>
                    <a:cubicBezTo>
                      <a:pt x="2400" y="9656"/>
                      <a:pt x="2408" y="9660"/>
                      <a:pt x="2416" y="9660"/>
                    </a:cubicBezTo>
                    <a:cubicBezTo>
                      <a:pt x="2756" y="9660"/>
                      <a:pt x="3395" y="2872"/>
                      <a:pt x="3455" y="1780"/>
                    </a:cubicBezTo>
                    <a:cubicBezTo>
                      <a:pt x="3478" y="1370"/>
                      <a:pt x="1171" y="1"/>
                      <a:pt x="517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2" name="Google Shape;9462;p63"/>
              <p:cNvSpPr/>
              <p:nvPr/>
            </p:nvSpPr>
            <p:spPr>
              <a:xfrm>
                <a:off x="5961200" y="2207325"/>
                <a:ext cx="76950" cy="326275"/>
              </a:xfrm>
              <a:custGeom>
                <a:avLst/>
                <a:gdLst/>
                <a:ahLst/>
                <a:cxnLst/>
                <a:rect l="l" t="t" r="r" b="b"/>
                <a:pathLst>
                  <a:path w="3078" h="13051" extrusionOk="0">
                    <a:moveTo>
                      <a:pt x="501" y="0"/>
                    </a:moveTo>
                    <a:cubicBezTo>
                      <a:pt x="302" y="0"/>
                      <a:pt x="0" y="270"/>
                      <a:pt x="22" y="499"/>
                    </a:cubicBezTo>
                    <a:cubicBezTo>
                      <a:pt x="53" y="812"/>
                      <a:pt x="754" y="12601"/>
                      <a:pt x="1104" y="12952"/>
                    </a:cubicBezTo>
                    <a:cubicBezTo>
                      <a:pt x="1176" y="13023"/>
                      <a:pt x="1239" y="13051"/>
                      <a:pt x="1298" y="13051"/>
                    </a:cubicBezTo>
                    <a:cubicBezTo>
                      <a:pt x="1506" y="13051"/>
                      <a:pt x="1663" y="12710"/>
                      <a:pt x="1929" y="12710"/>
                    </a:cubicBezTo>
                    <a:cubicBezTo>
                      <a:pt x="1960" y="12710"/>
                      <a:pt x="1992" y="12714"/>
                      <a:pt x="2026" y="12724"/>
                    </a:cubicBezTo>
                    <a:cubicBezTo>
                      <a:pt x="2341" y="12823"/>
                      <a:pt x="2379" y="13015"/>
                      <a:pt x="2536" y="13015"/>
                    </a:cubicBezTo>
                    <a:cubicBezTo>
                      <a:pt x="2585" y="13015"/>
                      <a:pt x="2644" y="12997"/>
                      <a:pt x="2727" y="12952"/>
                    </a:cubicBezTo>
                    <a:cubicBezTo>
                      <a:pt x="3077" y="12761"/>
                      <a:pt x="2506" y="9608"/>
                      <a:pt x="2254" y="8588"/>
                    </a:cubicBezTo>
                    <a:cubicBezTo>
                      <a:pt x="1996" y="7567"/>
                      <a:pt x="754" y="689"/>
                      <a:pt x="662" y="148"/>
                    </a:cubicBezTo>
                    <a:cubicBezTo>
                      <a:pt x="642" y="43"/>
                      <a:pt x="580" y="0"/>
                      <a:pt x="501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3" name="Google Shape;9463;p63"/>
              <p:cNvSpPr/>
              <p:nvPr/>
            </p:nvSpPr>
            <p:spPr>
              <a:xfrm>
                <a:off x="5978500" y="2551650"/>
                <a:ext cx="47050" cy="246275"/>
              </a:xfrm>
              <a:custGeom>
                <a:avLst/>
                <a:gdLst/>
                <a:ahLst/>
                <a:cxnLst/>
                <a:rect l="l" t="t" r="r" b="b"/>
                <a:pathLst>
                  <a:path w="1882" h="9851" extrusionOk="0">
                    <a:moveTo>
                      <a:pt x="193" y="0"/>
                    </a:moveTo>
                    <a:cubicBezTo>
                      <a:pt x="192" y="0"/>
                      <a:pt x="192" y="1"/>
                      <a:pt x="191" y="2"/>
                    </a:cubicBezTo>
                    <a:cubicBezTo>
                      <a:pt x="130" y="199"/>
                      <a:pt x="0" y="2289"/>
                      <a:pt x="283" y="3918"/>
                    </a:cubicBezTo>
                    <a:cubicBezTo>
                      <a:pt x="572" y="5547"/>
                      <a:pt x="922" y="9180"/>
                      <a:pt x="1021" y="9530"/>
                    </a:cubicBezTo>
                    <a:cubicBezTo>
                      <a:pt x="1072" y="9726"/>
                      <a:pt x="1295" y="9851"/>
                      <a:pt x="1492" y="9851"/>
                    </a:cubicBezTo>
                    <a:cubicBezTo>
                      <a:pt x="1647" y="9851"/>
                      <a:pt x="1787" y="9773"/>
                      <a:pt x="1814" y="9591"/>
                    </a:cubicBezTo>
                    <a:cubicBezTo>
                      <a:pt x="1881" y="9180"/>
                      <a:pt x="1881" y="7778"/>
                      <a:pt x="1752" y="7458"/>
                    </a:cubicBezTo>
                    <a:cubicBezTo>
                      <a:pt x="1625" y="7142"/>
                      <a:pt x="269" y="0"/>
                      <a:pt x="193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4" name="Google Shape;9464;p63"/>
              <p:cNvSpPr/>
              <p:nvPr/>
            </p:nvSpPr>
            <p:spPr>
              <a:xfrm>
                <a:off x="6000925" y="2557375"/>
                <a:ext cx="28425" cy="133200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5328" extrusionOk="0">
                    <a:moveTo>
                      <a:pt x="855" y="0"/>
                    </a:moveTo>
                    <a:cubicBezTo>
                      <a:pt x="853" y="0"/>
                      <a:pt x="851" y="0"/>
                      <a:pt x="849" y="1"/>
                    </a:cubicBezTo>
                    <a:cubicBezTo>
                      <a:pt x="566" y="62"/>
                      <a:pt x="136" y="972"/>
                      <a:pt x="87" y="1402"/>
                    </a:cubicBezTo>
                    <a:cubicBezTo>
                      <a:pt x="0" y="2240"/>
                      <a:pt x="722" y="5327"/>
                      <a:pt x="891" y="5327"/>
                    </a:cubicBezTo>
                    <a:cubicBezTo>
                      <a:pt x="902" y="5327"/>
                      <a:pt x="911" y="5314"/>
                      <a:pt x="917" y="5287"/>
                    </a:cubicBezTo>
                    <a:cubicBezTo>
                      <a:pt x="1008" y="4841"/>
                      <a:pt x="1136" y="0"/>
                      <a:pt x="85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5" name="Google Shape;9465;p63"/>
              <p:cNvSpPr/>
              <p:nvPr/>
            </p:nvSpPr>
            <p:spPr>
              <a:xfrm>
                <a:off x="5963800" y="1958025"/>
                <a:ext cx="108925" cy="269175"/>
              </a:xfrm>
              <a:custGeom>
                <a:avLst/>
                <a:gdLst/>
                <a:ahLst/>
                <a:cxnLst/>
                <a:rect l="l" t="t" r="r" b="b"/>
                <a:pathLst>
                  <a:path w="4357" h="10767" extrusionOk="0">
                    <a:moveTo>
                      <a:pt x="1207" y="1"/>
                    </a:moveTo>
                    <a:cubicBezTo>
                      <a:pt x="991" y="1"/>
                      <a:pt x="1846" y="1795"/>
                      <a:pt x="1609" y="3174"/>
                    </a:cubicBezTo>
                    <a:cubicBezTo>
                      <a:pt x="1351" y="4631"/>
                      <a:pt x="48" y="8362"/>
                      <a:pt x="17" y="8842"/>
                    </a:cubicBezTo>
                    <a:cubicBezTo>
                      <a:pt x="1" y="9093"/>
                      <a:pt x="238" y="9133"/>
                      <a:pt x="535" y="9133"/>
                    </a:cubicBezTo>
                    <a:cubicBezTo>
                      <a:pt x="675" y="9133"/>
                      <a:pt x="830" y="9124"/>
                      <a:pt x="977" y="9124"/>
                    </a:cubicBezTo>
                    <a:cubicBezTo>
                      <a:pt x="1113" y="9124"/>
                      <a:pt x="1243" y="9132"/>
                      <a:pt x="1351" y="9161"/>
                    </a:cubicBezTo>
                    <a:cubicBezTo>
                      <a:pt x="1812" y="9286"/>
                      <a:pt x="3602" y="10766"/>
                      <a:pt x="4102" y="10766"/>
                    </a:cubicBezTo>
                    <a:cubicBezTo>
                      <a:pt x="4121" y="10766"/>
                      <a:pt x="4138" y="10764"/>
                      <a:pt x="4154" y="10759"/>
                    </a:cubicBezTo>
                    <a:cubicBezTo>
                      <a:pt x="4356" y="10692"/>
                      <a:pt x="2660" y="8915"/>
                      <a:pt x="2211" y="8338"/>
                    </a:cubicBezTo>
                    <a:cubicBezTo>
                      <a:pt x="1769" y="7760"/>
                      <a:pt x="2119" y="2474"/>
                      <a:pt x="2310" y="1871"/>
                    </a:cubicBezTo>
                    <a:cubicBezTo>
                      <a:pt x="2500" y="1263"/>
                      <a:pt x="2912" y="1042"/>
                      <a:pt x="2973" y="912"/>
                    </a:cubicBezTo>
                    <a:cubicBezTo>
                      <a:pt x="3041" y="789"/>
                      <a:pt x="1892" y="439"/>
                      <a:pt x="1258" y="21"/>
                    </a:cubicBezTo>
                    <a:cubicBezTo>
                      <a:pt x="1237" y="7"/>
                      <a:pt x="1220" y="1"/>
                      <a:pt x="1207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6" name="Google Shape;9466;p63"/>
              <p:cNvSpPr/>
              <p:nvPr/>
            </p:nvSpPr>
            <p:spPr>
              <a:xfrm>
                <a:off x="6018925" y="2116700"/>
                <a:ext cx="55950" cy="86200"/>
              </a:xfrm>
              <a:custGeom>
                <a:avLst/>
                <a:gdLst/>
                <a:ahLst/>
                <a:cxnLst/>
                <a:rect l="l" t="t" r="r" b="b"/>
                <a:pathLst>
                  <a:path w="2238" h="3448" extrusionOk="0">
                    <a:moveTo>
                      <a:pt x="287" y="0"/>
                    </a:moveTo>
                    <a:cubicBezTo>
                      <a:pt x="191" y="0"/>
                      <a:pt x="124" y="31"/>
                      <a:pt x="105" y="104"/>
                    </a:cubicBezTo>
                    <a:cubicBezTo>
                      <a:pt x="0" y="485"/>
                      <a:pt x="172" y="1345"/>
                      <a:pt x="350" y="1732"/>
                    </a:cubicBezTo>
                    <a:cubicBezTo>
                      <a:pt x="510" y="2086"/>
                      <a:pt x="1900" y="3448"/>
                      <a:pt x="2107" y="3448"/>
                    </a:cubicBezTo>
                    <a:cubicBezTo>
                      <a:pt x="2123" y="3448"/>
                      <a:pt x="2132" y="3440"/>
                      <a:pt x="2133" y="3423"/>
                    </a:cubicBezTo>
                    <a:cubicBezTo>
                      <a:pt x="2237" y="1413"/>
                      <a:pt x="2028" y="1253"/>
                      <a:pt x="1819" y="872"/>
                    </a:cubicBezTo>
                    <a:cubicBezTo>
                      <a:pt x="1650" y="563"/>
                      <a:pt x="698" y="0"/>
                      <a:pt x="28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7" name="Google Shape;9467;p63"/>
              <p:cNvSpPr/>
              <p:nvPr/>
            </p:nvSpPr>
            <p:spPr>
              <a:xfrm>
                <a:off x="6022450" y="2062450"/>
                <a:ext cx="49800" cy="65975"/>
              </a:xfrm>
              <a:custGeom>
                <a:avLst/>
                <a:gdLst/>
                <a:ahLst/>
                <a:cxnLst/>
                <a:rect l="l" t="t" r="r" b="b"/>
                <a:pathLst>
                  <a:path w="1992" h="2639" extrusionOk="0">
                    <a:moveTo>
                      <a:pt x="363" y="1"/>
                    </a:moveTo>
                    <a:cubicBezTo>
                      <a:pt x="247" y="1"/>
                      <a:pt x="165" y="24"/>
                      <a:pt x="142" y="79"/>
                    </a:cubicBezTo>
                    <a:cubicBezTo>
                      <a:pt x="37" y="331"/>
                      <a:pt x="0" y="1671"/>
                      <a:pt x="209" y="1671"/>
                    </a:cubicBezTo>
                    <a:cubicBezTo>
                      <a:pt x="408" y="1671"/>
                      <a:pt x="1585" y="2639"/>
                      <a:pt x="1763" y="2639"/>
                    </a:cubicBezTo>
                    <a:cubicBezTo>
                      <a:pt x="1773" y="2639"/>
                      <a:pt x="1780" y="2636"/>
                      <a:pt x="1783" y="2630"/>
                    </a:cubicBezTo>
                    <a:cubicBezTo>
                      <a:pt x="1924" y="2372"/>
                      <a:pt x="1992" y="749"/>
                      <a:pt x="1783" y="491"/>
                    </a:cubicBezTo>
                    <a:cubicBezTo>
                      <a:pt x="1620" y="294"/>
                      <a:pt x="776" y="1"/>
                      <a:pt x="36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8" name="Google Shape;9468;p63"/>
              <p:cNvSpPr/>
              <p:nvPr/>
            </p:nvSpPr>
            <p:spPr>
              <a:xfrm>
                <a:off x="5979275" y="1827925"/>
                <a:ext cx="93900" cy="138525"/>
              </a:xfrm>
              <a:custGeom>
                <a:avLst/>
                <a:gdLst/>
                <a:ahLst/>
                <a:cxnLst/>
                <a:rect l="l" t="t" r="r" b="b"/>
                <a:pathLst>
                  <a:path w="3756" h="5541" extrusionOk="0">
                    <a:moveTo>
                      <a:pt x="2674" y="0"/>
                    </a:moveTo>
                    <a:cubicBezTo>
                      <a:pt x="2250" y="0"/>
                      <a:pt x="701" y="609"/>
                      <a:pt x="351" y="2041"/>
                    </a:cubicBezTo>
                    <a:cubicBezTo>
                      <a:pt x="0" y="3473"/>
                      <a:pt x="99" y="4936"/>
                      <a:pt x="1850" y="5446"/>
                    </a:cubicBezTo>
                    <a:cubicBezTo>
                      <a:pt x="2072" y="5511"/>
                      <a:pt x="2267" y="5541"/>
                      <a:pt x="2441" y="5541"/>
                    </a:cubicBezTo>
                    <a:cubicBezTo>
                      <a:pt x="3639" y="5541"/>
                      <a:pt x="3756" y="4110"/>
                      <a:pt x="3756" y="2773"/>
                    </a:cubicBezTo>
                    <a:cubicBezTo>
                      <a:pt x="3756" y="1242"/>
                      <a:pt x="3633" y="0"/>
                      <a:pt x="2674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9" name="Google Shape;9469;p63"/>
              <p:cNvSpPr/>
              <p:nvPr/>
            </p:nvSpPr>
            <p:spPr>
              <a:xfrm>
                <a:off x="6026750" y="2017050"/>
                <a:ext cx="43825" cy="44200"/>
              </a:xfrm>
              <a:custGeom>
                <a:avLst/>
                <a:gdLst/>
                <a:ahLst/>
                <a:cxnLst/>
                <a:rect l="l" t="t" r="r" b="b"/>
                <a:pathLst>
                  <a:path w="1753" h="1768" extrusionOk="0">
                    <a:moveTo>
                      <a:pt x="720" y="1"/>
                    </a:moveTo>
                    <a:cubicBezTo>
                      <a:pt x="488" y="1"/>
                      <a:pt x="281" y="46"/>
                      <a:pt x="210" y="174"/>
                    </a:cubicBezTo>
                    <a:cubicBezTo>
                      <a:pt x="37" y="494"/>
                      <a:pt x="1" y="1262"/>
                      <a:pt x="210" y="1354"/>
                    </a:cubicBezTo>
                    <a:cubicBezTo>
                      <a:pt x="384" y="1434"/>
                      <a:pt x="1038" y="1768"/>
                      <a:pt x="1388" y="1768"/>
                    </a:cubicBezTo>
                    <a:cubicBezTo>
                      <a:pt x="1470" y="1768"/>
                      <a:pt x="1536" y="1749"/>
                      <a:pt x="1574" y="1705"/>
                    </a:cubicBezTo>
                    <a:cubicBezTo>
                      <a:pt x="1715" y="1545"/>
                      <a:pt x="1752" y="303"/>
                      <a:pt x="1574" y="174"/>
                    </a:cubicBezTo>
                    <a:cubicBezTo>
                      <a:pt x="1471" y="101"/>
                      <a:pt x="1067" y="1"/>
                      <a:pt x="720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0" name="Google Shape;9470;p63"/>
              <p:cNvSpPr/>
              <p:nvPr/>
            </p:nvSpPr>
            <p:spPr>
              <a:xfrm>
                <a:off x="6030275" y="1978675"/>
                <a:ext cx="37050" cy="33225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1329" extrusionOk="0">
                    <a:moveTo>
                      <a:pt x="1107" y="1"/>
                    </a:moveTo>
                    <a:cubicBezTo>
                      <a:pt x="886" y="1"/>
                      <a:pt x="451" y="431"/>
                      <a:pt x="278" y="658"/>
                    </a:cubicBezTo>
                    <a:cubicBezTo>
                      <a:pt x="69" y="947"/>
                      <a:pt x="1" y="1328"/>
                      <a:pt x="247" y="1328"/>
                    </a:cubicBezTo>
                    <a:cubicBezTo>
                      <a:pt x="418" y="1328"/>
                      <a:pt x="769" y="1247"/>
                      <a:pt x="1033" y="1247"/>
                    </a:cubicBezTo>
                    <a:cubicBezTo>
                      <a:pt x="1139" y="1247"/>
                      <a:pt x="1232" y="1260"/>
                      <a:pt x="1292" y="1297"/>
                    </a:cubicBezTo>
                    <a:cubicBezTo>
                      <a:pt x="1304" y="1305"/>
                      <a:pt x="1314" y="1308"/>
                      <a:pt x="1324" y="1308"/>
                    </a:cubicBezTo>
                    <a:cubicBezTo>
                      <a:pt x="1481" y="1308"/>
                      <a:pt x="1323" y="359"/>
                      <a:pt x="1224" y="86"/>
                    </a:cubicBezTo>
                    <a:cubicBezTo>
                      <a:pt x="1202" y="26"/>
                      <a:pt x="1161" y="1"/>
                      <a:pt x="1107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1" name="Google Shape;9471;p63"/>
              <p:cNvSpPr/>
              <p:nvPr/>
            </p:nvSpPr>
            <p:spPr>
              <a:xfrm>
                <a:off x="5958675" y="1795100"/>
                <a:ext cx="102375" cy="25225"/>
              </a:xfrm>
              <a:custGeom>
                <a:avLst/>
                <a:gdLst/>
                <a:ahLst/>
                <a:cxnLst/>
                <a:rect l="l" t="t" r="r" b="b"/>
                <a:pathLst>
                  <a:path w="4095" h="1009" extrusionOk="0">
                    <a:moveTo>
                      <a:pt x="2378" y="0"/>
                    </a:moveTo>
                    <a:cubicBezTo>
                      <a:pt x="1883" y="0"/>
                      <a:pt x="586" y="250"/>
                      <a:pt x="283" y="521"/>
                    </a:cubicBezTo>
                    <a:cubicBezTo>
                      <a:pt x="1" y="773"/>
                      <a:pt x="1752" y="521"/>
                      <a:pt x="2385" y="803"/>
                    </a:cubicBezTo>
                    <a:cubicBezTo>
                      <a:pt x="2696" y="944"/>
                      <a:pt x="2976" y="1009"/>
                      <a:pt x="3219" y="1009"/>
                    </a:cubicBezTo>
                    <a:cubicBezTo>
                      <a:pt x="3476" y="1009"/>
                      <a:pt x="3690" y="936"/>
                      <a:pt x="3855" y="803"/>
                    </a:cubicBezTo>
                    <a:cubicBezTo>
                      <a:pt x="4094" y="607"/>
                      <a:pt x="2834" y="72"/>
                      <a:pt x="2515" y="10"/>
                    </a:cubicBezTo>
                    <a:cubicBezTo>
                      <a:pt x="2482" y="3"/>
                      <a:pt x="2435" y="0"/>
                      <a:pt x="2378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2" name="Google Shape;9472;p63"/>
              <p:cNvSpPr/>
              <p:nvPr/>
            </p:nvSpPr>
            <p:spPr>
              <a:xfrm>
                <a:off x="5943475" y="1817525"/>
                <a:ext cx="78075" cy="87500"/>
              </a:xfrm>
              <a:custGeom>
                <a:avLst/>
                <a:gdLst/>
                <a:ahLst/>
                <a:cxnLst/>
                <a:rect l="l" t="t" r="r" b="b"/>
                <a:pathLst>
                  <a:path w="3123" h="3500" extrusionOk="0">
                    <a:moveTo>
                      <a:pt x="2275" y="0"/>
                    </a:moveTo>
                    <a:cubicBezTo>
                      <a:pt x="1715" y="0"/>
                      <a:pt x="998" y="125"/>
                      <a:pt x="633" y="416"/>
                    </a:cubicBezTo>
                    <a:cubicBezTo>
                      <a:pt x="0" y="927"/>
                      <a:pt x="0" y="3250"/>
                      <a:pt x="0" y="3478"/>
                    </a:cubicBezTo>
                    <a:cubicBezTo>
                      <a:pt x="0" y="3493"/>
                      <a:pt x="3" y="3500"/>
                      <a:pt x="9" y="3500"/>
                    </a:cubicBezTo>
                    <a:cubicBezTo>
                      <a:pt x="93" y="3500"/>
                      <a:pt x="731" y="2181"/>
                      <a:pt x="1561" y="1529"/>
                    </a:cubicBezTo>
                    <a:cubicBezTo>
                      <a:pt x="2453" y="828"/>
                      <a:pt x="3123" y="478"/>
                      <a:pt x="3055" y="195"/>
                    </a:cubicBezTo>
                    <a:cubicBezTo>
                      <a:pt x="3029" y="71"/>
                      <a:pt x="2696" y="0"/>
                      <a:pt x="227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3" name="Google Shape;9473;p63"/>
              <p:cNvSpPr/>
              <p:nvPr/>
            </p:nvSpPr>
            <p:spPr>
              <a:xfrm>
                <a:off x="5934700" y="1873700"/>
                <a:ext cx="50775" cy="163500"/>
              </a:xfrm>
              <a:custGeom>
                <a:avLst/>
                <a:gdLst/>
                <a:ahLst/>
                <a:cxnLst/>
                <a:rect l="l" t="t" r="r" b="b"/>
                <a:pathLst>
                  <a:path w="2031" h="6540" extrusionOk="0">
                    <a:moveTo>
                      <a:pt x="1704" y="1"/>
                    </a:moveTo>
                    <a:cubicBezTo>
                      <a:pt x="1622" y="1"/>
                      <a:pt x="1495" y="82"/>
                      <a:pt x="1304" y="272"/>
                    </a:cubicBezTo>
                    <a:cubicBezTo>
                      <a:pt x="1033" y="542"/>
                      <a:pt x="535" y="1673"/>
                      <a:pt x="351" y="3044"/>
                    </a:cubicBezTo>
                    <a:cubicBezTo>
                      <a:pt x="167" y="4415"/>
                      <a:pt x="1" y="6166"/>
                      <a:pt x="253" y="6517"/>
                    </a:cubicBezTo>
                    <a:cubicBezTo>
                      <a:pt x="264" y="6532"/>
                      <a:pt x="277" y="6540"/>
                      <a:pt x="291" y="6540"/>
                    </a:cubicBezTo>
                    <a:cubicBezTo>
                      <a:pt x="597" y="6540"/>
                      <a:pt x="1497" y="3091"/>
                      <a:pt x="1562" y="2122"/>
                    </a:cubicBezTo>
                    <a:cubicBezTo>
                      <a:pt x="1611" y="1310"/>
                      <a:pt x="2031" y="1"/>
                      <a:pt x="170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4" name="Google Shape;9474;p63"/>
              <p:cNvSpPr/>
              <p:nvPr/>
            </p:nvSpPr>
            <p:spPr>
              <a:xfrm>
                <a:off x="5915500" y="2038075"/>
                <a:ext cx="42750" cy="146800"/>
              </a:xfrm>
              <a:custGeom>
                <a:avLst/>
                <a:gdLst/>
                <a:ahLst/>
                <a:cxnLst/>
                <a:rect l="l" t="t" r="r" b="b"/>
                <a:pathLst>
                  <a:path w="1710" h="5872" extrusionOk="0">
                    <a:moveTo>
                      <a:pt x="1450" y="0"/>
                    </a:moveTo>
                    <a:cubicBezTo>
                      <a:pt x="942" y="0"/>
                      <a:pt x="1" y="5871"/>
                      <a:pt x="94" y="5871"/>
                    </a:cubicBezTo>
                    <a:cubicBezTo>
                      <a:pt x="95" y="5871"/>
                      <a:pt x="97" y="5870"/>
                      <a:pt x="99" y="5867"/>
                    </a:cubicBezTo>
                    <a:cubicBezTo>
                      <a:pt x="228" y="5677"/>
                      <a:pt x="1439" y="1435"/>
                      <a:pt x="1469" y="1054"/>
                    </a:cubicBezTo>
                    <a:cubicBezTo>
                      <a:pt x="1500" y="673"/>
                      <a:pt x="1709" y="83"/>
                      <a:pt x="1469" y="3"/>
                    </a:cubicBezTo>
                    <a:cubicBezTo>
                      <a:pt x="1463" y="1"/>
                      <a:pt x="1456" y="0"/>
                      <a:pt x="145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5" name="Google Shape;9475;p63"/>
              <p:cNvSpPr/>
              <p:nvPr/>
            </p:nvSpPr>
            <p:spPr>
              <a:xfrm>
                <a:off x="5904425" y="2034950"/>
                <a:ext cx="31075" cy="149500"/>
              </a:xfrm>
              <a:custGeom>
                <a:avLst/>
                <a:gdLst/>
                <a:ahLst/>
                <a:cxnLst/>
                <a:rect l="l" t="t" r="r" b="b"/>
                <a:pathLst>
                  <a:path w="1243" h="5980" extrusionOk="0">
                    <a:moveTo>
                      <a:pt x="982" y="0"/>
                    </a:moveTo>
                    <a:cubicBezTo>
                      <a:pt x="951" y="0"/>
                      <a:pt x="929" y="21"/>
                      <a:pt x="923" y="67"/>
                    </a:cubicBezTo>
                    <a:cubicBezTo>
                      <a:pt x="831" y="829"/>
                      <a:pt x="1" y="5414"/>
                      <a:pt x="1" y="5642"/>
                    </a:cubicBezTo>
                    <a:cubicBezTo>
                      <a:pt x="1" y="5802"/>
                      <a:pt x="69" y="5979"/>
                      <a:pt x="153" y="5979"/>
                    </a:cubicBezTo>
                    <a:cubicBezTo>
                      <a:pt x="185" y="5979"/>
                      <a:pt x="219" y="5954"/>
                      <a:pt x="253" y="5894"/>
                    </a:cubicBezTo>
                    <a:cubicBezTo>
                      <a:pt x="382" y="5672"/>
                      <a:pt x="1242" y="927"/>
                      <a:pt x="1242" y="509"/>
                    </a:cubicBezTo>
                    <a:cubicBezTo>
                      <a:pt x="1242" y="199"/>
                      <a:pt x="1075" y="0"/>
                      <a:pt x="982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6" name="Google Shape;9476;p63"/>
              <p:cNvSpPr/>
              <p:nvPr/>
            </p:nvSpPr>
            <p:spPr>
              <a:xfrm>
                <a:off x="5889625" y="2199400"/>
                <a:ext cx="30975" cy="54575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2183" extrusionOk="0">
                    <a:moveTo>
                      <a:pt x="608" y="1"/>
                    </a:moveTo>
                    <a:cubicBezTo>
                      <a:pt x="582" y="1"/>
                      <a:pt x="556" y="13"/>
                      <a:pt x="531" y="41"/>
                    </a:cubicBezTo>
                    <a:cubicBezTo>
                      <a:pt x="287" y="303"/>
                      <a:pt x="0" y="2183"/>
                      <a:pt x="187" y="2183"/>
                    </a:cubicBezTo>
                    <a:cubicBezTo>
                      <a:pt x="202" y="2183"/>
                      <a:pt x="221" y="2170"/>
                      <a:pt x="242" y="2143"/>
                    </a:cubicBezTo>
                    <a:cubicBezTo>
                      <a:pt x="666" y="1608"/>
                      <a:pt x="1238" y="1762"/>
                      <a:pt x="1220" y="1596"/>
                    </a:cubicBezTo>
                    <a:cubicBezTo>
                      <a:pt x="1175" y="1140"/>
                      <a:pt x="859" y="1"/>
                      <a:pt x="608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7" name="Google Shape;9477;p63"/>
              <p:cNvSpPr/>
              <p:nvPr/>
            </p:nvSpPr>
            <p:spPr>
              <a:xfrm>
                <a:off x="5888300" y="2260125"/>
                <a:ext cx="23150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926" h="1910" extrusionOk="0">
                    <a:moveTo>
                      <a:pt x="253" y="1"/>
                    </a:moveTo>
                    <a:cubicBezTo>
                      <a:pt x="243" y="1"/>
                      <a:pt x="233" y="1"/>
                      <a:pt x="222" y="3"/>
                    </a:cubicBezTo>
                    <a:cubicBezTo>
                      <a:pt x="0" y="34"/>
                      <a:pt x="80" y="575"/>
                      <a:pt x="129" y="858"/>
                    </a:cubicBezTo>
                    <a:cubicBezTo>
                      <a:pt x="179" y="1146"/>
                      <a:pt x="461" y="1890"/>
                      <a:pt x="701" y="1909"/>
                    </a:cubicBezTo>
                    <a:cubicBezTo>
                      <a:pt x="705" y="1909"/>
                      <a:pt x="708" y="1909"/>
                      <a:pt x="712" y="1909"/>
                    </a:cubicBezTo>
                    <a:cubicBezTo>
                      <a:pt x="925" y="1909"/>
                      <a:pt x="436" y="1142"/>
                      <a:pt x="412" y="882"/>
                    </a:cubicBezTo>
                    <a:cubicBezTo>
                      <a:pt x="394" y="633"/>
                      <a:pt x="525" y="1"/>
                      <a:pt x="25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8" name="Google Shape;9478;p63"/>
              <p:cNvSpPr/>
              <p:nvPr/>
            </p:nvSpPr>
            <p:spPr>
              <a:xfrm>
                <a:off x="5913425" y="2247575"/>
                <a:ext cx="9375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375" h="1068" extrusionOk="0">
                    <a:moveTo>
                      <a:pt x="132" y="1"/>
                    </a:moveTo>
                    <a:cubicBezTo>
                      <a:pt x="121" y="1"/>
                      <a:pt x="111" y="9"/>
                      <a:pt x="102" y="26"/>
                    </a:cubicBezTo>
                    <a:cubicBezTo>
                      <a:pt x="0" y="213"/>
                      <a:pt x="38" y="1067"/>
                      <a:pt x="162" y="1067"/>
                    </a:cubicBezTo>
                    <a:cubicBezTo>
                      <a:pt x="181" y="1067"/>
                      <a:pt x="202" y="1047"/>
                      <a:pt x="225" y="1003"/>
                    </a:cubicBezTo>
                    <a:cubicBezTo>
                      <a:pt x="375" y="703"/>
                      <a:pt x="233" y="1"/>
                      <a:pt x="13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9" name="Google Shape;9479;p63"/>
              <p:cNvSpPr/>
              <p:nvPr/>
            </p:nvSpPr>
            <p:spPr>
              <a:xfrm>
                <a:off x="6045250" y="1772400"/>
                <a:ext cx="30850" cy="22675"/>
              </a:xfrm>
              <a:custGeom>
                <a:avLst/>
                <a:gdLst/>
                <a:ahLst/>
                <a:cxnLst/>
                <a:rect l="l" t="t" r="r" b="b"/>
                <a:pathLst>
                  <a:path w="1234" h="907" extrusionOk="0">
                    <a:moveTo>
                      <a:pt x="147" y="0"/>
                    </a:moveTo>
                    <a:cubicBezTo>
                      <a:pt x="45" y="0"/>
                      <a:pt x="0" y="46"/>
                      <a:pt x="41" y="181"/>
                    </a:cubicBezTo>
                    <a:cubicBezTo>
                      <a:pt x="115" y="427"/>
                      <a:pt x="1234" y="906"/>
                      <a:pt x="1234" y="906"/>
                    </a:cubicBezTo>
                    <a:lnTo>
                      <a:pt x="1234" y="181"/>
                    </a:lnTo>
                    <a:cubicBezTo>
                      <a:pt x="787" y="181"/>
                      <a:pt x="351" y="0"/>
                      <a:pt x="14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0" name="Google Shape;9480;p63"/>
              <p:cNvSpPr/>
              <p:nvPr/>
            </p:nvSpPr>
            <p:spPr>
              <a:xfrm>
                <a:off x="6030950" y="1782325"/>
                <a:ext cx="47600" cy="38100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1524" extrusionOk="0">
                    <a:moveTo>
                      <a:pt x="207" y="1"/>
                    </a:moveTo>
                    <a:cubicBezTo>
                      <a:pt x="1" y="1"/>
                      <a:pt x="291" y="283"/>
                      <a:pt x="576" y="509"/>
                    </a:cubicBezTo>
                    <a:cubicBezTo>
                      <a:pt x="915" y="778"/>
                      <a:pt x="1237" y="1523"/>
                      <a:pt x="1569" y="1523"/>
                    </a:cubicBezTo>
                    <a:cubicBezTo>
                      <a:pt x="1586" y="1523"/>
                      <a:pt x="1604" y="1521"/>
                      <a:pt x="1621" y="1517"/>
                    </a:cubicBezTo>
                    <a:cubicBezTo>
                      <a:pt x="1904" y="1456"/>
                      <a:pt x="1166" y="282"/>
                      <a:pt x="429" y="48"/>
                    </a:cubicBezTo>
                    <a:cubicBezTo>
                      <a:pt x="326" y="15"/>
                      <a:pt x="254" y="1"/>
                      <a:pt x="207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1" name="Google Shape;9481;p63"/>
              <p:cNvSpPr/>
              <p:nvPr/>
            </p:nvSpPr>
            <p:spPr>
              <a:xfrm>
                <a:off x="5984025" y="1878975"/>
                <a:ext cx="83350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3334" h="3025" extrusionOk="0">
                    <a:moveTo>
                      <a:pt x="890" y="1"/>
                    </a:moveTo>
                    <a:cubicBezTo>
                      <a:pt x="805" y="1"/>
                      <a:pt x="724" y="10"/>
                      <a:pt x="646" y="30"/>
                    </a:cubicBezTo>
                    <a:cubicBezTo>
                      <a:pt x="7" y="196"/>
                      <a:pt x="1" y="2464"/>
                      <a:pt x="1556" y="2943"/>
                    </a:cubicBezTo>
                    <a:cubicBezTo>
                      <a:pt x="1738" y="2999"/>
                      <a:pt x="1903" y="3024"/>
                      <a:pt x="2052" y="3024"/>
                    </a:cubicBezTo>
                    <a:cubicBezTo>
                      <a:pt x="3083" y="3024"/>
                      <a:pt x="3333" y="1826"/>
                      <a:pt x="3086" y="1370"/>
                    </a:cubicBezTo>
                    <a:cubicBezTo>
                      <a:pt x="2824" y="890"/>
                      <a:pt x="1717" y="1"/>
                      <a:pt x="890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2" name="Google Shape;9482;p63"/>
              <p:cNvSpPr/>
              <p:nvPr/>
            </p:nvSpPr>
            <p:spPr>
              <a:xfrm>
                <a:off x="6002000" y="2800350"/>
                <a:ext cx="24325" cy="31775"/>
              </a:xfrm>
              <a:custGeom>
                <a:avLst/>
                <a:gdLst/>
                <a:ahLst/>
                <a:cxnLst/>
                <a:rect l="l" t="t" r="r" b="b"/>
                <a:pathLst>
                  <a:path w="973" h="1271" extrusionOk="0">
                    <a:moveTo>
                      <a:pt x="742" y="1"/>
                    </a:moveTo>
                    <a:cubicBezTo>
                      <a:pt x="590" y="1"/>
                      <a:pt x="368" y="72"/>
                      <a:pt x="222" y="92"/>
                    </a:cubicBezTo>
                    <a:cubicBezTo>
                      <a:pt x="1" y="123"/>
                      <a:pt x="161" y="1076"/>
                      <a:pt x="351" y="1235"/>
                    </a:cubicBezTo>
                    <a:cubicBezTo>
                      <a:pt x="380" y="1259"/>
                      <a:pt x="410" y="1270"/>
                      <a:pt x="440" y="1270"/>
                    </a:cubicBezTo>
                    <a:cubicBezTo>
                      <a:pt x="610" y="1270"/>
                      <a:pt x="795" y="927"/>
                      <a:pt x="874" y="713"/>
                    </a:cubicBezTo>
                    <a:cubicBezTo>
                      <a:pt x="972" y="455"/>
                      <a:pt x="954" y="184"/>
                      <a:pt x="904" y="74"/>
                    </a:cubicBezTo>
                    <a:cubicBezTo>
                      <a:pt x="882" y="19"/>
                      <a:pt x="821" y="1"/>
                      <a:pt x="74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3" name="Google Shape;9483;p63"/>
              <p:cNvSpPr/>
              <p:nvPr/>
            </p:nvSpPr>
            <p:spPr>
              <a:xfrm>
                <a:off x="6021550" y="2827575"/>
                <a:ext cx="11975" cy="54225"/>
              </a:xfrm>
              <a:custGeom>
                <a:avLst/>
                <a:gdLst/>
                <a:ahLst/>
                <a:cxnLst/>
                <a:rect l="l" t="t" r="r" b="b"/>
                <a:pathLst>
                  <a:path w="479" h="2169" extrusionOk="0">
                    <a:moveTo>
                      <a:pt x="315" y="1"/>
                    </a:moveTo>
                    <a:cubicBezTo>
                      <a:pt x="313" y="1"/>
                      <a:pt x="310" y="2"/>
                      <a:pt x="307" y="5"/>
                    </a:cubicBezTo>
                    <a:cubicBezTo>
                      <a:pt x="1" y="281"/>
                      <a:pt x="129" y="2168"/>
                      <a:pt x="291" y="2168"/>
                    </a:cubicBezTo>
                    <a:cubicBezTo>
                      <a:pt x="298" y="2168"/>
                      <a:pt x="306" y="2164"/>
                      <a:pt x="313" y="2156"/>
                    </a:cubicBezTo>
                    <a:cubicBezTo>
                      <a:pt x="479" y="1972"/>
                      <a:pt x="467" y="1861"/>
                      <a:pt x="381" y="1425"/>
                    </a:cubicBezTo>
                    <a:cubicBezTo>
                      <a:pt x="292" y="1010"/>
                      <a:pt x="386" y="1"/>
                      <a:pt x="31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4" name="Google Shape;9484;p63"/>
              <p:cNvSpPr/>
              <p:nvPr/>
            </p:nvSpPr>
            <p:spPr>
              <a:xfrm>
                <a:off x="6013675" y="2835800"/>
                <a:ext cx="10650" cy="54575"/>
              </a:xfrm>
              <a:custGeom>
                <a:avLst/>
                <a:gdLst/>
                <a:ahLst/>
                <a:cxnLst/>
                <a:rect l="l" t="t" r="r" b="b"/>
                <a:pathLst>
                  <a:path w="426" h="2183" extrusionOk="0">
                    <a:moveTo>
                      <a:pt x="207" y="0"/>
                    </a:moveTo>
                    <a:cubicBezTo>
                      <a:pt x="206" y="0"/>
                      <a:pt x="205" y="1"/>
                      <a:pt x="204" y="2"/>
                    </a:cubicBezTo>
                    <a:cubicBezTo>
                      <a:pt x="1" y="223"/>
                      <a:pt x="134" y="2183"/>
                      <a:pt x="266" y="2183"/>
                    </a:cubicBezTo>
                    <a:cubicBezTo>
                      <a:pt x="270" y="2183"/>
                      <a:pt x="274" y="2181"/>
                      <a:pt x="278" y="2178"/>
                    </a:cubicBezTo>
                    <a:cubicBezTo>
                      <a:pt x="413" y="2061"/>
                      <a:pt x="425" y="1969"/>
                      <a:pt x="327" y="1514"/>
                    </a:cubicBezTo>
                    <a:cubicBezTo>
                      <a:pt x="237" y="1069"/>
                      <a:pt x="246" y="0"/>
                      <a:pt x="20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5" name="Google Shape;9485;p63"/>
              <p:cNvSpPr/>
              <p:nvPr/>
            </p:nvSpPr>
            <p:spPr>
              <a:xfrm>
                <a:off x="6006475" y="2839675"/>
                <a:ext cx="11075" cy="56625"/>
              </a:xfrm>
              <a:custGeom>
                <a:avLst/>
                <a:gdLst/>
                <a:ahLst/>
                <a:cxnLst/>
                <a:rect l="l" t="t" r="r" b="b"/>
                <a:pathLst>
                  <a:path w="443" h="2265" extrusionOk="0">
                    <a:moveTo>
                      <a:pt x="252" y="0"/>
                    </a:moveTo>
                    <a:cubicBezTo>
                      <a:pt x="92" y="50"/>
                      <a:pt x="0" y="879"/>
                      <a:pt x="135" y="1734"/>
                    </a:cubicBezTo>
                    <a:cubicBezTo>
                      <a:pt x="217" y="2222"/>
                      <a:pt x="286" y="2264"/>
                      <a:pt x="342" y="2264"/>
                    </a:cubicBezTo>
                    <a:cubicBezTo>
                      <a:pt x="353" y="2264"/>
                      <a:pt x="365" y="2262"/>
                      <a:pt x="375" y="2262"/>
                    </a:cubicBezTo>
                    <a:cubicBezTo>
                      <a:pt x="443" y="2262"/>
                      <a:pt x="252" y="1513"/>
                      <a:pt x="252" y="990"/>
                    </a:cubicBezTo>
                    <a:lnTo>
                      <a:pt x="252" y="0"/>
                    </a:ln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6" name="Google Shape;9486;p63"/>
              <p:cNvSpPr/>
              <p:nvPr/>
            </p:nvSpPr>
            <p:spPr>
              <a:xfrm>
                <a:off x="5996425" y="2846600"/>
                <a:ext cx="9950" cy="50600"/>
              </a:xfrm>
              <a:custGeom>
                <a:avLst/>
                <a:gdLst/>
                <a:ahLst/>
                <a:cxnLst/>
                <a:rect l="l" t="t" r="r" b="b"/>
                <a:pathLst>
                  <a:path w="398" h="2024" extrusionOk="0">
                    <a:moveTo>
                      <a:pt x="331" y="1"/>
                    </a:moveTo>
                    <a:cubicBezTo>
                      <a:pt x="293" y="1"/>
                      <a:pt x="0" y="1214"/>
                      <a:pt x="95" y="1776"/>
                    </a:cubicBezTo>
                    <a:cubicBezTo>
                      <a:pt x="124" y="1947"/>
                      <a:pt x="199" y="2024"/>
                      <a:pt x="264" y="2024"/>
                    </a:cubicBezTo>
                    <a:cubicBezTo>
                      <a:pt x="337" y="2024"/>
                      <a:pt x="398" y="1927"/>
                      <a:pt x="365" y="1758"/>
                    </a:cubicBezTo>
                    <a:cubicBezTo>
                      <a:pt x="304" y="1438"/>
                      <a:pt x="353" y="117"/>
                      <a:pt x="335" y="6"/>
                    </a:cubicBezTo>
                    <a:cubicBezTo>
                      <a:pt x="334" y="3"/>
                      <a:pt x="333" y="1"/>
                      <a:pt x="33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7" name="Google Shape;9487;p63"/>
              <p:cNvSpPr/>
              <p:nvPr/>
            </p:nvSpPr>
            <p:spPr>
              <a:xfrm>
                <a:off x="5991150" y="2857400"/>
                <a:ext cx="6425" cy="29150"/>
              </a:xfrm>
              <a:custGeom>
                <a:avLst/>
                <a:gdLst/>
                <a:ahLst/>
                <a:cxnLst/>
                <a:rect l="l" t="t" r="r" b="b"/>
                <a:pathLst>
                  <a:path w="257" h="1166" extrusionOk="0">
                    <a:moveTo>
                      <a:pt x="256" y="1"/>
                    </a:moveTo>
                    <a:cubicBezTo>
                      <a:pt x="238" y="1"/>
                      <a:pt x="28" y="667"/>
                      <a:pt x="5" y="1056"/>
                    </a:cubicBezTo>
                    <a:cubicBezTo>
                      <a:pt x="0" y="1127"/>
                      <a:pt x="13" y="1165"/>
                      <a:pt x="36" y="1165"/>
                    </a:cubicBezTo>
                    <a:cubicBezTo>
                      <a:pt x="104" y="1165"/>
                      <a:pt x="257" y="817"/>
                      <a:pt x="257" y="4"/>
                    </a:cubicBezTo>
                    <a:cubicBezTo>
                      <a:pt x="257" y="2"/>
                      <a:pt x="256" y="1"/>
                      <a:pt x="25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8" name="Google Shape;9488;p63"/>
              <p:cNvSpPr/>
              <p:nvPr/>
            </p:nvSpPr>
            <p:spPr>
              <a:xfrm>
                <a:off x="6085650" y="2199875"/>
                <a:ext cx="86950" cy="241525"/>
              </a:xfrm>
              <a:custGeom>
                <a:avLst/>
                <a:gdLst/>
                <a:ahLst/>
                <a:cxnLst/>
                <a:rect l="l" t="t" r="r" b="b"/>
                <a:pathLst>
                  <a:path w="3478" h="9661" extrusionOk="0">
                    <a:moveTo>
                      <a:pt x="2960" y="1"/>
                    </a:moveTo>
                    <a:cubicBezTo>
                      <a:pt x="2303" y="1"/>
                      <a:pt x="1" y="1370"/>
                      <a:pt x="23" y="1780"/>
                    </a:cubicBezTo>
                    <a:cubicBezTo>
                      <a:pt x="77" y="2872"/>
                      <a:pt x="723" y="9660"/>
                      <a:pt x="1062" y="9660"/>
                    </a:cubicBezTo>
                    <a:cubicBezTo>
                      <a:pt x="1071" y="9660"/>
                      <a:pt x="1079" y="9656"/>
                      <a:pt x="1087" y="9648"/>
                    </a:cubicBezTo>
                    <a:cubicBezTo>
                      <a:pt x="1412" y="9297"/>
                      <a:pt x="3478" y="286"/>
                      <a:pt x="3084" y="28"/>
                    </a:cubicBezTo>
                    <a:cubicBezTo>
                      <a:pt x="3055" y="10"/>
                      <a:pt x="3013" y="1"/>
                      <a:pt x="2960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9" name="Google Shape;9489;p63"/>
              <p:cNvSpPr/>
              <p:nvPr/>
            </p:nvSpPr>
            <p:spPr>
              <a:xfrm>
                <a:off x="6114025" y="2207325"/>
                <a:ext cx="77075" cy="326275"/>
              </a:xfrm>
              <a:custGeom>
                <a:avLst/>
                <a:gdLst/>
                <a:ahLst/>
                <a:cxnLst/>
                <a:rect l="l" t="t" r="r" b="b"/>
                <a:pathLst>
                  <a:path w="3083" h="13051" extrusionOk="0">
                    <a:moveTo>
                      <a:pt x="2581" y="0"/>
                    </a:moveTo>
                    <a:cubicBezTo>
                      <a:pt x="2502" y="0"/>
                      <a:pt x="2440" y="43"/>
                      <a:pt x="2423" y="148"/>
                    </a:cubicBezTo>
                    <a:cubicBezTo>
                      <a:pt x="2324" y="689"/>
                      <a:pt x="1083" y="7567"/>
                      <a:pt x="831" y="8588"/>
                    </a:cubicBezTo>
                    <a:cubicBezTo>
                      <a:pt x="579" y="9608"/>
                      <a:pt x="1" y="12761"/>
                      <a:pt x="351" y="12952"/>
                    </a:cubicBezTo>
                    <a:cubicBezTo>
                      <a:pt x="434" y="12997"/>
                      <a:pt x="494" y="13015"/>
                      <a:pt x="542" y="13015"/>
                    </a:cubicBezTo>
                    <a:cubicBezTo>
                      <a:pt x="699" y="13015"/>
                      <a:pt x="737" y="12823"/>
                      <a:pt x="1052" y="12724"/>
                    </a:cubicBezTo>
                    <a:cubicBezTo>
                      <a:pt x="1086" y="12714"/>
                      <a:pt x="1118" y="12710"/>
                      <a:pt x="1149" y="12710"/>
                    </a:cubicBezTo>
                    <a:cubicBezTo>
                      <a:pt x="1415" y="12710"/>
                      <a:pt x="1572" y="13051"/>
                      <a:pt x="1780" y="13051"/>
                    </a:cubicBezTo>
                    <a:cubicBezTo>
                      <a:pt x="1839" y="13051"/>
                      <a:pt x="1903" y="13023"/>
                      <a:pt x="1974" y="12952"/>
                    </a:cubicBezTo>
                    <a:cubicBezTo>
                      <a:pt x="2324" y="12601"/>
                      <a:pt x="3025" y="812"/>
                      <a:pt x="3056" y="499"/>
                    </a:cubicBezTo>
                    <a:cubicBezTo>
                      <a:pt x="3082" y="270"/>
                      <a:pt x="2778" y="0"/>
                      <a:pt x="2581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0" name="Google Shape;9490;p63"/>
              <p:cNvSpPr/>
              <p:nvPr/>
            </p:nvSpPr>
            <p:spPr>
              <a:xfrm>
                <a:off x="6126800" y="2551650"/>
                <a:ext cx="47025" cy="2462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9851" extrusionOk="0">
                    <a:moveTo>
                      <a:pt x="1688" y="0"/>
                    </a:moveTo>
                    <a:cubicBezTo>
                      <a:pt x="1606" y="0"/>
                      <a:pt x="251" y="7142"/>
                      <a:pt x="129" y="7458"/>
                    </a:cubicBezTo>
                    <a:cubicBezTo>
                      <a:pt x="0" y="7778"/>
                      <a:pt x="0" y="9180"/>
                      <a:pt x="62" y="9591"/>
                    </a:cubicBezTo>
                    <a:cubicBezTo>
                      <a:pt x="91" y="9773"/>
                      <a:pt x="231" y="9851"/>
                      <a:pt x="386" y="9851"/>
                    </a:cubicBezTo>
                    <a:cubicBezTo>
                      <a:pt x="583" y="9851"/>
                      <a:pt x="806" y="9726"/>
                      <a:pt x="861" y="9530"/>
                    </a:cubicBezTo>
                    <a:cubicBezTo>
                      <a:pt x="953" y="9180"/>
                      <a:pt x="1303" y="5547"/>
                      <a:pt x="1592" y="3918"/>
                    </a:cubicBezTo>
                    <a:cubicBezTo>
                      <a:pt x="1881" y="2289"/>
                      <a:pt x="1752" y="199"/>
                      <a:pt x="1690" y="2"/>
                    </a:cubicBezTo>
                    <a:cubicBezTo>
                      <a:pt x="1690" y="1"/>
                      <a:pt x="1689" y="0"/>
                      <a:pt x="1688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1" name="Google Shape;9491;p63"/>
              <p:cNvSpPr/>
              <p:nvPr/>
            </p:nvSpPr>
            <p:spPr>
              <a:xfrm>
                <a:off x="6122850" y="2557375"/>
                <a:ext cx="28550" cy="133200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5328" extrusionOk="0">
                    <a:moveTo>
                      <a:pt x="281" y="0"/>
                    </a:moveTo>
                    <a:cubicBezTo>
                      <a:pt x="0" y="0"/>
                      <a:pt x="128" y="4841"/>
                      <a:pt x="220" y="5287"/>
                    </a:cubicBezTo>
                    <a:cubicBezTo>
                      <a:pt x="226" y="5314"/>
                      <a:pt x="234" y="5327"/>
                      <a:pt x="245" y="5327"/>
                    </a:cubicBezTo>
                    <a:cubicBezTo>
                      <a:pt x="415" y="5327"/>
                      <a:pt x="1142" y="2240"/>
                      <a:pt x="1049" y="1402"/>
                    </a:cubicBezTo>
                    <a:cubicBezTo>
                      <a:pt x="1006" y="972"/>
                      <a:pt x="570" y="62"/>
                      <a:pt x="287" y="1"/>
                    </a:cubicBezTo>
                    <a:cubicBezTo>
                      <a:pt x="285" y="0"/>
                      <a:pt x="283" y="0"/>
                      <a:pt x="281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2" name="Google Shape;9492;p63"/>
              <p:cNvSpPr/>
              <p:nvPr/>
            </p:nvSpPr>
            <p:spPr>
              <a:xfrm>
                <a:off x="6079450" y="1958025"/>
                <a:ext cx="109075" cy="269175"/>
              </a:xfrm>
              <a:custGeom>
                <a:avLst/>
                <a:gdLst/>
                <a:ahLst/>
                <a:cxnLst/>
                <a:rect l="l" t="t" r="r" b="b"/>
                <a:pathLst>
                  <a:path w="4363" h="10767" extrusionOk="0">
                    <a:moveTo>
                      <a:pt x="3156" y="1"/>
                    </a:moveTo>
                    <a:cubicBezTo>
                      <a:pt x="3143" y="1"/>
                      <a:pt x="3126" y="7"/>
                      <a:pt x="3105" y="21"/>
                    </a:cubicBezTo>
                    <a:cubicBezTo>
                      <a:pt x="2466" y="439"/>
                      <a:pt x="1322" y="789"/>
                      <a:pt x="1384" y="912"/>
                    </a:cubicBezTo>
                    <a:cubicBezTo>
                      <a:pt x="1445" y="1042"/>
                      <a:pt x="1863" y="1263"/>
                      <a:pt x="2054" y="1871"/>
                    </a:cubicBezTo>
                    <a:cubicBezTo>
                      <a:pt x="2244" y="2474"/>
                      <a:pt x="2595" y="7760"/>
                      <a:pt x="2146" y="8338"/>
                    </a:cubicBezTo>
                    <a:cubicBezTo>
                      <a:pt x="1704" y="8915"/>
                      <a:pt x="1" y="10692"/>
                      <a:pt x="204" y="10759"/>
                    </a:cubicBezTo>
                    <a:cubicBezTo>
                      <a:pt x="219" y="10764"/>
                      <a:pt x="237" y="10766"/>
                      <a:pt x="256" y="10766"/>
                    </a:cubicBezTo>
                    <a:cubicBezTo>
                      <a:pt x="762" y="10766"/>
                      <a:pt x="2551" y="9286"/>
                      <a:pt x="3007" y="9161"/>
                    </a:cubicBezTo>
                    <a:cubicBezTo>
                      <a:pt x="3116" y="9132"/>
                      <a:pt x="3247" y="9124"/>
                      <a:pt x="3384" y="9124"/>
                    </a:cubicBezTo>
                    <a:cubicBezTo>
                      <a:pt x="3532" y="9124"/>
                      <a:pt x="3687" y="9133"/>
                      <a:pt x="3828" y="9133"/>
                    </a:cubicBezTo>
                    <a:cubicBezTo>
                      <a:pt x="4126" y="9133"/>
                      <a:pt x="4363" y="9093"/>
                      <a:pt x="4347" y="8842"/>
                    </a:cubicBezTo>
                    <a:cubicBezTo>
                      <a:pt x="4316" y="8362"/>
                      <a:pt x="3007" y="4631"/>
                      <a:pt x="2755" y="3174"/>
                    </a:cubicBezTo>
                    <a:cubicBezTo>
                      <a:pt x="2511" y="1795"/>
                      <a:pt x="3366" y="1"/>
                      <a:pt x="315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3" name="Google Shape;9493;p63"/>
              <p:cNvSpPr/>
              <p:nvPr/>
            </p:nvSpPr>
            <p:spPr>
              <a:xfrm>
                <a:off x="6076700" y="2116700"/>
                <a:ext cx="56725" cy="86200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3448" extrusionOk="0">
                    <a:moveTo>
                      <a:pt x="1973" y="0"/>
                    </a:moveTo>
                    <a:cubicBezTo>
                      <a:pt x="1558" y="0"/>
                      <a:pt x="594" y="563"/>
                      <a:pt x="424" y="872"/>
                    </a:cubicBezTo>
                    <a:cubicBezTo>
                      <a:pt x="209" y="1253"/>
                      <a:pt x="0" y="1413"/>
                      <a:pt x="105" y="3423"/>
                    </a:cubicBezTo>
                    <a:cubicBezTo>
                      <a:pt x="106" y="3440"/>
                      <a:pt x="115" y="3448"/>
                      <a:pt x="131" y="3448"/>
                    </a:cubicBezTo>
                    <a:cubicBezTo>
                      <a:pt x="340" y="3448"/>
                      <a:pt x="1746" y="2086"/>
                      <a:pt x="1912" y="1732"/>
                    </a:cubicBezTo>
                    <a:cubicBezTo>
                      <a:pt x="2090" y="1345"/>
                      <a:pt x="2268" y="485"/>
                      <a:pt x="2158" y="104"/>
                    </a:cubicBezTo>
                    <a:cubicBezTo>
                      <a:pt x="2138" y="31"/>
                      <a:pt x="2071" y="0"/>
                      <a:pt x="1973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4" name="Google Shape;9494;p63"/>
              <p:cNvSpPr/>
              <p:nvPr/>
            </p:nvSpPr>
            <p:spPr>
              <a:xfrm>
                <a:off x="6079300" y="2062450"/>
                <a:ext cx="50425" cy="65975"/>
              </a:xfrm>
              <a:custGeom>
                <a:avLst/>
                <a:gdLst/>
                <a:ahLst/>
                <a:cxnLst/>
                <a:rect l="l" t="t" r="r" b="b"/>
                <a:pathLst>
                  <a:path w="2017" h="2639" extrusionOk="0">
                    <a:moveTo>
                      <a:pt x="1652" y="1"/>
                    </a:moveTo>
                    <a:cubicBezTo>
                      <a:pt x="1234" y="1"/>
                      <a:pt x="379" y="294"/>
                      <a:pt x="216" y="491"/>
                    </a:cubicBezTo>
                    <a:cubicBezTo>
                      <a:pt x="1" y="749"/>
                      <a:pt x="74" y="2372"/>
                      <a:pt x="216" y="2630"/>
                    </a:cubicBezTo>
                    <a:cubicBezTo>
                      <a:pt x="219" y="2636"/>
                      <a:pt x="226" y="2639"/>
                      <a:pt x="235" y="2639"/>
                    </a:cubicBezTo>
                    <a:cubicBezTo>
                      <a:pt x="410" y="2639"/>
                      <a:pt x="1610" y="1671"/>
                      <a:pt x="1808" y="1671"/>
                    </a:cubicBezTo>
                    <a:cubicBezTo>
                      <a:pt x="2017" y="1671"/>
                      <a:pt x="1986" y="331"/>
                      <a:pt x="1875" y="79"/>
                    </a:cubicBezTo>
                    <a:cubicBezTo>
                      <a:pt x="1853" y="24"/>
                      <a:pt x="1770" y="1"/>
                      <a:pt x="165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5" name="Google Shape;9495;p63"/>
              <p:cNvSpPr/>
              <p:nvPr/>
            </p:nvSpPr>
            <p:spPr>
              <a:xfrm>
                <a:off x="6079000" y="1827925"/>
                <a:ext cx="93925" cy="138525"/>
              </a:xfrm>
              <a:custGeom>
                <a:avLst/>
                <a:gdLst/>
                <a:ahLst/>
                <a:cxnLst/>
                <a:rect l="l" t="t" r="r" b="b"/>
                <a:pathLst>
                  <a:path w="3757" h="5541" extrusionOk="0">
                    <a:moveTo>
                      <a:pt x="1082" y="0"/>
                    </a:moveTo>
                    <a:cubicBezTo>
                      <a:pt x="130" y="0"/>
                      <a:pt x="0" y="1242"/>
                      <a:pt x="0" y="2773"/>
                    </a:cubicBezTo>
                    <a:cubicBezTo>
                      <a:pt x="0" y="4110"/>
                      <a:pt x="122" y="5541"/>
                      <a:pt x="1321" y="5541"/>
                    </a:cubicBezTo>
                    <a:cubicBezTo>
                      <a:pt x="1495" y="5541"/>
                      <a:pt x="1691" y="5511"/>
                      <a:pt x="1912" y="5446"/>
                    </a:cubicBezTo>
                    <a:cubicBezTo>
                      <a:pt x="3664" y="4936"/>
                      <a:pt x="3756" y="3473"/>
                      <a:pt x="3406" y="2041"/>
                    </a:cubicBezTo>
                    <a:cubicBezTo>
                      <a:pt x="3055" y="609"/>
                      <a:pt x="1506" y="0"/>
                      <a:pt x="1082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6" name="Google Shape;9496;p63"/>
              <p:cNvSpPr/>
              <p:nvPr/>
            </p:nvSpPr>
            <p:spPr>
              <a:xfrm>
                <a:off x="6081000" y="2017050"/>
                <a:ext cx="44425" cy="44200"/>
              </a:xfrm>
              <a:custGeom>
                <a:avLst/>
                <a:gdLst/>
                <a:ahLst/>
                <a:cxnLst/>
                <a:rect l="l" t="t" r="r" b="b"/>
                <a:pathLst>
                  <a:path w="1777" h="1768" extrusionOk="0">
                    <a:moveTo>
                      <a:pt x="1049" y="1"/>
                    </a:moveTo>
                    <a:cubicBezTo>
                      <a:pt x="698" y="1"/>
                      <a:pt x="285" y="101"/>
                      <a:pt x="179" y="174"/>
                    </a:cubicBezTo>
                    <a:cubicBezTo>
                      <a:pt x="0" y="303"/>
                      <a:pt x="37" y="1545"/>
                      <a:pt x="179" y="1705"/>
                    </a:cubicBezTo>
                    <a:cubicBezTo>
                      <a:pt x="218" y="1749"/>
                      <a:pt x="285" y="1768"/>
                      <a:pt x="370" y="1768"/>
                    </a:cubicBezTo>
                    <a:cubicBezTo>
                      <a:pt x="727" y="1768"/>
                      <a:pt x="1392" y="1434"/>
                      <a:pt x="1562" y="1354"/>
                    </a:cubicBezTo>
                    <a:cubicBezTo>
                      <a:pt x="1777" y="1262"/>
                      <a:pt x="1740" y="494"/>
                      <a:pt x="1562" y="174"/>
                    </a:cubicBezTo>
                    <a:cubicBezTo>
                      <a:pt x="1492" y="46"/>
                      <a:pt x="1284" y="1"/>
                      <a:pt x="1049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7" name="Google Shape;9497;p63"/>
              <p:cNvSpPr/>
              <p:nvPr/>
            </p:nvSpPr>
            <p:spPr>
              <a:xfrm>
                <a:off x="6084275" y="1978675"/>
                <a:ext cx="37625" cy="33225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1329" extrusionOk="0">
                    <a:moveTo>
                      <a:pt x="383" y="1"/>
                    </a:moveTo>
                    <a:cubicBezTo>
                      <a:pt x="328" y="1"/>
                      <a:pt x="286" y="26"/>
                      <a:pt x="263" y="86"/>
                    </a:cubicBezTo>
                    <a:cubicBezTo>
                      <a:pt x="164" y="359"/>
                      <a:pt x="0" y="1308"/>
                      <a:pt x="157" y="1308"/>
                    </a:cubicBezTo>
                    <a:cubicBezTo>
                      <a:pt x="166" y="1308"/>
                      <a:pt x="177" y="1305"/>
                      <a:pt x="189" y="1297"/>
                    </a:cubicBezTo>
                    <a:cubicBezTo>
                      <a:pt x="251" y="1260"/>
                      <a:pt x="345" y="1247"/>
                      <a:pt x="453" y="1247"/>
                    </a:cubicBezTo>
                    <a:cubicBezTo>
                      <a:pt x="721" y="1247"/>
                      <a:pt x="1077" y="1328"/>
                      <a:pt x="1252" y="1328"/>
                    </a:cubicBezTo>
                    <a:cubicBezTo>
                      <a:pt x="1504" y="1328"/>
                      <a:pt x="1431" y="947"/>
                      <a:pt x="1222" y="658"/>
                    </a:cubicBezTo>
                    <a:cubicBezTo>
                      <a:pt x="1049" y="431"/>
                      <a:pt x="609" y="1"/>
                      <a:pt x="38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8" name="Google Shape;9498;p63"/>
              <p:cNvSpPr/>
              <p:nvPr/>
            </p:nvSpPr>
            <p:spPr>
              <a:xfrm>
                <a:off x="6091150" y="1795100"/>
                <a:ext cx="102500" cy="25225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1009" extrusionOk="0">
                    <a:moveTo>
                      <a:pt x="1722" y="0"/>
                    </a:moveTo>
                    <a:cubicBezTo>
                      <a:pt x="1665" y="0"/>
                      <a:pt x="1619" y="3"/>
                      <a:pt x="1586" y="10"/>
                    </a:cubicBezTo>
                    <a:cubicBezTo>
                      <a:pt x="1266" y="72"/>
                      <a:pt x="0" y="607"/>
                      <a:pt x="246" y="803"/>
                    </a:cubicBezTo>
                    <a:cubicBezTo>
                      <a:pt x="410" y="936"/>
                      <a:pt x="625" y="1009"/>
                      <a:pt x="881" y="1009"/>
                    </a:cubicBezTo>
                    <a:cubicBezTo>
                      <a:pt x="1122" y="1009"/>
                      <a:pt x="1401" y="944"/>
                      <a:pt x="1709" y="803"/>
                    </a:cubicBezTo>
                    <a:cubicBezTo>
                      <a:pt x="2348" y="521"/>
                      <a:pt x="4100" y="773"/>
                      <a:pt x="3811" y="521"/>
                    </a:cubicBezTo>
                    <a:cubicBezTo>
                      <a:pt x="3513" y="250"/>
                      <a:pt x="2217" y="0"/>
                      <a:pt x="1722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9" name="Google Shape;9499;p63"/>
              <p:cNvSpPr/>
              <p:nvPr/>
            </p:nvSpPr>
            <p:spPr>
              <a:xfrm>
                <a:off x="6130775" y="1817525"/>
                <a:ext cx="78100" cy="87500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3500" extrusionOk="0">
                    <a:moveTo>
                      <a:pt x="845" y="0"/>
                    </a:moveTo>
                    <a:cubicBezTo>
                      <a:pt x="424" y="0"/>
                      <a:pt x="91" y="71"/>
                      <a:pt x="62" y="195"/>
                    </a:cubicBezTo>
                    <a:cubicBezTo>
                      <a:pt x="1" y="478"/>
                      <a:pt x="671" y="828"/>
                      <a:pt x="1562" y="1529"/>
                    </a:cubicBezTo>
                    <a:cubicBezTo>
                      <a:pt x="2392" y="2181"/>
                      <a:pt x="3030" y="3500"/>
                      <a:pt x="3114" y="3500"/>
                    </a:cubicBezTo>
                    <a:cubicBezTo>
                      <a:pt x="3120" y="3500"/>
                      <a:pt x="3123" y="3493"/>
                      <a:pt x="3123" y="3478"/>
                    </a:cubicBezTo>
                    <a:cubicBezTo>
                      <a:pt x="3123" y="3250"/>
                      <a:pt x="3123" y="927"/>
                      <a:pt x="2484" y="416"/>
                    </a:cubicBezTo>
                    <a:cubicBezTo>
                      <a:pt x="2119" y="125"/>
                      <a:pt x="1404" y="0"/>
                      <a:pt x="84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0" name="Google Shape;9500;p63"/>
              <p:cNvSpPr/>
              <p:nvPr/>
            </p:nvSpPr>
            <p:spPr>
              <a:xfrm>
                <a:off x="6166800" y="1873700"/>
                <a:ext cx="50825" cy="163500"/>
              </a:xfrm>
              <a:custGeom>
                <a:avLst/>
                <a:gdLst/>
                <a:ahLst/>
                <a:cxnLst/>
                <a:rect l="l" t="t" r="r" b="b"/>
                <a:pathLst>
                  <a:path w="2033" h="6540" extrusionOk="0">
                    <a:moveTo>
                      <a:pt x="326" y="1"/>
                    </a:moveTo>
                    <a:cubicBezTo>
                      <a:pt x="1" y="1"/>
                      <a:pt x="417" y="1310"/>
                      <a:pt x="472" y="2122"/>
                    </a:cubicBezTo>
                    <a:cubicBezTo>
                      <a:pt x="530" y="3091"/>
                      <a:pt x="1436" y="6540"/>
                      <a:pt x="1737" y="6540"/>
                    </a:cubicBezTo>
                    <a:cubicBezTo>
                      <a:pt x="1751" y="6540"/>
                      <a:pt x="1763" y="6532"/>
                      <a:pt x="1775" y="6517"/>
                    </a:cubicBezTo>
                    <a:cubicBezTo>
                      <a:pt x="2033" y="6166"/>
                      <a:pt x="1873" y="4415"/>
                      <a:pt x="1682" y="3044"/>
                    </a:cubicBezTo>
                    <a:cubicBezTo>
                      <a:pt x="1492" y="1673"/>
                      <a:pt x="994" y="542"/>
                      <a:pt x="724" y="272"/>
                    </a:cubicBezTo>
                    <a:cubicBezTo>
                      <a:pt x="534" y="82"/>
                      <a:pt x="407" y="1"/>
                      <a:pt x="32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1" name="Google Shape;9501;p63"/>
              <p:cNvSpPr/>
              <p:nvPr/>
            </p:nvSpPr>
            <p:spPr>
              <a:xfrm>
                <a:off x="6194100" y="2038075"/>
                <a:ext cx="42575" cy="146800"/>
              </a:xfrm>
              <a:custGeom>
                <a:avLst/>
                <a:gdLst/>
                <a:ahLst/>
                <a:cxnLst/>
                <a:rect l="l" t="t" r="r" b="b"/>
                <a:pathLst>
                  <a:path w="1703" h="5872" extrusionOk="0">
                    <a:moveTo>
                      <a:pt x="260" y="0"/>
                    </a:moveTo>
                    <a:cubicBezTo>
                      <a:pt x="253" y="0"/>
                      <a:pt x="247" y="1"/>
                      <a:pt x="240" y="3"/>
                    </a:cubicBezTo>
                    <a:cubicBezTo>
                      <a:pt x="0" y="83"/>
                      <a:pt x="203" y="673"/>
                      <a:pt x="240" y="1054"/>
                    </a:cubicBezTo>
                    <a:cubicBezTo>
                      <a:pt x="271" y="1435"/>
                      <a:pt x="1482" y="5677"/>
                      <a:pt x="1605" y="5867"/>
                    </a:cubicBezTo>
                    <a:cubicBezTo>
                      <a:pt x="1607" y="5870"/>
                      <a:pt x="1608" y="5871"/>
                      <a:pt x="1610" y="5871"/>
                    </a:cubicBezTo>
                    <a:cubicBezTo>
                      <a:pt x="1703" y="5871"/>
                      <a:pt x="767" y="0"/>
                      <a:pt x="26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2" name="Google Shape;9502;p63"/>
              <p:cNvSpPr/>
              <p:nvPr/>
            </p:nvSpPr>
            <p:spPr>
              <a:xfrm>
                <a:off x="6216675" y="2034950"/>
                <a:ext cx="31225" cy="1495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5980" extrusionOk="0">
                    <a:moveTo>
                      <a:pt x="264" y="0"/>
                    </a:moveTo>
                    <a:cubicBezTo>
                      <a:pt x="172" y="0"/>
                      <a:pt x="1" y="199"/>
                      <a:pt x="1" y="509"/>
                    </a:cubicBezTo>
                    <a:cubicBezTo>
                      <a:pt x="1" y="927"/>
                      <a:pt x="861" y="5672"/>
                      <a:pt x="991" y="5894"/>
                    </a:cubicBezTo>
                    <a:cubicBezTo>
                      <a:pt x="1026" y="5954"/>
                      <a:pt x="1061" y="5979"/>
                      <a:pt x="1094" y="5979"/>
                    </a:cubicBezTo>
                    <a:cubicBezTo>
                      <a:pt x="1181" y="5979"/>
                      <a:pt x="1249" y="5802"/>
                      <a:pt x="1249" y="5642"/>
                    </a:cubicBezTo>
                    <a:cubicBezTo>
                      <a:pt x="1249" y="5414"/>
                      <a:pt x="419" y="829"/>
                      <a:pt x="321" y="67"/>
                    </a:cubicBezTo>
                    <a:cubicBezTo>
                      <a:pt x="316" y="21"/>
                      <a:pt x="294" y="0"/>
                      <a:pt x="264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3" name="Google Shape;9503;p63"/>
              <p:cNvSpPr/>
              <p:nvPr/>
            </p:nvSpPr>
            <p:spPr>
              <a:xfrm>
                <a:off x="6231750" y="2199400"/>
                <a:ext cx="30825" cy="54575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2183" extrusionOk="0">
                    <a:moveTo>
                      <a:pt x="629" y="1"/>
                    </a:moveTo>
                    <a:cubicBezTo>
                      <a:pt x="373" y="1"/>
                      <a:pt x="57" y="1140"/>
                      <a:pt x="13" y="1596"/>
                    </a:cubicBezTo>
                    <a:cubicBezTo>
                      <a:pt x="0" y="1762"/>
                      <a:pt x="566" y="1608"/>
                      <a:pt x="996" y="2143"/>
                    </a:cubicBezTo>
                    <a:cubicBezTo>
                      <a:pt x="1017" y="2170"/>
                      <a:pt x="1035" y="2183"/>
                      <a:pt x="1050" y="2183"/>
                    </a:cubicBezTo>
                    <a:cubicBezTo>
                      <a:pt x="1233" y="2183"/>
                      <a:pt x="952" y="303"/>
                      <a:pt x="707" y="41"/>
                    </a:cubicBezTo>
                    <a:cubicBezTo>
                      <a:pt x="682" y="13"/>
                      <a:pt x="656" y="1"/>
                      <a:pt x="629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4" name="Google Shape;9504;p63"/>
              <p:cNvSpPr/>
              <p:nvPr/>
            </p:nvSpPr>
            <p:spPr>
              <a:xfrm>
                <a:off x="6240875" y="2260125"/>
                <a:ext cx="23000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920" h="1910" extrusionOk="0">
                    <a:moveTo>
                      <a:pt x="668" y="1"/>
                    </a:moveTo>
                    <a:cubicBezTo>
                      <a:pt x="401" y="1"/>
                      <a:pt x="532" y="633"/>
                      <a:pt x="508" y="882"/>
                    </a:cubicBezTo>
                    <a:cubicBezTo>
                      <a:pt x="484" y="1142"/>
                      <a:pt x="1" y="1909"/>
                      <a:pt x="215" y="1909"/>
                    </a:cubicBezTo>
                    <a:cubicBezTo>
                      <a:pt x="218" y="1909"/>
                      <a:pt x="222" y="1909"/>
                      <a:pt x="225" y="1909"/>
                    </a:cubicBezTo>
                    <a:cubicBezTo>
                      <a:pt x="459" y="1890"/>
                      <a:pt x="748" y="1146"/>
                      <a:pt x="797" y="858"/>
                    </a:cubicBezTo>
                    <a:cubicBezTo>
                      <a:pt x="846" y="575"/>
                      <a:pt x="920" y="34"/>
                      <a:pt x="699" y="3"/>
                    </a:cubicBezTo>
                    <a:cubicBezTo>
                      <a:pt x="688" y="1"/>
                      <a:pt x="678" y="1"/>
                      <a:pt x="668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5" name="Google Shape;9505;p63"/>
              <p:cNvSpPr/>
              <p:nvPr/>
            </p:nvSpPr>
            <p:spPr>
              <a:xfrm>
                <a:off x="6229525" y="2247575"/>
                <a:ext cx="9375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375" h="1068" extrusionOk="0">
                    <a:moveTo>
                      <a:pt x="237" y="1"/>
                    </a:moveTo>
                    <a:cubicBezTo>
                      <a:pt x="137" y="1"/>
                      <a:pt x="1" y="703"/>
                      <a:pt x="151" y="1003"/>
                    </a:cubicBezTo>
                    <a:cubicBezTo>
                      <a:pt x="173" y="1047"/>
                      <a:pt x="193" y="1067"/>
                      <a:pt x="211" y="1067"/>
                    </a:cubicBezTo>
                    <a:cubicBezTo>
                      <a:pt x="333" y="1067"/>
                      <a:pt x="374" y="213"/>
                      <a:pt x="268" y="26"/>
                    </a:cubicBezTo>
                    <a:cubicBezTo>
                      <a:pt x="258" y="9"/>
                      <a:pt x="248" y="1"/>
                      <a:pt x="237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6" name="Google Shape;9506;p63"/>
              <p:cNvSpPr/>
              <p:nvPr/>
            </p:nvSpPr>
            <p:spPr>
              <a:xfrm>
                <a:off x="6076225" y="1772400"/>
                <a:ext cx="30875" cy="22675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907" extrusionOk="0">
                    <a:moveTo>
                      <a:pt x="1086" y="0"/>
                    </a:moveTo>
                    <a:cubicBezTo>
                      <a:pt x="880" y="0"/>
                      <a:pt x="443" y="181"/>
                      <a:pt x="1" y="181"/>
                    </a:cubicBezTo>
                    <a:lnTo>
                      <a:pt x="1" y="906"/>
                    </a:lnTo>
                    <a:cubicBezTo>
                      <a:pt x="1" y="906"/>
                      <a:pt x="1120" y="427"/>
                      <a:pt x="1193" y="181"/>
                    </a:cubicBezTo>
                    <a:cubicBezTo>
                      <a:pt x="1234" y="46"/>
                      <a:pt x="1189" y="0"/>
                      <a:pt x="108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7" name="Google Shape;9507;p63"/>
              <p:cNvSpPr/>
              <p:nvPr/>
            </p:nvSpPr>
            <p:spPr>
              <a:xfrm>
                <a:off x="6073775" y="1782325"/>
                <a:ext cx="47600" cy="38100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1524" extrusionOk="0">
                    <a:moveTo>
                      <a:pt x="1697" y="1"/>
                    </a:moveTo>
                    <a:cubicBezTo>
                      <a:pt x="1651" y="1"/>
                      <a:pt x="1579" y="15"/>
                      <a:pt x="1476" y="48"/>
                    </a:cubicBezTo>
                    <a:cubicBezTo>
                      <a:pt x="732" y="282"/>
                      <a:pt x="0" y="1456"/>
                      <a:pt x="277" y="1517"/>
                    </a:cubicBezTo>
                    <a:cubicBezTo>
                      <a:pt x="295" y="1521"/>
                      <a:pt x="313" y="1523"/>
                      <a:pt x="330" y="1523"/>
                    </a:cubicBezTo>
                    <a:cubicBezTo>
                      <a:pt x="667" y="1523"/>
                      <a:pt x="989" y="778"/>
                      <a:pt x="1322" y="509"/>
                    </a:cubicBezTo>
                    <a:cubicBezTo>
                      <a:pt x="1613" y="283"/>
                      <a:pt x="1903" y="1"/>
                      <a:pt x="1697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8" name="Google Shape;9508;p63"/>
              <p:cNvSpPr/>
              <p:nvPr/>
            </p:nvSpPr>
            <p:spPr>
              <a:xfrm>
                <a:off x="6084825" y="1878975"/>
                <a:ext cx="83325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3025" extrusionOk="0">
                    <a:moveTo>
                      <a:pt x="2444" y="1"/>
                    </a:moveTo>
                    <a:cubicBezTo>
                      <a:pt x="1617" y="1"/>
                      <a:pt x="515" y="890"/>
                      <a:pt x="253" y="1370"/>
                    </a:cubicBezTo>
                    <a:cubicBezTo>
                      <a:pt x="1" y="1826"/>
                      <a:pt x="255" y="3024"/>
                      <a:pt x="1287" y="3024"/>
                    </a:cubicBezTo>
                    <a:cubicBezTo>
                      <a:pt x="1436" y="3024"/>
                      <a:pt x="1601" y="2999"/>
                      <a:pt x="1784" y="2943"/>
                    </a:cubicBezTo>
                    <a:cubicBezTo>
                      <a:pt x="3333" y="2464"/>
                      <a:pt x="3326" y="196"/>
                      <a:pt x="2687" y="30"/>
                    </a:cubicBezTo>
                    <a:cubicBezTo>
                      <a:pt x="2610" y="10"/>
                      <a:pt x="2528" y="1"/>
                      <a:pt x="2444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9" name="Google Shape;9509;p63"/>
              <p:cNvSpPr/>
              <p:nvPr/>
            </p:nvSpPr>
            <p:spPr>
              <a:xfrm>
                <a:off x="6126025" y="2800350"/>
                <a:ext cx="24300" cy="31775"/>
              </a:xfrm>
              <a:custGeom>
                <a:avLst/>
                <a:gdLst/>
                <a:ahLst/>
                <a:cxnLst/>
                <a:rect l="l" t="t" r="r" b="b"/>
                <a:pathLst>
                  <a:path w="972" h="1271" extrusionOk="0">
                    <a:moveTo>
                      <a:pt x="224" y="1"/>
                    </a:moveTo>
                    <a:cubicBezTo>
                      <a:pt x="145" y="1"/>
                      <a:pt x="85" y="19"/>
                      <a:pt x="62" y="74"/>
                    </a:cubicBezTo>
                    <a:cubicBezTo>
                      <a:pt x="13" y="184"/>
                      <a:pt x="0" y="455"/>
                      <a:pt x="93" y="713"/>
                    </a:cubicBezTo>
                    <a:cubicBezTo>
                      <a:pt x="176" y="927"/>
                      <a:pt x="362" y="1270"/>
                      <a:pt x="533" y="1270"/>
                    </a:cubicBezTo>
                    <a:cubicBezTo>
                      <a:pt x="563" y="1270"/>
                      <a:pt x="593" y="1259"/>
                      <a:pt x="621" y="1235"/>
                    </a:cubicBezTo>
                    <a:cubicBezTo>
                      <a:pt x="812" y="1076"/>
                      <a:pt x="972" y="123"/>
                      <a:pt x="750" y="92"/>
                    </a:cubicBezTo>
                    <a:cubicBezTo>
                      <a:pt x="600" y="72"/>
                      <a:pt x="377" y="1"/>
                      <a:pt x="22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0" name="Google Shape;9510;p63"/>
              <p:cNvSpPr/>
              <p:nvPr/>
            </p:nvSpPr>
            <p:spPr>
              <a:xfrm>
                <a:off x="6118800" y="2827575"/>
                <a:ext cx="11825" cy="54225"/>
              </a:xfrm>
              <a:custGeom>
                <a:avLst/>
                <a:gdLst/>
                <a:ahLst/>
                <a:cxnLst/>
                <a:rect l="l" t="t" r="r" b="b"/>
                <a:pathLst>
                  <a:path w="473" h="2169" extrusionOk="0">
                    <a:moveTo>
                      <a:pt x="164" y="1"/>
                    </a:moveTo>
                    <a:cubicBezTo>
                      <a:pt x="93" y="1"/>
                      <a:pt x="182" y="1010"/>
                      <a:pt x="99" y="1425"/>
                    </a:cubicBezTo>
                    <a:cubicBezTo>
                      <a:pt x="7" y="1861"/>
                      <a:pt x="0" y="1972"/>
                      <a:pt x="166" y="2156"/>
                    </a:cubicBezTo>
                    <a:cubicBezTo>
                      <a:pt x="174" y="2164"/>
                      <a:pt x="181" y="2168"/>
                      <a:pt x="188" y="2168"/>
                    </a:cubicBezTo>
                    <a:cubicBezTo>
                      <a:pt x="345" y="2168"/>
                      <a:pt x="473" y="281"/>
                      <a:pt x="173" y="5"/>
                    </a:cubicBezTo>
                    <a:cubicBezTo>
                      <a:pt x="169" y="2"/>
                      <a:pt x="167" y="1"/>
                      <a:pt x="16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1" name="Google Shape;9511;p63"/>
              <p:cNvSpPr/>
              <p:nvPr/>
            </p:nvSpPr>
            <p:spPr>
              <a:xfrm>
                <a:off x="6128025" y="2835800"/>
                <a:ext cx="10475" cy="54575"/>
              </a:xfrm>
              <a:custGeom>
                <a:avLst/>
                <a:gdLst/>
                <a:ahLst/>
                <a:cxnLst/>
                <a:rect l="l" t="t" r="r" b="b"/>
                <a:pathLst>
                  <a:path w="419" h="2183" extrusionOk="0">
                    <a:moveTo>
                      <a:pt x="218" y="0"/>
                    </a:moveTo>
                    <a:cubicBezTo>
                      <a:pt x="173" y="0"/>
                      <a:pt x="183" y="1069"/>
                      <a:pt x="92" y="1514"/>
                    </a:cubicBezTo>
                    <a:cubicBezTo>
                      <a:pt x="0" y="1969"/>
                      <a:pt x="6" y="2061"/>
                      <a:pt x="142" y="2178"/>
                    </a:cubicBezTo>
                    <a:cubicBezTo>
                      <a:pt x="146" y="2181"/>
                      <a:pt x="150" y="2183"/>
                      <a:pt x="154" y="2183"/>
                    </a:cubicBezTo>
                    <a:cubicBezTo>
                      <a:pt x="291" y="2183"/>
                      <a:pt x="419" y="223"/>
                      <a:pt x="222" y="2"/>
                    </a:cubicBezTo>
                    <a:cubicBezTo>
                      <a:pt x="220" y="1"/>
                      <a:pt x="219" y="0"/>
                      <a:pt x="218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2" name="Google Shape;9512;p63"/>
              <p:cNvSpPr/>
              <p:nvPr/>
            </p:nvSpPr>
            <p:spPr>
              <a:xfrm>
                <a:off x="6134625" y="2839675"/>
                <a:ext cx="11100" cy="5662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2265" extrusionOk="0">
                    <a:moveTo>
                      <a:pt x="197" y="0"/>
                    </a:moveTo>
                    <a:lnTo>
                      <a:pt x="191" y="990"/>
                    </a:lnTo>
                    <a:cubicBezTo>
                      <a:pt x="191" y="1513"/>
                      <a:pt x="1" y="2262"/>
                      <a:pt x="68" y="2262"/>
                    </a:cubicBezTo>
                    <a:cubicBezTo>
                      <a:pt x="79" y="2262"/>
                      <a:pt x="90" y="2264"/>
                      <a:pt x="102" y="2264"/>
                    </a:cubicBezTo>
                    <a:cubicBezTo>
                      <a:pt x="158" y="2264"/>
                      <a:pt x="227" y="2222"/>
                      <a:pt x="308" y="1734"/>
                    </a:cubicBezTo>
                    <a:cubicBezTo>
                      <a:pt x="443" y="879"/>
                      <a:pt x="357" y="50"/>
                      <a:pt x="19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3" name="Google Shape;9513;p63"/>
              <p:cNvSpPr/>
              <p:nvPr/>
            </p:nvSpPr>
            <p:spPr>
              <a:xfrm>
                <a:off x="6145800" y="2846600"/>
                <a:ext cx="10125" cy="50600"/>
              </a:xfrm>
              <a:custGeom>
                <a:avLst/>
                <a:gdLst/>
                <a:ahLst/>
                <a:cxnLst/>
                <a:rect l="l" t="t" r="r" b="b"/>
                <a:pathLst>
                  <a:path w="405" h="2024" extrusionOk="0">
                    <a:moveTo>
                      <a:pt x="72" y="1"/>
                    </a:moveTo>
                    <a:cubicBezTo>
                      <a:pt x="71" y="1"/>
                      <a:pt x="70" y="3"/>
                      <a:pt x="70" y="6"/>
                    </a:cubicBezTo>
                    <a:cubicBezTo>
                      <a:pt x="58" y="117"/>
                      <a:pt x="101" y="1438"/>
                      <a:pt x="33" y="1758"/>
                    </a:cubicBezTo>
                    <a:cubicBezTo>
                      <a:pt x="0" y="1927"/>
                      <a:pt x="61" y="2024"/>
                      <a:pt x="135" y="2024"/>
                    </a:cubicBezTo>
                    <a:cubicBezTo>
                      <a:pt x="201" y="2024"/>
                      <a:pt x="278" y="1947"/>
                      <a:pt x="310" y="1776"/>
                    </a:cubicBezTo>
                    <a:cubicBezTo>
                      <a:pt x="404" y="1214"/>
                      <a:pt x="105" y="1"/>
                      <a:pt x="7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4" name="Google Shape;9514;p63"/>
              <p:cNvSpPr/>
              <p:nvPr/>
            </p:nvSpPr>
            <p:spPr>
              <a:xfrm>
                <a:off x="6154600" y="2857400"/>
                <a:ext cx="6550" cy="29150"/>
              </a:xfrm>
              <a:custGeom>
                <a:avLst/>
                <a:gdLst/>
                <a:ahLst/>
                <a:cxnLst/>
                <a:rect l="l" t="t" r="r" b="b"/>
                <a:pathLst>
                  <a:path w="262" h="1166" extrusionOk="0">
                    <a:moveTo>
                      <a:pt x="2" y="1"/>
                    </a:moveTo>
                    <a:cubicBezTo>
                      <a:pt x="1" y="1"/>
                      <a:pt x="1" y="2"/>
                      <a:pt x="1" y="4"/>
                    </a:cubicBezTo>
                    <a:cubicBezTo>
                      <a:pt x="1" y="817"/>
                      <a:pt x="153" y="1165"/>
                      <a:pt x="224" y="1165"/>
                    </a:cubicBezTo>
                    <a:cubicBezTo>
                      <a:pt x="247" y="1165"/>
                      <a:pt x="262" y="1127"/>
                      <a:pt x="259" y="1056"/>
                    </a:cubicBezTo>
                    <a:cubicBezTo>
                      <a:pt x="235" y="667"/>
                      <a:pt x="20" y="1"/>
                      <a:pt x="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5" name="Google Shape;9515;p63"/>
              <p:cNvSpPr/>
              <p:nvPr/>
            </p:nvSpPr>
            <p:spPr>
              <a:xfrm>
                <a:off x="6011075" y="1606500"/>
                <a:ext cx="129250" cy="165675"/>
              </a:xfrm>
              <a:custGeom>
                <a:avLst/>
                <a:gdLst/>
                <a:ahLst/>
                <a:cxnLst/>
                <a:rect l="l" t="t" r="r" b="b"/>
                <a:pathLst>
                  <a:path w="5170" h="6627" extrusionOk="0">
                    <a:moveTo>
                      <a:pt x="2588" y="0"/>
                    </a:moveTo>
                    <a:cubicBezTo>
                      <a:pt x="50" y="0"/>
                      <a:pt x="1" y="1082"/>
                      <a:pt x="191" y="3221"/>
                    </a:cubicBezTo>
                    <a:cubicBezTo>
                      <a:pt x="382" y="5360"/>
                      <a:pt x="1691" y="6626"/>
                      <a:pt x="2588" y="6626"/>
                    </a:cubicBezTo>
                    <a:cubicBezTo>
                      <a:pt x="3480" y="6626"/>
                      <a:pt x="4795" y="5360"/>
                      <a:pt x="4979" y="3221"/>
                    </a:cubicBezTo>
                    <a:cubicBezTo>
                      <a:pt x="5170" y="1082"/>
                      <a:pt x="5121" y="0"/>
                      <a:pt x="2588" y="0"/>
                    </a:cubicBezTo>
                    <a:close/>
                  </a:path>
                </a:pathLst>
              </a:custGeom>
              <a:solidFill>
                <a:srgbClr val="F9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6" name="Google Shape;9516;p63"/>
              <p:cNvSpPr/>
              <p:nvPr/>
            </p:nvSpPr>
            <p:spPr>
              <a:xfrm>
                <a:off x="6015808" y="1651250"/>
                <a:ext cx="62900" cy="64500"/>
              </a:xfrm>
              <a:custGeom>
                <a:avLst/>
                <a:gdLst/>
                <a:ahLst/>
                <a:cxnLst/>
                <a:rect l="l" t="t" r="r" b="b"/>
                <a:pathLst>
                  <a:path w="2516" h="2580" extrusionOk="0">
                    <a:moveTo>
                      <a:pt x="1430" y="0"/>
                    </a:moveTo>
                    <a:cubicBezTo>
                      <a:pt x="830" y="0"/>
                      <a:pt x="1" y="463"/>
                      <a:pt x="87" y="1142"/>
                    </a:cubicBezTo>
                    <a:cubicBezTo>
                      <a:pt x="92" y="1175"/>
                      <a:pt x="109" y="1189"/>
                      <a:pt x="138" y="1189"/>
                    </a:cubicBezTo>
                    <a:cubicBezTo>
                      <a:pt x="290" y="1189"/>
                      <a:pt x="768" y="783"/>
                      <a:pt x="1344" y="783"/>
                    </a:cubicBezTo>
                    <a:cubicBezTo>
                      <a:pt x="1392" y="783"/>
                      <a:pt x="1440" y="786"/>
                      <a:pt x="1489" y="792"/>
                    </a:cubicBezTo>
                    <a:cubicBezTo>
                      <a:pt x="2186" y="881"/>
                      <a:pt x="2046" y="2580"/>
                      <a:pt x="2215" y="2580"/>
                    </a:cubicBezTo>
                    <a:cubicBezTo>
                      <a:pt x="2221" y="2580"/>
                      <a:pt x="2227" y="2578"/>
                      <a:pt x="2233" y="2574"/>
                    </a:cubicBezTo>
                    <a:cubicBezTo>
                      <a:pt x="2515" y="2421"/>
                      <a:pt x="2509" y="386"/>
                      <a:pt x="1759" y="60"/>
                    </a:cubicBezTo>
                    <a:cubicBezTo>
                      <a:pt x="1666" y="20"/>
                      <a:pt x="1553" y="0"/>
                      <a:pt x="143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7" name="Google Shape;9517;p63"/>
              <p:cNvSpPr/>
              <p:nvPr/>
            </p:nvSpPr>
            <p:spPr>
              <a:xfrm>
                <a:off x="6023758" y="1678175"/>
                <a:ext cx="47875" cy="33150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326" extrusionOk="0">
                    <a:moveTo>
                      <a:pt x="794" y="413"/>
                    </a:moveTo>
                    <a:cubicBezTo>
                      <a:pt x="1037" y="413"/>
                      <a:pt x="1293" y="571"/>
                      <a:pt x="1282" y="686"/>
                    </a:cubicBezTo>
                    <a:cubicBezTo>
                      <a:pt x="1268" y="839"/>
                      <a:pt x="1067" y="903"/>
                      <a:pt x="861" y="903"/>
                    </a:cubicBezTo>
                    <a:cubicBezTo>
                      <a:pt x="614" y="903"/>
                      <a:pt x="358" y="811"/>
                      <a:pt x="409" y="674"/>
                    </a:cubicBezTo>
                    <a:cubicBezTo>
                      <a:pt x="479" y="481"/>
                      <a:pt x="634" y="413"/>
                      <a:pt x="794" y="413"/>
                    </a:cubicBezTo>
                    <a:close/>
                    <a:moveTo>
                      <a:pt x="950" y="0"/>
                    </a:moveTo>
                    <a:cubicBezTo>
                      <a:pt x="364" y="0"/>
                      <a:pt x="1" y="366"/>
                      <a:pt x="58" y="723"/>
                    </a:cubicBezTo>
                    <a:cubicBezTo>
                      <a:pt x="110" y="1067"/>
                      <a:pt x="445" y="1325"/>
                      <a:pt x="941" y="1325"/>
                    </a:cubicBezTo>
                    <a:cubicBezTo>
                      <a:pt x="1039" y="1325"/>
                      <a:pt x="1142" y="1316"/>
                      <a:pt x="1251" y="1294"/>
                    </a:cubicBezTo>
                    <a:cubicBezTo>
                      <a:pt x="1915" y="1165"/>
                      <a:pt x="1607" y="108"/>
                      <a:pt x="1269" y="34"/>
                    </a:cubicBezTo>
                    <a:cubicBezTo>
                      <a:pt x="1157" y="11"/>
                      <a:pt x="1050" y="0"/>
                      <a:pt x="95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8" name="Google Shape;9518;p63"/>
              <p:cNvSpPr/>
              <p:nvPr/>
            </p:nvSpPr>
            <p:spPr>
              <a:xfrm>
                <a:off x="6027375" y="1711375"/>
                <a:ext cx="33525" cy="26800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1072" extrusionOk="0">
                    <a:moveTo>
                      <a:pt x="19" y="1"/>
                    </a:moveTo>
                    <a:cubicBezTo>
                      <a:pt x="7" y="1"/>
                      <a:pt x="0" y="5"/>
                      <a:pt x="0" y="16"/>
                    </a:cubicBezTo>
                    <a:cubicBezTo>
                      <a:pt x="0" y="160"/>
                      <a:pt x="354" y="1072"/>
                      <a:pt x="544" y="1072"/>
                    </a:cubicBezTo>
                    <a:cubicBezTo>
                      <a:pt x="556" y="1072"/>
                      <a:pt x="567" y="1068"/>
                      <a:pt x="578" y="1060"/>
                    </a:cubicBezTo>
                    <a:cubicBezTo>
                      <a:pt x="748" y="943"/>
                      <a:pt x="1341" y="133"/>
                      <a:pt x="1236" y="133"/>
                    </a:cubicBezTo>
                    <a:cubicBezTo>
                      <a:pt x="1231" y="133"/>
                      <a:pt x="1225" y="135"/>
                      <a:pt x="1217" y="138"/>
                    </a:cubicBezTo>
                    <a:cubicBezTo>
                      <a:pt x="1100" y="194"/>
                      <a:pt x="976" y="215"/>
                      <a:pt x="855" y="215"/>
                    </a:cubicBezTo>
                    <a:cubicBezTo>
                      <a:pt x="469" y="215"/>
                      <a:pt x="106" y="1"/>
                      <a:pt x="19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9" name="Google Shape;9519;p63"/>
              <p:cNvSpPr/>
              <p:nvPr/>
            </p:nvSpPr>
            <p:spPr>
              <a:xfrm>
                <a:off x="6074233" y="1651250"/>
                <a:ext cx="62875" cy="64500"/>
              </a:xfrm>
              <a:custGeom>
                <a:avLst/>
                <a:gdLst/>
                <a:ahLst/>
                <a:cxnLst/>
                <a:rect l="l" t="t" r="r" b="b"/>
                <a:pathLst>
                  <a:path w="2515" h="2580" extrusionOk="0">
                    <a:moveTo>
                      <a:pt x="1085" y="0"/>
                    </a:moveTo>
                    <a:cubicBezTo>
                      <a:pt x="963" y="0"/>
                      <a:pt x="850" y="20"/>
                      <a:pt x="756" y="60"/>
                    </a:cubicBezTo>
                    <a:cubicBezTo>
                      <a:pt x="6" y="386"/>
                      <a:pt x="0" y="2421"/>
                      <a:pt x="283" y="2574"/>
                    </a:cubicBezTo>
                    <a:cubicBezTo>
                      <a:pt x="289" y="2578"/>
                      <a:pt x="295" y="2580"/>
                      <a:pt x="300" y="2580"/>
                    </a:cubicBezTo>
                    <a:cubicBezTo>
                      <a:pt x="470" y="2580"/>
                      <a:pt x="330" y="881"/>
                      <a:pt x="1027" y="792"/>
                    </a:cubicBezTo>
                    <a:cubicBezTo>
                      <a:pt x="1076" y="786"/>
                      <a:pt x="1124" y="783"/>
                      <a:pt x="1171" y="783"/>
                    </a:cubicBezTo>
                    <a:cubicBezTo>
                      <a:pt x="1748" y="783"/>
                      <a:pt x="2230" y="1189"/>
                      <a:pt x="2380" y="1189"/>
                    </a:cubicBezTo>
                    <a:cubicBezTo>
                      <a:pt x="2408" y="1189"/>
                      <a:pt x="2425" y="1175"/>
                      <a:pt x="2428" y="1142"/>
                    </a:cubicBezTo>
                    <a:cubicBezTo>
                      <a:pt x="2515" y="463"/>
                      <a:pt x="1686" y="0"/>
                      <a:pt x="108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0" name="Google Shape;9520;p63"/>
              <p:cNvSpPr/>
              <p:nvPr/>
            </p:nvSpPr>
            <p:spPr>
              <a:xfrm>
                <a:off x="6081283" y="1678175"/>
                <a:ext cx="47875" cy="33150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326" extrusionOk="0">
                    <a:moveTo>
                      <a:pt x="1119" y="413"/>
                    </a:moveTo>
                    <a:cubicBezTo>
                      <a:pt x="1279" y="413"/>
                      <a:pt x="1434" y="481"/>
                      <a:pt x="1507" y="674"/>
                    </a:cubicBezTo>
                    <a:cubicBezTo>
                      <a:pt x="1561" y="811"/>
                      <a:pt x="1305" y="903"/>
                      <a:pt x="1056" y="903"/>
                    </a:cubicBezTo>
                    <a:cubicBezTo>
                      <a:pt x="850" y="903"/>
                      <a:pt x="648" y="839"/>
                      <a:pt x="634" y="686"/>
                    </a:cubicBezTo>
                    <a:cubicBezTo>
                      <a:pt x="623" y="571"/>
                      <a:pt x="876" y="413"/>
                      <a:pt x="1119" y="413"/>
                    </a:cubicBezTo>
                    <a:close/>
                    <a:moveTo>
                      <a:pt x="966" y="0"/>
                    </a:moveTo>
                    <a:cubicBezTo>
                      <a:pt x="866" y="0"/>
                      <a:pt x="759" y="11"/>
                      <a:pt x="646" y="34"/>
                    </a:cubicBezTo>
                    <a:cubicBezTo>
                      <a:pt x="308" y="108"/>
                      <a:pt x="1" y="1165"/>
                      <a:pt x="665" y="1294"/>
                    </a:cubicBezTo>
                    <a:cubicBezTo>
                      <a:pt x="774" y="1316"/>
                      <a:pt x="877" y="1325"/>
                      <a:pt x="974" y="1325"/>
                    </a:cubicBezTo>
                    <a:cubicBezTo>
                      <a:pt x="1471" y="1325"/>
                      <a:pt x="1806" y="1067"/>
                      <a:pt x="1857" y="723"/>
                    </a:cubicBezTo>
                    <a:cubicBezTo>
                      <a:pt x="1915" y="366"/>
                      <a:pt x="1552" y="0"/>
                      <a:pt x="96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1" name="Google Shape;9521;p63"/>
              <p:cNvSpPr/>
              <p:nvPr/>
            </p:nvSpPr>
            <p:spPr>
              <a:xfrm>
                <a:off x="6092650" y="1711375"/>
                <a:ext cx="33400" cy="26800"/>
              </a:xfrm>
              <a:custGeom>
                <a:avLst/>
                <a:gdLst/>
                <a:ahLst/>
                <a:cxnLst/>
                <a:rect l="l" t="t" r="r" b="b"/>
                <a:pathLst>
                  <a:path w="1336" h="1072" extrusionOk="0">
                    <a:moveTo>
                      <a:pt x="1316" y="1"/>
                    </a:moveTo>
                    <a:cubicBezTo>
                      <a:pt x="1230" y="1"/>
                      <a:pt x="867" y="215"/>
                      <a:pt x="483" y="215"/>
                    </a:cubicBezTo>
                    <a:cubicBezTo>
                      <a:pt x="363" y="215"/>
                      <a:pt x="241" y="194"/>
                      <a:pt x="124" y="138"/>
                    </a:cubicBezTo>
                    <a:cubicBezTo>
                      <a:pt x="117" y="135"/>
                      <a:pt x="111" y="133"/>
                      <a:pt x="106" y="133"/>
                    </a:cubicBezTo>
                    <a:cubicBezTo>
                      <a:pt x="1" y="133"/>
                      <a:pt x="593" y="943"/>
                      <a:pt x="764" y="1060"/>
                    </a:cubicBezTo>
                    <a:cubicBezTo>
                      <a:pt x="774" y="1068"/>
                      <a:pt x="785" y="1072"/>
                      <a:pt x="797" y="1072"/>
                    </a:cubicBezTo>
                    <a:cubicBezTo>
                      <a:pt x="982" y="1072"/>
                      <a:pt x="1335" y="160"/>
                      <a:pt x="1335" y="16"/>
                    </a:cubicBezTo>
                    <a:cubicBezTo>
                      <a:pt x="1335" y="5"/>
                      <a:pt x="1329" y="1"/>
                      <a:pt x="131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2" name="Google Shape;9522;p63"/>
              <p:cNvSpPr/>
              <p:nvPr/>
            </p:nvSpPr>
            <p:spPr>
              <a:xfrm>
                <a:off x="6048100" y="1722500"/>
                <a:ext cx="55825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2233" h="1495" extrusionOk="0">
                    <a:moveTo>
                      <a:pt x="1120" y="486"/>
                    </a:moveTo>
                    <a:cubicBezTo>
                      <a:pt x="1452" y="486"/>
                      <a:pt x="1728" y="640"/>
                      <a:pt x="1747" y="751"/>
                    </a:cubicBezTo>
                    <a:cubicBezTo>
                      <a:pt x="1765" y="855"/>
                      <a:pt x="1568" y="1009"/>
                      <a:pt x="1120" y="1009"/>
                    </a:cubicBezTo>
                    <a:cubicBezTo>
                      <a:pt x="665" y="1009"/>
                      <a:pt x="474" y="855"/>
                      <a:pt x="493" y="751"/>
                    </a:cubicBezTo>
                    <a:cubicBezTo>
                      <a:pt x="511" y="640"/>
                      <a:pt x="788" y="486"/>
                      <a:pt x="1120" y="486"/>
                    </a:cubicBezTo>
                    <a:close/>
                    <a:moveTo>
                      <a:pt x="1120" y="1"/>
                    </a:moveTo>
                    <a:cubicBezTo>
                      <a:pt x="542" y="1"/>
                      <a:pt x="69" y="450"/>
                      <a:pt x="38" y="751"/>
                    </a:cubicBezTo>
                    <a:cubicBezTo>
                      <a:pt x="1" y="1052"/>
                      <a:pt x="339" y="1494"/>
                      <a:pt x="1120" y="1494"/>
                    </a:cubicBezTo>
                    <a:cubicBezTo>
                      <a:pt x="1900" y="1494"/>
                      <a:pt x="2232" y="1046"/>
                      <a:pt x="2201" y="751"/>
                    </a:cubicBezTo>
                    <a:cubicBezTo>
                      <a:pt x="2171" y="450"/>
                      <a:pt x="1691" y="1"/>
                      <a:pt x="1120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523" name="Google Shape;9523;p63"/>
          <p:cNvSpPr/>
          <p:nvPr/>
        </p:nvSpPr>
        <p:spPr>
          <a:xfrm>
            <a:off x="5970050" y="1548975"/>
            <a:ext cx="193800" cy="222875"/>
          </a:xfrm>
          <a:custGeom>
            <a:avLst/>
            <a:gdLst/>
            <a:ahLst/>
            <a:cxnLst/>
            <a:rect l="l" t="t" r="r" b="b"/>
            <a:pathLst>
              <a:path w="7752" h="8915" extrusionOk="0">
                <a:moveTo>
                  <a:pt x="3746" y="0"/>
                </a:moveTo>
                <a:cubicBezTo>
                  <a:pt x="3376" y="0"/>
                  <a:pt x="2959" y="59"/>
                  <a:pt x="2502" y="217"/>
                </a:cubicBezTo>
                <a:cubicBezTo>
                  <a:pt x="670" y="850"/>
                  <a:pt x="0" y="3457"/>
                  <a:pt x="738" y="5885"/>
                </a:cubicBezTo>
                <a:cubicBezTo>
                  <a:pt x="1482" y="8319"/>
                  <a:pt x="2889" y="8915"/>
                  <a:pt x="2889" y="8915"/>
                </a:cubicBezTo>
                <a:cubicBezTo>
                  <a:pt x="1869" y="7612"/>
                  <a:pt x="1832" y="5522"/>
                  <a:pt x="1832" y="5522"/>
                </a:cubicBezTo>
                <a:lnTo>
                  <a:pt x="1832" y="5522"/>
                </a:lnTo>
                <a:cubicBezTo>
                  <a:pt x="2047" y="6456"/>
                  <a:pt x="2643" y="6905"/>
                  <a:pt x="2643" y="6905"/>
                </a:cubicBezTo>
                <a:cubicBezTo>
                  <a:pt x="2182" y="6413"/>
                  <a:pt x="2115" y="4932"/>
                  <a:pt x="2643" y="4686"/>
                </a:cubicBezTo>
                <a:cubicBezTo>
                  <a:pt x="3172" y="4440"/>
                  <a:pt x="4229" y="3770"/>
                  <a:pt x="4229" y="3770"/>
                </a:cubicBezTo>
                <a:lnTo>
                  <a:pt x="4229" y="3770"/>
                </a:lnTo>
                <a:cubicBezTo>
                  <a:pt x="3947" y="4299"/>
                  <a:pt x="3277" y="4618"/>
                  <a:pt x="3277" y="4618"/>
                </a:cubicBezTo>
                <a:cubicBezTo>
                  <a:pt x="4832" y="4372"/>
                  <a:pt x="5287" y="3457"/>
                  <a:pt x="5287" y="3457"/>
                </a:cubicBezTo>
                <a:cubicBezTo>
                  <a:pt x="5287" y="3457"/>
                  <a:pt x="6381" y="4372"/>
                  <a:pt x="5993" y="6487"/>
                </a:cubicBezTo>
                <a:cubicBezTo>
                  <a:pt x="6270" y="6100"/>
                  <a:pt x="6436" y="5651"/>
                  <a:pt x="6479" y="5178"/>
                </a:cubicBezTo>
                <a:cubicBezTo>
                  <a:pt x="6479" y="5135"/>
                  <a:pt x="6485" y="5085"/>
                  <a:pt x="6485" y="5036"/>
                </a:cubicBezTo>
                <a:cubicBezTo>
                  <a:pt x="6485" y="4952"/>
                  <a:pt x="6489" y="4913"/>
                  <a:pt x="6493" y="4913"/>
                </a:cubicBezTo>
                <a:lnTo>
                  <a:pt x="6493" y="4913"/>
                </a:lnTo>
                <a:cubicBezTo>
                  <a:pt x="6534" y="4913"/>
                  <a:pt x="6671" y="7775"/>
                  <a:pt x="5569" y="8915"/>
                </a:cubicBezTo>
                <a:cubicBezTo>
                  <a:pt x="5569" y="8915"/>
                  <a:pt x="7610" y="7716"/>
                  <a:pt x="7684" y="5036"/>
                </a:cubicBezTo>
                <a:cubicBezTo>
                  <a:pt x="7751" y="2362"/>
                  <a:pt x="7186" y="605"/>
                  <a:pt x="5532" y="537"/>
                </a:cubicBezTo>
                <a:cubicBezTo>
                  <a:pt x="5532" y="537"/>
                  <a:pt x="4857" y="0"/>
                  <a:pt x="3746" y="0"/>
                </a:cubicBezTo>
                <a:close/>
              </a:path>
            </a:pathLst>
          </a:custGeom>
          <a:solidFill>
            <a:srgbClr val="E6EB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4" name="Google Shape;9524;p63"/>
          <p:cNvSpPr/>
          <p:nvPr/>
        </p:nvSpPr>
        <p:spPr>
          <a:xfrm>
            <a:off x="6763600" y="2567675"/>
            <a:ext cx="30300" cy="306750"/>
          </a:xfrm>
          <a:custGeom>
            <a:avLst/>
            <a:gdLst/>
            <a:ahLst/>
            <a:cxnLst/>
            <a:rect l="l" t="t" r="r" b="b"/>
            <a:pathLst>
              <a:path w="1212" h="12270" extrusionOk="0">
                <a:moveTo>
                  <a:pt x="103" y="0"/>
                </a:moveTo>
                <a:cubicBezTo>
                  <a:pt x="99" y="0"/>
                  <a:pt x="96" y="0"/>
                  <a:pt x="92" y="1"/>
                </a:cubicBezTo>
                <a:cubicBezTo>
                  <a:pt x="37" y="7"/>
                  <a:pt x="0" y="50"/>
                  <a:pt x="0" y="99"/>
                </a:cubicBezTo>
                <a:cubicBezTo>
                  <a:pt x="6" y="148"/>
                  <a:pt x="295" y="5336"/>
                  <a:pt x="578" y="7371"/>
                </a:cubicBezTo>
                <a:cubicBezTo>
                  <a:pt x="867" y="9442"/>
                  <a:pt x="1021" y="10966"/>
                  <a:pt x="910" y="12165"/>
                </a:cubicBezTo>
                <a:cubicBezTo>
                  <a:pt x="904" y="12214"/>
                  <a:pt x="941" y="12263"/>
                  <a:pt x="996" y="12270"/>
                </a:cubicBezTo>
                <a:lnTo>
                  <a:pt x="1008" y="12270"/>
                </a:lnTo>
                <a:cubicBezTo>
                  <a:pt x="1051" y="12270"/>
                  <a:pt x="1094" y="12233"/>
                  <a:pt x="1100" y="12184"/>
                </a:cubicBezTo>
                <a:cubicBezTo>
                  <a:pt x="1211" y="10966"/>
                  <a:pt x="1057" y="9430"/>
                  <a:pt x="762" y="7346"/>
                </a:cubicBezTo>
                <a:cubicBezTo>
                  <a:pt x="486" y="5318"/>
                  <a:pt x="191" y="142"/>
                  <a:pt x="191" y="93"/>
                </a:cubicBezTo>
                <a:cubicBezTo>
                  <a:pt x="191" y="41"/>
                  <a:pt x="153" y="0"/>
                  <a:pt x="103" y="0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5" name="Google Shape;9525;p63"/>
          <p:cNvSpPr/>
          <p:nvPr/>
        </p:nvSpPr>
        <p:spPr>
          <a:xfrm>
            <a:off x="6763450" y="2788650"/>
            <a:ext cx="24700" cy="100375"/>
          </a:xfrm>
          <a:custGeom>
            <a:avLst/>
            <a:gdLst/>
            <a:ahLst/>
            <a:cxnLst/>
            <a:rect l="l" t="t" r="r" b="b"/>
            <a:pathLst>
              <a:path w="988" h="4015" extrusionOk="0">
                <a:moveTo>
                  <a:pt x="884" y="0"/>
                </a:moveTo>
                <a:cubicBezTo>
                  <a:pt x="842" y="0"/>
                  <a:pt x="801" y="26"/>
                  <a:pt x="793" y="81"/>
                </a:cubicBezTo>
                <a:cubicBezTo>
                  <a:pt x="787" y="111"/>
                  <a:pt x="289" y="3351"/>
                  <a:pt x="25" y="3873"/>
                </a:cubicBezTo>
                <a:cubicBezTo>
                  <a:pt x="0" y="3916"/>
                  <a:pt x="18" y="3978"/>
                  <a:pt x="62" y="4002"/>
                </a:cubicBezTo>
                <a:cubicBezTo>
                  <a:pt x="74" y="4008"/>
                  <a:pt x="92" y="4015"/>
                  <a:pt x="105" y="4015"/>
                </a:cubicBezTo>
                <a:cubicBezTo>
                  <a:pt x="141" y="4015"/>
                  <a:pt x="178" y="3990"/>
                  <a:pt x="191" y="3959"/>
                </a:cubicBezTo>
                <a:cubicBezTo>
                  <a:pt x="473" y="3412"/>
                  <a:pt x="959" y="247"/>
                  <a:pt x="977" y="111"/>
                </a:cubicBezTo>
                <a:cubicBezTo>
                  <a:pt x="988" y="40"/>
                  <a:pt x="935" y="0"/>
                  <a:pt x="884" y="0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6" name="Google Shape;9526;p63"/>
          <p:cNvSpPr/>
          <p:nvPr/>
        </p:nvSpPr>
        <p:spPr>
          <a:xfrm>
            <a:off x="6887450" y="2573550"/>
            <a:ext cx="22075" cy="300725"/>
          </a:xfrm>
          <a:custGeom>
            <a:avLst/>
            <a:gdLst/>
            <a:ahLst/>
            <a:cxnLst/>
            <a:rect l="l" t="t" r="r" b="b"/>
            <a:pathLst>
              <a:path w="883" h="12029" extrusionOk="0">
                <a:moveTo>
                  <a:pt x="782" y="1"/>
                </a:moveTo>
                <a:cubicBezTo>
                  <a:pt x="737" y="1"/>
                  <a:pt x="692" y="30"/>
                  <a:pt x="689" y="92"/>
                </a:cubicBezTo>
                <a:cubicBezTo>
                  <a:pt x="683" y="171"/>
                  <a:pt x="308" y="7867"/>
                  <a:pt x="209" y="8967"/>
                </a:cubicBezTo>
                <a:cubicBezTo>
                  <a:pt x="111" y="10129"/>
                  <a:pt x="0" y="11592"/>
                  <a:pt x="31" y="11942"/>
                </a:cubicBezTo>
                <a:cubicBezTo>
                  <a:pt x="37" y="11992"/>
                  <a:pt x="80" y="12028"/>
                  <a:pt x="130" y="12028"/>
                </a:cubicBezTo>
                <a:lnTo>
                  <a:pt x="136" y="12028"/>
                </a:lnTo>
                <a:cubicBezTo>
                  <a:pt x="191" y="12022"/>
                  <a:pt x="228" y="11973"/>
                  <a:pt x="222" y="11924"/>
                </a:cubicBezTo>
                <a:cubicBezTo>
                  <a:pt x="197" y="11660"/>
                  <a:pt x="259" y="10615"/>
                  <a:pt x="400" y="8980"/>
                </a:cubicBezTo>
                <a:cubicBezTo>
                  <a:pt x="498" y="7879"/>
                  <a:pt x="873" y="178"/>
                  <a:pt x="879" y="104"/>
                </a:cubicBezTo>
                <a:cubicBezTo>
                  <a:pt x="883" y="36"/>
                  <a:pt x="832" y="1"/>
                  <a:pt x="782" y="1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7" name="Google Shape;9527;p63"/>
          <p:cNvSpPr/>
          <p:nvPr/>
        </p:nvSpPr>
        <p:spPr>
          <a:xfrm>
            <a:off x="6892675" y="2795550"/>
            <a:ext cx="23075" cy="88700"/>
          </a:xfrm>
          <a:custGeom>
            <a:avLst/>
            <a:gdLst/>
            <a:ahLst/>
            <a:cxnLst/>
            <a:rect l="l" t="t" r="r" b="b"/>
            <a:pathLst>
              <a:path w="923" h="3548" extrusionOk="0">
                <a:moveTo>
                  <a:pt x="99" y="1"/>
                </a:moveTo>
                <a:cubicBezTo>
                  <a:pt x="95" y="1"/>
                  <a:pt x="91" y="1"/>
                  <a:pt x="87" y="1"/>
                </a:cubicBezTo>
                <a:cubicBezTo>
                  <a:pt x="37" y="7"/>
                  <a:pt x="0" y="50"/>
                  <a:pt x="0" y="106"/>
                </a:cubicBezTo>
                <a:cubicBezTo>
                  <a:pt x="13" y="204"/>
                  <a:pt x="246" y="2478"/>
                  <a:pt x="726" y="3493"/>
                </a:cubicBezTo>
                <a:cubicBezTo>
                  <a:pt x="744" y="3523"/>
                  <a:pt x="775" y="3542"/>
                  <a:pt x="812" y="3548"/>
                </a:cubicBezTo>
                <a:cubicBezTo>
                  <a:pt x="830" y="3548"/>
                  <a:pt x="843" y="3542"/>
                  <a:pt x="855" y="3536"/>
                </a:cubicBezTo>
                <a:cubicBezTo>
                  <a:pt x="904" y="3511"/>
                  <a:pt x="922" y="3456"/>
                  <a:pt x="898" y="3407"/>
                </a:cubicBezTo>
                <a:cubicBezTo>
                  <a:pt x="437" y="2429"/>
                  <a:pt x="191" y="106"/>
                  <a:pt x="191" y="87"/>
                </a:cubicBezTo>
                <a:cubicBezTo>
                  <a:pt x="191" y="36"/>
                  <a:pt x="149" y="1"/>
                  <a:pt x="99" y="1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28" name="Google Shape;9528;p63"/>
          <p:cNvGrpSpPr/>
          <p:nvPr/>
        </p:nvGrpSpPr>
        <p:grpSpPr>
          <a:xfrm>
            <a:off x="5099200" y="3022588"/>
            <a:ext cx="435225" cy="1370250"/>
            <a:chOff x="5099200" y="2992450"/>
            <a:chExt cx="435225" cy="1370250"/>
          </a:xfrm>
        </p:grpSpPr>
        <p:grpSp>
          <p:nvGrpSpPr>
            <p:cNvPr id="9529" name="Google Shape;9529;p63"/>
            <p:cNvGrpSpPr/>
            <p:nvPr/>
          </p:nvGrpSpPr>
          <p:grpSpPr>
            <a:xfrm>
              <a:off x="5099200" y="3018075"/>
              <a:ext cx="435225" cy="1344625"/>
              <a:chOff x="5099200" y="3018075"/>
              <a:chExt cx="435225" cy="1344625"/>
            </a:xfrm>
          </p:grpSpPr>
          <p:sp>
            <p:nvSpPr>
              <p:cNvPr id="9530" name="Google Shape;9530;p63"/>
              <p:cNvSpPr/>
              <p:nvPr/>
            </p:nvSpPr>
            <p:spPr>
              <a:xfrm>
                <a:off x="5099200" y="3172825"/>
                <a:ext cx="435225" cy="1189875"/>
              </a:xfrm>
              <a:custGeom>
                <a:avLst/>
                <a:gdLst/>
                <a:ahLst/>
                <a:cxnLst/>
                <a:rect l="l" t="t" r="r" b="b"/>
                <a:pathLst>
                  <a:path w="17409" h="47595" extrusionOk="0">
                    <a:moveTo>
                      <a:pt x="7156" y="1"/>
                    </a:moveTo>
                    <a:cubicBezTo>
                      <a:pt x="7156" y="1"/>
                      <a:pt x="6910" y="1765"/>
                      <a:pt x="6842" y="2010"/>
                    </a:cubicBezTo>
                    <a:cubicBezTo>
                      <a:pt x="6774" y="2256"/>
                      <a:pt x="6326" y="2453"/>
                      <a:pt x="5674" y="2662"/>
                    </a:cubicBezTo>
                    <a:cubicBezTo>
                      <a:pt x="5017" y="2877"/>
                      <a:pt x="3412" y="2711"/>
                      <a:pt x="2619" y="3203"/>
                    </a:cubicBezTo>
                    <a:cubicBezTo>
                      <a:pt x="1820" y="3689"/>
                      <a:pt x="1931" y="5828"/>
                      <a:pt x="1931" y="7094"/>
                    </a:cubicBezTo>
                    <a:cubicBezTo>
                      <a:pt x="1931" y="8354"/>
                      <a:pt x="1396" y="10727"/>
                      <a:pt x="1156" y="11814"/>
                    </a:cubicBezTo>
                    <a:cubicBezTo>
                      <a:pt x="910" y="12902"/>
                      <a:pt x="867" y="16179"/>
                      <a:pt x="831" y="17058"/>
                    </a:cubicBezTo>
                    <a:cubicBezTo>
                      <a:pt x="800" y="17937"/>
                      <a:pt x="665" y="19172"/>
                      <a:pt x="597" y="19701"/>
                    </a:cubicBezTo>
                    <a:cubicBezTo>
                      <a:pt x="523" y="20229"/>
                      <a:pt x="1" y="21569"/>
                      <a:pt x="474" y="22387"/>
                    </a:cubicBezTo>
                    <a:cubicBezTo>
                      <a:pt x="1073" y="23418"/>
                      <a:pt x="1448" y="23751"/>
                      <a:pt x="1632" y="23751"/>
                    </a:cubicBezTo>
                    <a:cubicBezTo>
                      <a:pt x="1692" y="23751"/>
                      <a:pt x="1732" y="23716"/>
                      <a:pt x="1753" y="23659"/>
                    </a:cubicBezTo>
                    <a:cubicBezTo>
                      <a:pt x="1876" y="23333"/>
                      <a:pt x="1236" y="22700"/>
                      <a:pt x="1163" y="22209"/>
                    </a:cubicBezTo>
                    <a:cubicBezTo>
                      <a:pt x="1107" y="21806"/>
                      <a:pt x="1220" y="21170"/>
                      <a:pt x="1354" y="21170"/>
                    </a:cubicBezTo>
                    <a:cubicBezTo>
                      <a:pt x="1384" y="21170"/>
                      <a:pt x="1415" y="21202"/>
                      <a:pt x="1445" y="21274"/>
                    </a:cubicBezTo>
                    <a:cubicBezTo>
                      <a:pt x="1578" y="21599"/>
                      <a:pt x="1564" y="22299"/>
                      <a:pt x="1842" y="22299"/>
                    </a:cubicBezTo>
                    <a:cubicBezTo>
                      <a:pt x="1885" y="22299"/>
                      <a:pt x="1934" y="22282"/>
                      <a:pt x="1992" y="22245"/>
                    </a:cubicBezTo>
                    <a:cubicBezTo>
                      <a:pt x="2287" y="22061"/>
                      <a:pt x="2232" y="20881"/>
                      <a:pt x="2146" y="20322"/>
                    </a:cubicBezTo>
                    <a:cubicBezTo>
                      <a:pt x="2041" y="19602"/>
                      <a:pt x="2140" y="19301"/>
                      <a:pt x="2195" y="18717"/>
                    </a:cubicBezTo>
                    <a:cubicBezTo>
                      <a:pt x="2250" y="18158"/>
                      <a:pt x="3203" y="14992"/>
                      <a:pt x="3369" y="13572"/>
                    </a:cubicBezTo>
                    <a:cubicBezTo>
                      <a:pt x="3640" y="11243"/>
                      <a:pt x="4586" y="7118"/>
                      <a:pt x="4586" y="7118"/>
                    </a:cubicBezTo>
                    <a:cubicBezTo>
                      <a:pt x="4728" y="7997"/>
                      <a:pt x="4648" y="10665"/>
                      <a:pt x="4685" y="12319"/>
                    </a:cubicBezTo>
                    <a:cubicBezTo>
                      <a:pt x="4715" y="13966"/>
                      <a:pt x="4463" y="15798"/>
                      <a:pt x="4334" y="18521"/>
                    </a:cubicBezTo>
                    <a:cubicBezTo>
                      <a:pt x="4230" y="20813"/>
                      <a:pt x="3425" y="28527"/>
                      <a:pt x="3732" y="31091"/>
                    </a:cubicBezTo>
                    <a:cubicBezTo>
                      <a:pt x="4045" y="33654"/>
                      <a:pt x="4015" y="35738"/>
                      <a:pt x="4254" y="37280"/>
                    </a:cubicBezTo>
                    <a:cubicBezTo>
                      <a:pt x="4500" y="38823"/>
                      <a:pt x="5361" y="42118"/>
                      <a:pt x="5269" y="42634"/>
                    </a:cubicBezTo>
                    <a:cubicBezTo>
                      <a:pt x="5201" y="43126"/>
                      <a:pt x="5250" y="43624"/>
                      <a:pt x="5410" y="44091"/>
                    </a:cubicBezTo>
                    <a:cubicBezTo>
                      <a:pt x="5551" y="44441"/>
                      <a:pt x="5090" y="45652"/>
                      <a:pt x="4949" y="46248"/>
                    </a:cubicBezTo>
                    <a:cubicBezTo>
                      <a:pt x="4808" y="46845"/>
                      <a:pt x="5527" y="47595"/>
                      <a:pt x="6148" y="47595"/>
                    </a:cubicBezTo>
                    <a:cubicBezTo>
                      <a:pt x="6768" y="47595"/>
                      <a:pt x="7481" y="46605"/>
                      <a:pt x="7377" y="46144"/>
                    </a:cubicBezTo>
                    <a:cubicBezTo>
                      <a:pt x="7279" y="45689"/>
                      <a:pt x="7211" y="44300"/>
                      <a:pt x="7328" y="43611"/>
                    </a:cubicBezTo>
                    <a:cubicBezTo>
                      <a:pt x="7444" y="42917"/>
                      <a:pt x="7168" y="42862"/>
                      <a:pt x="7168" y="42302"/>
                    </a:cubicBezTo>
                    <a:cubicBezTo>
                      <a:pt x="7168" y="41749"/>
                      <a:pt x="7383" y="37969"/>
                      <a:pt x="7401" y="34656"/>
                    </a:cubicBezTo>
                    <a:cubicBezTo>
                      <a:pt x="7414" y="33254"/>
                      <a:pt x="7518" y="32043"/>
                      <a:pt x="7869" y="28865"/>
                    </a:cubicBezTo>
                    <a:cubicBezTo>
                      <a:pt x="8305" y="24882"/>
                      <a:pt x="8698" y="21096"/>
                      <a:pt x="8698" y="21096"/>
                    </a:cubicBezTo>
                    <a:cubicBezTo>
                      <a:pt x="8698" y="21096"/>
                      <a:pt x="9092" y="24882"/>
                      <a:pt x="9528" y="28865"/>
                    </a:cubicBezTo>
                    <a:cubicBezTo>
                      <a:pt x="9879" y="32049"/>
                      <a:pt x="9983" y="33254"/>
                      <a:pt x="9995" y="34656"/>
                    </a:cubicBezTo>
                    <a:cubicBezTo>
                      <a:pt x="10020" y="37969"/>
                      <a:pt x="10235" y="41743"/>
                      <a:pt x="10235" y="42302"/>
                    </a:cubicBezTo>
                    <a:cubicBezTo>
                      <a:pt x="10235" y="42868"/>
                      <a:pt x="9952" y="42923"/>
                      <a:pt x="10069" y="43611"/>
                    </a:cubicBezTo>
                    <a:cubicBezTo>
                      <a:pt x="10186" y="44300"/>
                      <a:pt x="10124" y="45695"/>
                      <a:pt x="10020" y="46144"/>
                    </a:cubicBezTo>
                    <a:cubicBezTo>
                      <a:pt x="9915" y="46599"/>
                      <a:pt x="10635" y="47595"/>
                      <a:pt x="11255" y="47595"/>
                    </a:cubicBezTo>
                    <a:cubicBezTo>
                      <a:pt x="11876" y="47595"/>
                      <a:pt x="12583" y="46845"/>
                      <a:pt x="12448" y="46248"/>
                    </a:cubicBezTo>
                    <a:cubicBezTo>
                      <a:pt x="12307" y="45652"/>
                      <a:pt x="11852" y="44441"/>
                      <a:pt x="11987" y="44091"/>
                    </a:cubicBezTo>
                    <a:cubicBezTo>
                      <a:pt x="12147" y="43624"/>
                      <a:pt x="12196" y="43126"/>
                      <a:pt x="12128" y="42634"/>
                    </a:cubicBezTo>
                    <a:cubicBezTo>
                      <a:pt x="12042" y="42118"/>
                      <a:pt x="12897" y="38823"/>
                      <a:pt x="13143" y="37280"/>
                    </a:cubicBezTo>
                    <a:cubicBezTo>
                      <a:pt x="13388" y="35738"/>
                      <a:pt x="13352" y="33654"/>
                      <a:pt x="13665" y="31091"/>
                    </a:cubicBezTo>
                    <a:cubicBezTo>
                      <a:pt x="13972" y="28527"/>
                      <a:pt x="13167" y="20813"/>
                      <a:pt x="13063" y="18521"/>
                    </a:cubicBezTo>
                    <a:cubicBezTo>
                      <a:pt x="12934" y="15798"/>
                      <a:pt x="12682" y="13966"/>
                      <a:pt x="12712" y="12319"/>
                    </a:cubicBezTo>
                    <a:cubicBezTo>
                      <a:pt x="12749" y="10665"/>
                      <a:pt x="12669" y="7997"/>
                      <a:pt x="12811" y="7118"/>
                    </a:cubicBezTo>
                    <a:cubicBezTo>
                      <a:pt x="12811" y="7118"/>
                      <a:pt x="13757" y="11243"/>
                      <a:pt x="14028" y="13572"/>
                    </a:cubicBezTo>
                    <a:cubicBezTo>
                      <a:pt x="14194" y="14992"/>
                      <a:pt x="15153" y="18158"/>
                      <a:pt x="15202" y="18717"/>
                    </a:cubicBezTo>
                    <a:cubicBezTo>
                      <a:pt x="15257" y="19301"/>
                      <a:pt x="15355" y="19602"/>
                      <a:pt x="15251" y="20322"/>
                    </a:cubicBezTo>
                    <a:cubicBezTo>
                      <a:pt x="15171" y="20881"/>
                      <a:pt x="15116" y="22055"/>
                      <a:pt x="15411" y="22245"/>
                    </a:cubicBezTo>
                    <a:cubicBezTo>
                      <a:pt x="15469" y="22282"/>
                      <a:pt x="15518" y="22299"/>
                      <a:pt x="15561" y="22299"/>
                    </a:cubicBezTo>
                    <a:cubicBezTo>
                      <a:pt x="15839" y="22299"/>
                      <a:pt x="15824" y="21599"/>
                      <a:pt x="15958" y="21274"/>
                    </a:cubicBezTo>
                    <a:cubicBezTo>
                      <a:pt x="15988" y="21202"/>
                      <a:pt x="16019" y="21170"/>
                      <a:pt x="16049" y="21170"/>
                    </a:cubicBezTo>
                    <a:cubicBezTo>
                      <a:pt x="16183" y="21170"/>
                      <a:pt x="16296" y="21806"/>
                      <a:pt x="16240" y="22209"/>
                    </a:cubicBezTo>
                    <a:cubicBezTo>
                      <a:pt x="16167" y="22700"/>
                      <a:pt x="15527" y="23327"/>
                      <a:pt x="15644" y="23659"/>
                    </a:cubicBezTo>
                    <a:cubicBezTo>
                      <a:pt x="15665" y="23714"/>
                      <a:pt x="15705" y="23748"/>
                      <a:pt x="15765" y="23748"/>
                    </a:cubicBezTo>
                    <a:cubicBezTo>
                      <a:pt x="15950" y="23748"/>
                      <a:pt x="16329" y="23420"/>
                      <a:pt x="16929" y="22387"/>
                    </a:cubicBezTo>
                    <a:cubicBezTo>
                      <a:pt x="17408" y="21575"/>
                      <a:pt x="16886" y="20229"/>
                      <a:pt x="16818" y="19701"/>
                    </a:cubicBezTo>
                    <a:cubicBezTo>
                      <a:pt x="16751" y="19178"/>
                      <a:pt x="16615" y="17937"/>
                      <a:pt x="16579" y="17058"/>
                    </a:cubicBezTo>
                    <a:cubicBezTo>
                      <a:pt x="16542" y="16185"/>
                      <a:pt x="16505" y="12902"/>
                      <a:pt x="16259" y="11814"/>
                    </a:cubicBezTo>
                    <a:cubicBezTo>
                      <a:pt x="16013" y="10727"/>
                      <a:pt x="15478" y="8354"/>
                      <a:pt x="15478" y="7094"/>
                    </a:cubicBezTo>
                    <a:cubicBezTo>
                      <a:pt x="15478" y="5828"/>
                      <a:pt x="15589" y="3695"/>
                      <a:pt x="14796" y="3203"/>
                    </a:cubicBezTo>
                    <a:cubicBezTo>
                      <a:pt x="14003" y="2711"/>
                      <a:pt x="12393" y="2871"/>
                      <a:pt x="11741" y="2662"/>
                    </a:cubicBezTo>
                    <a:cubicBezTo>
                      <a:pt x="11083" y="2453"/>
                      <a:pt x="10641" y="2256"/>
                      <a:pt x="10573" y="2010"/>
                    </a:cubicBezTo>
                    <a:cubicBezTo>
                      <a:pt x="10499" y="1765"/>
                      <a:pt x="10260" y="1"/>
                      <a:pt x="10260" y="1"/>
                    </a:cubicBezTo>
                    <a:lnTo>
                      <a:pt x="8705" y="37"/>
                    </a:lnTo>
                    <a:lnTo>
                      <a:pt x="7156" y="1"/>
                    </a:lnTo>
                    <a:close/>
                  </a:path>
                </a:pathLst>
              </a:custGeom>
              <a:solidFill>
                <a:srgbClr val="F9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1" name="Google Shape;9531;p63"/>
              <p:cNvSpPr/>
              <p:nvPr/>
            </p:nvSpPr>
            <p:spPr>
              <a:xfrm>
                <a:off x="5241650" y="3018075"/>
                <a:ext cx="150475" cy="201175"/>
              </a:xfrm>
              <a:custGeom>
                <a:avLst/>
                <a:gdLst/>
                <a:ahLst/>
                <a:cxnLst/>
                <a:rect l="l" t="t" r="r" b="b"/>
                <a:pathLst>
                  <a:path w="6019" h="8047" extrusionOk="0">
                    <a:moveTo>
                      <a:pt x="3007" y="1"/>
                    </a:moveTo>
                    <a:cubicBezTo>
                      <a:pt x="56" y="1"/>
                      <a:pt x="1" y="1316"/>
                      <a:pt x="216" y="3916"/>
                    </a:cubicBezTo>
                    <a:cubicBezTo>
                      <a:pt x="437" y="6510"/>
                      <a:pt x="1968" y="8047"/>
                      <a:pt x="3007" y="8047"/>
                    </a:cubicBezTo>
                    <a:cubicBezTo>
                      <a:pt x="4045" y="8047"/>
                      <a:pt x="5576" y="6510"/>
                      <a:pt x="5797" y="3916"/>
                    </a:cubicBezTo>
                    <a:cubicBezTo>
                      <a:pt x="6018" y="1316"/>
                      <a:pt x="5963" y="1"/>
                      <a:pt x="3007" y="1"/>
                    </a:cubicBezTo>
                    <a:close/>
                  </a:path>
                </a:pathLst>
              </a:custGeom>
              <a:solidFill>
                <a:srgbClr val="F9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32" name="Google Shape;9532;p63"/>
            <p:cNvGrpSpPr/>
            <p:nvPr/>
          </p:nvGrpSpPr>
          <p:grpSpPr>
            <a:xfrm>
              <a:off x="5110575" y="3060800"/>
              <a:ext cx="411850" cy="1291550"/>
              <a:chOff x="5110575" y="3060800"/>
              <a:chExt cx="411850" cy="1291550"/>
            </a:xfrm>
          </p:grpSpPr>
          <p:sp>
            <p:nvSpPr>
              <p:cNvPr id="9533" name="Google Shape;9533;p63"/>
              <p:cNvSpPr/>
              <p:nvPr/>
            </p:nvSpPr>
            <p:spPr>
              <a:xfrm>
                <a:off x="5216600" y="3670775"/>
                <a:ext cx="62725" cy="343700"/>
              </a:xfrm>
              <a:custGeom>
                <a:avLst/>
                <a:gdLst/>
                <a:ahLst/>
                <a:cxnLst/>
                <a:rect l="l" t="t" r="r" b="b"/>
                <a:pathLst>
                  <a:path w="2509" h="13748" extrusionOk="0">
                    <a:moveTo>
                      <a:pt x="574" y="1"/>
                    </a:moveTo>
                    <a:cubicBezTo>
                      <a:pt x="433" y="1"/>
                      <a:pt x="342" y="91"/>
                      <a:pt x="339" y="299"/>
                    </a:cubicBezTo>
                    <a:cubicBezTo>
                      <a:pt x="321" y="1805"/>
                      <a:pt x="689" y="7675"/>
                      <a:pt x="640" y="9015"/>
                    </a:cubicBezTo>
                    <a:cubicBezTo>
                      <a:pt x="591" y="10355"/>
                      <a:pt x="1" y="12340"/>
                      <a:pt x="118" y="12998"/>
                    </a:cubicBezTo>
                    <a:cubicBezTo>
                      <a:pt x="197" y="13425"/>
                      <a:pt x="862" y="13748"/>
                      <a:pt x="1421" y="13748"/>
                    </a:cubicBezTo>
                    <a:cubicBezTo>
                      <a:pt x="1724" y="13748"/>
                      <a:pt x="1996" y="13653"/>
                      <a:pt x="2128" y="13428"/>
                    </a:cubicBezTo>
                    <a:cubicBezTo>
                      <a:pt x="2509" y="12789"/>
                      <a:pt x="1802" y="8646"/>
                      <a:pt x="1679" y="7011"/>
                    </a:cubicBezTo>
                    <a:cubicBezTo>
                      <a:pt x="1562" y="5376"/>
                      <a:pt x="2374" y="2567"/>
                      <a:pt x="2257" y="1953"/>
                    </a:cubicBezTo>
                    <a:cubicBezTo>
                      <a:pt x="2072" y="1002"/>
                      <a:pt x="1044" y="1"/>
                      <a:pt x="574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4" name="Google Shape;9534;p63"/>
              <p:cNvSpPr/>
              <p:nvPr/>
            </p:nvSpPr>
            <p:spPr>
              <a:xfrm>
                <a:off x="5217525" y="4046725"/>
                <a:ext cx="53050" cy="217175"/>
              </a:xfrm>
              <a:custGeom>
                <a:avLst/>
                <a:gdLst/>
                <a:ahLst/>
                <a:cxnLst/>
                <a:rect l="l" t="t" r="r" b="b"/>
                <a:pathLst>
                  <a:path w="2122" h="8687" extrusionOk="0">
                    <a:moveTo>
                      <a:pt x="673" y="1579"/>
                    </a:moveTo>
                    <a:cubicBezTo>
                      <a:pt x="782" y="1579"/>
                      <a:pt x="1616" y="6491"/>
                      <a:pt x="1415" y="6645"/>
                    </a:cubicBezTo>
                    <a:lnTo>
                      <a:pt x="1415" y="6652"/>
                    </a:lnTo>
                    <a:cubicBezTo>
                      <a:pt x="1411" y="6654"/>
                      <a:pt x="1407" y="6656"/>
                      <a:pt x="1403" y="6656"/>
                    </a:cubicBezTo>
                    <a:cubicBezTo>
                      <a:pt x="1182" y="6656"/>
                      <a:pt x="544" y="2372"/>
                      <a:pt x="665" y="1599"/>
                    </a:cubicBezTo>
                    <a:cubicBezTo>
                      <a:pt x="667" y="1586"/>
                      <a:pt x="670" y="1579"/>
                      <a:pt x="673" y="1579"/>
                    </a:cubicBezTo>
                    <a:close/>
                    <a:moveTo>
                      <a:pt x="68" y="1"/>
                    </a:moveTo>
                    <a:lnTo>
                      <a:pt x="68" y="1"/>
                    </a:lnTo>
                    <a:cubicBezTo>
                      <a:pt x="1" y="241"/>
                      <a:pt x="173" y="984"/>
                      <a:pt x="161" y="1845"/>
                    </a:cubicBezTo>
                    <a:cubicBezTo>
                      <a:pt x="148" y="2705"/>
                      <a:pt x="1015" y="8336"/>
                      <a:pt x="1126" y="8563"/>
                    </a:cubicBezTo>
                    <a:cubicBezTo>
                      <a:pt x="1168" y="8648"/>
                      <a:pt x="1257" y="8686"/>
                      <a:pt x="1359" y="8686"/>
                    </a:cubicBezTo>
                    <a:cubicBezTo>
                      <a:pt x="1539" y="8686"/>
                      <a:pt x="1757" y="8565"/>
                      <a:pt x="1820" y="8360"/>
                    </a:cubicBezTo>
                    <a:cubicBezTo>
                      <a:pt x="1919" y="8047"/>
                      <a:pt x="1722" y="2742"/>
                      <a:pt x="1734" y="1962"/>
                    </a:cubicBezTo>
                    <a:cubicBezTo>
                      <a:pt x="1753" y="1181"/>
                      <a:pt x="2121" y="351"/>
                      <a:pt x="1974" y="155"/>
                    </a:cubicBezTo>
                    <a:cubicBezTo>
                      <a:pt x="1945" y="118"/>
                      <a:pt x="1916" y="103"/>
                      <a:pt x="1884" y="103"/>
                    </a:cubicBezTo>
                    <a:cubicBezTo>
                      <a:pt x="1749" y="103"/>
                      <a:pt x="1558" y="368"/>
                      <a:pt x="1126" y="413"/>
                    </a:cubicBezTo>
                    <a:cubicBezTo>
                      <a:pt x="1099" y="415"/>
                      <a:pt x="1072" y="416"/>
                      <a:pt x="1045" y="416"/>
                    </a:cubicBezTo>
                    <a:cubicBezTo>
                      <a:pt x="545" y="416"/>
                      <a:pt x="68" y="1"/>
                      <a:pt x="68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5" name="Google Shape;9535;p63"/>
              <p:cNvSpPr/>
              <p:nvPr/>
            </p:nvSpPr>
            <p:spPr>
              <a:xfrm>
                <a:off x="5242000" y="4261550"/>
                <a:ext cx="31650" cy="2450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980" extrusionOk="0">
                    <a:moveTo>
                      <a:pt x="977" y="1"/>
                    </a:moveTo>
                    <a:cubicBezTo>
                      <a:pt x="873" y="1"/>
                      <a:pt x="617" y="265"/>
                      <a:pt x="413" y="265"/>
                    </a:cubicBezTo>
                    <a:cubicBezTo>
                      <a:pt x="389" y="265"/>
                      <a:pt x="366" y="261"/>
                      <a:pt x="343" y="253"/>
                    </a:cubicBezTo>
                    <a:cubicBezTo>
                      <a:pt x="281" y="230"/>
                      <a:pt x="236" y="221"/>
                      <a:pt x="203" y="221"/>
                    </a:cubicBezTo>
                    <a:cubicBezTo>
                      <a:pt x="117" y="221"/>
                      <a:pt x="105" y="284"/>
                      <a:pt x="61" y="364"/>
                    </a:cubicBezTo>
                    <a:cubicBezTo>
                      <a:pt x="1" y="471"/>
                      <a:pt x="5" y="980"/>
                      <a:pt x="180" y="980"/>
                    </a:cubicBezTo>
                    <a:cubicBezTo>
                      <a:pt x="185" y="980"/>
                      <a:pt x="190" y="979"/>
                      <a:pt x="196" y="978"/>
                    </a:cubicBezTo>
                    <a:cubicBezTo>
                      <a:pt x="365" y="950"/>
                      <a:pt x="556" y="740"/>
                      <a:pt x="772" y="740"/>
                    </a:cubicBezTo>
                    <a:cubicBezTo>
                      <a:pt x="791" y="740"/>
                      <a:pt x="810" y="741"/>
                      <a:pt x="829" y="745"/>
                    </a:cubicBezTo>
                    <a:cubicBezTo>
                      <a:pt x="895" y="757"/>
                      <a:pt x="948" y="764"/>
                      <a:pt x="992" y="764"/>
                    </a:cubicBezTo>
                    <a:cubicBezTo>
                      <a:pt x="1103" y="764"/>
                      <a:pt x="1154" y="720"/>
                      <a:pt x="1198" y="610"/>
                    </a:cubicBezTo>
                    <a:cubicBezTo>
                      <a:pt x="1265" y="450"/>
                      <a:pt x="1124" y="19"/>
                      <a:pt x="983" y="1"/>
                    </a:cubicBezTo>
                    <a:cubicBezTo>
                      <a:pt x="981" y="1"/>
                      <a:pt x="979" y="1"/>
                      <a:pt x="977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6" name="Google Shape;9536;p63"/>
              <p:cNvSpPr/>
              <p:nvPr/>
            </p:nvSpPr>
            <p:spPr>
              <a:xfrm>
                <a:off x="5263775" y="4283850"/>
                <a:ext cx="11400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456" h="1124" extrusionOk="0">
                    <a:moveTo>
                      <a:pt x="264" y="0"/>
                    </a:moveTo>
                    <a:cubicBezTo>
                      <a:pt x="200" y="0"/>
                      <a:pt x="120" y="19"/>
                      <a:pt x="75" y="43"/>
                    </a:cubicBezTo>
                    <a:cubicBezTo>
                      <a:pt x="1" y="92"/>
                      <a:pt x="99" y="332"/>
                      <a:pt x="112" y="394"/>
                    </a:cubicBezTo>
                    <a:cubicBezTo>
                      <a:pt x="124" y="461"/>
                      <a:pt x="148" y="996"/>
                      <a:pt x="148" y="1076"/>
                    </a:cubicBezTo>
                    <a:cubicBezTo>
                      <a:pt x="148" y="1109"/>
                      <a:pt x="181" y="1124"/>
                      <a:pt x="223" y="1124"/>
                    </a:cubicBezTo>
                    <a:cubicBezTo>
                      <a:pt x="282" y="1124"/>
                      <a:pt x="359" y="1097"/>
                      <a:pt x="394" y="1058"/>
                    </a:cubicBezTo>
                    <a:cubicBezTo>
                      <a:pt x="456" y="984"/>
                      <a:pt x="296" y="510"/>
                      <a:pt x="271" y="394"/>
                    </a:cubicBezTo>
                    <a:cubicBezTo>
                      <a:pt x="247" y="283"/>
                      <a:pt x="388" y="99"/>
                      <a:pt x="364" y="37"/>
                    </a:cubicBezTo>
                    <a:cubicBezTo>
                      <a:pt x="353" y="11"/>
                      <a:pt x="313" y="0"/>
                      <a:pt x="26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7" name="Google Shape;9537;p63"/>
              <p:cNvSpPr/>
              <p:nvPr/>
            </p:nvSpPr>
            <p:spPr>
              <a:xfrm>
                <a:off x="5257325" y="4284950"/>
                <a:ext cx="8800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1124" extrusionOk="0">
                    <a:moveTo>
                      <a:pt x="174" y="0"/>
                    </a:moveTo>
                    <a:cubicBezTo>
                      <a:pt x="130" y="0"/>
                      <a:pt x="61" y="35"/>
                      <a:pt x="44" y="79"/>
                    </a:cubicBezTo>
                    <a:cubicBezTo>
                      <a:pt x="13" y="141"/>
                      <a:pt x="105" y="448"/>
                      <a:pt x="87" y="626"/>
                    </a:cubicBezTo>
                    <a:cubicBezTo>
                      <a:pt x="75" y="805"/>
                      <a:pt x="1" y="1001"/>
                      <a:pt x="32" y="1069"/>
                    </a:cubicBezTo>
                    <a:cubicBezTo>
                      <a:pt x="48" y="1105"/>
                      <a:pt x="121" y="1124"/>
                      <a:pt x="190" y="1124"/>
                    </a:cubicBezTo>
                    <a:cubicBezTo>
                      <a:pt x="249" y="1124"/>
                      <a:pt x="306" y="1110"/>
                      <a:pt x="320" y="1081"/>
                    </a:cubicBezTo>
                    <a:cubicBezTo>
                      <a:pt x="351" y="1020"/>
                      <a:pt x="247" y="688"/>
                      <a:pt x="259" y="552"/>
                    </a:cubicBezTo>
                    <a:cubicBezTo>
                      <a:pt x="265" y="368"/>
                      <a:pt x="253" y="190"/>
                      <a:pt x="210" y="18"/>
                    </a:cubicBezTo>
                    <a:cubicBezTo>
                      <a:pt x="205" y="6"/>
                      <a:pt x="191" y="0"/>
                      <a:pt x="17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8" name="Google Shape;9538;p63"/>
              <p:cNvSpPr/>
              <p:nvPr/>
            </p:nvSpPr>
            <p:spPr>
              <a:xfrm>
                <a:off x="5249500" y="4286900"/>
                <a:ext cx="7400" cy="26500"/>
              </a:xfrm>
              <a:custGeom>
                <a:avLst/>
                <a:gdLst/>
                <a:ahLst/>
                <a:cxnLst/>
                <a:rect l="l" t="t" r="r" b="b"/>
                <a:pathLst>
                  <a:path w="296" h="1060" extrusionOk="0">
                    <a:moveTo>
                      <a:pt x="212" y="0"/>
                    </a:moveTo>
                    <a:cubicBezTo>
                      <a:pt x="172" y="0"/>
                      <a:pt x="129" y="14"/>
                      <a:pt x="129" y="38"/>
                    </a:cubicBezTo>
                    <a:cubicBezTo>
                      <a:pt x="129" y="81"/>
                      <a:pt x="203" y="419"/>
                      <a:pt x="142" y="585"/>
                    </a:cubicBezTo>
                    <a:cubicBezTo>
                      <a:pt x="80" y="751"/>
                      <a:pt x="0" y="929"/>
                      <a:pt x="31" y="1003"/>
                    </a:cubicBezTo>
                    <a:cubicBezTo>
                      <a:pt x="44" y="1039"/>
                      <a:pt x="101" y="1059"/>
                      <a:pt x="155" y="1059"/>
                    </a:cubicBezTo>
                    <a:cubicBezTo>
                      <a:pt x="202" y="1059"/>
                      <a:pt x="247" y="1044"/>
                      <a:pt x="258" y="1009"/>
                    </a:cubicBezTo>
                    <a:cubicBezTo>
                      <a:pt x="283" y="936"/>
                      <a:pt x="228" y="591"/>
                      <a:pt x="258" y="511"/>
                    </a:cubicBezTo>
                    <a:cubicBezTo>
                      <a:pt x="289" y="352"/>
                      <a:pt x="295" y="192"/>
                      <a:pt x="283" y="32"/>
                    </a:cubicBezTo>
                    <a:cubicBezTo>
                      <a:pt x="277" y="10"/>
                      <a:pt x="246" y="0"/>
                      <a:pt x="21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9" name="Google Shape;9539;p63"/>
              <p:cNvSpPr/>
              <p:nvPr/>
            </p:nvSpPr>
            <p:spPr>
              <a:xfrm>
                <a:off x="5268560" y="4334400"/>
                <a:ext cx="8025" cy="10275"/>
              </a:xfrm>
              <a:custGeom>
                <a:avLst/>
                <a:gdLst/>
                <a:ahLst/>
                <a:cxnLst/>
                <a:rect l="l" t="t" r="r" b="b"/>
                <a:pathLst>
                  <a:path w="321" h="411" extrusionOk="0">
                    <a:moveTo>
                      <a:pt x="256" y="0"/>
                    </a:moveTo>
                    <a:cubicBezTo>
                      <a:pt x="255" y="0"/>
                      <a:pt x="254" y="0"/>
                      <a:pt x="253" y="1"/>
                    </a:cubicBezTo>
                    <a:cubicBezTo>
                      <a:pt x="210" y="7"/>
                      <a:pt x="56" y="31"/>
                      <a:pt x="38" y="74"/>
                    </a:cubicBezTo>
                    <a:cubicBezTo>
                      <a:pt x="7" y="179"/>
                      <a:pt x="1" y="345"/>
                      <a:pt x="81" y="400"/>
                    </a:cubicBezTo>
                    <a:cubicBezTo>
                      <a:pt x="92" y="407"/>
                      <a:pt x="104" y="410"/>
                      <a:pt x="116" y="410"/>
                    </a:cubicBezTo>
                    <a:cubicBezTo>
                      <a:pt x="191" y="410"/>
                      <a:pt x="292" y="299"/>
                      <a:pt x="302" y="210"/>
                    </a:cubicBezTo>
                    <a:cubicBezTo>
                      <a:pt x="320" y="114"/>
                      <a:pt x="291" y="0"/>
                      <a:pt x="25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0" name="Google Shape;9540;p63"/>
              <p:cNvSpPr/>
              <p:nvPr/>
            </p:nvSpPr>
            <p:spPr>
              <a:xfrm>
                <a:off x="5257960" y="4337525"/>
                <a:ext cx="8475" cy="12675"/>
              </a:xfrm>
              <a:custGeom>
                <a:avLst/>
                <a:gdLst/>
                <a:ahLst/>
                <a:cxnLst/>
                <a:rect l="l" t="t" r="r" b="b"/>
                <a:pathLst>
                  <a:path w="339" h="507" extrusionOk="0">
                    <a:moveTo>
                      <a:pt x="189" y="0"/>
                    </a:moveTo>
                    <a:cubicBezTo>
                      <a:pt x="125" y="0"/>
                      <a:pt x="63" y="40"/>
                      <a:pt x="44" y="109"/>
                    </a:cubicBezTo>
                    <a:cubicBezTo>
                      <a:pt x="13" y="220"/>
                      <a:pt x="1" y="472"/>
                      <a:pt x="105" y="496"/>
                    </a:cubicBezTo>
                    <a:cubicBezTo>
                      <a:pt x="123" y="503"/>
                      <a:pt x="141" y="506"/>
                      <a:pt x="160" y="506"/>
                    </a:cubicBezTo>
                    <a:cubicBezTo>
                      <a:pt x="225" y="506"/>
                      <a:pt x="290" y="466"/>
                      <a:pt x="314" y="404"/>
                    </a:cubicBezTo>
                    <a:cubicBezTo>
                      <a:pt x="339" y="287"/>
                      <a:pt x="333" y="164"/>
                      <a:pt x="302" y="48"/>
                    </a:cubicBezTo>
                    <a:cubicBezTo>
                      <a:pt x="269" y="15"/>
                      <a:pt x="229" y="0"/>
                      <a:pt x="18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1" name="Google Shape;9541;p63"/>
              <p:cNvSpPr/>
              <p:nvPr/>
            </p:nvSpPr>
            <p:spPr>
              <a:xfrm>
                <a:off x="5248435" y="4338725"/>
                <a:ext cx="7400" cy="13625"/>
              </a:xfrm>
              <a:custGeom>
                <a:avLst/>
                <a:gdLst/>
                <a:ahLst/>
                <a:cxnLst/>
                <a:rect l="l" t="t" r="r" b="b"/>
                <a:pathLst>
                  <a:path w="296" h="545" extrusionOk="0">
                    <a:moveTo>
                      <a:pt x="137" y="1"/>
                    </a:moveTo>
                    <a:cubicBezTo>
                      <a:pt x="88" y="1"/>
                      <a:pt x="40" y="32"/>
                      <a:pt x="25" y="86"/>
                    </a:cubicBezTo>
                    <a:cubicBezTo>
                      <a:pt x="1" y="172"/>
                      <a:pt x="1" y="498"/>
                      <a:pt x="87" y="522"/>
                    </a:cubicBezTo>
                    <a:cubicBezTo>
                      <a:pt x="124" y="533"/>
                      <a:pt x="161" y="545"/>
                      <a:pt x="193" y="545"/>
                    </a:cubicBezTo>
                    <a:cubicBezTo>
                      <a:pt x="236" y="545"/>
                      <a:pt x="269" y="524"/>
                      <a:pt x="283" y="455"/>
                    </a:cubicBezTo>
                    <a:cubicBezTo>
                      <a:pt x="296" y="313"/>
                      <a:pt x="277" y="178"/>
                      <a:pt x="228" y="49"/>
                    </a:cubicBezTo>
                    <a:cubicBezTo>
                      <a:pt x="205" y="16"/>
                      <a:pt x="171" y="1"/>
                      <a:pt x="137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2" name="Google Shape;9542;p63"/>
              <p:cNvSpPr/>
              <p:nvPr/>
            </p:nvSpPr>
            <p:spPr>
              <a:xfrm>
                <a:off x="5239060" y="4337425"/>
                <a:ext cx="7250" cy="12650"/>
              </a:xfrm>
              <a:custGeom>
                <a:avLst/>
                <a:gdLst/>
                <a:ahLst/>
                <a:cxnLst/>
                <a:rect l="l" t="t" r="r" b="b"/>
                <a:pathLst>
                  <a:path w="290" h="506" extrusionOk="0">
                    <a:moveTo>
                      <a:pt x="150" y="1"/>
                    </a:moveTo>
                    <a:cubicBezTo>
                      <a:pt x="109" y="1"/>
                      <a:pt x="68" y="24"/>
                      <a:pt x="50" y="64"/>
                    </a:cubicBezTo>
                    <a:cubicBezTo>
                      <a:pt x="25" y="125"/>
                      <a:pt x="1" y="396"/>
                      <a:pt x="62" y="457"/>
                    </a:cubicBezTo>
                    <a:cubicBezTo>
                      <a:pt x="98" y="490"/>
                      <a:pt x="132" y="505"/>
                      <a:pt x="161" y="505"/>
                    </a:cubicBezTo>
                    <a:cubicBezTo>
                      <a:pt x="188" y="505"/>
                      <a:pt x="211" y="493"/>
                      <a:pt x="228" y="470"/>
                    </a:cubicBezTo>
                    <a:cubicBezTo>
                      <a:pt x="265" y="427"/>
                      <a:pt x="290" y="89"/>
                      <a:pt x="228" y="33"/>
                    </a:cubicBezTo>
                    <a:cubicBezTo>
                      <a:pt x="206" y="11"/>
                      <a:pt x="178" y="1"/>
                      <a:pt x="15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3" name="Google Shape;9543;p63"/>
              <p:cNvSpPr/>
              <p:nvPr/>
            </p:nvSpPr>
            <p:spPr>
              <a:xfrm>
                <a:off x="5232935" y="4334100"/>
                <a:ext cx="6250" cy="9100"/>
              </a:xfrm>
              <a:custGeom>
                <a:avLst/>
                <a:gdLst/>
                <a:ahLst/>
                <a:cxnLst/>
                <a:rect l="l" t="t" r="r" b="b"/>
                <a:pathLst>
                  <a:path w="250" h="364" extrusionOk="0">
                    <a:moveTo>
                      <a:pt x="93" y="0"/>
                    </a:moveTo>
                    <a:cubicBezTo>
                      <a:pt x="51" y="0"/>
                      <a:pt x="1" y="90"/>
                      <a:pt x="6" y="166"/>
                    </a:cubicBezTo>
                    <a:cubicBezTo>
                      <a:pt x="12" y="258"/>
                      <a:pt x="31" y="351"/>
                      <a:pt x="92" y="363"/>
                    </a:cubicBezTo>
                    <a:cubicBezTo>
                      <a:pt x="93" y="363"/>
                      <a:pt x="94" y="363"/>
                      <a:pt x="95" y="363"/>
                    </a:cubicBezTo>
                    <a:cubicBezTo>
                      <a:pt x="156" y="363"/>
                      <a:pt x="250" y="164"/>
                      <a:pt x="117" y="13"/>
                    </a:cubicBezTo>
                    <a:cubicBezTo>
                      <a:pt x="109" y="4"/>
                      <a:pt x="101" y="0"/>
                      <a:pt x="93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4" name="Google Shape;9544;p63"/>
              <p:cNvSpPr/>
              <p:nvPr/>
            </p:nvSpPr>
            <p:spPr>
              <a:xfrm>
                <a:off x="5243500" y="4289900"/>
                <a:ext cx="8325" cy="22800"/>
              </a:xfrm>
              <a:custGeom>
                <a:avLst/>
                <a:gdLst/>
                <a:ahLst/>
                <a:cxnLst/>
                <a:rect l="l" t="t" r="r" b="b"/>
                <a:pathLst>
                  <a:path w="333" h="912" extrusionOk="0">
                    <a:moveTo>
                      <a:pt x="276" y="1"/>
                    </a:moveTo>
                    <a:cubicBezTo>
                      <a:pt x="238" y="1"/>
                      <a:pt x="179" y="55"/>
                      <a:pt x="179" y="84"/>
                    </a:cubicBezTo>
                    <a:cubicBezTo>
                      <a:pt x="179" y="232"/>
                      <a:pt x="160" y="379"/>
                      <a:pt x="130" y="527"/>
                    </a:cubicBezTo>
                    <a:cubicBezTo>
                      <a:pt x="99" y="625"/>
                      <a:pt x="1" y="852"/>
                      <a:pt x="13" y="883"/>
                    </a:cubicBezTo>
                    <a:cubicBezTo>
                      <a:pt x="21" y="899"/>
                      <a:pt x="48" y="912"/>
                      <a:pt x="82" y="912"/>
                    </a:cubicBezTo>
                    <a:cubicBezTo>
                      <a:pt x="102" y="912"/>
                      <a:pt x="125" y="907"/>
                      <a:pt x="148" y="895"/>
                    </a:cubicBezTo>
                    <a:cubicBezTo>
                      <a:pt x="191" y="871"/>
                      <a:pt x="265" y="447"/>
                      <a:pt x="302" y="361"/>
                    </a:cubicBezTo>
                    <a:cubicBezTo>
                      <a:pt x="332" y="250"/>
                      <a:pt x="332" y="127"/>
                      <a:pt x="302" y="16"/>
                    </a:cubicBezTo>
                    <a:cubicBezTo>
                      <a:pt x="296" y="5"/>
                      <a:pt x="287" y="1"/>
                      <a:pt x="276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5" name="Google Shape;9545;p63"/>
              <p:cNvSpPr/>
              <p:nvPr/>
            </p:nvSpPr>
            <p:spPr>
              <a:xfrm>
                <a:off x="5262900" y="4293900"/>
                <a:ext cx="9600" cy="17075"/>
              </a:xfrm>
              <a:custGeom>
                <a:avLst/>
                <a:gdLst/>
                <a:ahLst/>
                <a:cxnLst/>
                <a:rect l="l" t="t" r="r" b="b"/>
                <a:pathLst>
                  <a:path w="384" h="683" extrusionOk="0">
                    <a:moveTo>
                      <a:pt x="339" y="0"/>
                    </a:moveTo>
                    <a:cubicBezTo>
                      <a:pt x="325" y="0"/>
                      <a:pt x="305" y="19"/>
                      <a:pt x="279" y="72"/>
                    </a:cubicBezTo>
                    <a:cubicBezTo>
                      <a:pt x="224" y="201"/>
                      <a:pt x="27" y="569"/>
                      <a:pt x="15" y="612"/>
                    </a:cubicBezTo>
                    <a:cubicBezTo>
                      <a:pt x="1" y="640"/>
                      <a:pt x="82" y="683"/>
                      <a:pt x="130" y="683"/>
                    </a:cubicBezTo>
                    <a:cubicBezTo>
                      <a:pt x="146" y="683"/>
                      <a:pt x="158" y="678"/>
                      <a:pt x="162" y="668"/>
                    </a:cubicBezTo>
                    <a:cubicBezTo>
                      <a:pt x="181" y="619"/>
                      <a:pt x="384" y="121"/>
                      <a:pt x="371" y="65"/>
                    </a:cubicBezTo>
                    <a:cubicBezTo>
                      <a:pt x="368" y="34"/>
                      <a:pt x="358" y="0"/>
                      <a:pt x="33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6" name="Google Shape;9546;p63"/>
              <p:cNvSpPr/>
              <p:nvPr/>
            </p:nvSpPr>
            <p:spPr>
              <a:xfrm>
                <a:off x="5268110" y="4313150"/>
                <a:ext cx="9250" cy="20275"/>
              </a:xfrm>
              <a:custGeom>
                <a:avLst/>
                <a:gdLst/>
                <a:ahLst/>
                <a:cxnLst/>
                <a:rect l="l" t="t" r="r" b="b"/>
                <a:pathLst>
                  <a:path w="370" h="811" extrusionOk="0">
                    <a:moveTo>
                      <a:pt x="152" y="0"/>
                    </a:moveTo>
                    <a:cubicBezTo>
                      <a:pt x="94" y="0"/>
                      <a:pt x="30" y="23"/>
                      <a:pt x="19" y="64"/>
                    </a:cubicBezTo>
                    <a:cubicBezTo>
                      <a:pt x="7" y="162"/>
                      <a:pt x="13" y="267"/>
                      <a:pt x="43" y="365"/>
                    </a:cubicBezTo>
                    <a:cubicBezTo>
                      <a:pt x="80" y="469"/>
                      <a:pt x="0" y="685"/>
                      <a:pt x="7" y="764"/>
                    </a:cubicBezTo>
                    <a:cubicBezTo>
                      <a:pt x="9" y="797"/>
                      <a:pt x="42" y="811"/>
                      <a:pt x="86" y="811"/>
                    </a:cubicBezTo>
                    <a:cubicBezTo>
                      <a:pt x="152" y="811"/>
                      <a:pt x="242" y="779"/>
                      <a:pt x="289" y="728"/>
                    </a:cubicBezTo>
                    <a:cubicBezTo>
                      <a:pt x="369" y="642"/>
                      <a:pt x="271" y="586"/>
                      <a:pt x="259" y="476"/>
                    </a:cubicBezTo>
                    <a:cubicBezTo>
                      <a:pt x="240" y="365"/>
                      <a:pt x="296" y="82"/>
                      <a:pt x="246" y="33"/>
                    </a:cubicBezTo>
                    <a:cubicBezTo>
                      <a:pt x="229" y="11"/>
                      <a:pt x="192" y="0"/>
                      <a:pt x="15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7" name="Google Shape;9547;p63"/>
              <p:cNvSpPr/>
              <p:nvPr/>
            </p:nvSpPr>
            <p:spPr>
              <a:xfrm>
                <a:off x="5258285" y="4314775"/>
                <a:ext cx="7400" cy="20900"/>
              </a:xfrm>
              <a:custGeom>
                <a:avLst/>
                <a:gdLst/>
                <a:ahLst/>
                <a:cxnLst/>
                <a:rect l="l" t="t" r="r" b="b"/>
                <a:pathLst>
                  <a:path w="296" h="836" extrusionOk="0">
                    <a:moveTo>
                      <a:pt x="179" y="0"/>
                    </a:moveTo>
                    <a:cubicBezTo>
                      <a:pt x="124" y="0"/>
                      <a:pt x="63" y="26"/>
                      <a:pt x="55" y="66"/>
                    </a:cubicBezTo>
                    <a:cubicBezTo>
                      <a:pt x="37" y="140"/>
                      <a:pt x="117" y="380"/>
                      <a:pt x="92" y="503"/>
                    </a:cubicBezTo>
                    <a:cubicBezTo>
                      <a:pt x="68" y="626"/>
                      <a:pt x="0" y="724"/>
                      <a:pt x="43" y="792"/>
                    </a:cubicBezTo>
                    <a:cubicBezTo>
                      <a:pt x="64" y="821"/>
                      <a:pt x="105" y="835"/>
                      <a:pt x="146" y="835"/>
                    </a:cubicBezTo>
                    <a:cubicBezTo>
                      <a:pt x="201" y="835"/>
                      <a:pt x="257" y="810"/>
                      <a:pt x="271" y="761"/>
                    </a:cubicBezTo>
                    <a:cubicBezTo>
                      <a:pt x="295" y="675"/>
                      <a:pt x="221" y="583"/>
                      <a:pt x="240" y="466"/>
                    </a:cubicBezTo>
                    <a:cubicBezTo>
                      <a:pt x="252" y="349"/>
                      <a:pt x="295" y="91"/>
                      <a:pt x="264" y="36"/>
                    </a:cubicBezTo>
                    <a:cubicBezTo>
                      <a:pt x="250" y="11"/>
                      <a:pt x="216" y="0"/>
                      <a:pt x="17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8" name="Google Shape;9548;p63"/>
              <p:cNvSpPr/>
              <p:nvPr/>
            </p:nvSpPr>
            <p:spPr>
              <a:xfrm>
                <a:off x="5249985" y="4316575"/>
                <a:ext cx="6150" cy="19075"/>
              </a:xfrm>
              <a:custGeom>
                <a:avLst/>
                <a:gdLst/>
                <a:ahLst/>
                <a:cxnLst/>
                <a:rect l="l" t="t" r="r" b="b"/>
                <a:pathLst>
                  <a:path w="246" h="763" extrusionOk="0">
                    <a:moveTo>
                      <a:pt x="129" y="1"/>
                    </a:moveTo>
                    <a:cubicBezTo>
                      <a:pt x="92" y="1"/>
                      <a:pt x="62" y="25"/>
                      <a:pt x="43" y="62"/>
                    </a:cubicBezTo>
                    <a:cubicBezTo>
                      <a:pt x="31" y="93"/>
                      <a:pt x="25" y="130"/>
                      <a:pt x="31" y="166"/>
                    </a:cubicBezTo>
                    <a:cubicBezTo>
                      <a:pt x="37" y="277"/>
                      <a:pt x="80" y="388"/>
                      <a:pt x="55" y="492"/>
                    </a:cubicBezTo>
                    <a:cubicBezTo>
                      <a:pt x="43" y="541"/>
                      <a:pt x="19" y="584"/>
                      <a:pt x="12" y="634"/>
                    </a:cubicBezTo>
                    <a:cubicBezTo>
                      <a:pt x="0" y="683"/>
                      <a:pt x="25" y="732"/>
                      <a:pt x="68" y="757"/>
                    </a:cubicBezTo>
                    <a:cubicBezTo>
                      <a:pt x="79" y="761"/>
                      <a:pt x="90" y="763"/>
                      <a:pt x="101" y="763"/>
                    </a:cubicBezTo>
                    <a:cubicBezTo>
                      <a:pt x="138" y="763"/>
                      <a:pt x="170" y="739"/>
                      <a:pt x="185" y="701"/>
                    </a:cubicBezTo>
                    <a:cubicBezTo>
                      <a:pt x="203" y="652"/>
                      <a:pt x="209" y="603"/>
                      <a:pt x="191" y="554"/>
                    </a:cubicBezTo>
                    <a:cubicBezTo>
                      <a:pt x="178" y="511"/>
                      <a:pt x="172" y="462"/>
                      <a:pt x="166" y="412"/>
                    </a:cubicBezTo>
                    <a:cubicBezTo>
                      <a:pt x="166" y="302"/>
                      <a:pt x="246" y="203"/>
                      <a:pt x="228" y="99"/>
                    </a:cubicBezTo>
                    <a:cubicBezTo>
                      <a:pt x="221" y="44"/>
                      <a:pt x="185" y="7"/>
                      <a:pt x="12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9" name="Google Shape;9549;p63"/>
              <p:cNvSpPr/>
              <p:nvPr/>
            </p:nvSpPr>
            <p:spPr>
              <a:xfrm>
                <a:off x="5241360" y="4316300"/>
                <a:ext cx="5875" cy="18300"/>
              </a:xfrm>
              <a:custGeom>
                <a:avLst/>
                <a:gdLst/>
                <a:ahLst/>
                <a:cxnLst/>
                <a:rect l="l" t="t" r="r" b="b"/>
                <a:pathLst>
                  <a:path w="235" h="732" extrusionOk="0">
                    <a:moveTo>
                      <a:pt x="116" y="0"/>
                    </a:moveTo>
                    <a:cubicBezTo>
                      <a:pt x="105" y="0"/>
                      <a:pt x="93" y="2"/>
                      <a:pt x="81" y="5"/>
                    </a:cubicBezTo>
                    <a:cubicBezTo>
                      <a:pt x="38" y="36"/>
                      <a:pt x="19" y="85"/>
                      <a:pt x="26" y="134"/>
                    </a:cubicBezTo>
                    <a:cubicBezTo>
                      <a:pt x="26" y="233"/>
                      <a:pt x="69" y="331"/>
                      <a:pt x="50" y="423"/>
                    </a:cubicBezTo>
                    <a:cubicBezTo>
                      <a:pt x="44" y="485"/>
                      <a:pt x="13" y="540"/>
                      <a:pt x="7" y="595"/>
                    </a:cubicBezTo>
                    <a:cubicBezTo>
                      <a:pt x="1" y="657"/>
                      <a:pt x="32" y="725"/>
                      <a:pt x="87" y="731"/>
                    </a:cubicBezTo>
                    <a:cubicBezTo>
                      <a:pt x="91" y="731"/>
                      <a:pt x="94" y="731"/>
                      <a:pt x="98" y="731"/>
                    </a:cubicBezTo>
                    <a:cubicBezTo>
                      <a:pt x="137" y="731"/>
                      <a:pt x="175" y="702"/>
                      <a:pt x="191" y="663"/>
                    </a:cubicBezTo>
                    <a:cubicBezTo>
                      <a:pt x="204" y="620"/>
                      <a:pt x="204" y="571"/>
                      <a:pt x="191" y="528"/>
                    </a:cubicBezTo>
                    <a:cubicBezTo>
                      <a:pt x="179" y="485"/>
                      <a:pt x="173" y="442"/>
                      <a:pt x="173" y="399"/>
                    </a:cubicBezTo>
                    <a:cubicBezTo>
                      <a:pt x="173" y="343"/>
                      <a:pt x="185" y="294"/>
                      <a:pt x="204" y="245"/>
                    </a:cubicBezTo>
                    <a:cubicBezTo>
                      <a:pt x="228" y="196"/>
                      <a:pt x="235" y="134"/>
                      <a:pt x="216" y="79"/>
                    </a:cubicBezTo>
                    <a:cubicBezTo>
                      <a:pt x="201" y="30"/>
                      <a:pt x="162" y="0"/>
                      <a:pt x="11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0" name="Google Shape;9550;p63"/>
              <p:cNvSpPr/>
              <p:nvPr/>
            </p:nvSpPr>
            <p:spPr>
              <a:xfrm>
                <a:off x="5233685" y="4315500"/>
                <a:ext cx="6625" cy="16125"/>
              </a:xfrm>
              <a:custGeom>
                <a:avLst/>
                <a:gdLst/>
                <a:ahLst/>
                <a:cxnLst/>
                <a:rect l="l" t="t" r="r" b="b"/>
                <a:pathLst>
                  <a:path w="265" h="645" extrusionOk="0">
                    <a:moveTo>
                      <a:pt x="197" y="0"/>
                    </a:moveTo>
                    <a:cubicBezTo>
                      <a:pt x="154" y="0"/>
                      <a:pt x="111" y="25"/>
                      <a:pt x="93" y="62"/>
                    </a:cubicBezTo>
                    <a:cubicBezTo>
                      <a:pt x="74" y="99"/>
                      <a:pt x="68" y="142"/>
                      <a:pt x="74" y="185"/>
                    </a:cubicBezTo>
                    <a:cubicBezTo>
                      <a:pt x="80" y="228"/>
                      <a:pt x="93" y="265"/>
                      <a:pt x="93" y="308"/>
                    </a:cubicBezTo>
                    <a:cubicBezTo>
                      <a:pt x="93" y="369"/>
                      <a:pt x="80" y="425"/>
                      <a:pt x="56" y="474"/>
                    </a:cubicBezTo>
                    <a:cubicBezTo>
                      <a:pt x="31" y="517"/>
                      <a:pt x="1" y="566"/>
                      <a:pt x="25" y="609"/>
                    </a:cubicBezTo>
                    <a:cubicBezTo>
                      <a:pt x="39" y="632"/>
                      <a:pt x="63" y="644"/>
                      <a:pt x="89" y="644"/>
                    </a:cubicBezTo>
                    <a:cubicBezTo>
                      <a:pt x="98" y="644"/>
                      <a:pt x="108" y="643"/>
                      <a:pt x="117" y="640"/>
                    </a:cubicBezTo>
                    <a:cubicBezTo>
                      <a:pt x="148" y="621"/>
                      <a:pt x="173" y="597"/>
                      <a:pt x="185" y="560"/>
                    </a:cubicBezTo>
                    <a:cubicBezTo>
                      <a:pt x="191" y="529"/>
                      <a:pt x="197" y="492"/>
                      <a:pt x="197" y="455"/>
                    </a:cubicBezTo>
                    <a:cubicBezTo>
                      <a:pt x="191" y="332"/>
                      <a:pt x="210" y="209"/>
                      <a:pt x="253" y="93"/>
                    </a:cubicBezTo>
                    <a:cubicBezTo>
                      <a:pt x="265" y="56"/>
                      <a:pt x="240" y="7"/>
                      <a:pt x="197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1" name="Google Shape;9551;p63"/>
              <p:cNvSpPr/>
              <p:nvPr/>
            </p:nvSpPr>
            <p:spPr>
              <a:xfrm>
                <a:off x="5218150" y="4017250"/>
                <a:ext cx="47200" cy="32750"/>
              </a:xfrm>
              <a:custGeom>
                <a:avLst/>
                <a:gdLst/>
                <a:ahLst/>
                <a:cxnLst/>
                <a:rect l="l" t="t" r="r" b="b"/>
                <a:pathLst>
                  <a:path w="1888" h="1310" extrusionOk="0">
                    <a:moveTo>
                      <a:pt x="532" y="0"/>
                    </a:moveTo>
                    <a:cubicBezTo>
                      <a:pt x="468" y="0"/>
                      <a:pt x="404" y="8"/>
                      <a:pt x="345" y="30"/>
                    </a:cubicBezTo>
                    <a:cubicBezTo>
                      <a:pt x="203" y="86"/>
                      <a:pt x="99" y="209"/>
                      <a:pt x="62" y="356"/>
                    </a:cubicBezTo>
                    <a:cubicBezTo>
                      <a:pt x="0" y="639"/>
                      <a:pt x="111" y="928"/>
                      <a:pt x="338" y="1094"/>
                    </a:cubicBezTo>
                    <a:cubicBezTo>
                      <a:pt x="531" y="1236"/>
                      <a:pt x="765" y="1310"/>
                      <a:pt x="1002" y="1310"/>
                    </a:cubicBezTo>
                    <a:cubicBezTo>
                      <a:pt x="1082" y="1310"/>
                      <a:pt x="1163" y="1301"/>
                      <a:pt x="1242" y="1284"/>
                    </a:cubicBezTo>
                    <a:cubicBezTo>
                      <a:pt x="1549" y="1204"/>
                      <a:pt x="1795" y="989"/>
                      <a:pt x="1857" y="731"/>
                    </a:cubicBezTo>
                    <a:cubicBezTo>
                      <a:pt x="1887" y="627"/>
                      <a:pt x="1875" y="516"/>
                      <a:pt x="1832" y="424"/>
                    </a:cubicBezTo>
                    <a:cubicBezTo>
                      <a:pt x="1758" y="295"/>
                      <a:pt x="1605" y="203"/>
                      <a:pt x="1439" y="153"/>
                    </a:cubicBezTo>
                    <a:cubicBezTo>
                      <a:pt x="1273" y="117"/>
                      <a:pt x="1107" y="80"/>
                      <a:pt x="941" y="61"/>
                    </a:cubicBezTo>
                    <a:cubicBezTo>
                      <a:pt x="808" y="36"/>
                      <a:pt x="667" y="0"/>
                      <a:pt x="53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2" name="Google Shape;9552;p63"/>
              <p:cNvSpPr/>
              <p:nvPr/>
            </p:nvSpPr>
            <p:spPr>
              <a:xfrm>
                <a:off x="5214600" y="3595400"/>
                <a:ext cx="203950" cy="107425"/>
              </a:xfrm>
              <a:custGeom>
                <a:avLst/>
                <a:gdLst/>
                <a:ahLst/>
                <a:cxnLst/>
                <a:rect l="l" t="t" r="r" b="b"/>
                <a:pathLst>
                  <a:path w="8158" h="4297" extrusionOk="0">
                    <a:moveTo>
                      <a:pt x="1562" y="1"/>
                    </a:moveTo>
                    <a:cubicBezTo>
                      <a:pt x="1311" y="1"/>
                      <a:pt x="1065" y="35"/>
                      <a:pt x="837" y="130"/>
                    </a:cubicBezTo>
                    <a:cubicBezTo>
                      <a:pt x="345" y="339"/>
                      <a:pt x="1" y="948"/>
                      <a:pt x="284" y="1378"/>
                    </a:cubicBezTo>
                    <a:cubicBezTo>
                      <a:pt x="462" y="1654"/>
                      <a:pt x="812" y="1765"/>
                      <a:pt x="1083" y="1962"/>
                    </a:cubicBezTo>
                    <a:cubicBezTo>
                      <a:pt x="1507" y="2269"/>
                      <a:pt x="1728" y="2761"/>
                      <a:pt x="1974" y="3210"/>
                    </a:cubicBezTo>
                    <a:cubicBezTo>
                      <a:pt x="2220" y="3664"/>
                      <a:pt x="2552" y="4132"/>
                      <a:pt x="3068" y="4267"/>
                    </a:cubicBezTo>
                    <a:cubicBezTo>
                      <a:pt x="3141" y="4287"/>
                      <a:pt x="3218" y="4297"/>
                      <a:pt x="3295" y="4297"/>
                    </a:cubicBezTo>
                    <a:cubicBezTo>
                      <a:pt x="3616" y="4297"/>
                      <a:pt x="3941" y="4128"/>
                      <a:pt x="3990" y="3830"/>
                    </a:cubicBezTo>
                    <a:cubicBezTo>
                      <a:pt x="4058" y="3468"/>
                      <a:pt x="3701" y="3179"/>
                      <a:pt x="3431" y="2921"/>
                    </a:cubicBezTo>
                    <a:cubicBezTo>
                      <a:pt x="3093" y="2601"/>
                      <a:pt x="2841" y="2202"/>
                      <a:pt x="2687" y="1759"/>
                    </a:cubicBezTo>
                    <a:cubicBezTo>
                      <a:pt x="2656" y="1667"/>
                      <a:pt x="2632" y="1550"/>
                      <a:pt x="2712" y="1482"/>
                    </a:cubicBezTo>
                    <a:cubicBezTo>
                      <a:pt x="2740" y="1457"/>
                      <a:pt x="2772" y="1446"/>
                      <a:pt x="2806" y="1446"/>
                    </a:cubicBezTo>
                    <a:cubicBezTo>
                      <a:pt x="2913" y="1446"/>
                      <a:pt x="3035" y="1552"/>
                      <a:pt x="3105" y="1654"/>
                    </a:cubicBezTo>
                    <a:cubicBezTo>
                      <a:pt x="3393" y="2077"/>
                      <a:pt x="3730" y="2964"/>
                      <a:pt x="4085" y="2964"/>
                    </a:cubicBezTo>
                    <a:cubicBezTo>
                      <a:pt x="4086" y="2964"/>
                      <a:pt x="4087" y="2964"/>
                      <a:pt x="4089" y="2964"/>
                    </a:cubicBezTo>
                    <a:cubicBezTo>
                      <a:pt x="4451" y="2958"/>
                      <a:pt x="4765" y="2079"/>
                      <a:pt x="5060" y="1654"/>
                    </a:cubicBezTo>
                    <a:cubicBezTo>
                      <a:pt x="5130" y="1552"/>
                      <a:pt x="5249" y="1446"/>
                      <a:pt x="5356" y="1446"/>
                    </a:cubicBezTo>
                    <a:cubicBezTo>
                      <a:pt x="5390" y="1446"/>
                      <a:pt x="5423" y="1457"/>
                      <a:pt x="5453" y="1482"/>
                    </a:cubicBezTo>
                    <a:cubicBezTo>
                      <a:pt x="5527" y="1550"/>
                      <a:pt x="5508" y="1667"/>
                      <a:pt x="5472" y="1759"/>
                    </a:cubicBezTo>
                    <a:cubicBezTo>
                      <a:pt x="5318" y="2202"/>
                      <a:pt x="5066" y="2601"/>
                      <a:pt x="4728" y="2921"/>
                    </a:cubicBezTo>
                    <a:cubicBezTo>
                      <a:pt x="4457" y="3185"/>
                      <a:pt x="4107" y="3468"/>
                      <a:pt x="4168" y="3830"/>
                    </a:cubicBezTo>
                    <a:cubicBezTo>
                      <a:pt x="4218" y="4124"/>
                      <a:pt x="4549" y="4296"/>
                      <a:pt x="4873" y="4296"/>
                    </a:cubicBezTo>
                    <a:cubicBezTo>
                      <a:pt x="4949" y="4296"/>
                      <a:pt x="5025" y="4287"/>
                      <a:pt x="5097" y="4267"/>
                    </a:cubicBezTo>
                    <a:cubicBezTo>
                      <a:pt x="5607" y="4132"/>
                      <a:pt x="5939" y="3664"/>
                      <a:pt x="6191" y="3210"/>
                    </a:cubicBezTo>
                    <a:cubicBezTo>
                      <a:pt x="6437" y="2761"/>
                      <a:pt x="6652" y="2263"/>
                      <a:pt x="7082" y="1962"/>
                    </a:cubicBezTo>
                    <a:cubicBezTo>
                      <a:pt x="7352" y="1765"/>
                      <a:pt x="7697" y="1654"/>
                      <a:pt x="7875" y="1378"/>
                    </a:cubicBezTo>
                    <a:cubicBezTo>
                      <a:pt x="8158" y="948"/>
                      <a:pt x="7813" y="339"/>
                      <a:pt x="7328" y="130"/>
                    </a:cubicBezTo>
                    <a:cubicBezTo>
                      <a:pt x="7097" y="35"/>
                      <a:pt x="6850" y="1"/>
                      <a:pt x="6598" y="1"/>
                    </a:cubicBezTo>
                    <a:cubicBezTo>
                      <a:pt x="6315" y="1"/>
                      <a:pt x="6025" y="44"/>
                      <a:pt x="5748" y="93"/>
                    </a:cubicBezTo>
                    <a:cubicBezTo>
                      <a:pt x="5189" y="185"/>
                      <a:pt x="4636" y="290"/>
                      <a:pt x="4082" y="401"/>
                    </a:cubicBezTo>
                    <a:cubicBezTo>
                      <a:pt x="3523" y="290"/>
                      <a:pt x="2970" y="185"/>
                      <a:pt x="2417" y="93"/>
                    </a:cubicBezTo>
                    <a:cubicBezTo>
                      <a:pt x="2136" y="44"/>
                      <a:pt x="1845" y="1"/>
                      <a:pt x="1562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3" name="Google Shape;9553;p63"/>
              <p:cNvSpPr/>
              <p:nvPr/>
            </p:nvSpPr>
            <p:spPr>
              <a:xfrm>
                <a:off x="5147300" y="3277175"/>
                <a:ext cx="57200" cy="177000"/>
              </a:xfrm>
              <a:custGeom>
                <a:avLst/>
                <a:gdLst/>
                <a:ahLst/>
                <a:cxnLst/>
                <a:rect l="l" t="t" r="r" b="b"/>
                <a:pathLst>
                  <a:path w="2288" h="7080" extrusionOk="0">
                    <a:moveTo>
                      <a:pt x="1357" y="1"/>
                    </a:moveTo>
                    <a:cubicBezTo>
                      <a:pt x="1056" y="1"/>
                      <a:pt x="778" y="99"/>
                      <a:pt x="769" y="320"/>
                    </a:cubicBezTo>
                    <a:cubicBezTo>
                      <a:pt x="744" y="762"/>
                      <a:pt x="886" y="2176"/>
                      <a:pt x="861" y="3135"/>
                    </a:cubicBezTo>
                    <a:cubicBezTo>
                      <a:pt x="843" y="4100"/>
                      <a:pt x="480" y="5514"/>
                      <a:pt x="394" y="5919"/>
                    </a:cubicBezTo>
                    <a:cubicBezTo>
                      <a:pt x="308" y="6319"/>
                      <a:pt x="1" y="6583"/>
                      <a:pt x="50" y="6835"/>
                    </a:cubicBezTo>
                    <a:cubicBezTo>
                      <a:pt x="75" y="6978"/>
                      <a:pt x="453" y="7079"/>
                      <a:pt x="793" y="7079"/>
                    </a:cubicBezTo>
                    <a:cubicBezTo>
                      <a:pt x="1039" y="7079"/>
                      <a:pt x="1265" y="7026"/>
                      <a:pt x="1322" y="6897"/>
                    </a:cubicBezTo>
                    <a:cubicBezTo>
                      <a:pt x="1451" y="6589"/>
                      <a:pt x="1199" y="5766"/>
                      <a:pt x="1193" y="5249"/>
                    </a:cubicBezTo>
                    <a:cubicBezTo>
                      <a:pt x="1193" y="4733"/>
                      <a:pt x="1685" y="1660"/>
                      <a:pt x="1857" y="1395"/>
                    </a:cubicBezTo>
                    <a:cubicBezTo>
                      <a:pt x="1986" y="1199"/>
                      <a:pt x="2287" y="621"/>
                      <a:pt x="2091" y="277"/>
                    </a:cubicBezTo>
                    <a:cubicBezTo>
                      <a:pt x="1989" y="101"/>
                      <a:pt x="1661" y="1"/>
                      <a:pt x="1357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4" name="Google Shape;9554;p63"/>
              <p:cNvSpPr/>
              <p:nvPr/>
            </p:nvSpPr>
            <p:spPr>
              <a:xfrm>
                <a:off x="5122100" y="3459325"/>
                <a:ext cx="59350" cy="189300"/>
              </a:xfrm>
              <a:custGeom>
                <a:avLst/>
                <a:gdLst/>
                <a:ahLst/>
                <a:cxnLst/>
                <a:rect l="l" t="t" r="r" b="b"/>
                <a:pathLst>
                  <a:path w="2374" h="7572" extrusionOk="0">
                    <a:moveTo>
                      <a:pt x="1433" y="749"/>
                    </a:moveTo>
                    <a:cubicBezTo>
                      <a:pt x="1568" y="749"/>
                      <a:pt x="1728" y="875"/>
                      <a:pt x="1716" y="1006"/>
                    </a:cubicBezTo>
                    <a:cubicBezTo>
                      <a:pt x="1697" y="1203"/>
                      <a:pt x="929" y="3791"/>
                      <a:pt x="849" y="4682"/>
                    </a:cubicBezTo>
                    <a:lnTo>
                      <a:pt x="843" y="4682"/>
                    </a:lnTo>
                    <a:cubicBezTo>
                      <a:pt x="843" y="4682"/>
                      <a:pt x="990" y="1578"/>
                      <a:pt x="1273" y="859"/>
                    </a:cubicBezTo>
                    <a:cubicBezTo>
                      <a:pt x="1304" y="781"/>
                      <a:pt x="1365" y="749"/>
                      <a:pt x="1433" y="749"/>
                    </a:cubicBezTo>
                    <a:close/>
                    <a:moveTo>
                      <a:pt x="1236" y="0"/>
                    </a:moveTo>
                    <a:cubicBezTo>
                      <a:pt x="1064" y="0"/>
                      <a:pt x="934" y="43"/>
                      <a:pt x="904" y="121"/>
                    </a:cubicBezTo>
                    <a:cubicBezTo>
                      <a:pt x="585" y="889"/>
                      <a:pt x="1" y="7220"/>
                      <a:pt x="68" y="7442"/>
                    </a:cubicBezTo>
                    <a:cubicBezTo>
                      <a:pt x="98" y="7533"/>
                      <a:pt x="197" y="7572"/>
                      <a:pt x="313" y="7572"/>
                    </a:cubicBezTo>
                    <a:cubicBezTo>
                      <a:pt x="485" y="7572"/>
                      <a:pt x="693" y="7487"/>
                      <a:pt x="763" y="7362"/>
                    </a:cubicBezTo>
                    <a:cubicBezTo>
                      <a:pt x="880" y="7153"/>
                      <a:pt x="1291" y="5100"/>
                      <a:pt x="1580" y="3588"/>
                    </a:cubicBezTo>
                    <a:cubicBezTo>
                      <a:pt x="1869" y="2076"/>
                      <a:pt x="2373" y="551"/>
                      <a:pt x="2072" y="299"/>
                    </a:cubicBezTo>
                    <a:cubicBezTo>
                      <a:pt x="1824" y="91"/>
                      <a:pt x="1486" y="0"/>
                      <a:pt x="123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5" name="Google Shape;9555;p63"/>
              <p:cNvSpPr/>
              <p:nvPr/>
            </p:nvSpPr>
            <p:spPr>
              <a:xfrm>
                <a:off x="5133025" y="3652625"/>
                <a:ext cx="1645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658" h="1520" extrusionOk="0">
                    <a:moveTo>
                      <a:pt x="218" y="0"/>
                    </a:moveTo>
                    <a:cubicBezTo>
                      <a:pt x="147" y="0"/>
                      <a:pt x="80" y="42"/>
                      <a:pt x="49" y="109"/>
                    </a:cubicBezTo>
                    <a:cubicBezTo>
                      <a:pt x="12" y="189"/>
                      <a:pt x="0" y="275"/>
                      <a:pt x="18" y="367"/>
                    </a:cubicBezTo>
                    <a:cubicBezTo>
                      <a:pt x="37" y="570"/>
                      <a:pt x="117" y="767"/>
                      <a:pt x="117" y="970"/>
                    </a:cubicBezTo>
                    <a:cubicBezTo>
                      <a:pt x="117" y="1056"/>
                      <a:pt x="98" y="1142"/>
                      <a:pt x="98" y="1228"/>
                    </a:cubicBezTo>
                    <a:cubicBezTo>
                      <a:pt x="98" y="1314"/>
                      <a:pt x="129" y="1394"/>
                      <a:pt x="184" y="1455"/>
                    </a:cubicBezTo>
                    <a:cubicBezTo>
                      <a:pt x="233" y="1498"/>
                      <a:pt x="292" y="1519"/>
                      <a:pt x="350" y="1519"/>
                    </a:cubicBezTo>
                    <a:cubicBezTo>
                      <a:pt x="411" y="1519"/>
                      <a:pt x="473" y="1496"/>
                      <a:pt x="523" y="1449"/>
                    </a:cubicBezTo>
                    <a:cubicBezTo>
                      <a:pt x="609" y="1363"/>
                      <a:pt x="658" y="1234"/>
                      <a:pt x="652" y="1111"/>
                    </a:cubicBezTo>
                    <a:cubicBezTo>
                      <a:pt x="645" y="982"/>
                      <a:pt x="621" y="853"/>
                      <a:pt x="578" y="736"/>
                    </a:cubicBezTo>
                    <a:cubicBezTo>
                      <a:pt x="523" y="564"/>
                      <a:pt x="473" y="398"/>
                      <a:pt x="424" y="232"/>
                    </a:cubicBezTo>
                    <a:cubicBezTo>
                      <a:pt x="393" y="140"/>
                      <a:pt x="350" y="29"/>
                      <a:pt x="258" y="5"/>
                    </a:cubicBezTo>
                    <a:cubicBezTo>
                      <a:pt x="245" y="2"/>
                      <a:pt x="232" y="0"/>
                      <a:pt x="218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6" name="Google Shape;9556;p63"/>
              <p:cNvSpPr/>
              <p:nvPr/>
            </p:nvSpPr>
            <p:spPr>
              <a:xfrm>
                <a:off x="5138400" y="3692475"/>
                <a:ext cx="9850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394" h="636" extrusionOk="0">
                    <a:moveTo>
                      <a:pt x="213" y="0"/>
                    </a:moveTo>
                    <a:cubicBezTo>
                      <a:pt x="197" y="0"/>
                      <a:pt x="181" y="3"/>
                      <a:pt x="166" y="9"/>
                    </a:cubicBezTo>
                    <a:cubicBezTo>
                      <a:pt x="111" y="21"/>
                      <a:pt x="68" y="46"/>
                      <a:pt x="25" y="83"/>
                    </a:cubicBezTo>
                    <a:cubicBezTo>
                      <a:pt x="0" y="267"/>
                      <a:pt x="92" y="587"/>
                      <a:pt x="258" y="636"/>
                    </a:cubicBezTo>
                    <a:cubicBezTo>
                      <a:pt x="357" y="501"/>
                      <a:pt x="394" y="322"/>
                      <a:pt x="363" y="156"/>
                    </a:cubicBezTo>
                    <a:cubicBezTo>
                      <a:pt x="363" y="113"/>
                      <a:pt x="338" y="70"/>
                      <a:pt x="314" y="40"/>
                    </a:cubicBezTo>
                    <a:cubicBezTo>
                      <a:pt x="284" y="14"/>
                      <a:pt x="248" y="0"/>
                      <a:pt x="213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7" name="Google Shape;9557;p63"/>
              <p:cNvSpPr/>
              <p:nvPr/>
            </p:nvSpPr>
            <p:spPr>
              <a:xfrm>
                <a:off x="5142075" y="3714950"/>
                <a:ext cx="5875" cy="10650"/>
              </a:xfrm>
              <a:custGeom>
                <a:avLst/>
                <a:gdLst/>
                <a:ahLst/>
                <a:cxnLst/>
                <a:rect l="l" t="t" r="r" b="b"/>
                <a:pathLst>
                  <a:path w="235" h="426" extrusionOk="0">
                    <a:moveTo>
                      <a:pt x="96" y="0"/>
                    </a:moveTo>
                    <a:cubicBezTo>
                      <a:pt x="68" y="0"/>
                      <a:pt x="40" y="11"/>
                      <a:pt x="19" y="32"/>
                    </a:cubicBezTo>
                    <a:cubicBezTo>
                      <a:pt x="1" y="142"/>
                      <a:pt x="7" y="259"/>
                      <a:pt x="44" y="364"/>
                    </a:cubicBezTo>
                    <a:cubicBezTo>
                      <a:pt x="50" y="395"/>
                      <a:pt x="81" y="425"/>
                      <a:pt x="99" y="425"/>
                    </a:cubicBezTo>
                    <a:cubicBezTo>
                      <a:pt x="118" y="425"/>
                      <a:pt x="136" y="401"/>
                      <a:pt x="142" y="382"/>
                    </a:cubicBezTo>
                    <a:cubicBezTo>
                      <a:pt x="179" y="333"/>
                      <a:pt x="204" y="272"/>
                      <a:pt x="216" y="210"/>
                    </a:cubicBezTo>
                    <a:cubicBezTo>
                      <a:pt x="234" y="149"/>
                      <a:pt x="222" y="87"/>
                      <a:pt x="179" y="38"/>
                    </a:cubicBezTo>
                    <a:cubicBezTo>
                      <a:pt x="157" y="13"/>
                      <a:pt x="126" y="0"/>
                      <a:pt x="9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8" name="Google Shape;9558;p63"/>
              <p:cNvSpPr/>
              <p:nvPr/>
            </p:nvSpPr>
            <p:spPr>
              <a:xfrm>
                <a:off x="5114425" y="3654700"/>
                <a:ext cx="14475" cy="37975"/>
              </a:xfrm>
              <a:custGeom>
                <a:avLst/>
                <a:gdLst/>
                <a:ahLst/>
                <a:cxnLst/>
                <a:rect l="l" t="t" r="r" b="b"/>
                <a:pathLst>
                  <a:path w="579" h="1519" extrusionOk="0">
                    <a:moveTo>
                      <a:pt x="370" y="1"/>
                    </a:moveTo>
                    <a:cubicBezTo>
                      <a:pt x="366" y="1"/>
                      <a:pt x="361" y="1"/>
                      <a:pt x="357" y="2"/>
                    </a:cubicBezTo>
                    <a:cubicBezTo>
                      <a:pt x="258" y="14"/>
                      <a:pt x="209" y="118"/>
                      <a:pt x="179" y="211"/>
                    </a:cubicBezTo>
                    <a:cubicBezTo>
                      <a:pt x="93" y="493"/>
                      <a:pt x="37" y="788"/>
                      <a:pt x="13" y="1083"/>
                    </a:cubicBezTo>
                    <a:cubicBezTo>
                      <a:pt x="0" y="1163"/>
                      <a:pt x="0" y="1249"/>
                      <a:pt x="19" y="1335"/>
                    </a:cubicBezTo>
                    <a:cubicBezTo>
                      <a:pt x="36" y="1454"/>
                      <a:pt x="131" y="1518"/>
                      <a:pt x="227" y="1518"/>
                    </a:cubicBezTo>
                    <a:cubicBezTo>
                      <a:pt x="304" y="1518"/>
                      <a:pt x="382" y="1476"/>
                      <a:pt x="418" y="1385"/>
                    </a:cubicBezTo>
                    <a:cubicBezTo>
                      <a:pt x="467" y="1299"/>
                      <a:pt x="492" y="1200"/>
                      <a:pt x="504" y="1102"/>
                    </a:cubicBezTo>
                    <a:cubicBezTo>
                      <a:pt x="554" y="831"/>
                      <a:pt x="578" y="561"/>
                      <a:pt x="566" y="284"/>
                    </a:cubicBezTo>
                    <a:cubicBezTo>
                      <a:pt x="560" y="217"/>
                      <a:pt x="547" y="149"/>
                      <a:pt x="517" y="94"/>
                    </a:cubicBezTo>
                    <a:cubicBezTo>
                      <a:pt x="488" y="37"/>
                      <a:pt x="428" y="1"/>
                      <a:pt x="37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9" name="Google Shape;9559;p63"/>
              <p:cNvSpPr/>
              <p:nvPr/>
            </p:nvSpPr>
            <p:spPr>
              <a:xfrm>
                <a:off x="5110575" y="3696375"/>
                <a:ext cx="12025" cy="27425"/>
              </a:xfrm>
              <a:custGeom>
                <a:avLst/>
                <a:gdLst/>
                <a:ahLst/>
                <a:cxnLst/>
                <a:rect l="l" t="t" r="r" b="b"/>
                <a:pathLst>
                  <a:path w="481" h="1097" extrusionOk="0">
                    <a:moveTo>
                      <a:pt x="253" y="0"/>
                    </a:moveTo>
                    <a:cubicBezTo>
                      <a:pt x="191" y="0"/>
                      <a:pt x="136" y="31"/>
                      <a:pt x="105" y="86"/>
                    </a:cubicBezTo>
                    <a:cubicBezTo>
                      <a:pt x="74" y="136"/>
                      <a:pt x="56" y="197"/>
                      <a:pt x="56" y="259"/>
                    </a:cubicBezTo>
                    <a:cubicBezTo>
                      <a:pt x="44" y="369"/>
                      <a:pt x="62" y="480"/>
                      <a:pt x="44" y="590"/>
                    </a:cubicBezTo>
                    <a:cubicBezTo>
                      <a:pt x="25" y="683"/>
                      <a:pt x="13" y="781"/>
                      <a:pt x="7" y="873"/>
                    </a:cubicBezTo>
                    <a:cubicBezTo>
                      <a:pt x="1" y="972"/>
                      <a:pt x="56" y="1058"/>
                      <a:pt x="142" y="1094"/>
                    </a:cubicBezTo>
                    <a:cubicBezTo>
                      <a:pt x="153" y="1096"/>
                      <a:pt x="164" y="1097"/>
                      <a:pt x="174" y="1097"/>
                    </a:cubicBezTo>
                    <a:cubicBezTo>
                      <a:pt x="248" y="1097"/>
                      <a:pt x="313" y="1061"/>
                      <a:pt x="345" y="996"/>
                    </a:cubicBezTo>
                    <a:cubicBezTo>
                      <a:pt x="382" y="922"/>
                      <a:pt x="406" y="849"/>
                      <a:pt x="419" y="769"/>
                    </a:cubicBezTo>
                    <a:cubicBezTo>
                      <a:pt x="449" y="578"/>
                      <a:pt x="480" y="381"/>
                      <a:pt x="431" y="203"/>
                    </a:cubicBezTo>
                    <a:cubicBezTo>
                      <a:pt x="406" y="105"/>
                      <a:pt x="345" y="7"/>
                      <a:pt x="253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0" name="Google Shape;9560;p63"/>
              <p:cNvSpPr/>
              <p:nvPr/>
            </p:nvSpPr>
            <p:spPr>
              <a:xfrm>
                <a:off x="5116275" y="3726575"/>
                <a:ext cx="12150" cy="19075"/>
              </a:xfrm>
              <a:custGeom>
                <a:avLst/>
                <a:gdLst/>
                <a:ahLst/>
                <a:cxnLst/>
                <a:rect l="l" t="t" r="r" b="b"/>
                <a:pathLst>
                  <a:path w="486" h="763" extrusionOk="0">
                    <a:moveTo>
                      <a:pt x="120" y="0"/>
                    </a:moveTo>
                    <a:cubicBezTo>
                      <a:pt x="65" y="0"/>
                      <a:pt x="12" y="60"/>
                      <a:pt x="6" y="120"/>
                    </a:cubicBezTo>
                    <a:cubicBezTo>
                      <a:pt x="0" y="188"/>
                      <a:pt x="25" y="255"/>
                      <a:pt x="74" y="311"/>
                    </a:cubicBezTo>
                    <a:cubicBezTo>
                      <a:pt x="117" y="360"/>
                      <a:pt x="154" y="421"/>
                      <a:pt x="191" y="483"/>
                    </a:cubicBezTo>
                    <a:cubicBezTo>
                      <a:pt x="221" y="544"/>
                      <a:pt x="227" y="624"/>
                      <a:pt x="271" y="686"/>
                    </a:cubicBezTo>
                    <a:cubicBezTo>
                      <a:pt x="296" y="728"/>
                      <a:pt x="346" y="762"/>
                      <a:pt x="392" y="762"/>
                    </a:cubicBezTo>
                    <a:cubicBezTo>
                      <a:pt x="412" y="762"/>
                      <a:pt x="432" y="756"/>
                      <a:pt x="449" y="741"/>
                    </a:cubicBezTo>
                    <a:cubicBezTo>
                      <a:pt x="473" y="710"/>
                      <a:pt x="486" y="667"/>
                      <a:pt x="473" y="624"/>
                    </a:cubicBezTo>
                    <a:cubicBezTo>
                      <a:pt x="461" y="587"/>
                      <a:pt x="443" y="550"/>
                      <a:pt x="424" y="513"/>
                    </a:cubicBezTo>
                    <a:cubicBezTo>
                      <a:pt x="357" y="397"/>
                      <a:pt x="295" y="274"/>
                      <a:pt x="252" y="145"/>
                    </a:cubicBezTo>
                    <a:cubicBezTo>
                      <a:pt x="227" y="89"/>
                      <a:pt x="203" y="16"/>
                      <a:pt x="141" y="3"/>
                    </a:cubicBezTo>
                    <a:cubicBezTo>
                      <a:pt x="134" y="1"/>
                      <a:pt x="127" y="0"/>
                      <a:pt x="12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1" name="Google Shape;9561;p63"/>
              <p:cNvSpPr/>
              <p:nvPr/>
            </p:nvSpPr>
            <p:spPr>
              <a:xfrm>
                <a:off x="5128550" y="3745675"/>
                <a:ext cx="7550" cy="137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549" extrusionOk="0">
                    <a:moveTo>
                      <a:pt x="102" y="0"/>
                    </a:moveTo>
                    <a:cubicBezTo>
                      <a:pt x="97" y="0"/>
                      <a:pt x="92" y="1"/>
                      <a:pt x="87" y="1"/>
                    </a:cubicBezTo>
                    <a:cubicBezTo>
                      <a:pt x="1" y="198"/>
                      <a:pt x="99" y="487"/>
                      <a:pt x="271" y="549"/>
                    </a:cubicBezTo>
                    <a:cubicBezTo>
                      <a:pt x="296" y="432"/>
                      <a:pt x="302" y="321"/>
                      <a:pt x="284" y="204"/>
                    </a:cubicBezTo>
                    <a:cubicBezTo>
                      <a:pt x="260" y="100"/>
                      <a:pt x="188" y="0"/>
                      <a:pt x="10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2" name="Google Shape;9562;p63"/>
              <p:cNvSpPr/>
              <p:nvPr/>
            </p:nvSpPr>
            <p:spPr>
              <a:xfrm>
                <a:off x="5222800" y="3273175"/>
                <a:ext cx="93725" cy="201525"/>
              </a:xfrm>
              <a:custGeom>
                <a:avLst/>
                <a:gdLst/>
                <a:ahLst/>
                <a:cxnLst/>
                <a:rect l="l" t="t" r="r" b="b"/>
                <a:pathLst>
                  <a:path w="3749" h="8061" extrusionOk="0">
                    <a:moveTo>
                      <a:pt x="3127" y="0"/>
                    </a:moveTo>
                    <a:lnTo>
                      <a:pt x="3127" y="0"/>
                    </a:lnTo>
                    <a:cubicBezTo>
                      <a:pt x="3127" y="0"/>
                      <a:pt x="3201" y="4543"/>
                      <a:pt x="3127" y="4610"/>
                    </a:cubicBezTo>
                    <a:cubicBezTo>
                      <a:pt x="3048" y="4684"/>
                      <a:pt x="2654" y="4936"/>
                      <a:pt x="2150" y="5772"/>
                    </a:cubicBezTo>
                    <a:cubicBezTo>
                      <a:pt x="1665" y="6571"/>
                      <a:pt x="1492" y="7395"/>
                      <a:pt x="1210" y="7450"/>
                    </a:cubicBezTo>
                    <a:cubicBezTo>
                      <a:pt x="1200" y="7452"/>
                      <a:pt x="1190" y="7453"/>
                      <a:pt x="1180" y="7453"/>
                    </a:cubicBezTo>
                    <a:cubicBezTo>
                      <a:pt x="907" y="7453"/>
                      <a:pt x="313" y="6850"/>
                      <a:pt x="134" y="6850"/>
                    </a:cubicBezTo>
                    <a:cubicBezTo>
                      <a:pt x="114" y="6850"/>
                      <a:pt x="100" y="6857"/>
                      <a:pt x="91" y="6872"/>
                    </a:cubicBezTo>
                    <a:cubicBezTo>
                      <a:pt x="1" y="7029"/>
                      <a:pt x="669" y="8060"/>
                      <a:pt x="1215" y="8060"/>
                    </a:cubicBezTo>
                    <a:cubicBezTo>
                      <a:pt x="1228" y="8060"/>
                      <a:pt x="1240" y="8060"/>
                      <a:pt x="1253" y="8059"/>
                    </a:cubicBezTo>
                    <a:cubicBezTo>
                      <a:pt x="1806" y="8009"/>
                      <a:pt x="2150" y="7026"/>
                      <a:pt x="2451" y="6252"/>
                    </a:cubicBezTo>
                    <a:cubicBezTo>
                      <a:pt x="2753" y="5483"/>
                      <a:pt x="3748" y="5065"/>
                      <a:pt x="3748" y="5065"/>
                    </a:cubicBezTo>
                    <a:lnTo>
                      <a:pt x="3748" y="25"/>
                    </a:lnTo>
                    <a:cubicBezTo>
                      <a:pt x="3429" y="25"/>
                      <a:pt x="3128" y="0"/>
                      <a:pt x="3127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3" name="Google Shape;9563;p63"/>
              <p:cNvSpPr/>
              <p:nvPr/>
            </p:nvSpPr>
            <p:spPr>
              <a:xfrm>
                <a:off x="5228100" y="3274500"/>
                <a:ext cx="76125" cy="17600"/>
              </a:xfrm>
              <a:custGeom>
                <a:avLst/>
                <a:gdLst/>
                <a:ahLst/>
                <a:cxnLst/>
                <a:rect l="l" t="t" r="r" b="b"/>
                <a:pathLst>
                  <a:path w="3045" h="704" extrusionOk="0">
                    <a:moveTo>
                      <a:pt x="502" y="0"/>
                    </a:moveTo>
                    <a:cubicBezTo>
                      <a:pt x="143" y="0"/>
                      <a:pt x="0" y="171"/>
                      <a:pt x="76" y="292"/>
                    </a:cubicBezTo>
                    <a:cubicBezTo>
                      <a:pt x="155" y="413"/>
                      <a:pt x="1637" y="703"/>
                      <a:pt x="2617" y="703"/>
                    </a:cubicBezTo>
                    <a:cubicBezTo>
                      <a:pt x="2775" y="703"/>
                      <a:pt x="2921" y="696"/>
                      <a:pt x="3045" y="679"/>
                    </a:cubicBezTo>
                    <a:lnTo>
                      <a:pt x="3002" y="230"/>
                    </a:lnTo>
                    <a:cubicBezTo>
                      <a:pt x="3002" y="230"/>
                      <a:pt x="1317" y="126"/>
                      <a:pt x="770" y="27"/>
                    </a:cubicBezTo>
                    <a:cubicBezTo>
                      <a:pt x="670" y="8"/>
                      <a:pt x="581" y="0"/>
                      <a:pt x="50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4" name="Google Shape;9564;p63"/>
              <p:cNvSpPr/>
              <p:nvPr/>
            </p:nvSpPr>
            <p:spPr>
              <a:xfrm>
                <a:off x="5277625" y="3243725"/>
                <a:ext cx="34750" cy="1035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414" extrusionOk="0">
                    <a:moveTo>
                      <a:pt x="246" y="1"/>
                    </a:moveTo>
                    <a:cubicBezTo>
                      <a:pt x="64" y="1"/>
                      <a:pt x="1" y="127"/>
                      <a:pt x="43" y="207"/>
                    </a:cubicBezTo>
                    <a:cubicBezTo>
                      <a:pt x="82" y="284"/>
                      <a:pt x="642" y="413"/>
                      <a:pt x="1073" y="413"/>
                    </a:cubicBezTo>
                    <a:cubicBezTo>
                      <a:pt x="1193" y="413"/>
                      <a:pt x="1303" y="403"/>
                      <a:pt x="1389" y="379"/>
                    </a:cubicBezTo>
                    <a:lnTo>
                      <a:pt x="1340" y="72"/>
                    </a:lnTo>
                    <a:cubicBezTo>
                      <a:pt x="1340" y="72"/>
                      <a:pt x="590" y="60"/>
                      <a:pt x="338" y="10"/>
                    </a:cubicBezTo>
                    <a:cubicBezTo>
                      <a:pt x="305" y="4"/>
                      <a:pt x="274" y="1"/>
                      <a:pt x="246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5" name="Google Shape;9565;p63"/>
              <p:cNvSpPr/>
              <p:nvPr/>
            </p:nvSpPr>
            <p:spPr>
              <a:xfrm>
                <a:off x="5289300" y="3228050"/>
                <a:ext cx="2707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381" extrusionOk="0">
                    <a:moveTo>
                      <a:pt x="182" y="0"/>
                    </a:moveTo>
                    <a:cubicBezTo>
                      <a:pt x="45" y="0"/>
                      <a:pt x="0" y="115"/>
                      <a:pt x="37" y="189"/>
                    </a:cubicBezTo>
                    <a:cubicBezTo>
                      <a:pt x="67" y="253"/>
                      <a:pt x="525" y="381"/>
                      <a:pt x="863" y="381"/>
                    </a:cubicBezTo>
                    <a:cubicBezTo>
                      <a:pt x="946" y="381"/>
                      <a:pt x="1022" y="373"/>
                      <a:pt x="1082" y="355"/>
                    </a:cubicBezTo>
                    <a:lnTo>
                      <a:pt x="1039" y="78"/>
                    </a:lnTo>
                    <a:cubicBezTo>
                      <a:pt x="1039" y="78"/>
                      <a:pt x="455" y="60"/>
                      <a:pt x="258" y="10"/>
                    </a:cubicBezTo>
                    <a:cubicBezTo>
                      <a:pt x="231" y="3"/>
                      <a:pt x="205" y="0"/>
                      <a:pt x="18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6" name="Google Shape;9566;p63"/>
              <p:cNvSpPr/>
              <p:nvPr/>
            </p:nvSpPr>
            <p:spPr>
              <a:xfrm>
                <a:off x="5289400" y="3427625"/>
                <a:ext cx="24975" cy="877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351" extrusionOk="0">
                    <a:moveTo>
                      <a:pt x="166" y="0"/>
                    </a:moveTo>
                    <a:cubicBezTo>
                      <a:pt x="31" y="0"/>
                      <a:pt x="1" y="132"/>
                      <a:pt x="39" y="209"/>
                    </a:cubicBezTo>
                    <a:cubicBezTo>
                      <a:pt x="73" y="272"/>
                      <a:pt x="394" y="351"/>
                      <a:pt x="674" y="351"/>
                    </a:cubicBezTo>
                    <a:cubicBezTo>
                      <a:pt x="800" y="351"/>
                      <a:pt x="918" y="335"/>
                      <a:pt x="998" y="295"/>
                    </a:cubicBezTo>
                    <a:lnTo>
                      <a:pt x="931" y="12"/>
                    </a:lnTo>
                    <a:cubicBezTo>
                      <a:pt x="931" y="12"/>
                      <a:pt x="724" y="24"/>
                      <a:pt x="524" y="24"/>
                    </a:cubicBezTo>
                    <a:cubicBezTo>
                      <a:pt x="404" y="24"/>
                      <a:pt x="287" y="20"/>
                      <a:pt x="218" y="6"/>
                    </a:cubicBezTo>
                    <a:cubicBezTo>
                      <a:pt x="199" y="2"/>
                      <a:pt x="182" y="0"/>
                      <a:pt x="16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7" name="Google Shape;9567;p63"/>
              <p:cNvSpPr/>
              <p:nvPr/>
            </p:nvSpPr>
            <p:spPr>
              <a:xfrm>
                <a:off x="5289250" y="3446250"/>
                <a:ext cx="25125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1005" h="352" extrusionOk="0">
                    <a:moveTo>
                      <a:pt x="178" y="1"/>
                    </a:moveTo>
                    <a:cubicBezTo>
                      <a:pt x="32" y="1"/>
                      <a:pt x="1" y="135"/>
                      <a:pt x="45" y="214"/>
                    </a:cubicBezTo>
                    <a:cubicBezTo>
                      <a:pt x="75" y="274"/>
                      <a:pt x="404" y="352"/>
                      <a:pt x="688" y="352"/>
                    </a:cubicBezTo>
                    <a:cubicBezTo>
                      <a:pt x="811" y="352"/>
                      <a:pt x="926" y="337"/>
                      <a:pt x="1004" y="300"/>
                    </a:cubicBezTo>
                    <a:lnTo>
                      <a:pt x="937" y="11"/>
                    </a:lnTo>
                    <a:cubicBezTo>
                      <a:pt x="937" y="11"/>
                      <a:pt x="730" y="23"/>
                      <a:pt x="530" y="23"/>
                    </a:cubicBezTo>
                    <a:cubicBezTo>
                      <a:pt x="410" y="23"/>
                      <a:pt x="293" y="18"/>
                      <a:pt x="224" y="5"/>
                    </a:cubicBezTo>
                    <a:cubicBezTo>
                      <a:pt x="207" y="2"/>
                      <a:pt x="192" y="1"/>
                      <a:pt x="178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8" name="Google Shape;9568;p63"/>
              <p:cNvSpPr/>
              <p:nvPr/>
            </p:nvSpPr>
            <p:spPr>
              <a:xfrm>
                <a:off x="5289275" y="3464950"/>
                <a:ext cx="25100" cy="8775"/>
              </a:xfrm>
              <a:custGeom>
                <a:avLst/>
                <a:gdLst/>
                <a:ahLst/>
                <a:cxnLst/>
                <a:rect l="l" t="t" r="r" b="b"/>
                <a:pathLst>
                  <a:path w="1004" h="351" extrusionOk="0">
                    <a:moveTo>
                      <a:pt x="171" y="1"/>
                    </a:moveTo>
                    <a:cubicBezTo>
                      <a:pt x="35" y="1"/>
                      <a:pt x="0" y="132"/>
                      <a:pt x="44" y="209"/>
                    </a:cubicBezTo>
                    <a:cubicBezTo>
                      <a:pt x="74" y="269"/>
                      <a:pt x="402" y="350"/>
                      <a:pt x="686" y="350"/>
                    </a:cubicBezTo>
                    <a:cubicBezTo>
                      <a:pt x="809" y="350"/>
                      <a:pt x="925" y="335"/>
                      <a:pt x="1003" y="295"/>
                    </a:cubicBezTo>
                    <a:lnTo>
                      <a:pt x="929" y="13"/>
                    </a:lnTo>
                    <a:cubicBezTo>
                      <a:pt x="929" y="13"/>
                      <a:pt x="732" y="22"/>
                      <a:pt x="536" y="22"/>
                    </a:cubicBezTo>
                    <a:cubicBezTo>
                      <a:pt x="414" y="22"/>
                      <a:pt x="294" y="18"/>
                      <a:pt x="223" y="7"/>
                    </a:cubicBezTo>
                    <a:cubicBezTo>
                      <a:pt x="204" y="3"/>
                      <a:pt x="187" y="1"/>
                      <a:pt x="171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9" name="Google Shape;9569;p63"/>
              <p:cNvSpPr/>
              <p:nvPr/>
            </p:nvSpPr>
            <p:spPr>
              <a:xfrm>
                <a:off x="5289275" y="3483550"/>
                <a:ext cx="25100" cy="8750"/>
              </a:xfrm>
              <a:custGeom>
                <a:avLst/>
                <a:gdLst/>
                <a:ahLst/>
                <a:cxnLst/>
                <a:rect l="l" t="t" r="r" b="b"/>
                <a:pathLst>
                  <a:path w="1004" h="350" extrusionOk="0">
                    <a:moveTo>
                      <a:pt x="170" y="1"/>
                    </a:moveTo>
                    <a:cubicBezTo>
                      <a:pt x="30" y="1"/>
                      <a:pt x="0" y="132"/>
                      <a:pt x="44" y="209"/>
                    </a:cubicBezTo>
                    <a:cubicBezTo>
                      <a:pt x="74" y="269"/>
                      <a:pt x="402" y="350"/>
                      <a:pt x="686" y="350"/>
                    </a:cubicBezTo>
                    <a:cubicBezTo>
                      <a:pt x="809" y="350"/>
                      <a:pt x="925" y="334"/>
                      <a:pt x="1003" y="295"/>
                    </a:cubicBezTo>
                    <a:lnTo>
                      <a:pt x="929" y="12"/>
                    </a:lnTo>
                    <a:cubicBezTo>
                      <a:pt x="929" y="12"/>
                      <a:pt x="732" y="22"/>
                      <a:pt x="536" y="22"/>
                    </a:cubicBezTo>
                    <a:cubicBezTo>
                      <a:pt x="414" y="22"/>
                      <a:pt x="294" y="18"/>
                      <a:pt x="223" y="6"/>
                    </a:cubicBezTo>
                    <a:cubicBezTo>
                      <a:pt x="203" y="2"/>
                      <a:pt x="186" y="1"/>
                      <a:pt x="17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0" name="Google Shape;9570;p63"/>
              <p:cNvSpPr/>
              <p:nvPr/>
            </p:nvSpPr>
            <p:spPr>
              <a:xfrm>
                <a:off x="5289275" y="3502150"/>
                <a:ext cx="25100" cy="8750"/>
              </a:xfrm>
              <a:custGeom>
                <a:avLst/>
                <a:gdLst/>
                <a:ahLst/>
                <a:cxnLst/>
                <a:rect l="l" t="t" r="r" b="b"/>
                <a:pathLst>
                  <a:path w="1004" h="350" extrusionOk="0">
                    <a:moveTo>
                      <a:pt x="170" y="0"/>
                    </a:moveTo>
                    <a:cubicBezTo>
                      <a:pt x="30" y="0"/>
                      <a:pt x="0" y="132"/>
                      <a:pt x="44" y="209"/>
                    </a:cubicBezTo>
                    <a:cubicBezTo>
                      <a:pt x="74" y="269"/>
                      <a:pt x="399" y="350"/>
                      <a:pt x="683" y="350"/>
                    </a:cubicBezTo>
                    <a:cubicBezTo>
                      <a:pt x="807" y="350"/>
                      <a:pt x="923" y="334"/>
                      <a:pt x="1003" y="295"/>
                    </a:cubicBezTo>
                    <a:lnTo>
                      <a:pt x="929" y="12"/>
                    </a:lnTo>
                    <a:cubicBezTo>
                      <a:pt x="929" y="12"/>
                      <a:pt x="723" y="24"/>
                      <a:pt x="525" y="24"/>
                    </a:cubicBezTo>
                    <a:cubicBezTo>
                      <a:pt x="406" y="24"/>
                      <a:pt x="289" y="20"/>
                      <a:pt x="223" y="6"/>
                    </a:cubicBezTo>
                    <a:cubicBezTo>
                      <a:pt x="203" y="2"/>
                      <a:pt x="186" y="0"/>
                      <a:pt x="17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1" name="Google Shape;9571;p63"/>
              <p:cNvSpPr/>
              <p:nvPr/>
            </p:nvSpPr>
            <p:spPr>
              <a:xfrm>
                <a:off x="5289250" y="3520775"/>
                <a:ext cx="25125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1005" h="352" extrusionOk="0">
                    <a:moveTo>
                      <a:pt x="178" y="1"/>
                    </a:moveTo>
                    <a:cubicBezTo>
                      <a:pt x="32" y="1"/>
                      <a:pt x="1" y="135"/>
                      <a:pt x="45" y="214"/>
                    </a:cubicBezTo>
                    <a:cubicBezTo>
                      <a:pt x="75" y="274"/>
                      <a:pt x="401" y="352"/>
                      <a:pt x="685" y="352"/>
                    </a:cubicBezTo>
                    <a:cubicBezTo>
                      <a:pt x="809" y="352"/>
                      <a:pt x="924" y="337"/>
                      <a:pt x="1004" y="300"/>
                    </a:cubicBezTo>
                    <a:lnTo>
                      <a:pt x="930" y="11"/>
                    </a:lnTo>
                    <a:cubicBezTo>
                      <a:pt x="930" y="11"/>
                      <a:pt x="724" y="23"/>
                      <a:pt x="526" y="23"/>
                    </a:cubicBezTo>
                    <a:cubicBezTo>
                      <a:pt x="407" y="23"/>
                      <a:pt x="290" y="19"/>
                      <a:pt x="224" y="5"/>
                    </a:cubicBezTo>
                    <a:cubicBezTo>
                      <a:pt x="207" y="2"/>
                      <a:pt x="192" y="1"/>
                      <a:pt x="178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2" name="Google Shape;9572;p63"/>
              <p:cNvSpPr/>
              <p:nvPr/>
            </p:nvSpPr>
            <p:spPr>
              <a:xfrm>
                <a:off x="5289275" y="3539500"/>
                <a:ext cx="25100" cy="8750"/>
              </a:xfrm>
              <a:custGeom>
                <a:avLst/>
                <a:gdLst/>
                <a:ahLst/>
                <a:cxnLst/>
                <a:rect l="l" t="t" r="r" b="b"/>
                <a:pathLst>
                  <a:path w="1004" h="350" extrusionOk="0">
                    <a:moveTo>
                      <a:pt x="170" y="0"/>
                    </a:moveTo>
                    <a:cubicBezTo>
                      <a:pt x="30" y="0"/>
                      <a:pt x="0" y="131"/>
                      <a:pt x="44" y="209"/>
                    </a:cubicBezTo>
                    <a:cubicBezTo>
                      <a:pt x="74" y="268"/>
                      <a:pt x="399" y="349"/>
                      <a:pt x="683" y="349"/>
                    </a:cubicBezTo>
                    <a:cubicBezTo>
                      <a:pt x="807" y="349"/>
                      <a:pt x="923" y="334"/>
                      <a:pt x="1003" y="295"/>
                    </a:cubicBezTo>
                    <a:lnTo>
                      <a:pt x="929" y="12"/>
                    </a:lnTo>
                    <a:cubicBezTo>
                      <a:pt x="929" y="12"/>
                      <a:pt x="729" y="21"/>
                      <a:pt x="534" y="21"/>
                    </a:cubicBezTo>
                    <a:cubicBezTo>
                      <a:pt x="412" y="21"/>
                      <a:pt x="291" y="18"/>
                      <a:pt x="223" y="6"/>
                    </a:cubicBezTo>
                    <a:cubicBezTo>
                      <a:pt x="203" y="2"/>
                      <a:pt x="186" y="0"/>
                      <a:pt x="17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3" name="Google Shape;9573;p63"/>
              <p:cNvSpPr/>
              <p:nvPr/>
            </p:nvSpPr>
            <p:spPr>
              <a:xfrm>
                <a:off x="5289250" y="3558125"/>
                <a:ext cx="24975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999" h="348" extrusionOk="0">
                    <a:moveTo>
                      <a:pt x="176" y="0"/>
                    </a:moveTo>
                    <a:cubicBezTo>
                      <a:pt x="32" y="0"/>
                      <a:pt x="0" y="129"/>
                      <a:pt x="39" y="207"/>
                    </a:cubicBezTo>
                    <a:cubicBezTo>
                      <a:pt x="73" y="267"/>
                      <a:pt x="400" y="348"/>
                      <a:pt x="682" y="348"/>
                    </a:cubicBezTo>
                    <a:cubicBezTo>
                      <a:pt x="805" y="348"/>
                      <a:pt x="920" y="333"/>
                      <a:pt x="998" y="293"/>
                    </a:cubicBezTo>
                    <a:lnTo>
                      <a:pt x="930" y="11"/>
                    </a:lnTo>
                    <a:cubicBezTo>
                      <a:pt x="930" y="11"/>
                      <a:pt x="730" y="20"/>
                      <a:pt x="535" y="20"/>
                    </a:cubicBezTo>
                    <a:cubicBezTo>
                      <a:pt x="413" y="20"/>
                      <a:pt x="292" y="16"/>
                      <a:pt x="224" y="4"/>
                    </a:cubicBezTo>
                    <a:cubicBezTo>
                      <a:pt x="207" y="2"/>
                      <a:pt x="191" y="0"/>
                      <a:pt x="17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4" name="Google Shape;9574;p63"/>
              <p:cNvSpPr/>
              <p:nvPr/>
            </p:nvSpPr>
            <p:spPr>
              <a:xfrm>
                <a:off x="5289225" y="3576725"/>
                <a:ext cx="25000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1000" h="352" extrusionOk="0">
                    <a:moveTo>
                      <a:pt x="174" y="0"/>
                    </a:moveTo>
                    <a:cubicBezTo>
                      <a:pt x="33" y="0"/>
                      <a:pt x="1" y="135"/>
                      <a:pt x="40" y="213"/>
                    </a:cubicBezTo>
                    <a:cubicBezTo>
                      <a:pt x="74" y="273"/>
                      <a:pt x="402" y="351"/>
                      <a:pt x="684" y="351"/>
                    </a:cubicBezTo>
                    <a:cubicBezTo>
                      <a:pt x="807" y="351"/>
                      <a:pt x="921" y="336"/>
                      <a:pt x="999" y="299"/>
                    </a:cubicBezTo>
                    <a:lnTo>
                      <a:pt x="931" y="10"/>
                    </a:lnTo>
                    <a:cubicBezTo>
                      <a:pt x="931" y="10"/>
                      <a:pt x="731" y="20"/>
                      <a:pt x="534" y="20"/>
                    </a:cubicBezTo>
                    <a:cubicBezTo>
                      <a:pt x="411" y="20"/>
                      <a:pt x="289" y="16"/>
                      <a:pt x="218" y="4"/>
                    </a:cubicBezTo>
                    <a:cubicBezTo>
                      <a:pt x="203" y="1"/>
                      <a:pt x="188" y="0"/>
                      <a:pt x="17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5" name="Google Shape;9575;p63"/>
              <p:cNvSpPr/>
              <p:nvPr/>
            </p:nvSpPr>
            <p:spPr>
              <a:xfrm>
                <a:off x="5218050" y="3291300"/>
                <a:ext cx="87550" cy="17825"/>
              </a:xfrm>
              <a:custGeom>
                <a:avLst/>
                <a:gdLst/>
                <a:ahLst/>
                <a:cxnLst/>
                <a:rect l="l" t="t" r="r" b="b"/>
                <a:pathLst>
                  <a:path w="3502" h="713" extrusionOk="0">
                    <a:moveTo>
                      <a:pt x="319" y="0"/>
                    </a:moveTo>
                    <a:cubicBezTo>
                      <a:pt x="0" y="0"/>
                      <a:pt x="47" y="333"/>
                      <a:pt x="318" y="474"/>
                    </a:cubicBezTo>
                    <a:cubicBezTo>
                      <a:pt x="569" y="597"/>
                      <a:pt x="2156" y="712"/>
                      <a:pt x="3021" y="712"/>
                    </a:cubicBezTo>
                    <a:cubicBezTo>
                      <a:pt x="3237" y="712"/>
                      <a:pt x="3408" y="705"/>
                      <a:pt x="3502" y="689"/>
                    </a:cubicBezTo>
                    <a:lnTo>
                      <a:pt x="3447" y="302"/>
                    </a:lnTo>
                    <a:cubicBezTo>
                      <a:pt x="3447" y="302"/>
                      <a:pt x="1344" y="222"/>
                      <a:pt x="465" y="19"/>
                    </a:cubicBezTo>
                    <a:cubicBezTo>
                      <a:pt x="410" y="6"/>
                      <a:pt x="361" y="0"/>
                      <a:pt x="31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6" name="Google Shape;9576;p63"/>
              <p:cNvSpPr/>
              <p:nvPr/>
            </p:nvSpPr>
            <p:spPr>
              <a:xfrm>
                <a:off x="5216250" y="3341450"/>
                <a:ext cx="89975" cy="14725"/>
              </a:xfrm>
              <a:custGeom>
                <a:avLst/>
                <a:gdLst/>
                <a:ahLst/>
                <a:cxnLst/>
                <a:rect l="l" t="t" r="r" b="b"/>
                <a:pathLst>
                  <a:path w="3599" h="589" extrusionOk="0">
                    <a:moveTo>
                      <a:pt x="365" y="1"/>
                    </a:moveTo>
                    <a:cubicBezTo>
                      <a:pt x="0" y="1"/>
                      <a:pt x="67" y="373"/>
                      <a:pt x="365" y="502"/>
                    </a:cubicBezTo>
                    <a:cubicBezTo>
                      <a:pt x="504" y="563"/>
                      <a:pt x="1027" y="588"/>
                      <a:pt x="1618" y="588"/>
                    </a:cubicBezTo>
                    <a:cubicBezTo>
                      <a:pt x="2412" y="588"/>
                      <a:pt x="3327" y="542"/>
                      <a:pt x="3598" y="472"/>
                    </a:cubicBezTo>
                    <a:lnTo>
                      <a:pt x="3512" y="60"/>
                    </a:lnTo>
                    <a:cubicBezTo>
                      <a:pt x="3512" y="60"/>
                      <a:pt x="2829" y="89"/>
                      <a:pt x="2072" y="89"/>
                    </a:cubicBezTo>
                    <a:cubicBezTo>
                      <a:pt x="1492" y="89"/>
                      <a:pt x="868" y="72"/>
                      <a:pt x="476" y="11"/>
                    </a:cubicBezTo>
                    <a:cubicBezTo>
                      <a:pt x="435" y="4"/>
                      <a:pt x="398" y="1"/>
                      <a:pt x="365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7" name="Google Shape;9577;p63"/>
              <p:cNvSpPr/>
              <p:nvPr/>
            </p:nvSpPr>
            <p:spPr>
              <a:xfrm>
                <a:off x="5211750" y="3314650"/>
                <a:ext cx="96775" cy="20050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802" extrusionOk="0">
                    <a:moveTo>
                      <a:pt x="396" y="0"/>
                    </a:moveTo>
                    <a:cubicBezTo>
                      <a:pt x="89" y="0"/>
                      <a:pt x="0" y="328"/>
                      <a:pt x="379" y="517"/>
                    </a:cubicBezTo>
                    <a:cubicBezTo>
                      <a:pt x="712" y="683"/>
                      <a:pt x="2324" y="802"/>
                      <a:pt x="3264" y="802"/>
                    </a:cubicBezTo>
                    <a:cubicBezTo>
                      <a:pt x="3541" y="802"/>
                      <a:pt x="3760" y="792"/>
                      <a:pt x="3871" y="769"/>
                    </a:cubicBezTo>
                    <a:lnTo>
                      <a:pt x="3797" y="290"/>
                    </a:lnTo>
                    <a:cubicBezTo>
                      <a:pt x="3797" y="290"/>
                      <a:pt x="3661" y="293"/>
                      <a:pt x="3439" y="293"/>
                    </a:cubicBezTo>
                    <a:cubicBezTo>
                      <a:pt x="2787" y="293"/>
                      <a:pt x="1391" y="263"/>
                      <a:pt x="533" y="19"/>
                    </a:cubicBezTo>
                    <a:cubicBezTo>
                      <a:pt x="484" y="6"/>
                      <a:pt x="438" y="0"/>
                      <a:pt x="39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8" name="Google Shape;9578;p63"/>
              <p:cNvSpPr/>
              <p:nvPr/>
            </p:nvSpPr>
            <p:spPr>
              <a:xfrm>
                <a:off x="5219300" y="3364600"/>
                <a:ext cx="90150" cy="14750"/>
              </a:xfrm>
              <a:custGeom>
                <a:avLst/>
                <a:gdLst/>
                <a:ahLst/>
                <a:cxnLst/>
                <a:rect l="l" t="t" r="r" b="b"/>
                <a:pathLst>
                  <a:path w="3606" h="590" extrusionOk="0">
                    <a:moveTo>
                      <a:pt x="3495" y="1"/>
                    </a:moveTo>
                    <a:cubicBezTo>
                      <a:pt x="3495" y="1"/>
                      <a:pt x="2474" y="131"/>
                      <a:pt x="1499" y="131"/>
                    </a:cubicBezTo>
                    <a:cubicBezTo>
                      <a:pt x="1133" y="131"/>
                      <a:pt x="774" y="112"/>
                      <a:pt x="477" y="62"/>
                    </a:cubicBezTo>
                    <a:cubicBezTo>
                      <a:pt x="445" y="56"/>
                      <a:pt x="416" y="54"/>
                      <a:pt x="388" y="54"/>
                    </a:cubicBezTo>
                    <a:cubicBezTo>
                      <a:pt x="78" y="54"/>
                      <a:pt x="1" y="376"/>
                      <a:pt x="378" y="517"/>
                    </a:cubicBezTo>
                    <a:cubicBezTo>
                      <a:pt x="517" y="569"/>
                      <a:pt x="879" y="590"/>
                      <a:pt x="1315" y="590"/>
                    </a:cubicBezTo>
                    <a:cubicBezTo>
                      <a:pt x="2173" y="590"/>
                      <a:pt x="3316" y="508"/>
                      <a:pt x="3606" y="419"/>
                    </a:cubicBezTo>
                    <a:lnTo>
                      <a:pt x="3495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9" name="Google Shape;9579;p63"/>
              <p:cNvSpPr/>
              <p:nvPr/>
            </p:nvSpPr>
            <p:spPr>
              <a:xfrm>
                <a:off x="5220075" y="3384575"/>
                <a:ext cx="93075" cy="16425"/>
              </a:xfrm>
              <a:custGeom>
                <a:avLst/>
                <a:gdLst/>
                <a:ahLst/>
                <a:cxnLst/>
                <a:rect l="l" t="t" r="r" b="b"/>
                <a:pathLst>
                  <a:path w="3723" h="657" extrusionOk="0">
                    <a:moveTo>
                      <a:pt x="3599" y="1"/>
                    </a:moveTo>
                    <a:cubicBezTo>
                      <a:pt x="3599" y="1"/>
                      <a:pt x="2129" y="243"/>
                      <a:pt x="1003" y="243"/>
                    </a:cubicBezTo>
                    <a:cubicBezTo>
                      <a:pt x="822" y="243"/>
                      <a:pt x="650" y="236"/>
                      <a:pt x="495" y="222"/>
                    </a:cubicBezTo>
                    <a:cubicBezTo>
                      <a:pt x="474" y="220"/>
                      <a:pt x="454" y="219"/>
                      <a:pt x="435" y="219"/>
                    </a:cubicBezTo>
                    <a:cubicBezTo>
                      <a:pt x="85" y="219"/>
                      <a:pt x="1" y="523"/>
                      <a:pt x="403" y="628"/>
                    </a:cubicBezTo>
                    <a:cubicBezTo>
                      <a:pt x="481" y="648"/>
                      <a:pt x="625" y="656"/>
                      <a:pt x="812" y="656"/>
                    </a:cubicBezTo>
                    <a:cubicBezTo>
                      <a:pt x="1654" y="656"/>
                      <a:pt x="3355" y="479"/>
                      <a:pt x="3722" y="363"/>
                    </a:cubicBezTo>
                    <a:lnTo>
                      <a:pt x="3599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0" name="Google Shape;9580;p63"/>
              <p:cNvSpPr/>
              <p:nvPr/>
            </p:nvSpPr>
            <p:spPr>
              <a:xfrm>
                <a:off x="5223625" y="3408850"/>
                <a:ext cx="66300" cy="13425"/>
              </a:xfrm>
              <a:custGeom>
                <a:avLst/>
                <a:gdLst/>
                <a:ahLst/>
                <a:cxnLst/>
                <a:rect l="l" t="t" r="r" b="b"/>
                <a:pathLst>
                  <a:path w="2652" h="537" extrusionOk="0">
                    <a:moveTo>
                      <a:pt x="2560" y="1"/>
                    </a:moveTo>
                    <a:cubicBezTo>
                      <a:pt x="2560" y="1"/>
                      <a:pt x="1673" y="155"/>
                      <a:pt x="904" y="155"/>
                    </a:cubicBezTo>
                    <a:cubicBezTo>
                      <a:pt x="702" y="155"/>
                      <a:pt x="508" y="144"/>
                      <a:pt x="341" y="118"/>
                    </a:cubicBezTo>
                    <a:cubicBezTo>
                      <a:pt x="320" y="114"/>
                      <a:pt x="300" y="112"/>
                      <a:pt x="281" y="112"/>
                    </a:cubicBezTo>
                    <a:cubicBezTo>
                      <a:pt x="43" y="112"/>
                      <a:pt x="1" y="384"/>
                      <a:pt x="285" y="493"/>
                    </a:cubicBezTo>
                    <a:cubicBezTo>
                      <a:pt x="367" y="523"/>
                      <a:pt x="549" y="536"/>
                      <a:pt x="778" y="536"/>
                    </a:cubicBezTo>
                    <a:cubicBezTo>
                      <a:pt x="1416" y="536"/>
                      <a:pt x="2421" y="437"/>
                      <a:pt x="2652" y="351"/>
                    </a:cubicBezTo>
                    <a:lnTo>
                      <a:pt x="2560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1" name="Google Shape;9581;p63"/>
              <p:cNvSpPr/>
              <p:nvPr/>
            </p:nvSpPr>
            <p:spPr>
              <a:xfrm>
                <a:off x="5227675" y="3429900"/>
                <a:ext cx="49350" cy="11475"/>
              </a:xfrm>
              <a:custGeom>
                <a:avLst/>
                <a:gdLst/>
                <a:ahLst/>
                <a:cxnLst/>
                <a:rect l="l" t="t" r="r" b="b"/>
                <a:pathLst>
                  <a:path w="1974" h="459" extrusionOk="0">
                    <a:moveTo>
                      <a:pt x="1894" y="1"/>
                    </a:moveTo>
                    <a:cubicBezTo>
                      <a:pt x="1894" y="1"/>
                      <a:pt x="1363" y="98"/>
                      <a:pt x="840" y="98"/>
                    </a:cubicBezTo>
                    <a:cubicBezTo>
                      <a:pt x="629" y="98"/>
                      <a:pt x="419" y="82"/>
                      <a:pt x="246" y="38"/>
                    </a:cubicBezTo>
                    <a:cubicBezTo>
                      <a:pt x="230" y="34"/>
                      <a:pt x="214" y="32"/>
                      <a:pt x="200" y="32"/>
                    </a:cubicBezTo>
                    <a:cubicBezTo>
                      <a:pt x="25" y="32"/>
                      <a:pt x="0" y="287"/>
                      <a:pt x="216" y="401"/>
                    </a:cubicBezTo>
                    <a:cubicBezTo>
                      <a:pt x="297" y="441"/>
                      <a:pt x="509" y="458"/>
                      <a:pt x="760" y="458"/>
                    </a:cubicBezTo>
                    <a:cubicBezTo>
                      <a:pt x="1224" y="458"/>
                      <a:pt x="1822" y="401"/>
                      <a:pt x="1974" y="333"/>
                    </a:cubicBezTo>
                    <a:lnTo>
                      <a:pt x="1894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2" name="Google Shape;9582;p63"/>
              <p:cNvSpPr/>
              <p:nvPr/>
            </p:nvSpPr>
            <p:spPr>
              <a:xfrm>
                <a:off x="5300975" y="3223375"/>
                <a:ext cx="15550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622" h="2042" extrusionOk="0">
                    <a:moveTo>
                      <a:pt x="222" y="1"/>
                    </a:moveTo>
                    <a:cubicBezTo>
                      <a:pt x="222" y="1"/>
                      <a:pt x="0" y="1187"/>
                      <a:pt x="0" y="1992"/>
                    </a:cubicBezTo>
                    <a:cubicBezTo>
                      <a:pt x="0" y="1992"/>
                      <a:pt x="270" y="2042"/>
                      <a:pt x="461" y="2042"/>
                    </a:cubicBezTo>
                    <a:cubicBezTo>
                      <a:pt x="531" y="2042"/>
                      <a:pt x="590" y="2035"/>
                      <a:pt x="621" y="2017"/>
                    </a:cubicBezTo>
                    <a:lnTo>
                      <a:pt x="621" y="99"/>
                    </a:lnTo>
                    <a:cubicBezTo>
                      <a:pt x="621" y="99"/>
                      <a:pt x="320" y="62"/>
                      <a:pt x="222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3" name="Google Shape;9583;p63"/>
              <p:cNvSpPr/>
              <p:nvPr/>
            </p:nvSpPr>
            <p:spPr>
              <a:xfrm>
                <a:off x="5165450" y="3253825"/>
                <a:ext cx="49025" cy="26900"/>
              </a:xfrm>
              <a:custGeom>
                <a:avLst/>
                <a:gdLst/>
                <a:ahLst/>
                <a:cxnLst/>
                <a:rect l="l" t="t" r="r" b="b"/>
                <a:pathLst>
                  <a:path w="1961" h="1076" extrusionOk="0">
                    <a:moveTo>
                      <a:pt x="1050" y="0"/>
                    </a:moveTo>
                    <a:cubicBezTo>
                      <a:pt x="747" y="0"/>
                      <a:pt x="446" y="143"/>
                      <a:pt x="221" y="362"/>
                    </a:cubicBezTo>
                    <a:cubicBezTo>
                      <a:pt x="92" y="479"/>
                      <a:pt x="12" y="639"/>
                      <a:pt x="0" y="811"/>
                    </a:cubicBezTo>
                    <a:cubicBezTo>
                      <a:pt x="221" y="674"/>
                      <a:pt x="469" y="606"/>
                      <a:pt x="715" y="606"/>
                    </a:cubicBezTo>
                    <a:cubicBezTo>
                      <a:pt x="1052" y="606"/>
                      <a:pt x="1386" y="732"/>
                      <a:pt x="1641" y="977"/>
                    </a:cubicBezTo>
                    <a:cubicBezTo>
                      <a:pt x="1688" y="1024"/>
                      <a:pt x="1746" y="1076"/>
                      <a:pt x="1809" y="1076"/>
                    </a:cubicBezTo>
                    <a:cubicBezTo>
                      <a:pt x="1813" y="1076"/>
                      <a:pt x="1816" y="1076"/>
                      <a:pt x="1819" y="1075"/>
                    </a:cubicBezTo>
                    <a:cubicBezTo>
                      <a:pt x="1918" y="1069"/>
                      <a:pt x="1961" y="940"/>
                      <a:pt x="1955" y="836"/>
                    </a:cubicBezTo>
                    <a:cubicBezTo>
                      <a:pt x="1930" y="442"/>
                      <a:pt x="1647" y="110"/>
                      <a:pt x="1260" y="24"/>
                    </a:cubicBezTo>
                    <a:cubicBezTo>
                      <a:pt x="1191" y="8"/>
                      <a:pt x="1120" y="0"/>
                      <a:pt x="105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4" name="Google Shape;9584;p63"/>
              <p:cNvSpPr/>
              <p:nvPr/>
            </p:nvSpPr>
            <p:spPr>
              <a:xfrm>
                <a:off x="5209375" y="3247925"/>
                <a:ext cx="96225" cy="29275"/>
              </a:xfrm>
              <a:custGeom>
                <a:avLst/>
                <a:gdLst/>
                <a:ahLst/>
                <a:cxnLst/>
                <a:rect l="l" t="t" r="r" b="b"/>
                <a:pathLst>
                  <a:path w="3849" h="1171" extrusionOk="0">
                    <a:moveTo>
                      <a:pt x="442" y="1"/>
                    </a:moveTo>
                    <a:cubicBezTo>
                      <a:pt x="344" y="1"/>
                      <a:pt x="259" y="14"/>
                      <a:pt x="192" y="45"/>
                    </a:cubicBezTo>
                    <a:cubicBezTo>
                      <a:pt x="1" y="131"/>
                      <a:pt x="155" y="500"/>
                      <a:pt x="782" y="611"/>
                    </a:cubicBezTo>
                    <a:cubicBezTo>
                      <a:pt x="1409" y="728"/>
                      <a:pt x="2730" y="1121"/>
                      <a:pt x="3849" y="1170"/>
                    </a:cubicBezTo>
                    <a:lnTo>
                      <a:pt x="3794" y="346"/>
                    </a:lnTo>
                    <a:cubicBezTo>
                      <a:pt x="3794" y="346"/>
                      <a:pt x="3557" y="453"/>
                      <a:pt x="3050" y="453"/>
                    </a:cubicBezTo>
                    <a:cubicBezTo>
                      <a:pt x="2879" y="453"/>
                      <a:pt x="2676" y="441"/>
                      <a:pt x="2441" y="408"/>
                    </a:cubicBezTo>
                    <a:cubicBezTo>
                      <a:pt x="1670" y="296"/>
                      <a:pt x="904" y="1"/>
                      <a:pt x="442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5" name="Google Shape;9585;p63"/>
              <p:cNvSpPr/>
              <p:nvPr/>
            </p:nvSpPr>
            <p:spPr>
              <a:xfrm>
                <a:off x="5303575" y="3408850"/>
                <a:ext cx="12950" cy="1810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7242" extrusionOk="0">
                    <a:moveTo>
                      <a:pt x="1" y="345"/>
                    </a:moveTo>
                    <a:lnTo>
                      <a:pt x="1" y="345"/>
                    </a:lnTo>
                    <a:cubicBezTo>
                      <a:pt x="1" y="345"/>
                      <a:pt x="1" y="345"/>
                      <a:pt x="1" y="345"/>
                    </a:cubicBezTo>
                    <a:lnTo>
                      <a:pt x="1" y="345"/>
                    </a:lnTo>
                    <a:cubicBezTo>
                      <a:pt x="1" y="345"/>
                      <a:pt x="1" y="345"/>
                      <a:pt x="1" y="345"/>
                    </a:cubicBezTo>
                    <a:close/>
                    <a:moveTo>
                      <a:pt x="517" y="1"/>
                    </a:moveTo>
                    <a:cubicBezTo>
                      <a:pt x="207" y="1"/>
                      <a:pt x="4" y="345"/>
                      <a:pt x="1" y="345"/>
                    </a:cubicBezTo>
                    <a:cubicBezTo>
                      <a:pt x="1" y="345"/>
                      <a:pt x="1" y="345"/>
                      <a:pt x="1" y="345"/>
                    </a:cubicBezTo>
                    <a:lnTo>
                      <a:pt x="1" y="345"/>
                    </a:lnTo>
                    <a:cubicBezTo>
                      <a:pt x="50" y="985"/>
                      <a:pt x="1" y="7106"/>
                      <a:pt x="1" y="7106"/>
                    </a:cubicBezTo>
                    <a:cubicBezTo>
                      <a:pt x="8" y="7106"/>
                      <a:pt x="15" y="7106"/>
                      <a:pt x="22" y="7106"/>
                    </a:cubicBezTo>
                    <a:cubicBezTo>
                      <a:pt x="194" y="7106"/>
                      <a:pt x="517" y="7242"/>
                      <a:pt x="517" y="7242"/>
                    </a:cubicBezTo>
                    <a:lnTo>
                      <a:pt x="517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6" name="Google Shape;9586;p63"/>
              <p:cNvSpPr/>
              <p:nvPr/>
            </p:nvSpPr>
            <p:spPr>
              <a:xfrm>
                <a:off x="5353675" y="3670775"/>
                <a:ext cx="62725" cy="343700"/>
              </a:xfrm>
              <a:custGeom>
                <a:avLst/>
                <a:gdLst/>
                <a:ahLst/>
                <a:cxnLst/>
                <a:rect l="l" t="t" r="r" b="b"/>
                <a:pathLst>
                  <a:path w="2509" h="13748" extrusionOk="0">
                    <a:moveTo>
                      <a:pt x="1931" y="1"/>
                    </a:moveTo>
                    <a:cubicBezTo>
                      <a:pt x="1462" y="1"/>
                      <a:pt x="437" y="1002"/>
                      <a:pt x="253" y="1953"/>
                    </a:cubicBezTo>
                    <a:cubicBezTo>
                      <a:pt x="130" y="2567"/>
                      <a:pt x="941" y="5376"/>
                      <a:pt x="824" y="7011"/>
                    </a:cubicBezTo>
                    <a:cubicBezTo>
                      <a:pt x="708" y="8646"/>
                      <a:pt x="1" y="12789"/>
                      <a:pt x="376" y="13428"/>
                    </a:cubicBezTo>
                    <a:cubicBezTo>
                      <a:pt x="510" y="13653"/>
                      <a:pt x="783" y="13748"/>
                      <a:pt x="1087" y="13748"/>
                    </a:cubicBezTo>
                    <a:cubicBezTo>
                      <a:pt x="1647" y="13748"/>
                      <a:pt x="2310" y="13425"/>
                      <a:pt x="2386" y="12998"/>
                    </a:cubicBezTo>
                    <a:cubicBezTo>
                      <a:pt x="2509" y="12340"/>
                      <a:pt x="1912" y="10355"/>
                      <a:pt x="1863" y="9015"/>
                    </a:cubicBezTo>
                    <a:cubicBezTo>
                      <a:pt x="1820" y="7675"/>
                      <a:pt x="2183" y="1805"/>
                      <a:pt x="2164" y="299"/>
                    </a:cubicBezTo>
                    <a:cubicBezTo>
                      <a:pt x="2162" y="91"/>
                      <a:pt x="2071" y="1"/>
                      <a:pt x="1931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7" name="Google Shape;9587;p63"/>
              <p:cNvSpPr/>
              <p:nvPr/>
            </p:nvSpPr>
            <p:spPr>
              <a:xfrm>
                <a:off x="5362300" y="4046725"/>
                <a:ext cx="53025" cy="217175"/>
              </a:xfrm>
              <a:custGeom>
                <a:avLst/>
                <a:gdLst/>
                <a:ahLst/>
                <a:cxnLst/>
                <a:rect l="l" t="t" r="r" b="b"/>
                <a:pathLst>
                  <a:path w="2121" h="8687" extrusionOk="0">
                    <a:moveTo>
                      <a:pt x="1454" y="1579"/>
                    </a:moveTo>
                    <a:cubicBezTo>
                      <a:pt x="1458" y="1579"/>
                      <a:pt x="1461" y="1586"/>
                      <a:pt x="1463" y="1599"/>
                    </a:cubicBezTo>
                    <a:cubicBezTo>
                      <a:pt x="1578" y="2371"/>
                      <a:pt x="940" y="6650"/>
                      <a:pt x="719" y="6650"/>
                    </a:cubicBezTo>
                    <a:cubicBezTo>
                      <a:pt x="715" y="6650"/>
                      <a:pt x="711" y="6649"/>
                      <a:pt x="707" y="6645"/>
                    </a:cubicBezTo>
                    <a:cubicBezTo>
                      <a:pt x="505" y="6491"/>
                      <a:pt x="1340" y="1579"/>
                      <a:pt x="1454" y="1579"/>
                    </a:cubicBezTo>
                    <a:close/>
                    <a:moveTo>
                      <a:pt x="2059" y="1"/>
                    </a:moveTo>
                    <a:cubicBezTo>
                      <a:pt x="2059" y="1"/>
                      <a:pt x="1577" y="416"/>
                      <a:pt x="1076" y="416"/>
                    </a:cubicBezTo>
                    <a:cubicBezTo>
                      <a:pt x="1049" y="416"/>
                      <a:pt x="1023" y="415"/>
                      <a:pt x="996" y="413"/>
                    </a:cubicBezTo>
                    <a:cubicBezTo>
                      <a:pt x="568" y="373"/>
                      <a:pt x="378" y="103"/>
                      <a:pt x="242" y="103"/>
                    </a:cubicBezTo>
                    <a:cubicBezTo>
                      <a:pt x="210" y="103"/>
                      <a:pt x="182" y="118"/>
                      <a:pt x="154" y="155"/>
                    </a:cubicBezTo>
                    <a:cubicBezTo>
                      <a:pt x="0" y="345"/>
                      <a:pt x="375" y="1181"/>
                      <a:pt x="387" y="1962"/>
                    </a:cubicBezTo>
                    <a:cubicBezTo>
                      <a:pt x="400" y="2748"/>
                      <a:pt x="203" y="8047"/>
                      <a:pt x="301" y="8360"/>
                    </a:cubicBezTo>
                    <a:cubicBezTo>
                      <a:pt x="364" y="8565"/>
                      <a:pt x="585" y="8686"/>
                      <a:pt x="765" y="8686"/>
                    </a:cubicBezTo>
                    <a:cubicBezTo>
                      <a:pt x="867" y="8686"/>
                      <a:pt x="956" y="8648"/>
                      <a:pt x="996" y="8563"/>
                    </a:cubicBezTo>
                    <a:cubicBezTo>
                      <a:pt x="1106" y="8336"/>
                      <a:pt x="1973" y="2705"/>
                      <a:pt x="1961" y="1845"/>
                    </a:cubicBezTo>
                    <a:cubicBezTo>
                      <a:pt x="1949" y="984"/>
                      <a:pt x="2121" y="241"/>
                      <a:pt x="205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8" name="Google Shape;9588;p63"/>
              <p:cNvSpPr/>
              <p:nvPr/>
            </p:nvSpPr>
            <p:spPr>
              <a:xfrm>
                <a:off x="5359375" y="4261550"/>
                <a:ext cx="31475" cy="24500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980" extrusionOk="0">
                    <a:moveTo>
                      <a:pt x="283" y="1"/>
                    </a:moveTo>
                    <a:cubicBezTo>
                      <a:pt x="281" y="1"/>
                      <a:pt x="279" y="1"/>
                      <a:pt x="277" y="1"/>
                    </a:cubicBezTo>
                    <a:cubicBezTo>
                      <a:pt x="135" y="19"/>
                      <a:pt x="0" y="450"/>
                      <a:pt x="62" y="610"/>
                    </a:cubicBezTo>
                    <a:cubicBezTo>
                      <a:pt x="106" y="720"/>
                      <a:pt x="159" y="764"/>
                      <a:pt x="273" y="764"/>
                    </a:cubicBezTo>
                    <a:cubicBezTo>
                      <a:pt x="317" y="764"/>
                      <a:pt x="371" y="757"/>
                      <a:pt x="437" y="745"/>
                    </a:cubicBezTo>
                    <a:cubicBezTo>
                      <a:pt x="455" y="741"/>
                      <a:pt x="474" y="740"/>
                      <a:pt x="492" y="740"/>
                    </a:cubicBezTo>
                    <a:cubicBezTo>
                      <a:pt x="704" y="740"/>
                      <a:pt x="894" y="950"/>
                      <a:pt x="1070" y="978"/>
                    </a:cubicBezTo>
                    <a:cubicBezTo>
                      <a:pt x="1075" y="979"/>
                      <a:pt x="1080" y="980"/>
                      <a:pt x="1085" y="980"/>
                    </a:cubicBezTo>
                    <a:cubicBezTo>
                      <a:pt x="1254" y="980"/>
                      <a:pt x="1259" y="471"/>
                      <a:pt x="1199" y="364"/>
                    </a:cubicBezTo>
                    <a:cubicBezTo>
                      <a:pt x="1155" y="284"/>
                      <a:pt x="1142" y="221"/>
                      <a:pt x="1059" y="221"/>
                    </a:cubicBezTo>
                    <a:cubicBezTo>
                      <a:pt x="1027" y="221"/>
                      <a:pt x="983" y="230"/>
                      <a:pt x="922" y="253"/>
                    </a:cubicBezTo>
                    <a:cubicBezTo>
                      <a:pt x="899" y="261"/>
                      <a:pt x="875" y="265"/>
                      <a:pt x="851" y="265"/>
                    </a:cubicBezTo>
                    <a:cubicBezTo>
                      <a:pt x="643" y="265"/>
                      <a:pt x="392" y="1"/>
                      <a:pt x="283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9" name="Google Shape;9589;p63"/>
              <p:cNvSpPr/>
              <p:nvPr/>
            </p:nvSpPr>
            <p:spPr>
              <a:xfrm>
                <a:off x="5357825" y="4283850"/>
                <a:ext cx="11400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456" h="1124" extrusionOk="0">
                    <a:moveTo>
                      <a:pt x="188" y="0"/>
                    </a:moveTo>
                    <a:cubicBezTo>
                      <a:pt x="139" y="0"/>
                      <a:pt x="97" y="11"/>
                      <a:pt x="87" y="37"/>
                    </a:cubicBezTo>
                    <a:cubicBezTo>
                      <a:pt x="62" y="99"/>
                      <a:pt x="210" y="283"/>
                      <a:pt x="185" y="394"/>
                    </a:cubicBezTo>
                    <a:cubicBezTo>
                      <a:pt x="154" y="510"/>
                      <a:pt x="1" y="984"/>
                      <a:pt x="56" y="1058"/>
                    </a:cubicBezTo>
                    <a:cubicBezTo>
                      <a:pt x="92" y="1097"/>
                      <a:pt x="171" y="1124"/>
                      <a:pt x="231" y="1124"/>
                    </a:cubicBezTo>
                    <a:cubicBezTo>
                      <a:pt x="274" y="1124"/>
                      <a:pt x="308" y="1109"/>
                      <a:pt x="308" y="1076"/>
                    </a:cubicBezTo>
                    <a:cubicBezTo>
                      <a:pt x="308" y="996"/>
                      <a:pt x="333" y="461"/>
                      <a:pt x="345" y="394"/>
                    </a:cubicBezTo>
                    <a:cubicBezTo>
                      <a:pt x="357" y="332"/>
                      <a:pt x="456" y="92"/>
                      <a:pt x="382" y="43"/>
                    </a:cubicBezTo>
                    <a:cubicBezTo>
                      <a:pt x="336" y="19"/>
                      <a:pt x="255" y="0"/>
                      <a:pt x="188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0" name="Google Shape;9590;p63"/>
              <p:cNvSpPr/>
              <p:nvPr/>
            </p:nvSpPr>
            <p:spPr>
              <a:xfrm>
                <a:off x="5366900" y="4284950"/>
                <a:ext cx="8625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345" h="1124" extrusionOk="0">
                    <a:moveTo>
                      <a:pt x="174" y="0"/>
                    </a:moveTo>
                    <a:cubicBezTo>
                      <a:pt x="157" y="0"/>
                      <a:pt x="143" y="6"/>
                      <a:pt x="136" y="18"/>
                    </a:cubicBezTo>
                    <a:cubicBezTo>
                      <a:pt x="99" y="190"/>
                      <a:pt x="80" y="368"/>
                      <a:pt x="93" y="552"/>
                    </a:cubicBezTo>
                    <a:cubicBezTo>
                      <a:pt x="105" y="688"/>
                      <a:pt x="0" y="1020"/>
                      <a:pt x="25" y="1081"/>
                    </a:cubicBezTo>
                    <a:cubicBezTo>
                      <a:pt x="39" y="1110"/>
                      <a:pt x="97" y="1124"/>
                      <a:pt x="158" y="1124"/>
                    </a:cubicBezTo>
                    <a:cubicBezTo>
                      <a:pt x="228" y="1124"/>
                      <a:pt x="301" y="1105"/>
                      <a:pt x="314" y="1069"/>
                    </a:cubicBezTo>
                    <a:cubicBezTo>
                      <a:pt x="345" y="1001"/>
                      <a:pt x="277" y="805"/>
                      <a:pt x="259" y="626"/>
                    </a:cubicBezTo>
                    <a:cubicBezTo>
                      <a:pt x="246" y="448"/>
                      <a:pt x="332" y="141"/>
                      <a:pt x="308" y="79"/>
                    </a:cubicBezTo>
                    <a:cubicBezTo>
                      <a:pt x="286" y="35"/>
                      <a:pt x="219" y="0"/>
                      <a:pt x="17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1" name="Google Shape;9591;p63"/>
              <p:cNvSpPr/>
              <p:nvPr/>
            </p:nvSpPr>
            <p:spPr>
              <a:xfrm>
                <a:off x="5376125" y="4286900"/>
                <a:ext cx="7250" cy="26500"/>
              </a:xfrm>
              <a:custGeom>
                <a:avLst/>
                <a:gdLst/>
                <a:ahLst/>
                <a:cxnLst/>
                <a:rect l="l" t="t" r="r" b="b"/>
                <a:pathLst>
                  <a:path w="290" h="1060" extrusionOk="0">
                    <a:moveTo>
                      <a:pt x="83" y="0"/>
                    </a:moveTo>
                    <a:cubicBezTo>
                      <a:pt x="50" y="0"/>
                      <a:pt x="18" y="10"/>
                      <a:pt x="13" y="32"/>
                    </a:cubicBezTo>
                    <a:cubicBezTo>
                      <a:pt x="0" y="192"/>
                      <a:pt x="6" y="352"/>
                      <a:pt x="31" y="511"/>
                    </a:cubicBezTo>
                    <a:cubicBezTo>
                      <a:pt x="62" y="591"/>
                      <a:pt x="6" y="936"/>
                      <a:pt x="31" y="1009"/>
                    </a:cubicBezTo>
                    <a:cubicBezTo>
                      <a:pt x="45" y="1044"/>
                      <a:pt x="91" y="1059"/>
                      <a:pt x="138" y="1059"/>
                    </a:cubicBezTo>
                    <a:cubicBezTo>
                      <a:pt x="192" y="1059"/>
                      <a:pt x="248" y="1039"/>
                      <a:pt x="265" y="1003"/>
                    </a:cubicBezTo>
                    <a:cubicBezTo>
                      <a:pt x="289" y="929"/>
                      <a:pt x="215" y="751"/>
                      <a:pt x="154" y="585"/>
                    </a:cubicBezTo>
                    <a:cubicBezTo>
                      <a:pt x="86" y="419"/>
                      <a:pt x="166" y="81"/>
                      <a:pt x="166" y="38"/>
                    </a:cubicBezTo>
                    <a:cubicBezTo>
                      <a:pt x="166" y="14"/>
                      <a:pt x="124" y="0"/>
                      <a:pt x="83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2" name="Google Shape;9592;p63"/>
              <p:cNvSpPr/>
              <p:nvPr/>
            </p:nvSpPr>
            <p:spPr>
              <a:xfrm>
                <a:off x="5357710" y="4334400"/>
                <a:ext cx="8000" cy="10275"/>
              </a:xfrm>
              <a:custGeom>
                <a:avLst/>
                <a:gdLst/>
                <a:ahLst/>
                <a:cxnLst/>
                <a:rect l="l" t="t" r="r" b="b"/>
                <a:pathLst>
                  <a:path w="320" h="411" extrusionOk="0">
                    <a:moveTo>
                      <a:pt x="65" y="0"/>
                    </a:moveTo>
                    <a:cubicBezTo>
                      <a:pt x="29" y="0"/>
                      <a:pt x="0" y="114"/>
                      <a:pt x="12" y="210"/>
                    </a:cubicBezTo>
                    <a:cubicBezTo>
                      <a:pt x="28" y="299"/>
                      <a:pt x="125" y="410"/>
                      <a:pt x="202" y="410"/>
                    </a:cubicBezTo>
                    <a:cubicBezTo>
                      <a:pt x="215" y="410"/>
                      <a:pt x="228" y="407"/>
                      <a:pt x="240" y="400"/>
                    </a:cubicBezTo>
                    <a:cubicBezTo>
                      <a:pt x="320" y="345"/>
                      <a:pt x="307" y="179"/>
                      <a:pt x="277" y="74"/>
                    </a:cubicBezTo>
                    <a:cubicBezTo>
                      <a:pt x="264" y="31"/>
                      <a:pt x="105" y="7"/>
                      <a:pt x="68" y="1"/>
                    </a:cubicBezTo>
                    <a:cubicBezTo>
                      <a:pt x="67" y="0"/>
                      <a:pt x="66" y="0"/>
                      <a:pt x="65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3" name="Google Shape;9593;p63"/>
              <p:cNvSpPr/>
              <p:nvPr/>
            </p:nvSpPr>
            <p:spPr>
              <a:xfrm>
                <a:off x="5367685" y="4337525"/>
                <a:ext cx="8475" cy="12675"/>
              </a:xfrm>
              <a:custGeom>
                <a:avLst/>
                <a:gdLst/>
                <a:ahLst/>
                <a:cxnLst/>
                <a:rect l="l" t="t" r="r" b="b"/>
                <a:pathLst>
                  <a:path w="339" h="507" extrusionOk="0">
                    <a:moveTo>
                      <a:pt x="152" y="0"/>
                    </a:moveTo>
                    <a:cubicBezTo>
                      <a:pt x="113" y="0"/>
                      <a:pt x="74" y="15"/>
                      <a:pt x="44" y="48"/>
                    </a:cubicBezTo>
                    <a:cubicBezTo>
                      <a:pt x="7" y="164"/>
                      <a:pt x="1" y="287"/>
                      <a:pt x="25" y="404"/>
                    </a:cubicBezTo>
                    <a:cubicBezTo>
                      <a:pt x="54" y="466"/>
                      <a:pt x="116" y="506"/>
                      <a:pt x="180" y="506"/>
                    </a:cubicBezTo>
                    <a:cubicBezTo>
                      <a:pt x="198" y="506"/>
                      <a:pt x="217" y="503"/>
                      <a:pt x="234" y="496"/>
                    </a:cubicBezTo>
                    <a:cubicBezTo>
                      <a:pt x="339" y="472"/>
                      <a:pt x="332" y="220"/>
                      <a:pt x="302" y="109"/>
                    </a:cubicBezTo>
                    <a:cubicBezTo>
                      <a:pt x="279" y="40"/>
                      <a:pt x="216" y="0"/>
                      <a:pt x="15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4" name="Google Shape;9594;p63"/>
              <p:cNvSpPr/>
              <p:nvPr/>
            </p:nvSpPr>
            <p:spPr>
              <a:xfrm>
                <a:off x="5378435" y="4338725"/>
                <a:ext cx="7250" cy="13625"/>
              </a:xfrm>
              <a:custGeom>
                <a:avLst/>
                <a:gdLst/>
                <a:ahLst/>
                <a:cxnLst/>
                <a:rect l="l" t="t" r="r" b="b"/>
                <a:pathLst>
                  <a:path w="290" h="545" extrusionOk="0">
                    <a:moveTo>
                      <a:pt x="160" y="1"/>
                    </a:moveTo>
                    <a:cubicBezTo>
                      <a:pt x="126" y="1"/>
                      <a:pt x="91" y="16"/>
                      <a:pt x="68" y="49"/>
                    </a:cubicBezTo>
                    <a:cubicBezTo>
                      <a:pt x="19" y="178"/>
                      <a:pt x="1" y="313"/>
                      <a:pt x="13" y="455"/>
                    </a:cubicBezTo>
                    <a:cubicBezTo>
                      <a:pt x="24" y="524"/>
                      <a:pt x="56" y="545"/>
                      <a:pt x="97" y="545"/>
                    </a:cubicBezTo>
                    <a:cubicBezTo>
                      <a:pt x="129" y="545"/>
                      <a:pt x="166" y="533"/>
                      <a:pt x="204" y="522"/>
                    </a:cubicBezTo>
                    <a:cubicBezTo>
                      <a:pt x="290" y="498"/>
                      <a:pt x="290" y="172"/>
                      <a:pt x="271" y="86"/>
                    </a:cubicBezTo>
                    <a:cubicBezTo>
                      <a:pt x="257" y="32"/>
                      <a:pt x="208" y="1"/>
                      <a:pt x="16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5" name="Google Shape;9595;p63"/>
              <p:cNvSpPr/>
              <p:nvPr/>
            </p:nvSpPr>
            <p:spPr>
              <a:xfrm>
                <a:off x="5387810" y="4337425"/>
                <a:ext cx="7250" cy="12650"/>
              </a:xfrm>
              <a:custGeom>
                <a:avLst/>
                <a:gdLst/>
                <a:ahLst/>
                <a:cxnLst/>
                <a:rect l="l" t="t" r="r" b="b"/>
                <a:pathLst>
                  <a:path w="290" h="506" extrusionOk="0">
                    <a:moveTo>
                      <a:pt x="141" y="1"/>
                    </a:moveTo>
                    <a:cubicBezTo>
                      <a:pt x="113" y="1"/>
                      <a:pt x="84" y="11"/>
                      <a:pt x="62" y="33"/>
                    </a:cubicBezTo>
                    <a:cubicBezTo>
                      <a:pt x="1" y="89"/>
                      <a:pt x="25" y="427"/>
                      <a:pt x="62" y="470"/>
                    </a:cubicBezTo>
                    <a:cubicBezTo>
                      <a:pt x="83" y="493"/>
                      <a:pt x="107" y="505"/>
                      <a:pt x="134" y="505"/>
                    </a:cubicBezTo>
                    <a:cubicBezTo>
                      <a:pt x="163" y="505"/>
                      <a:pt x="196" y="490"/>
                      <a:pt x="228" y="457"/>
                    </a:cubicBezTo>
                    <a:cubicBezTo>
                      <a:pt x="290" y="396"/>
                      <a:pt x="265" y="125"/>
                      <a:pt x="247" y="64"/>
                    </a:cubicBezTo>
                    <a:cubicBezTo>
                      <a:pt x="225" y="24"/>
                      <a:pt x="183" y="1"/>
                      <a:pt x="141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6" name="Google Shape;9596;p63"/>
              <p:cNvSpPr/>
              <p:nvPr/>
            </p:nvSpPr>
            <p:spPr>
              <a:xfrm>
                <a:off x="5394935" y="4334100"/>
                <a:ext cx="6400" cy="9100"/>
              </a:xfrm>
              <a:custGeom>
                <a:avLst/>
                <a:gdLst/>
                <a:ahLst/>
                <a:cxnLst/>
                <a:rect l="l" t="t" r="r" b="b"/>
                <a:pathLst>
                  <a:path w="256" h="364" extrusionOk="0">
                    <a:moveTo>
                      <a:pt x="164" y="0"/>
                    </a:moveTo>
                    <a:cubicBezTo>
                      <a:pt x="155" y="0"/>
                      <a:pt x="147" y="4"/>
                      <a:pt x="140" y="13"/>
                    </a:cubicBezTo>
                    <a:cubicBezTo>
                      <a:pt x="1" y="164"/>
                      <a:pt x="94" y="363"/>
                      <a:pt x="161" y="363"/>
                    </a:cubicBezTo>
                    <a:cubicBezTo>
                      <a:pt x="162" y="363"/>
                      <a:pt x="163" y="363"/>
                      <a:pt x="164" y="363"/>
                    </a:cubicBezTo>
                    <a:cubicBezTo>
                      <a:pt x="226" y="351"/>
                      <a:pt x="238" y="258"/>
                      <a:pt x="251" y="166"/>
                    </a:cubicBezTo>
                    <a:cubicBezTo>
                      <a:pt x="256" y="90"/>
                      <a:pt x="206" y="0"/>
                      <a:pt x="16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7" name="Google Shape;9597;p63"/>
              <p:cNvSpPr/>
              <p:nvPr/>
            </p:nvSpPr>
            <p:spPr>
              <a:xfrm>
                <a:off x="5381200" y="4289900"/>
                <a:ext cx="8300" cy="22800"/>
              </a:xfrm>
              <a:custGeom>
                <a:avLst/>
                <a:gdLst/>
                <a:ahLst/>
                <a:cxnLst/>
                <a:rect l="l" t="t" r="r" b="b"/>
                <a:pathLst>
                  <a:path w="332" h="912" extrusionOk="0">
                    <a:moveTo>
                      <a:pt x="53" y="1"/>
                    </a:moveTo>
                    <a:cubicBezTo>
                      <a:pt x="43" y="1"/>
                      <a:pt x="35" y="5"/>
                      <a:pt x="31" y="16"/>
                    </a:cubicBezTo>
                    <a:cubicBezTo>
                      <a:pt x="0" y="127"/>
                      <a:pt x="0" y="250"/>
                      <a:pt x="31" y="361"/>
                    </a:cubicBezTo>
                    <a:cubicBezTo>
                      <a:pt x="62" y="447"/>
                      <a:pt x="135" y="871"/>
                      <a:pt x="184" y="895"/>
                    </a:cubicBezTo>
                    <a:cubicBezTo>
                      <a:pt x="207" y="907"/>
                      <a:pt x="230" y="912"/>
                      <a:pt x="249" y="912"/>
                    </a:cubicBezTo>
                    <a:cubicBezTo>
                      <a:pt x="281" y="912"/>
                      <a:pt x="306" y="899"/>
                      <a:pt x="314" y="883"/>
                    </a:cubicBezTo>
                    <a:cubicBezTo>
                      <a:pt x="332" y="852"/>
                      <a:pt x="234" y="625"/>
                      <a:pt x="197" y="527"/>
                    </a:cubicBezTo>
                    <a:cubicBezTo>
                      <a:pt x="166" y="379"/>
                      <a:pt x="148" y="232"/>
                      <a:pt x="148" y="84"/>
                    </a:cubicBezTo>
                    <a:cubicBezTo>
                      <a:pt x="148" y="55"/>
                      <a:pt x="88" y="1"/>
                      <a:pt x="53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8" name="Google Shape;9598;p63"/>
              <p:cNvSpPr/>
              <p:nvPr/>
            </p:nvSpPr>
            <p:spPr>
              <a:xfrm>
                <a:off x="5386885" y="4293900"/>
                <a:ext cx="9500" cy="1707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683" extrusionOk="0">
                    <a:moveTo>
                      <a:pt x="42" y="0"/>
                    </a:moveTo>
                    <a:cubicBezTo>
                      <a:pt x="22" y="0"/>
                      <a:pt x="11" y="34"/>
                      <a:pt x="7" y="65"/>
                    </a:cubicBezTo>
                    <a:cubicBezTo>
                      <a:pt x="1" y="121"/>
                      <a:pt x="198" y="619"/>
                      <a:pt x="216" y="668"/>
                    </a:cubicBezTo>
                    <a:cubicBezTo>
                      <a:pt x="220" y="678"/>
                      <a:pt x="233" y="683"/>
                      <a:pt x="248" y="683"/>
                    </a:cubicBezTo>
                    <a:cubicBezTo>
                      <a:pt x="297" y="683"/>
                      <a:pt x="379" y="640"/>
                      <a:pt x="370" y="612"/>
                    </a:cubicBezTo>
                    <a:cubicBezTo>
                      <a:pt x="351" y="569"/>
                      <a:pt x="155" y="201"/>
                      <a:pt x="99" y="72"/>
                    </a:cubicBezTo>
                    <a:cubicBezTo>
                      <a:pt x="76" y="19"/>
                      <a:pt x="56" y="0"/>
                      <a:pt x="4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9" name="Google Shape;9599;p63"/>
              <p:cNvSpPr/>
              <p:nvPr/>
            </p:nvSpPr>
            <p:spPr>
              <a:xfrm>
                <a:off x="5356935" y="4313150"/>
                <a:ext cx="9250" cy="20275"/>
              </a:xfrm>
              <a:custGeom>
                <a:avLst/>
                <a:gdLst/>
                <a:ahLst/>
                <a:cxnLst/>
                <a:rect l="l" t="t" r="r" b="b"/>
                <a:pathLst>
                  <a:path w="370" h="811" extrusionOk="0">
                    <a:moveTo>
                      <a:pt x="211" y="0"/>
                    </a:moveTo>
                    <a:cubicBezTo>
                      <a:pt x="172" y="0"/>
                      <a:pt x="134" y="11"/>
                      <a:pt x="117" y="33"/>
                    </a:cubicBezTo>
                    <a:cubicBezTo>
                      <a:pt x="74" y="82"/>
                      <a:pt x="123" y="365"/>
                      <a:pt x="111" y="476"/>
                    </a:cubicBezTo>
                    <a:cubicBezTo>
                      <a:pt x="92" y="586"/>
                      <a:pt x="0" y="642"/>
                      <a:pt x="80" y="728"/>
                    </a:cubicBezTo>
                    <a:cubicBezTo>
                      <a:pt x="124" y="779"/>
                      <a:pt x="213" y="811"/>
                      <a:pt x="278" y="811"/>
                    </a:cubicBezTo>
                    <a:cubicBezTo>
                      <a:pt x="321" y="811"/>
                      <a:pt x="354" y="797"/>
                      <a:pt x="357" y="764"/>
                    </a:cubicBezTo>
                    <a:cubicBezTo>
                      <a:pt x="369" y="685"/>
                      <a:pt x="289" y="469"/>
                      <a:pt x="320" y="365"/>
                    </a:cubicBezTo>
                    <a:cubicBezTo>
                      <a:pt x="351" y="267"/>
                      <a:pt x="357" y="162"/>
                      <a:pt x="351" y="64"/>
                    </a:cubicBezTo>
                    <a:cubicBezTo>
                      <a:pt x="336" y="23"/>
                      <a:pt x="271" y="0"/>
                      <a:pt x="211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0" name="Google Shape;9600;p63"/>
              <p:cNvSpPr/>
              <p:nvPr/>
            </p:nvSpPr>
            <p:spPr>
              <a:xfrm>
                <a:off x="5368610" y="4314775"/>
                <a:ext cx="7400" cy="20900"/>
              </a:xfrm>
              <a:custGeom>
                <a:avLst/>
                <a:gdLst/>
                <a:ahLst/>
                <a:cxnLst/>
                <a:rect l="l" t="t" r="r" b="b"/>
                <a:pathLst>
                  <a:path w="296" h="836" extrusionOk="0">
                    <a:moveTo>
                      <a:pt x="112" y="0"/>
                    </a:moveTo>
                    <a:cubicBezTo>
                      <a:pt x="76" y="0"/>
                      <a:pt x="43" y="11"/>
                      <a:pt x="31" y="36"/>
                    </a:cubicBezTo>
                    <a:cubicBezTo>
                      <a:pt x="0" y="91"/>
                      <a:pt x="37" y="349"/>
                      <a:pt x="50" y="466"/>
                    </a:cubicBezTo>
                    <a:cubicBezTo>
                      <a:pt x="68" y="583"/>
                      <a:pt x="0" y="675"/>
                      <a:pt x="19" y="761"/>
                    </a:cubicBezTo>
                    <a:cubicBezTo>
                      <a:pt x="33" y="810"/>
                      <a:pt x="91" y="835"/>
                      <a:pt x="146" y="835"/>
                    </a:cubicBezTo>
                    <a:cubicBezTo>
                      <a:pt x="188" y="835"/>
                      <a:pt x="228" y="821"/>
                      <a:pt x="246" y="792"/>
                    </a:cubicBezTo>
                    <a:cubicBezTo>
                      <a:pt x="295" y="724"/>
                      <a:pt x="222" y="626"/>
                      <a:pt x="197" y="503"/>
                    </a:cubicBezTo>
                    <a:cubicBezTo>
                      <a:pt x="179" y="380"/>
                      <a:pt x="252" y="140"/>
                      <a:pt x="240" y="66"/>
                    </a:cubicBezTo>
                    <a:cubicBezTo>
                      <a:pt x="229" y="26"/>
                      <a:pt x="166" y="0"/>
                      <a:pt x="11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1" name="Google Shape;9601;p63"/>
              <p:cNvSpPr/>
              <p:nvPr/>
            </p:nvSpPr>
            <p:spPr>
              <a:xfrm>
                <a:off x="5378135" y="4316575"/>
                <a:ext cx="6175" cy="19075"/>
              </a:xfrm>
              <a:custGeom>
                <a:avLst/>
                <a:gdLst/>
                <a:ahLst/>
                <a:cxnLst/>
                <a:rect l="l" t="t" r="r" b="b"/>
                <a:pathLst>
                  <a:path w="247" h="763" extrusionOk="0">
                    <a:moveTo>
                      <a:pt x="117" y="1"/>
                    </a:moveTo>
                    <a:cubicBezTo>
                      <a:pt x="62" y="7"/>
                      <a:pt x="25" y="44"/>
                      <a:pt x="19" y="99"/>
                    </a:cubicBezTo>
                    <a:cubicBezTo>
                      <a:pt x="1" y="203"/>
                      <a:pt x="80" y="302"/>
                      <a:pt x="80" y="412"/>
                    </a:cubicBezTo>
                    <a:cubicBezTo>
                      <a:pt x="74" y="462"/>
                      <a:pt x="68" y="511"/>
                      <a:pt x="50" y="554"/>
                    </a:cubicBezTo>
                    <a:cubicBezTo>
                      <a:pt x="37" y="603"/>
                      <a:pt x="44" y="652"/>
                      <a:pt x="62" y="701"/>
                    </a:cubicBezTo>
                    <a:cubicBezTo>
                      <a:pt x="76" y="739"/>
                      <a:pt x="109" y="763"/>
                      <a:pt x="146" y="763"/>
                    </a:cubicBezTo>
                    <a:cubicBezTo>
                      <a:pt x="157" y="763"/>
                      <a:pt x="168" y="761"/>
                      <a:pt x="179" y="757"/>
                    </a:cubicBezTo>
                    <a:cubicBezTo>
                      <a:pt x="222" y="732"/>
                      <a:pt x="246" y="683"/>
                      <a:pt x="234" y="634"/>
                    </a:cubicBezTo>
                    <a:cubicBezTo>
                      <a:pt x="228" y="584"/>
                      <a:pt x="203" y="541"/>
                      <a:pt x="191" y="492"/>
                    </a:cubicBezTo>
                    <a:cubicBezTo>
                      <a:pt x="166" y="388"/>
                      <a:pt x="210" y="277"/>
                      <a:pt x="216" y="166"/>
                    </a:cubicBezTo>
                    <a:cubicBezTo>
                      <a:pt x="222" y="130"/>
                      <a:pt x="216" y="93"/>
                      <a:pt x="203" y="62"/>
                    </a:cubicBezTo>
                    <a:cubicBezTo>
                      <a:pt x="185" y="25"/>
                      <a:pt x="154" y="1"/>
                      <a:pt x="117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2" name="Google Shape;9602;p63"/>
              <p:cNvSpPr/>
              <p:nvPr/>
            </p:nvSpPr>
            <p:spPr>
              <a:xfrm>
                <a:off x="5387060" y="4316300"/>
                <a:ext cx="5850" cy="18300"/>
              </a:xfrm>
              <a:custGeom>
                <a:avLst/>
                <a:gdLst/>
                <a:ahLst/>
                <a:cxnLst/>
                <a:rect l="l" t="t" r="r" b="b"/>
                <a:pathLst>
                  <a:path w="234" h="732" extrusionOk="0">
                    <a:moveTo>
                      <a:pt x="115" y="0"/>
                    </a:moveTo>
                    <a:cubicBezTo>
                      <a:pt x="70" y="0"/>
                      <a:pt x="27" y="30"/>
                      <a:pt x="12" y="79"/>
                    </a:cubicBezTo>
                    <a:cubicBezTo>
                      <a:pt x="0" y="134"/>
                      <a:pt x="0" y="196"/>
                      <a:pt x="25" y="245"/>
                    </a:cubicBezTo>
                    <a:cubicBezTo>
                      <a:pt x="43" y="294"/>
                      <a:pt x="55" y="343"/>
                      <a:pt x="62" y="399"/>
                    </a:cubicBezTo>
                    <a:cubicBezTo>
                      <a:pt x="55" y="442"/>
                      <a:pt x="49" y="485"/>
                      <a:pt x="43" y="528"/>
                    </a:cubicBezTo>
                    <a:cubicBezTo>
                      <a:pt x="25" y="571"/>
                      <a:pt x="25" y="620"/>
                      <a:pt x="43" y="663"/>
                    </a:cubicBezTo>
                    <a:cubicBezTo>
                      <a:pt x="54" y="702"/>
                      <a:pt x="91" y="731"/>
                      <a:pt x="130" y="731"/>
                    </a:cubicBezTo>
                    <a:cubicBezTo>
                      <a:pt x="134" y="731"/>
                      <a:pt x="138" y="731"/>
                      <a:pt x="141" y="731"/>
                    </a:cubicBezTo>
                    <a:cubicBezTo>
                      <a:pt x="203" y="725"/>
                      <a:pt x="234" y="657"/>
                      <a:pt x="227" y="595"/>
                    </a:cubicBezTo>
                    <a:cubicBezTo>
                      <a:pt x="221" y="540"/>
                      <a:pt x="191" y="485"/>
                      <a:pt x="178" y="423"/>
                    </a:cubicBezTo>
                    <a:cubicBezTo>
                      <a:pt x="166" y="331"/>
                      <a:pt x="203" y="233"/>
                      <a:pt x="203" y="134"/>
                    </a:cubicBezTo>
                    <a:cubicBezTo>
                      <a:pt x="215" y="85"/>
                      <a:pt x="191" y="36"/>
                      <a:pt x="148" y="5"/>
                    </a:cubicBezTo>
                    <a:cubicBezTo>
                      <a:pt x="137" y="2"/>
                      <a:pt x="126" y="0"/>
                      <a:pt x="115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3" name="Google Shape;9603;p63"/>
              <p:cNvSpPr/>
              <p:nvPr/>
            </p:nvSpPr>
            <p:spPr>
              <a:xfrm>
                <a:off x="5393810" y="4315500"/>
                <a:ext cx="6625" cy="16125"/>
              </a:xfrm>
              <a:custGeom>
                <a:avLst/>
                <a:gdLst/>
                <a:ahLst/>
                <a:cxnLst/>
                <a:rect l="l" t="t" r="r" b="b"/>
                <a:pathLst>
                  <a:path w="265" h="645" extrusionOk="0">
                    <a:moveTo>
                      <a:pt x="74" y="0"/>
                    </a:moveTo>
                    <a:cubicBezTo>
                      <a:pt x="31" y="7"/>
                      <a:pt x="1" y="56"/>
                      <a:pt x="19" y="93"/>
                    </a:cubicBezTo>
                    <a:cubicBezTo>
                      <a:pt x="56" y="209"/>
                      <a:pt x="74" y="332"/>
                      <a:pt x="74" y="455"/>
                    </a:cubicBezTo>
                    <a:cubicBezTo>
                      <a:pt x="74" y="492"/>
                      <a:pt x="74" y="529"/>
                      <a:pt x="87" y="560"/>
                    </a:cubicBezTo>
                    <a:cubicBezTo>
                      <a:pt x="93" y="597"/>
                      <a:pt x="117" y="621"/>
                      <a:pt x="154" y="640"/>
                    </a:cubicBezTo>
                    <a:cubicBezTo>
                      <a:pt x="162" y="643"/>
                      <a:pt x="170" y="644"/>
                      <a:pt x="179" y="644"/>
                    </a:cubicBezTo>
                    <a:cubicBezTo>
                      <a:pt x="203" y="644"/>
                      <a:pt x="228" y="632"/>
                      <a:pt x="246" y="609"/>
                    </a:cubicBezTo>
                    <a:cubicBezTo>
                      <a:pt x="265" y="566"/>
                      <a:pt x="234" y="517"/>
                      <a:pt x="209" y="474"/>
                    </a:cubicBezTo>
                    <a:cubicBezTo>
                      <a:pt x="185" y="425"/>
                      <a:pt x="173" y="369"/>
                      <a:pt x="173" y="308"/>
                    </a:cubicBezTo>
                    <a:cubicBezTo>
                      <a:pt x="179" y="265"/>
                      <a:pt x="185" y="228"/>
                      <a:pt x="191" y="185"/>
                    </a:cubicBezTo>
                    <a:cubicBezTo>
                      <a:pt x="197" y="142"/>
                      <a:pt x="191" y="99"/>
                      <a:pt x="173" y="62"/>
                    </a:cubicBezTo>
                    <a:cubicBezTo>
                      <a:pt x="154" y="25"/>
                      <a:pt x="117" y="0"/>
                      <a:pt x="7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4" name="Google Shape;9604;p63"/>
              <p:cNvSpPr/>
              <p:nvPr/>
            </p:nvSpPr>
            <p:spPr>
              <a:xfrm>
                <a:off x="5367500" y="4017250"/>
                <a:ext cx="47375" cy="32750"/>
              </a:xfrm>
              <a:custGeom>
                <a:avLst/>
                <a:gdLst/>
                <a:ahLst/>
                <a:cxnLst/>
                <a:rect l="l" t="t" r="r" b="b"/>
                <a:pathLst>
                  <a:path w="1895" h="1310" extrusionOk="0">
                    <a:moveTo>
                      <a:pt x="1358" y="0"/>
                    </a:moveTo>
                    <a:cubicBezTo>
                      <a:pt x="1225" y="0"/>
                      <a:pt x="1087" y="36"/>
                      <a:pt x="954" y="61"/>
                    </a:cubicBezTo>
                    <a:cubicBezTo>
                      <a:pt x="782" y="80"/>
                      <a:pt x="616" y="117"/>
                      <a:pt x="450" y="153"/>
                    </a:cubicBezTo>
                    <a:cubicBezTo>
                      <a:pt x="290" y="203"/>
                      <a:pt x="130" y="295"/>
                      <a:pt x="62" y="424"/>
                    </a:cubicBezTo>
                    <a:cubicBezTo>
                      <a:pt x="13" y="516"/>
                      <a:pt x="1" y="627"/>
                      <a:pt x="32" y="731"/>
                    </a:cubicBezTo>
                    <a:cubicBezTo>
                      <a:pt x="99" y="989"/>
                      <a:pt x="339" y="1204"/>
                      <a:pt x="646" y="1284"/>
                    </a:cubicBezTo>
                    <a:cubicBezTo>
                      <a:pt x="726" y="1301"/>
                      <a:pt x="806" y="1310"/>
                      <a:pt x="886" y="1310"/>
                    </a:cubicBezTo>
                    <a:cubicBezTo>
                      <a:pt x="1123" y="1310"/>
                      <a:pt x="1357" y="1236"/>
                      <a:pt x="1550" y="1094"/>
                    </a:cubicBezTo>
                    <a:cubicBezTo>
                      <a:pt x="1784" y="928"/>
                      <a:pt x="1894" y="639"/>
                      <a:pt x="1833" y="356"/>
                    </a:cubicBezTo>
                    <a:cubicBezTo>
                      <a:pt x="1796" y="209"/>
                      <a:pt x="1685" y="86"/>
                      <a:pt x="1544" y="30"/>
                    </a:cubicBezTo>
                    <a:cubicBezTo>
                      <a:pt x="1484" y="8"/>
                      <a:pt x="1422" y="0"/>
                      <a:pt x="1358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5" name="Google Shape;9605;p63"/>
              <p:cNvSpPr/>
              <p:nvPr/>
            </p:nvSpPr>
            <p:spPr>
              <a:xfrm>
                <a:off x="5428525" y="3277175"/>
                <a:ext cx="57025" cy="177000"/>
              </a:xfrm>
              <a:custGeom>
                <a:avLst/>
                <a:gdLst/>
                <a:ahLst/>
                <a:cxnLst/>
                <a:rect l="l" t="t" r="r" b="b"/>
                <a:pathLst>
                  <a:path w="2281" h="7080" extrusionOk="0">
                    <a:moveTo>
                      <a:pt x="926" y="1"/>
                    </a:moveTo>
                    <a:cubicBezTo>
                      <a:pt x="622" y="1"/>
                      <a:pt x="296" y="101"/>
                      <a:pt x="197" y="277"/>
                    </a:cubicBezTo>
                    <a:cubicBezTo>
                      <a:pt x="0" y="621"/>
                      <a:pt x="301" y="1199"/>
                      <a:pt x="424" y="1395"/>
                    </a:cubicBezTo>
                    <a:cubicBezTo>
                      <a:pt x="603" y="1660"/>
                      <a:pt x="1094" y="4733"/>
                      <a:pt x="1088" y="5249"/>
                    </a:cubicBezTo>
                    <a:cubicBezTo>
                      <a:pt x="1082" y="5766"/>
                      <a:pt x="830" y="6589"/>
                      <a:pt x="965" y="6897"/>
                    </a:cubicBezTo>
                    <a:cubicBezTo>
                      <a:pt x="1020" y="7026"/>
                      <a:pt x="1245" y="7079"/>
                      <a:pt x="1492" y="7079"/>
                    </a:cubicBezTo>
                    <a:cubicBezTo>
                      <a:pt x="1832" y="7079"/>
                      <a:pt x="2213" y="6978"/>
                      <a:pt x="2238" y="6835"/>
                    </a:cubicBezTo>
                    <a:cubicBezTo>
                      <a:pt x="2281" y="6583"/>
                      <a:pt x="1980" y="6319"/>
                      <a:pt x="1887" y="5919"/>
                    </a:cubicBezTo>
                    <a:cubicBezTo>
                      <a:pt x="1801" y="5514"/>
                      <a:pt x="1445" y="4100"/>
                      <a:pt x="1420" y="3135"/>
                    </a:cubicBezTo>
                    <a:cubicBezTo>
                      <a:pt x="1402" y="2176"/>
                      <a:pt x="1537" y="762"/>
                      <a:pt x="1518" y="320"/>
                    </a:cubicBezTo>
                    <a:cubicBezTo>
                      <a:pt x="1506" y="99"/>
                      <a:pt x="1227" y="1"/>
                      <a:pt x="926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6" name="Google Shape;9606;p63"/>
              <p:cNvSpPr/>
              <p:nvPr/>
            </p:nvSpPr>
            <p:spPr>
              <a:xfrm>
                <a:off x="5451425" y="3459325"/>
                <a:ext cx="59325" cy="189300"/>
              </a:xfrm>
              <a:custGeom>
                <a:avLst/>
                <a:gdLst/>
                <a:ahLst/>
                <a:cxnLst/>
                <a:rect l="l" t="t" r="r" b="b"/>
                <a:pathLst>
                  <a:path w="2373" h="7572" extrusionOk="0">
                    <a:moveTo>
                      <a:pt x="946" y="749"/>
                    </a:moveTo>
                    <a:cubicBezTo>
                      <a:pt x="1014" y="749"/>
                      <a:pt x="1076" y="781"/>
                      <a:pt x="1107" y="859"/>
                    </a:cubicBezTo>
                    <a:cubicBezTo>
                      <a:pt x="1383" y="1578"/>
                      <a:pt x="1531" y="4682"/>
                      <a:pt x="1531" y="4682"/>
                    </a:cubicBezTo>
                    <a:cubicBezTo>
                      <a:pt x="1451" y="3791"/>
                      <a:pt x="670" y="1203"/>
                      <a:pt x="658" y="1006"/>
                    </a:cubicBezTo>
                    <a:cubicBezTo>
                      <a:pt x="650" y="875"/>
                      <a:pt x="811" y="749"/>
                      <a:pt x="946" y="749"/>
                    </a:cubicBezTo>
                    <a:close/>
                    <a:moveTo>
                      <a:pt x="1138" y="0"/>
                    </a:moveTo>
                    <a:cubicBezTo>
                      <a:pt x="888" y="0"/>
                      <a:pt x="549" y="91"/>
                      <a:pt x="301" y="299"/>
                    </a:cubicBezTo>
                    <a:cubicBezTo>
                      <a:pt x="0" y="551"/>
                      <a:pt x="504" y="2076"/>
                      <a:pt x="793" y="3588"/>
                    </a:cubicBezTo>
                    <a:cubicBezTo>
                      <a:pt x="1082" y="5100"/>
                      <a:pt x="1494" y="7153"/>
                      <a:pt x="1611" y="7362"/>
                    </a:cubicBezTo>
                    <a:cubicBezTo>
                      <a:pt x="1684" y="7487"/>
                      <a:pt x="1893" y="7572"/>
                      <a:pt x="2065" y="7572"/>
                    </a:cubicBezTo>
                    <a:cubicBezTo>
                      <a:pt x="2180" y="7572"/>
                      <a:pt x="2278" y="7533"/>
                      <a:pt x="2305" y="7442"/>
                    </a:cubicBezTo>
                    <a:cubicBezTo>
                      <a:pt x="2373" y="7220"/>
                      <a:pt x="1789" y="889"/>
                      <a:pt x="1469" y="121"/>
                    </a:cubicBezTo>
                    <a:cubicBezTo>
                      <a:pt x="1439" y="43"/>
                      <a:pt x="1309" y="0"/>
                      <a:pt x="1138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7" name="Google Shape;9607;p63"/>
              <p:cNvSpPr/>
              <p:nvPr/>
            </p:nvSpPr>
            <p:spPr>
              <a:xfrm>
                <a:off x="5483375" y="3652625"/>
                <a:ext cx="16475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659" h="1520" extrusionOk="0">
                    <a:moveTo>
                      <a:pt x="440" y="0"/>
                    </a:moveTo>
                    <a:cubicBezTo>
                      <a:pt x="427" y="0"/>
                      <a:pt x="414" y="2"/>
                      <a:pt x="400" y="5"/>
                    </a:cubicBezTo>
                    <a:cubicBezTo>
                      <a:pt x="308" y="29"/>
                      <a:pt x="271" y="140"/>
                      <a:pt x="240" y="232"/>
                    </a:cubicBezTo>
                    <a:cubicBezTo>
                      <a:pt x="191" y="398"/>
                      <a:pt x="136" y="564"/>
                      <a:pt x="87" y="736"/>
                    </a:cubicBezTo>
                    <a:cubicBezTo>
                      <a:pt x="44" y="853"/>
                      <a:pt x="19" y="982"/>
                      <a:pt x="7" y="1111"/>
                    </a:cubicBezTo>
                    <a:cubicBezTo>
                      <a:pt x="1" y="1234"/>
                      <a:pt x="50" y="1363"/>
                      <a:pt x="142" y="1449"/>
                    </a:cubicBezTo>
                    <a:cubicBezTo>
                      <a:pt x="189" y="1496"/>
                      <a:pt x="250" y="1519"/>
                      <a:pt x="312" y="1519"/>
                    </a:cubicBezTo>
                    <a:cubicBezTo>
                      <a:pt x="372" y="1519"/>
                      <a:pt x="432" y="1498"/>
                      <a:pt x="480" y="1455"/>
                    </a:cubicBezTo>
                    <a:cubicBezTo>
                      <a:pt x="535" y="1394"/>
                      <a:pt x="560" y="1314"/>
                      <a:pt x="560" y="1228"/>
                    </a:cubicBezTo>
                    <a:cubicBezTo>
                      <a:pt x="560" y="1142"/>
                      <a:pt x="548" y="1056"/>
                      <a:pt x="548" y="970"/>
                    </a:cubicBezTo>
                    <a:cubicBezTo>
                      <a:pt x="548" y="767"/>
                      <a:pt x="621" y="570"/>
                      <a:pt x="646" y="367"/>
                    </a:cubicBezTo>
                    <a:cubicBezTo>
                      <a:pt x="658" y="275"/>
                      <a:pt x="646" y="189"/>
                      <a:pt x="609" y="109"/>
                    </a:cubicBezTo>
                    <a:cubicBezTo>
                      <a:pt x="578" y="42"/>
                      <a:pt x="512" y="0"/>
                      <a:pt x="440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8" name="Google Shape;9608;p63"/>
              <p:cNvSpPr/>
              <p:nvPr/>
            </p:nvSpPr>
            <p:spPr>
              <a:xfrm>
                <a:off x="5484600" y="3692475"/>
                <a:ext cx="987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395" h="636" extrusionOk="0">
                    <a:moveTo>
                      <a:pt x="186" y="0"/>
                    </a:moveTo>
                    <a:cubicBezTo>
                      <a:pt x="150" y="0"/>
                      <a:pt x="112" y="14"/>
                      <a:pt x="87" y="40"/>
                    </a:cubicBezTo>
                    <a:cubicBezTo>
                      <a:pt x="56" y="70"/>
                      <a:pt x="38" y="113"/>
                      <a:pt x="32" y="156"/>
                    </a:cubicBezTo>
                    <a:cubicBezTo>
                      <a:pt x="1" y="322"/>
                      <a:pt x="38" y="501"/>
                      <a:pt x="142" y="636"/>
                    </a:cubicBezTo>
                    <a:cubicBezTo>
                      <a:pt x="314" y="587"/>
                      <a:pt x="394" y="267"/>
                      <a:pt x="376" y="83"/>
                    </a:cubicBezTo>
                    <a:cubicBezTo>
                      <a:pt x="333" y="46"/>
                      <a:pt x="284" y="21"/>
                      <a:pt x="234" y="9"/>
                    </a:cubicBezTo>
                    <a:cubicBezTo>
                      <a:pt x="219" y="3"/>
                      <a:pt x="203" y="0"/>
                      <a:pt x="18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9" name="Google Shape;9609;p63"/>
              <p:cNvSpPr/>
              <p:nvPr/>
            </p:nvSpPr>
            <p:spPr>
              <a:xfrm>
                <a:off x="5484925" y="3714950"/>
                <a:ext cx="5850" cy="10650"/>
              </a:xfrm>
              <a:custGeom>
                <a:avLst/>
                <a:gdLst/>
                <a:ahLst/>
                <a:cxnLst/>
                <a:rect l="l" t="t" r="r" b="b"/>
                <a:pathLst>
                  <a:path w="234" h="426" extrusionOk="0">
                    <a:moveTo>
                      <a:pt x="138" y="0"/>
                    </a:moveTo>
                    <a:cubicBezTo>
                      <a:pt x="108" y="0"/>
                      <a:pt x="78" y="13"/>
                      <a:pt x="55" y="38"/>
                    </a:cubicBezTo>
                    <a:cubicBezTo>
                      <a:pt x="19" y="87"/>
                      <a:pt x="0" y="149"/>
                      <a:pt x="19" y="210"/>
                    </a:cubicBezTo>
                    <a:cubicBezTo>
                      <a:pt x="37" y="272"/>
                      <a:pt x="62" y="333"/>
                      <a:pt x="92" y="382"/>
                    </a:cubicBezTo>
                    <a:cubicBezTo>
                      <a:pt x="105" y="401"/>
                      <a:pt x="117" y="425"/>
                      <a:pt x="135" y="425"/>
                    </a:cubicBezTo>
                    <a:cubicBezTo>
                      <a:pt x="160" y="425"/>
                      <a:pt x="185" y="395"/>
                      <a:pt x="197" y="364"/>
                    </a:cubicBezTo>
                    <a:cubicBezTo>
                      <a:pt x="228" y="259"/>
                      <a:pt x="234" y="142"/>
                      <a:pt x="215" y="32"/>
                    </a:cubicBezTo>
                    <a:cubicBezTo>
                      <a:pt x="194" y="11"/>
                      <a:pt x="166" y="0"/>
                      <a:pt x="138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0" name="Google Shape;9610;p63"/>
              <p:cNvSpPr/>
              <p:nvPr/>
            </p:nvSpPr>
            <p:spPr>
              <a:xfrm>
                <a:off x="5504125" y="3654700"/>
                <a:ext cx="14475" cy="37975"/>
              </a:xfrm>
              <a:custGeom>
                <a:avLst/>
                <a:gdLst/>
                <a:ahLst/>
                <a:cxnLst/>
                <a:rect l="l" t="t" r="r" b="b"/>
                <a:pathLst>
                  <a:path w="579" h="1519" extrusionOk="0">
                    <a:moveTo>
                      <a:pt x="207" y="1"/>
                    </a:moveTo>
                    <a:cubicBezTo>
                      <a:pt x="145" y="1"/>
                      <a:pt x="90" y="37"/>
                      <a:pt x="62" y="94"/>
                    </a:cubicBezTo>
                    <a:cubicBezTo>
                      <a:pt x="31" y="149"/>
                      <a:pt x="13" y="217"/>
                      <a:pt x="13" y="284"/>
                    </a:cubicBezTo>
                    <a:cubicBezTo>
                      <a:pt x="0" y="561"/>
                      <a:pt x="19" y="831"/>
                      <a:pt x="74" y="1102"/>
                    </a:cubicBezTo>
                    <a:cubicBezTo>
                      <a:pt x="80" y="1200"/>
                      <a:pt x="111" y="1299"/>
                      <a:pt x="154" y="1385"/>
                    </a:cubicBezTo>
                    <a:cubicBezTo>
                      <a:pt x="190" y="1476"/>
                      <a:pt x="269" y="1518"/>
                      <a:pt x="348" y="1518"/>
                    </a:cubicBezTo>
                    <a:cubicBezTo>
                      <a:pt x="444" y="1518"/>
                      <a:pt x="540" y="1454"/>
                      <a:pt x="554" y="1335"/>
                    </a:cubicBezTo>
                    <a:cubicBezTo>
                      <a:pt x="572" y="1249"/>
                      <a:pt x="578" y="1163"/>
                      <a:pt x="566" y="1083"/>
                    </a:cubicBezTo>
                    <a:cubicBezTo>
                      <a:pt x="541" y="788"/>
                      <a:pt x="480" y="493"/>
                      <a:pt x="394" y="211"/>
                    </a:cubicBezTo>
                    <a:cubicBezTo>
                      <a:pt x="363" y="118"/>
                      <a:pt x="314" y="14"/>
                      <a:pt x="222" y="2"/>
                    </a:cubicBezTo>
                    <a:cubicBezTo>
                      <a:pt x="217" y="1"/>
                      <a:pt x="212" y="1"/>
                      <a:pt x="207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1" name="Google Shape;9611;p63"/>
              <p:cNvSpPr/>
              <p:nvPr/>
            </p:nvSpPr>
            <p:spPr>
              <a:xfrm>
                <a:off x="5510425" y="3696375"/>
                <a:ext cx="12000" cy="27425"/>
              </a:xfrm>
              <a:custGeom>
                <a:avLst/>
                <a:gdLst/>
                <a:ahLst/>
                <a:cxnLst/>
                <a:rect l="l" t="t" r="r" b="b"/>
                <a:pathLst>
                  <a:path w="480" h="1097" extrusionOk="0">
                    <a:moveTo>
                      <a:pt x="228" y="0"/>
                    </a:moveTo>
                    <a:cubicBezTo>
                      <a:pt x="130" y="7"/>
                      <a:pt x="68" y="105"/>
                      <a:pt x="43" y="203"/>
                    </a:cubicBezTo>
                    <a:cubicBezTo>
                      <a:pt x="0" y="381"/>
                      <a:pt x="31" y="578"/>
                      <a:pt x="62" y="769"/>
                    </a:cubicBezTo>
                    <a:cubicBezTo>
                      <a:pt x="68" y="849"/>
                      <a:pt x="93" y="922"/>
                      <a:pt x="130" y="996"/>
                    </a:cubicBezTo>
                    <a:cubicBezTo>
                      <a:pt x="167" y="1061"/>
                      <a:pt x="233" y="1097"/>
                      <a:pt x="302" y="1097"/>
                    </a:cubicBezTo>
                    <a:cubicBezTo>
                      <a:pt x="312" y="1097"/>
                      <a:pt x="322" y="1096"/>
                      <a:pt x="332" y="1094"/>
                    </a:cubicBezTo>
                    <a:cubicBezTo>
                      <a:pt x="418" y="1058"/>
                      <a:pt x="480" y="972"/>
                      <a:pt x="474" y="873"/>
                    </a:cubicBezTo>
                    <a:cubicBezTo>
                      <a:pt x="468" y="781"/>
                      <a:pt x="449" y="683"/>
                      <a:pt x="431" y="590"/>
                    </a:cubicBezTo>
                    <a:cubicBezTo>
                      <a:pt x="418" y="480"/>
                      <a:pt x="431" y="369"/>
                      <a:pt x="425" y="259"/>
                    </a:cubicBezTo>
                    <a:cubicBezTo>
                      <a:pt x="418" y="197"/>
                      <a:pt x="400" y="136"/>
                      <a:pt x="369" y="86"/>
                    </a:cubicBezTo>
                    <a:cubicBezTo>
                      <a:pt x="339" y="31"/>
                      <a:pt x="283" y="0"/>
                      <a:pt x="228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2" name="Google Shape;9612;p63"/>
              <p:cNvSpPr/>
              <p:nvPr/>
            </p:nvSpPr>
            <p:spPr>
              <a:xfrm>
                <a:off x="5504425" y="3726575"/>
                <a:ext cx="12175" cy="190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763" extrusionOk="0">
                    <a:moveTo>
                      <a:pt x="371" y="0"/>
                    </a:moveTo>
                    <a:cubicBezTo>
                      <a:pt x="364" y="0"/>
                      <a:pt x="357" y="1"/>
                      <a:pt x="351" y="3"/>
                    </a:cubicBezTo>
                    <a:cubicBezTo>
                      <a:pt x="290" y="16"/>
                      <a:pt x="259" y="89"/>
                      <a:pt x="240" y="145"/>
                    </a:cubicBezTo>
                    <a:cubicBezTo>
                      <a:pt x="191" y="274"/>
                      <a:pt x="136" y="397"/>
                      <a:pt x="68" y="513"/>
                    </a:cubicBezTo>
                    <a:cubicBezTo>
                      <a:pt x="44" y="550"/>
                      <a:pt x="25" y="587"/>
                      <a:pt x="13" y="624"/>
                    </a:cubicBezTo>
                    <a:cubicBezTo>
                      <a:pt x="1" y="667"/>
                      <a:pt x="13" y="710"/>
                      <a:pt x="44" y="741"/>
                    </a:cubicBezTo>
                    <a:cubicBezTo>
                      <a:pt x="59" y="756"/>
                      <a:pt x="78" y="762"/>
                      <a:pt x="98" y="762"/>
                    </a:cubicBezTo>
                    <a:cubicBezTo>
                      <a:pt x="144" y="762"/>
                      <a:pt x="196" y="728"/>
                      <a:pt x="222" y="686"/>
                    </a:cubicBezTo>
                    <a:cubicBezTo>
                      <a:pt x="259" y="624"/>
                      <a:pt x="265" y="544"/>
                      <a:pt x="296" y="483"/>
                    </a:cubicBezTo>
                    <a:cubicBezTo>
                      <a:pt x="333" y="421"/>
                      <a:pt x="370" y="366"/>
                      <a:pt x="419" y="311"/>
                    </a:cubicBezTo>
                    <a:cubicBezTo>
                      <a:pt x="462" y="255"/>
                      <a:pt x="486" y="188"/>
                      <a:pt x="486" y="120"/>
                    </a:cubicBezTo>
                    <a:cubicBezTo>
                      <a:pt x="481" y="60"/>
                      <a:pt x="422" y="0"/>
                      <a:pt x="371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3" name="Google Shape;9613;p63"/>
              <p:cNvSpPr/>
              <p:nvPr/>
            </p:nvSpPr>
            <p:spPr>
              <a:xfrm>
                <a:off x="5496900" y="3745675"/>
                <a:ext cx="7400" cy="13725"/>
              </a:xfrm>
              <a:custGeom>
                <a:avLst/>
                <a:gdLst/>
                <a:ahLst/>
                <a:cxnLst/>
                <a:rect l="l" t="t" r="r" b="b"/>
                <a:pathLst>
                  <a:path w="296" h="549" extrusionOk="0">
                    <a:moveTo>
                      <a:pt x="195" y="0"/>
                    </a:moveTo>
                    <a:cubicBezTo>
                      <a:pt x="109" y="0"/>
                      <a:pt x="36" y="100"/>
                      <a:pt x="13" y="204"/>
                    </a:cubicBezTo>
                    <a:cubicBezTo>
                      <a:pt x="1" y="321"/>
                      <a:pt x="1" y="432"/>
                      <a:pt x="25" y="549"/>
                    </a:cubicBezTo>
                    <a:cubicBezTo>
                      <a:pt x="197" y="487"/>
                      <a:pt x="296" y="198"/>
                      <a:pt x="210" y="1"/>
                    </a:cubicBezTo>
                    <a:cubicBezTo>
                      <a:pt x="205" y="1"/>
                      <a:pt x="200" y="0"/>
                      <a:pt x="195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4" name="Google Shape;9614;p63"/>
              <p:cNvSpPr/>
              <p:nvPr/>
            </p:nvSpPr>
            <p:spPr>
              <a:xfrm>
                <a:off x="5316350" y="3273175"/>
                <a:ext cx="93850" cy="20152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8061" extrusionOk="0">
                    <a:moveTo>
                      <a:pt x="627" y="0"/>
                    </a:moveTo>
                    <a:cubicBezTo>
                      <a:pt x="627" y="0"/>
                      <a:pt x="320" y="25"/>
                      <a:pt x="0" y="25"/>
                    </a:cubicBezTo>
                    <a:lnTo>
                      <a:pt x="0" y="5065"/>
                    </a:lnTo>
                    <a:cubicBezTo>
                      <a:pt x="0" y="5065"/>
                      <a:pt x="1002" y="5483"/>
                      <a:pt x="1303" y="6252"/>
                    </a:cubicBezTo>
                    <a:cubicBezTo>
                      <a:pt x="1598" y="7026"/>
                      <a:pt x="1942" y="8009"/>
                      <a:pt x="2496" y="8059"/>
                    </a:cubicBezTo>
                    <a:cubicBezTo>
                      <a:pt x="2508" y="8060"/>
                      <a:pt x="2520" y="8060"/>
                      <a:pt x="2533" y="8060"/>
                    </a:cubicBezTo>
                    <a:cubicBezTo>
                      <a:pt x="3080" y="8060"/>
                      <a:pt x="3754" y="7029"/>
                      <a:pt x="3657" y="6872"/>
                    </a:cubicBezTo>
                    <a:cubicBezTo>
                      <a:pt x="3649" y="6857"/>
                      <a:pt x="3634" y="6850"/>
                      <a:pt x="3615" y="6850"/>
                    </a:cubicBezTo>
                    <a:cubicBezTo>
                      <a:pt x="3437" y="6850"/>
                      <a:pt x="2847" y="7453"/>
                      <a:pt x="2575" y="7453"/>
                    </a:cubicBezTo>
                    <a:cubicBezTo>
                      <a:pt x="2564" y="7453"/>
                      <a:pt x="2554" y="7452"/>
                      <a:pt x="2545" y="7450"/>
                    </a:cubicBezTo>
                    <a:cubicBezTo>
                      <a:pt x="2256" y="7395"/>
                      <a:pt x="2090" y="6571"/>
                      <a:pt x="1604" y="5772"/>
                    </a:cubicBezTo>
                    <a:cubicBezTo>
                      <a:pt x="1100" y="4936"/>
                      <a:pt x="701" y="4684"/>
                      <a:pt x="627" y="4610"/>
                    </a:cubicBezTo>
                    <a:cubicBezTo>
                      <a:pt x="547" y="4543"/>
                      <a:pt x="627" y="0"/>
                      <a:pt x="627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5" name="Google Shape;9615;p63"/>
              <p:cNvSpPr/>
              <p:nvPr/>
            </p:nvSpPr>
            <p:spPr>
              <a:xfrm>
                <a:off x="5328625" y="3274500"/>
                <a:ext cx="76150" cy="17600"/>
              </a:xfrm>
              <a:custGeom>
                <a:avLst/>
                <a:gdLst/>
                <a:ahLst/>
                <a:cxnLst/>
                <a:rect l="l" t="t" r="r" b="b"/>
                <a:pathLst>
                  <a:path w="3046" h="704" extrusionOk="0">
                    <a:moveTo>
                      <a:pt x="2549" y="0"/>
                    </a:moveTo>
                    <a:cubicBezTo>
                      <a:pt x="2470" y="0"/>
                      <a:pt x="2381" y="8"/>
                      <a:pt x="2281" y="27"/>
                    </a:cubicBezTo>
                    <a:cubicBezTo>
                      <a:pt x="1728" y="126"/>
                      <a:pt x="50" y="230"/>
                      <a:pt x="50" y="230"/>
                    </a:cubicBezTo>
                    <a:lnTo>
                      <a:pt x="1" y="679"/>
                    </a:lnTo>
                    <a:cubicBezTo>
                      <a:pt x="126" y="696"/>
                      <a:pt x="272" y="703"/>
                      <a:pt x="431" y="703"/>
                    </a:cubicBezTo>
                    <a:cubicBezTo>
                      <a:pt x="1414" y="703"/>
                      <a:pt x="2896" y="413"/>
                      <a:pt x="2970" y="292"/>
                    </a:cubicBezTo>
                    <a:cubicBezTo>
                      <a:pt x="3045" y="171"/>
                      <a:pt x="2906" y="0"/>
                      <a:pt x="254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6" name="Google Shape;9616;p63"/>
              <p:cNvSpPr/>
              <p:nvPr/>
            </p:nvSpPr>
            <p:spPr>
              <a:xfrm>
                <a:off x="5320500" y="3243725"/>
                <a:ext cx="34725" cy="10350"/>
              </a:xfrm>
              <a:custGeom>
                <a:avLst/>
                <a:gdLst/>
                <a:ahLst/>
                <a:cxnLst/>
                <a:rect l="l" t="t" r="r" b="b"/>
                <a:pathLst>
                  <a:path w="1389" h="414" extrusionOk="0">
                    <a:moveTo>
                      <a:pt x="1149" y="1"/>
                    </a:moveTo>
                    <a:cubicBezTo>
                      <a:pt x="1121" y="1"/>
                      <a:pt x="1091" y="4"/>
                      <a:pt x="1057" y="10"/>
                    </a:cubicBezTo>
                    <a:cubicBezTo>
                      <a:pt x="805" y="60"/>
                      <a:pt x="49" y="72"/>
                      <a:pt x="49" y="72"/>
                    </a:cubicBezTo>
                    <a:lnTo>
                      <a:pt x="0" y="379"/>
                    </a:lnTo>
                    <a:cubicBezTo>
                      <a:pt x="86" y="403"/>
                      <a:pt x="196" y="413"/>
                      <a:pt x="316" y="413"/>
                    </a:cubicBezTo>
                    <a:cubicBezTo>
                      <a:pt x="747" y="413"/>
                      <a:pt x="1308" y="284"/>
                      <a:pt x="1346" y="207"/>
                    </a:cubicBezTo>
                    <a:cubicBezTo>
                      <a:pt x="1389" y="127"/>
                      <a:pt x="1330" y="1"/>
                      <a:pt x="114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7" name="Google Shape;9617;p63"/>
              <p:cNvSpPr/>
              <p:nvPr/>
            </p:nvSpPr>
            <p:spPr>
              <a:xfrm>
                <a:off x="5316650" y="3228050"/>
                <a:ext cx="269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381" extrusionOk="0">
                    <a:moveTo>
                      <a:pt x="894" y="0"/>
                    </a:moveTo>
                    <a:cubicBezTo>
                      <a:pt x="871" y="0"/>
                      <a:pt x="846" y="3"/>
                      <a:pt x="818" y="10"/>
                    </a:cubicBezTo>
                    <a:cubicBezTo>
                      <a:pt x="627" y="60"/>
                      <a:pt x="37" y="78"/>
                      <a:pt x="37" y="78"/>
                    </a:cubicBezTo>
                    <a:lnTo>
                      <a:pt x="0" y="355"/>
                    </a:lnTo>
                    <a:cubicBezTo>
                      <a:pt x="60" y="373"/>
                      <a:pt x="135" y="381"/>
                      <a:pt x="217" y="381"/>
                    </a:cubicBezTo>
                    <a:cubicBezTo>
                      <a:pt x="552" y="381"/>
                      <a:pt x="1011" y="253"/>
                      <a:pt x="1045" y="189"/>
                    </a:cubicBezTo>
                    <a:cubicBezTo>
                      <a:pt x="1077" y="115"/>
                      <a:pt x="1032" y="0"/>
                      <a:pt x="89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8" name="Google Shape;9618;p63"/>
              <p:cNvSpPr/>
              <p:nvPr/>
            </p:nvSpPr>
            <p:spPr>
              <a:xfrm>
                <a:off x="5318500" y="3427625"/>
                <a:ext cx="25100" cy="8775"/>
              </a:xfrm>
              <a:custGeom>
                <a:avLst/>
                <a:gdLst/>
                <a:ahLst/>
                <a:cxnLst/>
                <a:rect l="l" t="t" r="r" b="b"/>
                <a:pathLst>
                  <a:path w="1004" h="351" extrusionOk="0">
                    <a:moveTo>
                      <a:pt x="834" y="0"/>
                    </a:moveTo>
                    <a:cubicBezTo>
                      <a:pt x="818" y="0"/>
                      <a:pt x="800" y="2"/>
                      <a:pt x="781" y="6"/>
                    </a:cubicBezTo>
                    <a:cubicBezTo>
                      <a:pt x="714" y="20"/>
                      <a:pt x="598" y="24"/>
                      <a:pt x="479" y="24"/>
                    </a:cubicBezTo>
                    <a:cubicBezTo>
                      <a:pt x="280" y="24"/>
                      <a:pt x="74" y="12"/>
                      <a:pt x="74" y="12"/>
                    </a:cubicBezTo>
                    <a:lnTo>
                      <a:pt x="0" y="295"/>
                    </a:lnTo>
                    <a:cubicBezTo>
                      <a:pt x="82" y="335"/>
                      <a:pt x="201" y="351"/>
                      <a:pt x="328" y="351"/>
                    </a:cubicBezTo>
                    <a:cubicBezTo>
                      <a:pt x="610" y="351"/>
                      <a:pt x="929" y="272"/>
                      <a:pt x="959" y="209"/>
                    </a:cubicBezTo>
                    <a:cubicBezTo>
                      <a:pt x="1003" y="132"/>
                      <a:pt x="973" y="0"/>
                      <a:pt x="83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9" name="Google Shape;9619;p63"/>
              <p:cNvSpPr/>
              <p:nvPr/>
            </p:nvSpPr>
            <p:spPr>
              <a:xfrm>
                <a:off x="5318650" y="3446250"/>
                <a:ext cx="24950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998" h="352" extrusionOk="0">
                    <a:moveTo>
                      <a:pt x="821" y="1"/>
                    </a:moveTo>
                    <a:cubicBezTo>
                      <a:pt x="806" y="1"/>
                      <a:pt x="791" y="2"/>
                      <a:pt x="775" y="5"/>
                    </a:cubicBezTo>
                    <a:cubicBezTo>
                      <a:pt x="708" y="18"/>
                      <a:pt x="592" y="23"/>
                      <a:pt x="473" y="23"/>
                    </a:cubicBezTo>
                    <a:cubicBezTo>
                      <a:pt x="274" y="23"/>
                      <a:pt x="68" y="11"/>
                      <a:pt x="68" y="11"/>
                    </a:cubicBezTo>
                    <a:lnTo>
                      <a:pt x="0" y="300"/>
                    </a:lnTo>
                    <a:cubicBezTo>
                      <a:pt x="78" y="337"/>
                      <a:pt x="193" y="352"/>
                      <a:pt x="315" y="352"/>
                    </a:cubicBezTo>
                    <a:cubicBezTo>
                      <a:pt x="597" y="352"/>
                      <a:pt x="923" y="274"/>
                      <a:pt x="953" y="214"/>
                    </a:cubicBezTo>
                    <a:cubicBezTo>
                      <a:pt x="998" y="135"/>
                      <a:pt x="966" y="1"/>
                      <a:pt x="821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0" name="Google Shape;9620;p63"/>
              <p:cNvSpPr/>
              <p:nvPr/>
            </p:nvSpPr>
            <p:spPr>
              <a:xfrm>
                <a:off x="5318650" y="3464950"/>
                <a:ext cx="24950" cy="8775"/>
              </a:xfrm>
              <a:custGeom>
                <a:avLst/>
                <a:gdLst/>
                <a:ahLst/>
                <a:cxnLst/>
                <a:rect l="l" t="t" r="r" b="b"/>
                <a:pathLst>
                  <a:path w="998" h="351" extrusionOk="0">
                    <a:moveTo>
                      <a:pt x="828" y="1"/>
                    </a:moveTo>
                    <a:cubicBezTo>
                      <a:pt x="812" y="1"/>
                      <a:pt x="794" y="3"/>
                      <a:pt x="775" y="7"/>
                    </a:cubicBezTo>
                    <a:cubicBezTo>
                      <a:pt x="706" y="18"/>
                      <a:pt x="586" y="22"/>
                      <a:pt x="464" y="22"/>
                    </a:cubicBezTo>
                    <a:cubicBezTo>
                      <a:pt x="268" y="22"/>
                      <a:pt x="68" y="13"/>
                      <a:pt x="68" y="13"/>
                    </a:cubicBezTo>
                    <a:lnTo>
                      <a:pt x="0" y="295"/>
                    </a:lnTo>
                    <a:cubicBezTo>
                      <a:pt x="79" y="335"/>
                      <a:pt x="194" y="350"/>
                      <a:pt x="317" y="350"/>
                    </a:cubicBezTo>
                    <a:cubicBezTo>
                      <a:pt x="599" y="350"/>
                      <a:pt x="925" y="269"/>
                      <a:pt x="959" y="209"/>
                    </a:cubicBezTo>
                    <a:cubicBezTo>
                      <a:pt x="998" y="132"/>
                      <a:pt x="967" y="1"/>
                      <a:pt x="828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1" name="Google Shape;9621;p63"/>
              <p:cNvSpPr/>
              <p:nvPr/>
            </p:nvSpPr>
            <p:spPr>
              <a:xfrm>
                <a:off x="5318650" y="3483550"/>
                <a:ext cx="24950" cy="8750"/>
              </a:xfrm>
              <a:custGeom>
                <a:avLst/>
                <a:gdLst/>
                <a:ahLst/>
                <a:cxnLst/>
                <a:rect l="l" t="t" r="r" b="b"/>
                <a:pathLst>
                  <a:path w="998" h="350" extrusionOk="0">
                    <a:moveTo>
                      <a:pt x="828" y="1"/>
                    </a:moveTo>
                    <a:cubicBezTo>
                      <a:pt x="812" y="1"/>
                      <a:pt x="794" y="2"/>
                      <a:pt x="775" y="6"/>
                    </a:cubicBezTo>
                    <a:cubicBezTo>
                      <a:pt x="706" y="18"/>
                      <a:pt x="586" y="22"/>
                      <a:pt x="464" y="22"/>
                    </a:cubicBezTo>
                    <a:cubicBezTo>
                      <a:pt x="268" y="22"/>
                      <a:pt x="68" y="12"/>
                      <a:pt x="68" y="12"/>
                    </a:cubicBezTo>
                    <a:lnTo>
                      <a:pt x="0" y="295"/>
                    </a:lnTo>
                    <a:cubicBezTo>
                      <a:pt x="79" y="334"/>
                      <a:pt x="194" y="350"/>
                      <a:pt x="317" y="350"/>
                    </a:cubicBezTo>
                    <a:cubicBezTo>
                      <a:pt x="599" y="350"/>
                      <a:pt x="925" y="269"/>
                      <a:pt x="959" y="209"/>
                    </a:cubicBezTo>
                    <a:cubicBezTo>
                      <a:pt x="998" y="132"/>
                      <a:pt x="967" y="1"/>
                      <a:pt x="828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2" name="Google Shape;9622;p63"/>
              <p:cNvSpPr/>
              <p:nvPr/>
            </p:nvSpPr>
            <p:spPr>
              <a:xfrm>
                <a:off x="5318650" y="3502150"/>
                <a:ext cx="24950" cy="8750"/>
              </a:xfrm>
              <a:custGeom>
                <a:avLst/>
                <a:gdLst/>
                <a:ahLst/>
                <a:cxnLst/>
                <a:rect l="l" t="t" r="r" b="b"/>
                <a:pathLst>
                  <a:path w="998" h="350" extrusionOk="0">
                    <a:moveTo>
                      <a:pt x="832" y="0"/>
                    </a:moveTo>
                    <a:cubicBezTo>
                      <a:pt x="817" y="0"/>
                      <a:pt x="800" y="2"/>
                      <a:pt x="781" y="6"/>
                    </a:cubicBezTo>
                    <a:cubicBezTo>
                      <a:pt x="712" y="20"/>
                      <a:pt x="594" y="24"/>
                      <a:pt x="474" y="24"/>
                    </a:cubicBezTo>
                    <a:cubicBezTo>
                      <a:pt x="274" y="24"/>
                      <a:pt x="68" y="12"/>
                      <a:pt x="68" y="12"/>
                    </a:cubicBezTo>
                    <a:lnTo>
                      <a:pt x="0" y="295"/>
                    </a:lnTo>
                    <a:cubicBezTo>
                      <a:pt x="79" y="334"/>
                      <a:pt x="194" y="350"/>
                      <a:pt x="317" y="350"/>
                    </a:cubicBezTo>
                    <a:cubicBezTo>
                      <a:pt x="599" y="350"/>
                      <a:pt x="925" y="269"/>
                      <a:pt x="959" y="209"/>
                    </a:cubicBezTo>
                    <a:cubicBezTo>
                      <a:pt x="998" y="132"/>
                      <a:pt x="967" y="0"/>
                      <a:pt x="83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3" name="Google Shape;9623;p63"/>
              <p:cNvSpPr/>
              <p:nvPr/>
            </p:nvSpPr>
            <p:spPr>
              <a:xfrm>
                <a:off x="5318650" y="3520775"/>
                <a:ext cx="24975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999" h="352" extrusionOk="0">
                    <a:moveTo>
                      <a:pt x="825" y="1"/>
                    </a:moveTo>
                    <a:cubicBezTo>
                      <a:pt x="812" y="1"/>
                      <a:pt x="797" y="2"/>
                      <a:pt x="781" y="5"/>
                    </a:cubicBezTo>
                    <a:cubicBezTo>
                      <a:pt x="712" y="19"/>
                      <a:pt x="594" y="23"/>
                      <a:pt x="474" y="23"/>
                    </a:cubicBezTo>
                    <a:cubicBezTo>
                      <a:pt x="274" y="23"/>
                      <a:pt x="68" y="11"/>
                      <a:pt x="68" y="11"/>
                    </a:cubicBezTo>
                    <a:lnTo>
                      <a:pt x="0" y="300"/>
                    </a:lnTo>
                    <a:cubicBezTo>
                      <a:pt x="78" y="337"/>
                      <a:pt x="193" y="352"/>
                      <a:pt x="315" y="352"/>
                    </a:cubicBezTo>
                    <a:cubicBezTo>
                      <a:pt x="598" y="352"/>
                      <a:pt x="925" y="274"/>
                      <a:pt x="959" y="214"/>
                    </a:cubicBezTo>
                    <a:cubicBezTo>
                      <a:pt x="998" y="135"/>
                      <a:pt x="966" y="1"/>
                      <a:pt x="825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4" name="Google Shape;9624;p63"/>
              <p:cNvSpPr/>
              <p:nvPr/>
            </p:nvSpPr>
            <p:spPr>
              <a:xfrm>
                <a:off x="5318650" y="3539500"/>
                <a:ext cx="24950" cy="8750"/>
              </a:xfrm>
              <a:custGeom>
                <a:avLst/>
                <a:gdLst/>
                <a:ahLst/>
                <a:cxnLst/>
                <a:rect l="l" t="t" r="r" b="b"/>
                <a:pathLst>
                  <a:path w="998" h="350" extrusionOk="0">
                    <a:moveTo>
                      <a:pt x="832" y="0"/>
                    </a:moveTo>
                    <a:cubicBezTo>
                      <a:pt x="817" y="0"/>
                      <a:pt x="800" y="2"/>
                      <a:pt x="781" y="6"/>
                    </a:cubicBezTo>
                    <a:cubicBezTo>
                      <a:pt x="710" y="18"/>
                      <a:pt x="588" y="21"/>
                      <a:pt x="465" y="21"/>
                    </a:cubicBezTo>
                    <a:cubicBezTo>
                      <a:pt x="268" y="21"/>
                      <a:pt x="68" y="12"/>
                      <a:pt x="68" y="12"/>
                    </a:cubicBezTo>
                    <a:lnTo>
                      <a:pt x="0" y="295"/>
                    </a:lnTo>
                    <a:cubicBezTo>
                      <a:pt x="79" y="334"/>
                      <a:pt x="194" y="349"/>
                      <a:pt x="317" y="349"/>
                    </a:cubicBezTo>
                    <a:cubicBezTo>
                      <a:pt x="599" y="349"/>
                      <a:pt x="925" y="268"/>
                      <a:pt x="959" y="209"/>
                    </a:cubicBezTo>
                    <a:cubicBezTo>
                      <a:pt x="998" y="131"/>
                      <a:pt x="967" y="0"/>
                      <a:pt x="83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5" name="Google Shape;9625;p63"/>
              <p:cNvSpPr/>
              <p:nvPr/>
            </p:nvSpPr>
            <p:spPr>
              <a:xfrm>
                <a:off x="5318650" y="3558125"/>
                <a:ext cx="24975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999" h="348" extrusionOk="0">
                    <a:moveTo>
                      <a:pt x="827" y="0"/>
                    </a:moveTo>
                    <a:cubicBezTo>
                      <a:pt x="813" y="0"/>
                      <a:pt x="797" y="2"/>
                      <a:pt x="781" y="4"/>
                    </a:cubicBezTo>
                    <a:cubicBezTo>
                      <a:pt x="710" y="16"/>
                      <a:pt x="588" y="20"/>
                      <a:pt x="465" y="20"/>
                    </a:cubicBezTo>
                    <a:cubicBezTo>
                      <a:pt x="268" y="20"/>
                      <a:pt x="68" y="11"/>
                      <a:pt x="68" y="11"/>
                    </a:cubicBezTo>
                    <a:lnTo>
                      <a:pt x="0" y="293"/>
                    </a:lnTo>
                    <a:cubicBezTo>
                      <a:pt x="79" y="333"/>
                      <a:pt x="194" y="348"/>
                      <a:pt x="317" y="348"/>
                    </a:cubicBezTo>
                    <a:cubicBezTo>
                      <a:pt x="599" y="348"/>
                      <a:pt x="925" y="267"/>
                      <a:pt x="959" y="207"/>
                    </a:cubicBezTo>
                    <a:cubicBezTo>
                      <a:pt x="998" y="129"/>
                      <a:pt x="966" y="0"/>
                      <a:pt x="827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6" name="Google Shape;9626;p63"/>
              <p:cNvSpPr/>
              <p:nvPr/>
            </p:nvSpPr>
            <p:spPr>
              <a:xfrm>
                <a:off x="5318650" y="3576725"/>
                <a:ext cx="24975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999" h="352" extrusionOk="0">
                    <a:moveTo>
                      <a:pt x="825" y="0"/>
                    </a:moveTo>
                    <a:cubicBezTo>
                      <a:pt x="812" y="0"/>
                      <a:pt x="797" y="1"/>
                      <a:pt x="781" y="4"/>
                    </a:cubicBezTo>
                    <a:cubicBezTo>
                      <a:pt x="710" y="16"/>
                      <a:pt x="589" y="20"/>
                      <a:pt x="467" y="20"/>
                    </a:cubicBezTo>
                    <a:cubicBezTo>
                      <a:pt x="272" y="20"/>
                      <a:pt x="74" y="10"/>
                      <a:pt x="74" y="10"/>
                    </a:cubicBezTo>
                    <a:lnTo>
                      <a:pt x="0" y="299"/>
                    </a:lnTo>
                    <a:cubicBezTo>
                      <a:pt x="78" y="336"/>
                      <a:pt x="193" y="351"/>
                      <a:pt x="316" y="351"/>
                    </a:cubicBezTo>
                    <a:cubicBezTo>
                      <a:pt x="600" y="351"/>
                      <a:pt x="929" y="273"/>
                      <a:pt x="959" y="213"/>
                    </a:cubicBezTo>
                    <a:cubicBezTo>
                      <a:pt x="998" y="135"/>
                      <a:pt x="966" y="0"/>
                      <a:pt x="825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7" name="Google Shape;9627;p63"/>
              <p:cNvSpPr/>
              <p:nvPr/>
            </p:nvSpPr>
            <p:spPr>
              <a:xfrm>
                <a:off x="5327250" y="3291300"/>
                <a:ext cx="87575" cy="17825"/>
              </a:xfrm>
              <a:custGeom>
                <a:avLst/>
                <a:gdLst/>
                <a:ahLst/>
                <a:cxnLst/>
                <a:rect l="l" t="t" r="r" b="b"/>
                <a:pathLst>
                  <a:path w="3503" h="713" extrusionOk="0">
                    <a:moveTo>
                      <a:pt x="3184" y="0"/>
                    </a:moveTo>
                    <a:cubicBezTo>
                      <a:pt x="3141" y="0"/>
                      <a:pt x="3093" y="6"/>
                      <a:pt x="3037" y="19"/>
                    </a:cubicBezTo>
                    <a:cubicBezTo>
                      <a:pt x="2158" y="222"/>
                      <a:pt x="56" y="302"/>
                      <a:pt x="56" y="302"/>
                    </a:cubicBezTo>
                    <a:lnTo>
                      <a:pt x="1" y="689"/>
                    </a:lnTo>
                    <a:cubicBezTo>
                      <a:pt x="95" y="705"/>
                      <a:pt x="266" y="712"/>
                      <a:pt x="482" y="712"/>
                    </a:cubicBezTo>
                    <a:cubicBezTo>
                      <a:pt x="1349" y="712"/>
                      <a:pt x="2938" y="597"/>
                      <a:pt x="3185" y="474"/>
                    </a:cubicBezTo>
                    <a:cubicBezTo>
                      <a:pt x="3456" y="333"/>
                      <a:pt x="3502" y="0"/>
                      <a:pt x="3184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8" name="Google Shape;9628;p63"/>
              <p:cNvSpPr/>
              <p:nvPr/>
            </p:nvSpPr>
            <p:spPr>
              <a:xfrm>
                <a:off x="5326625" y="3341450"/>
                <a:ext cx="90125" cy="14725"/>
              </a:xfrm>
              <a:custGeom>
                <a:avLst/>
                <a:gdLst/>
                <a:ahLst/>
                <a:cxnLst/>
                <a:rect l="l" t="t" r="r" b="b"/>
                <a:pathLst>
                  <a:path w="3605" h="589" extrusionOk="0">
                    <a:moveTo>
                      <a:pt x="3241" y="1"/>
                    </a:moveTo>
                    <a:cubicBezTo>
                      <a:pt x="3207" y="1"/>
                      <a:pt x="3170" y="4"/>
                      <a:pt x="3130" y="11"/>
                    </a:cubicBezTo>
                    <a:cubicBezTo>
                      <a:pt x="2735" y="72"/>
                      <a:pt x="2111" y="89"/>
                      <a:pt x="1531" y="89"/>
                    </a:cubicBezTo>
                    <a:cubicBezTo>
                      <a:pt x="775" y="89"/>
                      <a:pt x="93" y="60"/>
                      <a:pt x="93" y="60"/>
                    </a:cubicBezTo>
                    <a:lnTo>
                      <a:pt x="1" y="472"/>
                    </a:lnTo>
                    <a:cubicBezTo>
                      <a:pt x="272" y="542"/>
                      <a:pt x="1188" y="588"/>
                      <a:pt x="1981" y="588"/>
                    </a:cubicBezTo>
                    <a:cubicBezTo>
                      <a:pt x="2572" y="588"/>
                      <a:pt x="3095" y="563"/>
                      <a:pt x="3234" y="502"/>
                    </a:cubicBezTo>
                    <a:cubicBezTo>
                      <a:pt x="3533" y="373"/>
                      <a:pt x="3604" y="1"/>
                      <a:pt x="3241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9" name="Google Shape;9629;p63"/>
              <p:cNvSpPr/>
              <p:nvPr/>
            </p:nvSpPr>
            <p:spPr>
              <a:xfrm>
                <a:off x="5324325" y="3314650"/>
                <a:ext cx="96775" cy="20050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802" extrusionOk="0">
                    <a:moveTo>
                      <a:pt x="3481" y="0"/>
                    </a:moveTo>
                    <a:cubicBezTo>
                      <a:pt x="3439" y="0"/>
                      <a:pt x="3394" y="6"/>
                      <a:pt x="3345" y="19"/>
                    </a:cubicBezTo>
                    <a:cubicBezTo>
                      <a:pt x="2482" y="263"/>
                      <a:pt x="1085" y="293"/>
                      <a:pt x="432" y="293"/>
                    </a:cubicBezTo>
                    <a:cubicBezTo>
                      <a:pt x="210" y="293"/>
                      <a:pt x="75" y="290"/>
                      <a:pt x="75" y="290"/>
                    </a:cubicBezTo>
                    <a:lnTo>
                      <a:pt x="1" y="769"/>
                    </a:lnTo>
                    <a:cubicBezTo>
                      <a:pt x="111" y="792"/>
                      <a:pt x="330" y="802"/>
                      <a:pt x="607" y="802"/>
                    </a:cubicBezTo>
                    <a:cubicBezTo>
                      <a:pt x="1547" y="802"/>
                      <a:pt x="3160" y="683"/>
                      <a:pt x="3492" y="517"/>
                    </a:cubicBezTo>
                    <a:cubicBezTo>
                      <a:pt x="3871" y="328"/>
                      <a:pt x="3788" y="0"/>
                      <a:pt x="3481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0" name="Google Shape;9630;p63"/>
              <p:cNvSpPr/>
              <p:nvPr/>
            </p:nvSpPr>
            <p:spPr>
              <a:xfrm>
                <a:off x="5323400" y="3364600"/>
                <a:ext cx="90150" cy="14750"/>
              </a:xfrm>
              <a:custGeom>
                <a:avLst/>
                <a:gdLst/>
                <a:ahLst/>
                <a:cxnLst/>
                <a:rect l="l" t="t" r="r" b="b"/>
                <a:pathLst>
                  <a:path w="3606" h="590" extrusionOk="0">
                    <a:moveTo>
                      <a:pt x="112" y="1"/>
                    </a:moveTo>
                    <a:lnTo>
                      <a:pt x="1" y="419"/>
                    </a:lnTo>
                    <a:cubicBezTo>
                      <a:pt x="294" y="508"/>
                      <a:pt x="1436" y="590"/>
                      <a:pt x="2292" y="590"/>
                    </a:cubicBezTo>
                    <a:cubicBezTo>
                      <a:pt x="2728" y="590"/>
                      <a:pt x="3089" y="569"/>
                      <a:pt x="3228" y="517"/>
                    </a:cubicBezTo>
                    <a:cubicBezTo>
                      <a:pt x="3606" y="376"/>
                      <a:pt x="3533" y="54"/>
                      <a:pt x="3220" y="54"/>
                    </a:cubicBezTo>
                    <a:cubicBezTo>
                      <a:pt x="3192" y="54"/>
                      <a:pt x="3162" y="56"/>
                      <a:pt x="3130" y="62"/>
                    </a:cubicBezTo>
                    <a:cubicBezTo>
                      <a:pt x="2835" y="112"/>
                      <a:pt x="2476" y="131"/>
                      <a:pt x="2110" y="131"/>
                    </a:cubicBezTo>
                    <a:cubicBezTo>
                      <a:pt x="1136" y="131"/>
                      <a:pt x="112" y="1"/>
                      <a:pt x="112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1" name="Google Shape;9631;p63"/>
              <p:cNvSpPr/>
              <p:nvPr/>
            </p:nvSpPr>
            <p:spPr>
              <a:xfrm>
                <a:off x="5319875" y="3384575"/>
                <a:ext cx="92900" cy="16425"/>
              </a:xfrm>
              <a:custGeom>
                <a:avLst/>
                <a:gdLst/>
                <a:ahLst/>
                <a:cxnLst/>
                <a:rect l="l" t="t" r="r" b="b"/>
                <a:pathLst>
                  <a:path w="3716" h="657" extrusionOk="0">
                    <a:moveTo>
                      <a:pt x="117" y="1"/>
                    </a:moveTo>
                    <a:lnTo>
                      <a:pt x="1" y="363"/>
                    </a:lnTo>
                    <a:cubicBezTo>
                      <a:pt x="368" y="479"/>
                      <a:pt x="2069" y="656"/>
                      <a:pt x="2907" y="656"/>
                    </a:cubicBezTo>
                    <a:cubicBezTo>
                      <a:pt x="3093" y="656"/>
                      <a:pt x="3237" y="648"/>
                      <a:pt x="3314" y="628"/>
                    </a:cubicBezTo>
                    <a:cubicBezTo>
                      <a:pt x="3716" y="523"/>
                      <a:pt x="3632" y="219"/>
                      <a:pt x="3282" y="219"/>
                    </a:cubicBezTo>
                    <a:cubicBezTo>
                      <a:pt x="3262" y="219"/>
                      <a:pt x="3242" y="220"/>
                      <a:pt x="3221" y="222"/>
                    </a:cubicBezTo>
                    <a:cubicBezTo>
                      <a:pt x="3067" y="236"/>
                      <a:pt x="2896" y="243"/>
                      <a:pt x="2715" y="243"/>
                    </a:cubicBezTo>
                    <a:cubicBezTo>
                      <a:pt x="1592" y="243"/>
                      <a:pt x="117" y="1"/>
                      <a:pt x="117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2" name="Google Shape;9632;p63"/>
              <p:cNvSpPr/>
              <p:nvPr/>
            </p:nvSpPr>
            <p:spPr>
              <a:xfrm>
                <a:off x="5342925" y="3408850"/>
                <a:ext cx="66450" cy="13425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537" extrusionOk="0">
                    <a:moveTo>
                      <a:pt x="99" y="1"/>
                    </a:moveTo>
                    <a:lnTo>
                      <a:pt x="1" y="351"/>
                    </a:lnTo>
                    <a:cubicBezTo>
                      <a:pt x="236" y="437"/>
                      <a:pt x="1239" y="536"/>
                      <a:pt x="1875" y="536"/>
                    </a:cubicBezTo>
                    <a:cubicBezTo>
                      <a:pt x="2104" y="536"/>
                      <a:pt x="2286" y="523"/>
                      <a:pt x="2367" y="493"/>
                    </a:cubicBezTo>
                    <a:cubicBezTo>
                      <a:pt x="2658" y="384"/>
                      <a:pt x="2610" y="112"/>
                      <a:pt x="2376" y="112"/>
                    </a:cubicBezTo>
                    <a:cubicBezTo>
                      <a:pt x="2358" y="112"/>
                      <a:pt x="2338" y="114"/>
                      <a:pt x="2318" y="118"/>
                    </a:cubicBezTo>
                    <a:cubicBezTo>
                      <a:pt x="2150" y="144"/>
                      <a:pt x="1957" y="155"/>
                      <a:pt x="1755" y="155"/>
                    </a:cubicBezTo>
                    <a:cubicBezTo>
                      <a:pt x="986" y="155"/>
                      <a:pt x="99" y="1"/>
                      <a:pt x="99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3" name="Google Shape;9633;p63"/>
              <p:cNvSpPr/>
              <p:nvPr/>
            </p:nvSpPr>
            <p:spPr>
              <a:xfrm>
                <a:off x="5355975" y="3429900"/>
                <a:ext cx="49225" cy="114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459" extrusionOk="0">
                    <a:moveTo>
                      <a:pt x="81" y="1"/>
                    </a:moveTo>
                    <a:lnTo>
                      <a:pt x="1" y="333"/>
                    </a:lnTo>
                    <a:cubicBezTo>
                      <a:pt x="153" y="401"/>
                      <a:pt x="750" y="458"/>
                      <a:pt x="1214" y="458"/>
                    </a:cubicBezTo>
                    <a:cubicBezTo>
                      <a:pt x="1465" y="458"/>
                      <a:pt x="1677" y="441"/>
                      <a:pt x="1759" y="401"/>
                    </a:cubicBezTo>
                    <a:cubicBezTo>
                      <a:pt x="1969" y="287"/>
                      <a:pt x="1948" y="32"/>
                      <a:pt x="1775" y="32"/>
                    </a:cubicBezTo>
                    <a:cubicBezTo>
                      <a:pt x="1760" y="32"/>
                      <a:pt x="1745" y="34"/>
                      <a:pt x="1728" y="38"/>
                    </a:cubicBezTo>
                    <a:cubicBezTo>
                      <a:pt x="1555" y="82"/>
                      <a:pt x="1345" y="98"/>
                      <a:pt x="1135" y="98"/>
                    </a:cubicBezTo>
                    <a:cubicBezTo>
                      <a:pt x="612" y="98"/>
                      <a:pt x="81" y="1"/>
                      <a:pt x="81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4" name="Google Shape;9634;p63"/>
              <p:cNvSpPr/>
              <p:nvPr/>
            </p:nvSpPr>
            <p:spPr>
              <a:xfrm>
                <a:off x="5316350" y="3223375"/>
                <a:ext cx="15700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628" h="2042" extrusionOk="0">
                    <a:moveTo>
                      <a:pt x="400" y="1"/>
                    </a:moveTo>
                    <a:cubicBezTo>
                      <a:pt x="301" y="62"/>
                      <a:pt x="0" y="99"/>
                      <a:pt x="0" y="99"/>
                    </a:cubicBezTo>
                    <a:lnTo>
                      <a:pt x="0" y="2017"/>
                    </a:lnTo>
                    <a:cubicBezTo>
                      <a:pt x="31" y="2035"/>
                      <a:pt x="91" y="2042"/>
                      <a:pt x="162" y="2042"/>
                    </a:cubicBezTo>
                    <a:cubicBezTo>
                      <a:pt x="354" y="2042"/>
                      <a:pt x="627" y="1992"/>
                      <a:pt x="627" y="1992"/>
                    </a:cubicBezTo>
                    <a:cubicBezTo>
                      <a:pt x="627" y="1187"/>
                      <a:pt x="400" y="1"/>
                      <a:pt x="40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5" name="Google Shape;9635;p63"/>
              <p:cNvSpPr/>
              <p:nvPr/>
            </p:nvSpPr>
            <p:spPr>
              <a:xfrm>
                <a:off x="5418525" y="3253825"/>
                <a:ext cx="48900" cy="26900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1076" extrusionOk="0">
                    <a:moveTo>
                      <a:pt x="912" y="0"/>
                    </a:moveTo>
                    <a:cubicBezTo>
                      <a:pt x="841" y="0"/>
                      <a:pt x="771" y="8"/>
                      <a:pt x="701" y="24"/>
                    </a:cubicBezTo>
                    <a:cubicBezTo>
                      <a:pt x="314" y="110"/>
                      <a:pt x="31" y="442"/>
                      <a:pt x="1" y="836"/>
                    </a:cubicBezTo>
                    <a:cubicBezTo>
                      <a:pt x="1" y="940"/>
                      <a:pt x="38" y="1069"/>
                      <a:pt x="136" y="1075"/>
                    </a:cubicBezTo>
                    <a:cubicBezTo>
                      <a:pt x="140" y="1076"/>
                      <a:pt x="143" y="1076"/>
                      <a:pt x="147" y="1076"/>
                    </a:cubicBezTo>
                    <a:cubicBezTo>
                      <a:pt x="215" y="1076"/>
                      <a:pt x="268" y="1024"/>
                      <a:pt x="314" y="977"/>
                    </a:cubicBezTo>
                    <a:cubicBezTo>
                      <a:pt x="573" y="732"/>
                      <a:pt x="908" y="606"/>
                      <a:pt x="1245" y="606"/>
                    </a:cubicBezTo>
                    <a:cubicBezTo>
                      <a:pt x="1491" y="606"/>
                      <a:pt x="1737" y="674"/>
                      <a:pt x="1955" y="811"/>
                    </a:cubicBezTo>
                    <a:cubicBezTo>
                      <a:pt x="1943" y="639"/>
                      <a:pt x="1863" y="479"/>
                      <a:pt x="1734" y="362"/>
                    </a:cubicBezTo>
                    <a:cubicBezTo>
                      <a:pt x="1515" y="143"/>
                      <a:pt x="1214" y="0"/>
                      <a:pt x="91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6" name="Google Shape;9636;p63"/>
              <p:cNvSpPr/>
              <p:nvPr/>
            </p:nvSpPr>
            <p:spPr>
              <a:xfrm>
                <a:off x="5327100" y="3247925"/>
                <a:ext cx="96375" cy="29275"/>
              </a:xfrm>
              <a:custGeom>
                <a:avLst/>
                <a:gdLst/>
                <a:ahLst/>
                <a:cxnLst/>
                <a:rect l="l" t="t" r="r" b="b"/>
                <a:pathLst>
                  <a:path w="3855" h="1171" extrusionOk="0">
                    <a:moveTo>
                      <a:pt x="3414" y="1"/>
                    </a:moveTo>
                    <a:cubicBezTo>
                      <a:pt x="2952" y="1"/>
                      <a:pt x="2186" y="296"/>
                      <a:pt x="1420" y="408"/>
                    </a:cubicBezTo>
                    <a:cubicBezTo>
                      <a:pt x="1184" y="441"/>
                      <a:pt x="980" y="453"/>
                      <a:pt x="808" y="453"/>
                    </a:cubicBezTo>
                    <a:cubicBezTo>
                      <a:pt x="299" y="453"/>
                      <a:pt x="62" y="346"/>
                      <a:pt x="62" y="346"/>
                    </a:cubicBezTo>
                    <a:lnTo>
                      <a:pt x="0" y="1170"/>
                    </a:lnTo>
                    <a:cubicBezTo>
                      <a:pt x="1125" y="1121"/>
                      <a:pt x="2447" y="728"/>
                      <a:pt x="3074" y="611"/>
                    </a:cubicBezTo>
                    <a:cubicBezTo>
                      <a:pt x="3701" y="500"/>
                      <a:pt x="3854" y="131"/>
                      <a:pt x="3664" y="45"/>
                    </a:cubicBezTo>
                    <a:cubicBezTo>
                      <a:pt x="3596" y="14"/>
                      <a:pt x="3512" y="1"/>
                      <a:pt x="3414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7" name="Google Shape;9637;p63"/>
              <p:cNvSpPr/>
              <p:nvPr/>
            </p:nvSpPr>
            <p:spPr>
              <a:xfrm>
                <a:off x="5316350" y="3408850"/>
                <a:ext cx="12925" cy="1810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7242" extrusionOk="0">
                    <a:moveTo>
                      <a:pt x="516" y="345"/>
                    </a:moveTo>
                    <a:cubicBezTo>
                      <a:pt x="516" y="345"/>
                      <a:pt x="516" y="345"/>
                      <a:pt x="516" y="345"/>
                    </a:cubicBezTo>
                    <a:lnTo>
                      <a:pt x="516" y="345"/>
                    </a:lnTo>
                    <a:cubicBezTo>
                      <a:pt x="516" y="345"/>
                      <a:pt x="516" y="345"/>
                      <a:pt x="516" y="345"/>
                    </a:cubicBezTo>
                    <a:close/>
                    <a:moveTo>
                      <a:pt x="0" y="1"/>
                    </a:moveTo>
                    <a:lnTo>
                      <a:pt x="0" y="7242"/>
                    </a:lnTo>
                    <a:cubicBezTo>
                      <a:pt x="0" y="7242"/>
                      <a:pt x="323" y="7106"/>
                      <a:pt x="496" y="7106"/>
                    </a:cubicBezTo>
                    <a:cubicBezTo>
                      <a:pt x="503" y="7106"/>
                      <a:pt x="510" y="7106"/>
                      <a:pt x="516" y="7106"/>
                    </a:cubicBezTo>
                    <a:cubicBezTo>
                      <a:pt x="516" y="7106"/>
                      <a:pt x="467" y="985"/>
                      <a:pt x="516" y="345"/>
                    </a:cubicBezTo>
                    <a:lnTo>
                      <a:pt x="516" y="345"/>
                    </a:lnTo>
                    <a:cubicBezTo>
                      <a:pt x="516" y="345"/>
                      <a:pt x="516" y="345"/>
                      <a:pt x="516" y="345"/>
                    </a:cubicBezTo>
                    <a:cubicBezTo>
                      <a:pt x="513" y="345"/>
                      <a:pt x="311" y="1"/>
                      <a:pt x="0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8" name="Google Shape;9638;p63"/>
              <p:cNvSpPr/>
              <p:nvPr/>
            </p:nvSpPr>
            <p:spPr>
              <a:xfrm>
                <a:off x="5253800" y="3060800"/>
                <a:ext cx="126025" cy="150325"/>
              </a:xfrm>
              <a:custGeom>
                <a:avLst/>
                <a:gdLst/>
                <a:ahLst/>
                <a:cxnLst/>
                <a:rect l="l" t="t" r="r" b="b"/>
                <a:pathLst>
                  <a:path w="5041" h="6013" extrusionOk="0">
                    <a:moveTo>
                      <a:pt x="1426" y="2085"/>
                    </a:moveTo>
                    <a:cubicBezTo>
                      <a:pt x="1521" y="2085"/>
                      <a:pt x="1616" y="2099"/>
                      <a:pt x="1703" y="2127"/>
                    </a:cubicBezTo>
                    <a:cubicBezTo>
                      <a:pt x="1949" y="2213"/>
                      <a:pt x="2152" y="2392"/>
                      <a:pt x="2281" y="2625"/>
                    </a:cubicBezTo>
                    <a:cubicBezTo>
                      <a:pt x="2355" y="2760"/>
                      <a:pt x="2398" y="2914"/>
                      <a:pt x="2342" y="3055"/>
                    </a:cubicBezTo>
                    <a:cubicBezTo>
                      <a:pt x="2275" y="3215"/>
                      <a:pt x="2090" y="3314"/>
                      <a:pt x="1906" y="3387"/>
                    </a:cubicBezTo>
                    <a:cubicBezTo>
                      <a:pt x="1752" y="3461"/>
                      <a:pt x="1586" y="3504"/>
                      <a:pt x="1414" y="3523"/>
                    </a:cubicBezTo>
                    <a:cubicBezTo>
                      <a:pt x="1388" y="3525"/>
                      <a:pt x="1363" y="3527"/>
                      <a:pt x="1337" y="3527"/>
                    </a:cubicBezTo>
                    <a:cubicBezTo>
                      <a:pt x="1191" y="3527"/>
                      <a:pt x="1050" y="3482"/>
                      <a:pt x="935" y="3394"/>
                    </a:cubicBezTo>
                    <a:cubicBezTo>
                      <a:pt x="775" y="3258"/>
                      <a:pt x="744" y="3049"/>
                      <a:pt x="744" y="2859"/>
                    </a:cubicBezTo>
                    <a:cubicBezTo>
                      <a:pt x="744" y="2650"/>
                      <a:pt x="763" y="2422"/>
                      <a:pt x="922" y="2263"/>
                    </a:cubicBezTo>
                    <a:cubicBezTo>
                      <a:pt x="1046" y="2143"/>
                      <a:pt x="1235" y="2085"/>
                      <a:pt x="1426" y="2085"/>
                    </a:cubicBezTo>
                    <a:close/>
                    <a:moveTo>
                      <a:pt x="3664" y="2085"/>
                    </a:moveTo>
                    <a:cubicBezTo>
                      <a:pt x="3854" y="2085"/>
                      <a:pt x="4042" y="2143"/>
                      <a:pt x="4162" y="2263"/>
                    </a:cubicBezTo>
                    <a:cubicBezTo>
                      <a:pt x="4328" y="2422"/>
                      <a:pt x="4346" y="2650"/>
                      <a:pt x="4346" y="2859"/>
                    </a:cubicBezTo>
                    <a:cubicBezTo>
                      <a:pt x="4340" y="3049"/>
                      <a:pt x="4309" y="3258"/>
                      <a:pt x="4149" y="3394"/>
                    </a:cubicBezTo>
                    <a:lnTo>
                      <a:pt x="4156" y="3394"/>
                    </a:lnTo>
                    <a:cubicBezTo>
                      <a:pt x="4035" y="3482"/>
                      <a:pt x="3893" y="3527"/>
                      <a:pt x="3747" y="3527"/>
                    </a:cubicBezTo>
                    <a:cubicBezTo>
                      <a:pt x="3722" y="3527"/>
                      <a:pt x="3696" y="3525"/>
                      <a:pt x="3670" y="3523"/>
                    </a:cubicBezTo>
                    <a:cubicBezTo>
                      <a:pt x="3504" y="3504"/>
                      <a:pt x="3338" y="3461"/>
                      <a:pt x="3178" y="3387"/>
                    </a:cubicBezTo>
                    <a:cubicBezTo>
                      <a:pt x="3000" y="3314"/>
                      <a:pt x="2816" y="3215"/>
                      <a:pt x="2748" y="3055"/>
                    </a:cubicBezTo>
                    <a:cubicBezTo>
                      <a:pt x="2693" y="2914"/>
                      <a:pt x="2736" y="2760"/>
                      <a:pt x="2809" y="2625"/>
                    </a:cubicBezTo>
                    <a:cubicBezTo>
                      <a:pt x="2932" y="2392"/>
                      <a:pt x="3141" y="2213"/>
                      <a:pt x="3387" y="2127"/>
                    </a:cubicBezTo>
                    <a:cubicBezTo>
                      <a:pt x="3475" y="2099"/>
                      <a:pt x="3569" y="2085"/>
                      <a:pt x="3664" y="2085"/>
                    </a:cubicBezTo>
                    <a:close/>
                    <a:moveTo>
                      <a:pt x="2521" y="3406"/>
                    </a:moveTo>
                    <a:cubicBezTo>
                      <a:pt x="2668" y="3406"/>
                      <a:pt x="2920" y="3781"/>
                      <a:pt x="2951" y="3984"/>
                    </a:cubicBezTo>
                    <a:cubicBezTo>
                      <a:pt x="2982" y="4153"/>
                      <a:pt x="2948" y="4254"/>
                      <a:pt x="2840" y="4254"/>
                    </a:cubicBezTo>
                    <a:cubicBezTo>
                      <a:pt x="2818" y="4254"/>
                      <a:pt x="2794" y="4250"/>
                      <a:pt x="2766" y="4242"/>
                    </a:cubicBezTo>
                    <a:cubicBezTo>
                      <a:pt x="2600" y="4199"/>
                      <a:pt x="2613" y="3984"/>
                      <a:pt x="2521" y="3984"/>
                    </a:cubicBezTo>
                    <a:cubicBezTo>
                      <a:pt x="2435" y="3984"/>
                      <a:pt x="2447" y="4199"/>
                      <a:pt x="2281" y="4242"/>
                    </a:cubicBezTo>
                    <a:cubicBezTo>
                      <a:pt x="2253" y="4250"/>
                      <a:pt x="2229" y="4254"/>
                      <a:pt x="2208" y="4254"/>
                    </a:cubicBezTo>
                    <a:cubicBezTo>
                      <a:pt x="2099" y="4254"/>
                      <a:pt x="2066" y="4153"/>
                      <a:pt x="2096" y="3984"/>
                    </a:cubicBezTo>
                    <a:cubicBezTo>
                      <a:pt x="2127" y="3781"/>
                      <a:pt x="2373" y="3406"/>
                      <a:pt x="2521" y="3406"/>
                    </a:cubicBezTo>
                    <a:close/>
                    <a:moveTo>
                      <a:pt x="1099" y="4308"/>
                    </a:moveTo>
                    <a:cubicBezTo>
                      <a:pt x="1109" y="4308"/>
                      <a:pt x="1120" y="4312"/>
                      <a:pt x="1131" y="4322"/>
                    </a:cubicBezTo>
                    <a:cubicBezTo>
                      <a:pt x="1254" y="4432"/>
                      <a:pt x="1832" y="4690"/>
                      <a:pt x="2527" y="4690"/>
                    </a:cubicBezTo>
                    <a:cubicBezTo>
                      <a:pt x="3221" y="4690"/>
                      <a:pt x="3799" y="4432"/>
                      <a:pt x="3928" y="4322"/>
                    </a:cubicBezTo>
                    <a:cubicBezTo>
                      <a:pt x="3939" y="4312"/>
                      <a:pt x="3950" y="4308"/>
                      <a:pt x="3959" y="4308"/>
                    </a:cubicBezTo>
                    <a:cubicBezTo>
                      <a:pt x="4058" y="4308"/>
                      <a:pt x="4085" y="4759"/>
                      <a:pt x="3928" y="4955"/>
                    </a:cubicBezTo>
                    <a:cubicBezTo>
                      <a:pt x="3744" y="5164"/>
                      <a:pt x="3068" y="5643"/>
                      <a:pt x="2527" y="5643"/>
                    </a:cubicBezTo>
                    <a:cubicBezTo>
                      <a:pt x="1986" y="5643"/>
                      <a:pt x="1310" y="5170"/>
                      <a:pt x="1131" y="4955"/>
                    </a:cubicBezTo>
                    <a:cubicBezTo>
                      <a:pt x="969" y="4753"/>
                      <a:pt x="995" y="4308"/>
                      <a:pt x="1099" y="4308"/>
                    </a:cubicBezTo>
                    <a:close/>
                    <a:moveTo>
                      <a:pt x="2521" y="1"/>
                    </a:moveTo>
                    <a:cubicBezTo>
                      <a:pt x="50" y="1"/>
                      <a:pt x="0" y="984"/>
                      <a:pt x="185" y="2920"/>
                    </a:cubicBezTo>
                    <a:cubicBezTo>
                      <a:pt x="369" y="4863"/>
                      <a:pt x="1654" y="6012"/>
                      <a:pt x="2521" y="6012"/>
                    </a:cubicBezTo>
                    <a:cubicBezTo>
                      <a:pt x="3393" y="6012"/>
                      <a:pt x="4678" y="4863"/>
                      <a:pt x="4862" y="2920"/>
                    </a:cubicBezTo>
                    <a:cubicBezTo>
                      <a:pt x="5041" y="978"/>
                      <a:pt x="5004" y="1"/>
                      <a:pt x="2521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9" name="Google Shape;9639;p63"/>
              <p:cNvSpPr/>
              <p:nvPr/>
            </p:nvSpPr>
            <p:spPr>
              <a:xfrm>
                <a:off x="5307425" y="3178825"/>
                <a:ext cx="8950" cy="10800"/>
              </a:xfrm>
              <a:custGeom>
                <a:avLst/>
                <a:gdLst/>
                <a:ahLst/>
                <a:cxnLst/>
                <a:rect l="l" t="t" r="r" b="b"/>
                <a:pathLst>
                  <a:path w="358" h="432" extrusionOk="0">
                    <a:moveTo>
                      <a:pt x="201" y="0"/>
                    </a:moveTo>
                    <a:cubicBezTo>
                      <a:pt x="156" y="0"/>
                      <a:pt x="111" y="11"/>
                      <a:pt x="93" y="37"/>
                    </a:cubicBezTo>
                    <a:cubicBezTo>
                      <a:pt x="50" y="99"/>
                      <a:pt x="1" y="283"/>
                      <a:pt x="50" y="351"/>
                    </a:cubicBezTo>
                    <a:cubicBezTo>
                      <a:pt x="88" y="401"/>
                      <a:pt x="175" y="432"/>
                      <a:pt x="240" y="432"/>
                    </a:cubicBezTo>
                    <a:cubicBezTo>
                      <a:pt x="270" y="432"/>
                      <a:pt x="295" y="425"/>
                      <a:pt x="308" y="412"/>
                    </a:cubicBezTo>
                    <a:cubicBezTo>
                      <a:pt x="357" y="375"/>
                      <a:pt x="339" y="86"/>
                      <a:pt x="326" y="43"/>
                    </a:cubicBezTo>
                    <a:cubicBezTo>
                      <a:pt x="323" y="19"/>
                      <a:pt x="261" y="0"/>
                      <a:pt x="20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0" name="Google Shape;9640;p63"/>
              <p:cNvSpPr/>
              <p:nvPr/>
            </p:nvSpPr>
            <p:spPr>
              <a:xfrm>
                <a:off x="5306500" y="3190200"/>
                <a:ext cx="9400" cy="10600"/>
              </a:xfrm>
              <a:custGeom>
                <a:avLst/>
                <a:gdLst/>
                <a:ahLst/>
                <a:cxnLst/>
                <a:rect l="l" t="t" r="r" b="b"/>
                <a:pathLst>
                  <a:path w="376" h="424" extrusionOk="0">
                    <a:moveTo>
                      <a:pt x="130" y="0"/>
                    </a:moveTo>
                    <a:cubicBezTo>
                      <a:pt x="102" y="0"/>
                      <a:pt x="80" y="5"/>
                      <a:pt x="68" y="19"/>
                    </a:cubicBezTo>
                    <a:cubicBezTo>
                      <a:pt x="25" y="68"/>
                      <a:pt x="1" y="338"/>
                      <a:pt x="38" y="363"/>
                    </a:cubicBezTo>
                    <a:cubicBezTo>
                      <a:pt x="65" y="381"/>
                      <a:pt x="191" y="423"/>
                      <a:pt x="272" y="423"/>
                    </a:cubicBezTo>
                    <a:cubicBezTo>
                      <a:pt x="300" y="423"/>
                      <a:pt x="322" y="418"/>
                      <a:pt x="333" y="406"/>
                    </a:cubicBezTo>
                    <a:cubicBezTo>
                      <a:pt x="376" y="357"/>
                      <a:pt x="351" y="86"/>
                      <a:pt x="333" y="62"/>
                    </a:cubicBezTo>
                    <a:cubicBezTo>
                      <a:pt x="315" y="39"/>
                      <a:pt x="204" y="0"/>
                      <a:pt x="1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1" name="Google Shape;9641;p63"/>
              <p:cNvSpPr/>
              <p:nvPr/>
            </p:nvSpPr>
            <p:spPr>
              <a:xfrm>
                <a:off x="5301425" y="3178325"/>
                <a:ext cx="6325" cy="8975"/>
              </a:xfrm>
              <a:custGeom>
                <a:avLst/>
                <a:gdLst/>
                <a:ahLst/>
                <a:cxnLst/>
                <a:rect l="l" t="t" r="r" b="b"/>
                <a:pathLst>
                  <a:path w="253" h="359" extrusionOk="0">
                    <a:moveTo>
                      <a:pt x="134" y="0"/>
                    </a:moveTo>
                    <a:cubicBezTo>
                      <a:pt x="103" y="0"/>
                      <a:pt x="72" y="9"/>
                      <a:pt x="56" y="33"/>
                    </a:cubicBezTo>
                    <a:cubicBezTo>
                      <a:pt x="25" y="88"/>
                      <a:pt x="1" y="254"/>
                      <a:pt x="32" y="297"/>
                    </a:cubicBezTo>
                    <a:cubicBezTo>
                      <a:pt x="69" y="340"/>
                      <a:pt x="130" y="358"/>
                      <a:pt x="185" y="358"/>
                    </a:cubicBezTo>
                    <a:cubicBezTo>
                      <a:pt x="234" y="352"/>
                      <a:pt x="253" y="94"/>
                      <a:pt x="234" y="39"/>
                    </a:cubicBezTo>
                    <a:cubicBezTo>
                      <a:pt x="224" y="17"/>
                      <a:pt x="178" y="0"/>
                      <a:pt x="1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2" name="Google Shape;9642;p63"/>
              <p:cNvSpPr/>
              <p:nvPr/>
            </p:nvSpPr>
            <p:spPr>
              <a:xfrm>
                <a:off x="5300350" y="3188425"/>
                <a:ext cx="602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241" h="343" extrusionOk="0">
                    <a:moveTo>
                      <a:pt x="105" y="0"/>
                    </a:moveTo>
                    <a:cubicBezTo>
                      <a:pt x="79" y="0"/>
                      <a:pt x="53" y="7"/>
                      <a:pt x="32" y="22"/>
                    </a:cubicBezTo>
                    <a:cubicBezTo>
                      <a:pt x="1" y="53"/>
                      <a:pt x="1" y="219"/>
                      <a:pt x="13" y="262"/>
                    </a:cubicBezTo>
                    <a:cubicBezTo>
                      <a:pt x="47" y="312"/>
                      <a:pt x="106" y="342"/>
                      <a:pt x="168" y="342"/>
                    </a:cubicBezTo>
                    <a:cubicBezTo>
                      <a:pt x="174" y="342"/>
                      <a:pt x="180" y="342"/>
                      <a:pt x="185" y="342"/>
                    </a:cubicBezTo>
                    <a:cubicBezTo>
                      <a:pt x="234" y="323"/>
                      <a:pt x="241" y="108"/>
                      <a:pt x="210" y="46"/>
                    </a:cubicBezTo>
                    <a:cubicBezTo>
                      <a:pt x="184" y="17"/>
                      <a:pt x="144" y="0"/>
                      <a:pt x="1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3" name="Google Shape;9643;p63"/>
              <p:cNvSpPr/>
              <p:nvPr/>
            </p:nvSpPr>
            <p:spPr>
              <a:xfrm>
                <a:off x="5295300" y="3177425"/>
                <a:ext cx="8000" cy="9100"/>
              </a:xfrm>
              <a:custGeom>
                <a:avLst/>
                <a:gdLst/>
                <a:ahLst/>
                <a:cxnLst/>
                <a:rect l="l" t="t" r="r" b="b"/>
                <a:pathLst>
                  <a:path w="320" h="364" extrusionOk="0">
                    <a:moveTo>
                      <a:pt x="86" y="1"/>
                    </a:moveTo>
                    <a:cubicBezTo>
                      <a:pt x="31" y="1"/>
                      <a:pt x="0" y="265"/>
                      <a:pt x="135" y="364"/>
                    </a:cubicBezTo>
                    <a:cubicBezTo>
                      <a:pt x="172" y="321"/>
                      <a:pt x="197" y="259"/>
                      <a:pt x="209" y="198"/>
                    </a:cubicBezTo>
                    <a:cubicBezTo>
                      <a:pt x="215" y="112"/>
                      <a:pt x="320" y="13"/>
                      <a:pt x="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4" name="Google Shape;9644;p63"/>
              <p:cNvSpPr/>
              <p:nvPr/>
            </p:nvSpPr>
            <p:spPr>
              <a:xfrm>
                <a:off x="5293600" y="3186050"/>
                <a:ext cx="570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228" h="315" extrusionOk="0">
                    <a:moveTo>
                      <a:pt x="123" y="0"/>
                    </a:moveTo>
                    <a:cubicBezTo>
                      <a:pt x="43" y="37"/>
                      <a:pt x="0" y="135"/>
                      <a:pt x="19" y="221"/>
                    </a:cubicBezTo>
                    <a:cubicBezTo>
                      <a:pt x="23" y="277"/>
                      <a:pt x="97" y="315"/>
                      <a:pt x="142" y="315"/>
                    </a:cubicBezTo>
                    <a:cubicBezTo>
                      <a:pt x="156" y="315"/>
                      <a:pt x="168" y="311"/>
                      <a:pt x="173" y="301"/>
                    </a:cubicBezTo>
                    <a:cubicBezTo>
                      <a:pt x="228" y="185"/>
                      <a:pt x="123" y="0"/>
                      <a:pt x="1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5" name="Google Shape;9645;p63"/>
              <p:cNvSpPr/>
              <p:nvPr/>
            </p:nvSpPr>
            <p:spPr>
              <a:xfrm>
                <a:off x="5290075" y="3174900"/>
                <a:ext cx="5850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234" h="348" extrusionOk="0">
                    <a:moveTo>
                      <a:pt x="64" y="1"/>
                    </a:moveTo>
                    <a:cubicBezTo>
                      <a:pt x="53" y="1"/>
                      <a:pt x="43" y="3"/>
                      <a:pt x="37" y="10"/>
                    </a:cubicBezTo>
                    <a:cubicBezTo>
                      <a:pt x="0" y="40"/>
                      <a:pt x="0" y="206"/>
                      <a:pt x="6" y="256"/>
                    </a:cubicBezTo>
                    <a:cubicBezTo>
                      <a:pt x="12" y="305"/>
                      <a:pt x="111" y="348"/>
                      <a:pt x="160" y="348"/>
                    </a:cubicBezTo>
                    <a:cubicBezTo>
                      <a:pt x="209" y="348"/>
                      <a:pt x="234" y="90"/>
                      <a:pt x="197" y="59"/>
                    </a:cubicBezTo>
                    <a:cubicBezTo>
                      <a:pt x="172" y="39"/>
                      <a:pt x="106" y="1"/>
                      <a:pt x="6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6" name="Google Shape;9646;p63"/>
              <p:cNvSpPr/>
              <p:nvPr/>
            </p:nvSpPr>
            <p:spPr>
              <a:xfrm>
                <a:off x="5288675" y="3183800"/>
                <a:ext cx="5250" cy="6925"/>
              </a:xfrm>
              <a:custGeom>
                <a:avLst/>
                <a:gdLst/>
                <a:ahLst/>
                <a:cxnLst/>
                <a:rect l="l" t="t" r="r" b="b"/>
                <a:pathLst>
                  <a:path w="210" h="277" extrusionOk="0">
                    <a:moveTo>
                      <a:pt x="69" y="0"/>
                    </a:moveTo>
                    <a:cubicBezTo>
                      <a:pt x="61" y="0"/>
                      <a:pt x="55" y="1"/>
                      <a:pt x="50" y="4"/>
                    </a:cubicBezTo>
                    <a:cubicBezTo>
                      <a:pt x="13" y="59"/>
                      <a:pt x="1" y="127"/>
                      <a:pt x="13" y="188"/>
                    </a:cubicBezTo>
                    <a:cubicBezTo>
                      <a:pt x="24" y="227"/>
                      <a:pt x="90" y="276"/>
                      <a:pt x="130" y="276"/>
                    </a:cubicBezTo>
                    <a:cubicBezTo>
                      <a:pt x="135" y="276"/>
                      <a:pt x="139" y="276"/>
                      <a:pt x="142" y="275"/>
                    </a:cubicBezTo>
                    <a:cubicBezTo>
                      <a:pt x="179" y="262"/>
                      <a:pt x="210" y="90"/>
                      <a:pt x="204" y="59"/>
                    </a:cubicBezTo>
                    <a:cubicBezTo>
                      <a:pt x="193" y="39"/>
                      <a:pt x="112" y="0"/>
                      <a:pt x="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7" name="Google Shape;9647;p63"/>
              <p:cNvSpPr/>
              <p:nvPr/>
            </p:nvSpPr>
            <p:spPr>
              <a:xfrm>
                <a:off x="5285150" y="3173800"/>
                <a:ext cx="402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161" h="272" extrusionOk="0">
                    <a:moveTo>
                      <a:pt x="78" y="1"/>
                    </a:moveTo>
                    <a:cubicBezTo>
                      <a:pt x="58" y="1"/>
                      <a:pt x="40" y="4"/>
                      <a:pt x="31" y="11"/>
                    </a:cubicBezTo>
                    <a:cubicBezTo>
                      <a:pt x="0" y="35"/>
                      <a:pt x="19" y="177"/>
                      <a:pt x="31" y="226"/>
                    </a:cubicBezTo>
                    <a:cubicBezTo>
                      <a:pt x="36" y="262"/>
                      <a:pt x="80" y="272"/>
                      <a:pt x="113" y="272"/>
                    </a:cubicBezTo>
                    <a:cubicBezTo>
                      <a:pt x="125" y="272"/>
                      <a:pt x="135" y="270"/>
                      <a:pt x="142" y="269"/>
                    </a:cubicBezTo>
                    <a:cubicBezTo>
                      <a:pt x="160" y="263"/>
                      <a:pt x="154" y="54"/>
                      <a:pt x="154" y="35"/>
                    </a:cubicBezTo>
                    <a:cubicBezTo>
                      <a:pt x="154" y="12"/>
                      <a:pt x="114" y="1"/>
                      <a:pt x="7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8" name="Google Shape;9648;p63"/>
              <p:cNvSpPr/>
              <p:nvPr/>
            </p:nvSpPr>
            <p:spPr>
              <a:xfrm>
                <a:off x="5280850" y="3171125"/>
                <a:ext cx="3700" cy="7100"/>
              </a:xfrm>
              <a:custGeom>
                <a:avLst/>
                <a:gdLst/>
                <a:ahLst/>
                <a:cxnLst/>
                <a:rect l="l" t="t" r="r" b="b"/>
                <a:pathLst>
                  <a:path w="148" h="284" extrusionOk="0">
                    <a:moveTo>
                      <a:pt x="42" y="0"/>
                    </a:moveTo>
                    <a:cubicBezTo>
                      <a:pt x="41" y="0"/>
                      <a:pt x="39" y="1"/>
                      <a:pt x="37" y="1"/>
                    </a:cubicBezTo>
                    <a:cubicBezTo>
                      <a:pt x="6" y="7"/>
                      <a:pt x="0" y="155"/>
                      <a:pt x="13" y="198"/>
                    </a:cubicBezTo>
                    <a:cubicBezTo>
                      <a:pt x="31" y="234"/>
                      <a:pt x="68" y="271"/>
                      <a:pt x="111" y="284"/>
                    </a:cubicBezTo>
                    <a:cubicBezTo>
                      <a:pt x="112" y="284"/>
                      <a:pt x="112" y="284"/>
                      <a:pt x="113" y="284"/>
                    </a:cubicBezTo>
                    <a:cubicBezTo>
                      <a:pt x="148" y="284"/>
                      <a:pt x="148" y="117"/>
                      <a:pt x="142" y="87"/>
                    </a:cubicBezTo>
                    <a:cubicBezTo>
                      <a:pt x="136" y="58"/>
                      <a:pt x="80" y="0"/>
                      <a:pt x="4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9" name="Google Shape;9649;p63"/>
              <p:cNvSpPr/>
              <p:nvPr/>
            </p:nvSpPr>
            <p:spPr>
              <a:xfrm>
                <a:off x="5283600" y="3180900"/>
                <a:ext cx="4950" cy="6250"/>
              </a:xfrm>
              <a:custGeom>
                <a:avLst/>
                <a:gdLst/>
                <a:ahLst/>
                <a:cxnLst/>
                <a:rect l="l" t="t" r="r" b="b"/>
                <a:pathLst>
                  <a:path w="198" h="250" extrusionOk="0">
                    <a:moveTo>
                      <a:pt x="42" y="0"/>
                    </a:moveTo>
                    <a:cubicBezTo>
                      <a:pt x="37" y="0"/>
                      <a:pt x="34" y="1"/>
                      <a:pt x="32" y="3"/>
                    </a:cubicBezTo>
                    <a:cubicBezTo>
                      <a:pt x="7" y="59"/>
                      <a:pt x="1" y="120"/>
                      <a:pt x="19" y="182"/>
                    </a:cubicBezTo>
                    <a:cubicBezTo>
                      <a:pt x="43" y="199"/>
                      <a:pt x="110" y="250"/>
                      <a:pt x="143" y="250"/>
                    </a:cubicBezTo>
                    <a:cubicBezTo>
                      <a:pt x="145" y="250"/>
                      <a:pt x="147" y="249"/>
                      <a:pt x="148" y="249"/>
                    </a:cubicBezTo>
                    <a:cubicBezTo>
                      <a:pt x="179" y="237"/>
                      <a:pt x="198" y="95"/>
                      <a:pt x="185" y="71"/>
                    </a:cubicBezTo>
                    <a:cubicBezTo>
                      <a:pt x="174" y="55"/>
                      <a:pt x="78" y="0"/>
                      <a:pt x="4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0" name="Google Shape;9650;p63"/>
              <p:cNvSpPr/>
              <p:nvPr/>
            </p:nvSpPr>
            <p:spPr>
              <a:xfrm>
                <a:off x="5280525" y="3178150"/>
                <a:ext cx="2800" cy="5175"/>
              </a:xfrm>
              <a:custGeom>
                <a:avLst/>
                <a:gdLst/>
                <a:ahLst/>
                <a:cxnLst/>
                <a:rect l="l" t="t" r="r" b="b"/>
                <a:pathLst>
                  <a:path w="112" h="207" extrusionOk="0">
                    <a:moveTo>
                      <a:pt x="33" y="1"/>
                    </a:moveTo>
                    <a:cubicBezTo>
                      <a:pt x="30" y="1"/>
                      <a:pt x="28" y="1"/>
                      <a:pt x="26" y="3"/>
                    </a:cubicBezTo>
                    <a:cubicBezTo>
                      <a:pt x="7" y="9"/>
                      <a:pt x="1" y="169"/>
                      <a:pt x="87" y="205"/>
                    </a:cubicBezTo>
                    <a:cubicBezTo>
                      <a:pt x="88" y="206"/>
                      <a:pt x="89" y="206"/>
                      <a:pt x="90" y="206"/>
                    </a:cubicBezTo>
                    <a:cubicBezTo>
                      <a:pt x="111" y="206"/>
                      <a:pt x="105" y="81"/>
                      <a:pt x="105" y="58"/>
                    </a:cubicBezTo>
                    <a:cubicBezTo>
                      <a:pt x="105" y="42"/>
                      <a:pt x="57" y="1"/>
                      <a:pt x="3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1" name="Google Shape;9651;p63"/>
              <p:cNvSpPr/>
              <p:nvPr/>
            </p:nvSpPr>
            <p:spPr>
              <a:xfrm>
                <a:off x="5317425" y="3178900"/>
                <a:ext cx="8925" cy="10650"/>
              </a:xfrm>
              <a:custGeom>
                <a:avLst/>
                <a:gdLst/>
                <a:ahLst/>
                <a:cxnLst/>
                <a:rect l="l" t="t" r="r" b="b"/>
                <a:pathLst>
                  <a:path w="357" h="426" extrusionOk="0">
                    <a:moveTo>
                      <a:pt x="165" y="1"/>
                    </a:moveTo>
                    <a:cubicBezTo>
                      <a:pt x="100" y="1"/>
                      <a:pt x="31" y="22"/>
                      <a:pt x="31" y="40"/>
                    </a:cubicBezTo>
                    <a:cubicBezTo>
                      <a:pt x="31" y="77"/>
                      <a:pt x="0" y="372"/>
                      <a:pt x="49" y="409"/>
                    </a:cubicBezTo>
                    <a:cubicBezTo>
                      <a:pt x="63" y="420"/>
                      <a:pt x="87" y="426"/>
                      <a:pt x="116" y="426"/>
                    </a:cubicBezTo>
                    <a:cubicBezTo>
                      <a:pt x="181" y="426"/>
                      <a:pt x="269" y="399"/>
                      <a:pt x="307" y="348"/>
                    </a:cubicBezTo>
                    <a:cubicBezTo>
                      <a:pt x="357" y="280"/>
                      <a:pt x="307" y="96"/>
                      <a:pt x="264" y="34"/>
                    </a:cubicBezTo>
                    <a:cubicBezTo>
                      <a:pt x="247" y="10"/>
                      <a:pt x="207" y="1"/>
                      <a:pt x="1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2" name="Google Shape;9652;p63"/>
              <p:cNvSpPr/>
              <p:nvPr/>
            </p:nvSpPr>
            <p:spPr>
              <a:xfrm>
                <a:off x="5317875" y="3190175"/>
                <a:ext cx="9400" cy="10550"/>
              </a:xfrm>
              <a:custGeom>
                <a:avLst/>
                <a:gdLst/>
                <a:ahLst/>
                <a:cxnLst/>
                <a:rect l="l" t="t" r="r" b="b"/>
                <a:pathLst>
                  <a:path w="376" h="422" extrusionOk="0">
                    <a:moveTo>
                      <a:pt x="242" y="0"/>
                    </a:moveTo>
                    <a:cubicBezTo>
                      <a:pt x="168" y="0"/>
                      <a:pt x="61" y="36"/>
                      <a:pt x="44" y="63"/>
                    </a:cubicBezTo>
                    <a:cubicBezTo>
                      <a:pt x="25" y="87"/>
                      <a:pt x="1" y="358"/>
                      <a:pt x="44" y="407"/>
                    </a:cubicBezTo>
                    <a:cubicBezTo>
                      <a:pt x="54" y="417"/>
                      <a:pt x="75" y="422"/>
                      <a:pt x="102" y="422"/>
                    </a:cubicBezTo>
                    <a:cubicBezTo>
                      <a:pt x="182" y="422"/>
                      <a:pt x="311" y="382"/>
                      <a:pt x="339" y="364"/>
                    </a:cubicBezTo>
                    <a:cubicBezTo>
                      <a:pt x="376" y="339"/>
                      <a:pt x="351" y="69"/>
                      <a:pt x="308" y="20"/>
                    </a:cubicBezTo>
                    <a:cubicBezTo>
                      <a:pt x="296" y="6"/>
                      <a:pt x="271" y="0"/>
                      <a:pt x="24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3" name="Google Shape;9653;p63"/>
              <p:cNvSpPr/>
              <p:nvPr/>
            </p:nvSpPr>
            <p:spPr>
              <a:xfrm>
                <a:off x="5326025" y="3178325"/>
                <a:ext cx="6325" cy="9000"/>
              </a:xfrm>
              <a:custGeom>
                <a:avLst/>
                <a:gdLst/>
                <a:ahLst/>
                <a:cxnLst/>
                <a:rect l="l" t="t" r="r" b="b"/>
                <a:pathLst>
                  <a:path w="253" h="360" extrusionOk="0">
                    <a:moveTo>
                      <a:pt x="119" y="0"/>
                    </a:moveTo>
                    <a:cubicBezTo>
                      <a:pt x="75" y="0"/>
                      <a:pt x="29" y="17"/>
                      <a:pt x="19" y="39"/>
                    </a:cubicBezTo>
                    <a:cubicBezTo>
                      <a:pt x="0" y="94"/>
                      <a:pt x="19" y="346"/>
                      <a:pt x="62" y="358"/>
                    </a:cubicBezTo>
                    <a:cubicBezTo>
                      <a:pt x="68" y="359"/>
                      <a:pt x="74" y="359"/>
                      <a:pt x="80" y="359"/>
                    </a:cubicBezTo>
                    <a:cubicBezTo>
                      <a:pt x="134" y="359"/>
                      <a:pt x="183" y="335"/>
                      <a:pt x="222" y="297"/>
                    </a:cubicBezTo>
                    <a:cubicBezTo>
                      <a:pt x="252" y="254"/>
                      <a:pt x="228" y="88"/>
                      <a:pt x="197" y="33"/>
                    </a:cubicBezTo>
                    <a:cubicBezTo>
                      <a:pt x="182" y="9"/>
                      <a:pt x="151" y="0"/>
                      <a:pt x="11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4" name="Google Shape;9654;p63"/>
              <p:cNvSpPr/>
              <p:nvPr/>
            </p:nvSpPr>
            <p:spPr>
              <a:xfrm>
                <a:off x="5327400" y="3188425"/>
                <a:ext cx="602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241" h="343" extrusionOk="0">
                    <a:moveTo>
                      <a:pt x="134" y="0"/>
                    </a:moveTo>
                    <a:cubicBezTo>
                      <a:pt x="95" y="0"/>
                      <a:pt x="57" y="17"/>
                      <a:pt x="31" y="46"/>
                    </a:cubicBezTo>
                    <a:cubicBezTo>
                      <a:pt x="1" y="108"/>
                      <a:pt x="1" y="323"/>
                      <a:pt x="56" y="342"/>
                    </a:cubicBezTo>
                    <a:cubicBezTo>
                      <a:pt x="62" y="342"/>
                      <a:pt x="67" y="342"/>
                      <a:pt x="73" y="342"/>
                    </a:cubicBezTo>
                    <a:cubicBezTo>
                      <a:pt x="135" y="342"/>
                      <a:pt x="194" y="312"/>
                      <a:pt x="228" y="262"/>
                    </a:cubicBezTo>
                    <a:cubicBezTo>
                      <a:pt x="240" y="219"/>
                      <a:pt x="240" y="53"/>
                      <a:pt x="210" y="22"/>
                    </a:cubicBezTo>
                    <a:cubicBezTo>
                      <a:pt x="185" y="7"/>
                      <a:pt x="159" y="0"/>
                      <a:pt x="1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5" name="Google Shape;9655;p63"/>
              <p:cNvSpPr/>
              <p:nvPr/>
            </p:nvSpPr>
            <p:spPr>
              <a:xfrm>
                <a:off x="5330475" y="3177425"/>
                <a:ext cx="7975" cy="9100"/>
              </a:xfrm>
              <a:custGeom>
                <a:avLst/>
                <a:gdLst/>
                <a:ahLst/>
                <a:cxnLst/>
                <a:rect l="l" t="t" r="r" b="b"/>
                <a:pathLst>
                  <a:path w="319" h="364" extrusionOk="0">
                    <a:moveTo>
                      <a:pt x="236" y="1"/>
                    </a:moveTo>
                    <a:cubicBezTo>
                      <a:pt x="235" y="1"/>
                      <a:pt x="235" y="1"/>
                      <a:pt x="234" y="1"/>
                    </a:cubicBezTo>
                    <a:cubicBezTo>
                      <a:pt x="1" y="13"/>
                      <a:pt x="99" y="112"/>
                      <a:pt x="111" y="198"/>
                    </a:cubicBezTo>
                    <a:cubicBezTo>
                      <a:pt x="117" y="259"/>
                      <a:pt x="142" y="321"/>
                      <a:pt x="179" y="364"/>
                    </a:cubicBezTo>
                    <a:cubicBezTo>
                      <a:pt x="319" y="266"/>
                      <a:pt x="290" y="1"/>
                      <a:pt x="2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6" name="Google Shape;9656;p63"/>
              <p:cNvSpPr/>
              <p:nvPr/>
            </p:nvSpPr>
            <p:spPr>
              <a:xfrm>
                <a:off x="5334475" y="3186050"/>
                <a:ext cx="570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228" h="315" extrusionOk="0">
                    <a:moveTo>
                      <a:pt x="105" y="0"/>
                    </a:moveTo>
                    <a:cubicBezTo>
                      <a:pt x="105" y="0"/>
                      <a:pt x="0" y="185"/>
                      <a:pt x="56" y="301"/>
                    </a:cubicBezTo>
                    <a:cubicBezTo>
                      <a:pt x="60" y="311"/>
                      <a:pt x="72" y="315"/>
                      <a:pt x="87" y="315"/>
                    </a:cubicBezTo>
                    <a:cubicBezTo>
                      <a:pt x="132" y="315"/>
                      <a:pt x="205" y="278"/>
                      <a:pt x="209" y="228"/>
                    </a:cubicBezTo>
                    <a:cubicBezTo>
                      <a:pt x="228" y="135"/>
                      <a:pt x="185" y="43"/>
                      <a:pt x="1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7" name="Google Shape;9657;p63"/>
              <p:cNvSpPr/>
              <p:nvPr/>
            </p:nvSpPr>
            <p:spPr>
              <a:xfrm>
                <a:off x="5338000" y="3174925"/>
                <a:ext cx="5725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229" h="347" extrusionOk="0">
                    <a:moveTo>
                      <a:pt x="166" y="0"/>
                    </a:moveTo>
                    <a:cubicBezTo>
                      <a:pt x="123" y="0"/>
                      <a:pt x="51" y="43"/>
                      <a:pt x="32" y="58"/>
                    </a:cubicBezTo>
                    <a:cubicBezTo>
                      <a:pt x="1" y="82"/>
                      <a:pt x="19" y="347"/>
                      <a:pt x="68" y="347"/>
                    </a:cubicBezTo>
                    <a:cubicBezTo>
                      <a:pt x="118" y="347"/>
                      <a:pt x="216" y="304"/>
                      <a:pt x="222" y="255"/>
                    </a:cubicBezTo>
                    <a:cubicBezTo>
                      <a:pt x="228" y="205"/>
                      <a:pt x="228" y="39"/>
                      <a:pt x="191" y="9"/>
                    </a:cubicBezTo>
                    <a:cubicBezTo>
                      <a:pt x="185" y="3"/>
                      <a:pt x="177" y="0"/>
                      <a:pt x="1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8" name="Google Shape;9658;p63"/>
              <p:cNvSpPr/>
              <p:nvPr/>
            </p:nvSpPr>
            <p:spPr>
              <a:xfrm>
                <a:off x="5339850" y="3183775"/>
                <a:ext cx="5250" cy="6950"/>
              </a:xfrm>
              <a:custGeom>
                <a:avLst/>
                <a:gdLst/>
                <a:ahLst/>
                <a:cxnLst/>
                <a:rect l="l" t="t" r="r" b="b"/>
                <a:pathLst>
                  <a:path w="210" h="278" extrusionOk="0">
                    <a:moveTo>
                      <a:pt x="139" y="1"/>
                    </a:moveTo>
                    <a:cubicBezTo>
                      <a:pt x="96" y="1"/>
                      <a:pt x="17" y="35"/>
                      <a:pt x="7" y="60"/>
                    </a:cubicBezTo>
                    <a:cubicBezTo>
                      <a:pt x="1" y="91"/>
                      <a:pt x="31" y="263"/>
                      <a:pt x="68" y="276"/>
                    </a:cubicBezTo>
                    <a:cubicBezTo>
                      <a:pt x="72" y="277"/>
                      <a:pt x="76" y="277"/>
                      <a:pt x="80" y="277"/>
                    </a:cubicBezTo>
                    <a:cubicBezTo>
                      <a:pt x="120" y="277"/>
                      <a:pt x="186" y="228"/>
                      <a:pt x="197" y="189"/>
                    </a:cubicBezTo>
                    <a:cubicBezTo>
                      <a:pt x="210" y="128"/>
                      <a:pt x="197" y="60"/>
                      <a:pt x="160" y="5"/>
                    </a:cubicBezTo>
                    <a:cubicBezTo>
                      <a:pt x="155" y="2"/>
                      <a:pt x="148" y="1"/>
                      <a:pt x="13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9" name="Google Shape;9659;p63"/>
              <p:cNvSpPr/>
              <p:nvPr/>
            </p:nvSpPr>
            <p:spPr>
              <a:xfrm>
                <a:off x="5344625" y="3173800"/>
                <a:ext cx="3850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154" h="272" extrusionOk="0">
                    <a:moveTo>
                      <a:pt x="82" y="1"/>
                    </a:moveTo>
                    <a:cubicBezTo>
                      <a:pt x="47" y="1"/>
                      <a:pt x="6" y="12"/>
                      <a:pt x="6" y="35"/>
                    </a:cubicBezTo>
                    <a:cubicBezTo>
                      <a:pt x="6" y="54"/>
                      <a:pt x="0" y="263"/>
                      <a:pt x="19" y="269"/>
                    </a:cubicBezTo>
                    <a:cubicBezTo>
                      <a:pt x="25" y="270"/>
                      <a:pt x="35" y="272"/>
                      <a:pt x="46" y="272"/>
                    </a:cubicBezTo>
                    <a:cubicBezTo>
                      <a:pt x="77" y="272"/>
                      <a:pt x="120" y="262"/>
                      <a:pt x="129" y="226"/>
                    </a:cubicBezTo>
                    <a:cubicBezTo>
                      <a:pt x="142" y="177"/>
                      <a:pt x="154" y="35"/>
                      <a:pt x="129" y="11"/>
                    </a:cubicBezTo>
                    <a:cubicBezTo>
                      <a:pt x="120" y="4"/>
                      <a:pt x="102" y="1"/>
                      <a:pt x="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0" name="Google Shape;9660;p63"/>
              <p:cNvSpPr/>
              <p:nvPr/>
            </p:nvSpPr>
            <p:spPr>
              <a:xfrm>
                <a:off x="5349225" y="3171100"/>
                <a:ext cx="3875" cy="7125"/>
              </a:xfrm>
              <a:custGeom>
                <a:avLst/>
                <a:gdLst/>
                <a:ahLst/>
                <a:cxnLst/>
                <a:rect l="l" t="t" r="r" b="b"/>
                <a:pathLst>
                  <a:path w="155" h="285" extrusionOk="0">
                    <a:moveTo>
                      <a:pt x="100" y="0"/>
                    </a:moveTo>
                    <a:cubicBezTo>
                      <a:pt x="59" y="0"/>
                      <a:pt x="12" y="60"/>
                      <a:pt x="7" y="88"/>
                    </a:cubicBezTo>
                    <a:cubicBezTo>
                      <a:pt x="1" y="118"/>
                      <a:pt x="1" y="285"/>
                      <a:pt x="36" y="285"/>
                    </a:cubicBezTo>
                    <a:cubicBezTo>
                      <a:pt x="36" y="285"/>
                      <a:pt x="37" y="285"/>
                      <a:pt x="37" y="285"/>
                    </a:cubicBezTo>
                    <a:cubicBezTo>
                      <a:pt x="80" y="272"/>
                      <a:pt x="117" y="235"/>
                      <a:pt x="136" y="199"/>
                    </a:cubicBezTo>
                    <a:cubicBezTo>
                      <a:pt x="148" y="156"/>
                      <a:pt x="154" y="14"/>
                      <a:pt x="111" y="2"/>
                    </a:cubicBezTo>
                    <a:cubicBezTo>
                      <a:pt x="108" y="1"/>
                      <a:pt x="104" y="0"/>
                      <a:pt x="1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1" name="Google Shape;9661;p63"/>
              <p:cNvSpPr/>
              <p:nvPr/>
            </p:nvSpPr>
            <p:spPr>
              <a:xfrm>
                <a:off x="5345075" y="3180900"/>
                <a:ext cx="5100" cy="6275"/>
              </a:xfrm>
              <a:custGeom>
                <a:avLst/>
                <a:gdLst/>
                <a:ahLst/>
                <a:cxnLst/>
                <a:rect l="l" t="t" r="r" b="b"/>
                <a:pathLst>
                  <a:path w="204" h="251" extrusionOk="0">
                    <a:moveTo>
                      <a:pt x="162" y="0"/>
                    </a:moveTo>
                    <a:cubicBezTo>
                      <a:pt x="127" y="0"/>
                      <a:pt x="29" y="55"/>
                      <a:pt x="13" y="71"/>
                    </a:cubicBezTo>
                    <a:cubicBezTo>
                      <a:pt x="1" y="95"/>
                      <a:pt x="25" y="237"/>
                      <a:pt x="56" y="249"/>
                    </a:cubicBezTo>
                    <a:cubicBezTo>
                      <a:pt x="59" y="250"/>
                      <a:pt x="62" y="251"/>
                      <a:pt x="66" y="251"/>
                    </a:cubicBezTo>
                    <a:cubicBezTo>
                      <a:pt x="101" y="251"/>
                      <a:pt x="162" y="204"/>
                      <a:pt x="179" y="182"/>
                    </a:cubicBezTo>
                    <a:cubicBezTo>
                      <a:pt x="203" y="120"/>
                      <a:pt x="197" y="59"/>
                      <a:pt x="173" y="3"/>
                    </a:cubicBezTo>
                    <a:cubicBezTo>
                      <a:pt x="170" y="1"/>
                      <a:pt x="167" y="0"/>
                      <a:pt x="16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2" name="Google Shape;9662;p63"/>
              <p:cNvSpPr/>
              <p:nvPr/>
            </p:nvSpPr>
            <p:spPr>
              <a:xfrm>
                <a:off x="5350475" y="3178175"/>
                <a:ext cx="2775" cy="5150"/>
              </a:xfrm>
              <a:custGeom>
                <a:avLst/>
                <a:gdLst/>
                <a:ahLst/>
                <a:cxnLst/>
                <a:rect l="l" t="t" r="r" b="b"/>
                <a:pathLst>
                  <a:path w="111" h="206" extrusionOk="0">
                    <a:moveTo>
                      <a:pt x="81" y="1"/>
                    </a:moveTo>
                    <a:cubicBezTo>
                      <a:pt x="58" y="1"/>
                      <a:pt x="6" y="35"/>
                      <a:pt x="6" y="63"/>
                    </a:cubicBezTo>
                    <a:cubicBezTo>
                      <a:pt x="6" y="81"/>
                      <a:pt x="0" y="205"/>
                      <a:pt x="21" y="205"/>
                    </a:cubicBezTo>
                    <a:cubicBezTo>
                      <a:pt x="22" y="205"/>
                      <a:pt x="23" y="205"/>
                      <a:pt x="24" y="204"/>
                    </a:cubicBezTo>
                    <a:cubicBezTo>
                      <a:pt x="110" y="168"/>
                      <a:pt x="104" y="8"/>
                      <a:pt x="86" y="2"/>
                    </a:cubicBezTo>
                    <a:cubicBezTo>
                      <a:pt x="84" y="1"/>
                      <a:pt x="83" y="1"/>
                      <a:pt x="8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663" name="Google Shape;9663;p63"/>
            <p:cNvSpPr/>
            <p:nvPr/>
          </p:nvSpPr>
          <p:spPr>
            <a:xfrm>
              <a:off x="5233150" y="2992450"/>
              <a:ext cx="201550" cy="156325"/>
            </a:xfrm>
            <a:custGeom>
              <a:avLst/>
              <a:gdLst/>
              <a:ahLst/>
              <a:cxnLst/>
              <a:rect l="l" t="t" r="r" b="b"/>
              <a:pathLst>
                <a:path w="8062" h="6253" extrusionOk="0">
                  <a:moveTo>
                    <a:pt x="3154" y="0"/>
                  </a:moveTo>
                  <a:cubicBezTo>
                    <a:pt x="1492" y="0"/>
                    <a:pt x="326" y="1278"/>
                    <a:pt x="187" y="2513"/>
                  </a:cubicBezTo>
                  <a:cubicBezTo>
                    <a:pt x="1" y="4124"/>
                    <a:pt x="396" y="6229"/>
                    <a:pt x="765" y="6229"/>
                  </a:cubicBezTo>
                  <a:cubicBezTo>
                    <a:pt x="773" y="6229"/>
                    <a:pt x="781" y="6228"/>
                    <a:pt x="790" y="6226"/>
                  </a:cubicBezTo>
                  <a:cubicBezTo>
                    <a:pt x="1125" y="6136"/>
                    <a:pt x="514" y="3966"/>
                    <a:pt x="1179" y="3966"/>
                  </a:cubicBezTo>
                  <a:cubicBezTo>
                    <a:pt x="1196" y="3966"/>
                    <a:pt x="1213" y="3967"/>
                    <a:pt x="1232" y="3970"/>
                  </a:cubicBezTo>
                  <a:cubicBezTo>
                    <a:pt x="1480" y="4008"/>
                    <a:pt x="1714" y="4025"/>
                    <a:pt x="1935" y="4025"/>
                  </a:cubicBezTo>
                  <a:cubicBezTo>
                    <a:pt x="3635" y="4025"/>
                    <a:pt x="4521" y="3023"/>
                    <a:pt x="4521" y="3023"/>
                  </a:cubicBezTo>
                  <a:cubicBezTo>
                    <a:pt x="4521" y="3023"/>
                    <a:pt x="5184" y="3810"/>
                    <a:pt x="5664" y="4001"/>
                  </a:cubicBezTo>
                  <a:cubicBezTo>
                    <a:pt x="6137" y="4197"/>
                    <a:pt x="5461" y="6121"/>
                    <a:pt x="5897" y="6250"/>
                  </a:cubicBezTo>
                  <a:cubicBezTo>
                    <a:pt x="5902" y="6252"/>
                    <a:pt x="5907" y="6253"/>
                    <a:pt x="5912" y="6253"/>
                  </a:cubicBezTo>
                  <a:cubicBezTo>
                    <a:pt x="6355" y="6253"/>
                    <a:pt x="8062" y="788"/>
                    <a:pt x="4932" y="460"/>
                  </a:cubicBezTo>
                  <a:cubicBezTo>
                    <a:pt x="4299" y="138"/>
                    <a:pt x="3700" y="0"/>
                    <a:pt x="3154" y="0"/>
                  </a:cubicBezTo>
                  <a:close/>
                </a:path>
              </a:pathLst>
            </a:custGeom>
            <a:solidFill>
              <a:srgbClr val="E6E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64" name="Google Shape;9664;p63"/>
          <p:cNvGrpSpPr/>
          <p:nvPr/>
        </p:nvGrpSpPr>
        <p:grpSpPr>
          <a:xfrm>
            <a:off x="5866925" y="3022588"/>
            <a:ext cx="435225" cy="1370250"/>
            <a:chOff x="5866925" y="2992450"/>
            <a:chExt cx="435225" cy="1370250"/>
          </a:xfrm>
        </p:grpSpPr>
        <p:grpSp>
          <p:nvGrpSpPr>
            <p:cNvPr id="9665" name="Google Shape;9665;p63"/>
            <p:cNvGrpSpPr/>
            <p:nvPr/>
          </p:nvGrpSpPr>
          <p:grpSpPr>
            <a:xfrm>
              <a:off x="5866925" y="3018075"/>
              <a:ext cx="435225" cy="1344625"/>
              <a:chOff x="5866925" y="3018075"/>
              <a:chExt cx="435225" cy="1344625"/>
            </a:xfrm>
          </p:grpSpPr>
          <p:sp>
            <p:nvSpPr>
              <p:cNvPr id="9666" name="Google Shape;9666;p63"/>
              <p:cNvSpPr/>
              <p:nvPr/>
            </p:nvSpPr>
            <p:spPr>
              <a:xfrm>
                <a:off x="5866925" y="3172825"/>
                <a:ext cx="435225" cy="1189875"/>
              </a:xfrm>
              <a:custGeom>
                <a:avLst/>
                <a:gdLst/>
                <a:ahLst/>
                <a:cxnLst/>
                <a:rect l="l" t="t" r="r" b="b"/>
                <a:pathLst>
                  <a:path w="17409" h="47595" extrusionOk="0">
                    <a:moveTo>
                      <a:pt x="7150" y="1"/>
                    </a:moveTo>
                    <a:cubicBezTo>
                      <a:pt x="7150" y="1"/>
                      <a:pt x="6904" y="1765"/>
                      <a:pt x="6836" y="2010"/>
                    </a:cubicBezTo>
                    <a:cubicBezTo>
                      <a:pt x="6768" y="2256"/>
                      <a:pt x="6326" y="2453"/>
                      <a:pt x="5668" y="2662"/>
                    </a:cubicBezTo>
                    <a:cubicBezTo>
                      <a:pt x="5011" y="2877"/>
                      <a:pt x="3406" y="2711"/>
                      <a:pt x="2613" y="3203"/>
                    </a:cubicBezTo>
                    <a:cubicBezTo>
                      <a:pt x="1820" y="3689"/>
                      <a:pt x="1931" y="5828"/>
                      <a:pt x="1931" y="7094"/>
                    </a:cubicBezTo>
                    <a:cubicBezTo>
                      <a:pt x="1931" y="8354"/>
                      <a:pt x="1390" y="10727"/>
                      <a:pt x="1150" y="11814"/>
                    </a:cubicBezTo>
                    <a:cubicBezTo>
                      <a:pt x="911" y="12902"/>
                      <a:pt x="861" y="16179"/>
                      <a:pt x="831" y="17058"/>
                    </a:cubicBezTo>
                    <a:cubicBezTo>
                      <a:pt x="794" y="17937"/>
                      <a:pt x="659" y="19172"/>
                      <a:pt x="591" y="19701"/>
                    </a:cubicBezTo>
                    <a:cubicBezTo>
                      <a:pt x="523" y="20229"/>
                      <a:pt x="1" y="21569"/>
                      <a:pt x="468" y="22387"/>
                    </a:cubicBezTo>
                    <a:cubicBezTo>
                      <a:pt x="1072" y="23418"/>
                      <a:pt x="1448" y="23751"/>
                      <a:pt x="1632" y="23751"/>
                    </a:cubicBezTo>
                    <a:cubicBezTo>
                      <a:pt x="1692" y="23751"/>
                      <a:pt x="1732" y="23716"/>
                      <a:pt x="1753" y="23659"/>
                    </a:cubicBezTo>
                    <a:cubicBezTo>
                      <a:pt x="1876" y="23333"/>
                      <a:pt x="1230" y="22700"/>
                      <a:pt x="1163" y="22209"/>
                    </a:cubicBezTo>
                    <a:cubicBezTo>
                      <a:pt x="1102" y="21806"/>
                      <a:pt x="1219" y="21170"/>
                      <a:pt x="1354" y="21170"/>
                    </a:cubicBezTo>
                    <a:cubicBezTo>
                      <a:pt x="1384" y="21170"/>
                      <a:pt x="1415" y="21202"/>
                      <a:pt x="1445" y="21274"/>
                    </a:cubicBezTo>
                    <a:cubicBezTo>
                      <a:pt x="1579" y="21599"/>
                      <a:pt x="1559" y="22299"/>
                      <a:pt x="1840" y="22299"/>
                    </a:cubicBezTo>
                    <a:cubicBezTo>
                      <a:pt x="1883" y="22299"/>
                      <a:pt x="1934" y="22282"/>
                      <a:pt x="1992" y="22245"/>
                    </a:cubicBezTo>
                    <a:cubicBezTo>
                      <a:pt x="2281" y="22061"/>
                      <a:pt x="2226" y="20881"/>
                      <a:pt x="2146" y="20322"/>
                    </a:cubicBezTo>
                    <a:cubicBezTo>
                      <a:pt x="2042" y="19602"/>
                      <a:pt x="2140" y="19301"/>
                      <a:pt x="2195" y="18717"/>
                    </a:cubicBezTo>
                    <a:cubicBezTo>
                      <a:pt x="2251" y="18158"/>
                      <a:pt x="3203" y="14992"/>
                      <a:pt x="3369" y="13572"/>
                    </a:cubicBezTo>
                    <a:cubicBezTo>
                      <a:pt x="3640" y="11243"/>
                      <a:pt x="4586" y="7118"/>
                      <a:pt x="4586" y="7118"/>
                    </a:cubicBezTo>
                    <a:cubicBezTo>
                      <a:pt x="4728" y="7997"/>
                      <a:pt x="4648" y="10665"/>
                      <a:pt x="4685" y="12319"/>
                    </a:cubicBezTo>
                    <a:cubicBezTo>
                      <a:pt x="4715" y="13966"/>
                      <a:pt x="4463" y="15798"/>
                      <a:pt x="4334" y="18521"/>
                    </a:cubicBezTo>
                    <a:cubicBezTo>
                      <a:pt x="4230" y="20813"/>
                      <a:pt x="3425" y="28527"/>
                      <a:pt x="3732" y="31091"/>
                    </a:cubicBezTo>
                    <a:cubicBezTo>
                      <a:pt x="4045" y="33654"/>
                      <a:pt x="4015" y="35738"/>
                      <a:pt x="4254" y="37280"/>
                    </a:cubicBezTo>
                    <a:cubicBezTo>
                      <a:pt x="4500" y="38823"/>
                      <a:pt x="5361" y="42118"/>
                      <a:pt x="5269" y="42634"/>
                    </a:cubicBezTo>
                    <a:cubicBezTo>
                      <a:pt x="5201" y="43126"/>
                      <a:pt x="5250" y="43624"/>
                      <a:pt x="5410" y="44091"/>
                    </a:cubicBezTo>
                    <a:cubicBezTo>
                      <a:pt x="5551" y="44441"/>
                      <a:pt x="5090" y="45652"/>
                      <a:pt x="4949" y="46248"/>
                    </a:cubicBezTo>
                    <a:cubicBezTo>
                      <a:pt x="4808" y="46845"/>
                      <a:pt x="5527" y="47595"/>
                      <a:pt x="6148" y="47595"/>
                    </a:cubicBezTo>
                    <a:cubicBezTo>
                      <a:pt x="6768" y="47595"/>
                      <a:pt x="7482" y="46605"/>
                      <a:pt x="7383" y="46144"/>
                    </a:cubicBezTo>
                    <a:cubicBezTo>
                      <a:pt x="7279" y="45689"/>
                      <a:pt x="7211" y="44300"/>
                      <a:pt x="7334" y="43611"/>
                    </a:cubicBezTo>
                    <a:cubicBezTo>
                      <a:pt x="7451" y="42917"/>
                      <a:pt x="7168" y="42862"/>
                      <a:pt x="7168" y="42302"/>
                    </a:cubicBezTo>
                    <a:cubicBezTo>
                      <a:pt x="7168" y="41749"/>
                      <a:pt x="7383" y="37969"/>
                      <a:pt x="7402" y="34656"/>
                    </a:cubicBezTo>
                    <a:cubicBezTo>
                      <a:pt x="7414" y="33254"/>
                      <a:pt x="7525" y="32043"/>
                      <a:pt x="7869" y="28865"/>
                    </a:cubicBezTo>
                    <a:cubicBezTo>
                      <a:pt x="8305" y="24882"/>
                      <a:pt x="8699" y="21096"/>
                      <a:pt x="8699" y="21096"/>
                    </a:cubicBezTo>
                    <a:cubicBezTo>
                      <a:pt x="8699" y="21096"/>
                      <a:pt x="9092" y="24882"/>
                      <a:pt x="9528" y="28865"/>
                    </a:cubicBezTo>
                    <a:cubicBezTo>
                      <a:pt x="9879" y="32049"/>
                      <a:pt x="9983" y="33254"/>
                      <a:pt x="9996" y="34656"/>
                    </a:cubicBezTo>
                    <a:cubicBezTo>
                      <a:pt x="10020" y="37969"/>
                      <a:pt x="10235" y="41743"/>
                      <a:pt x="10235" y="42302"/>
                    </a:cubicBezTo>
                    <a:cubicBezTo>
                      <a:pt x="10235" y="42868"/>
                      <a:pt x="9953" y="42923"/>
                      <a:pt x="10069" y="43611"/>
                    </a:cubicBezTo>
                    <a:cubicBezTo>
                      <a:pt x="10186" y="44300"/>
                      <a:pt x="10125" y="45695"/>
                      <a:pt x="10020" y="46144"/>
                    </a:cubicBezTo>
                    <a:cubicBezTo>
                      <a:pt x="9916" y="46599"/>
                      <a:pt x="10635" y="47595"/>
                      <a:pt x="11256" y="47595"/>
                    </a:cubicBezTo>
                    <a:cubicBezTo>
                      <a:pt x="11876" y="47595"/>
                      <a:pt x="12583" y="46845"/>
                      <a:pt x="12448" y="46248"/>
                    </a:cubicBezTo>
                    <a:cubicBezTo>
                      <a:pt x="12307" y="45652"/>
                      <a:pt x="11852" y="44441"/>
                      <a:pt x="11987" y="44091"/>
                    </a:cubicBezTo>
                    <a:cubicBezTo>
                      <a:pt x="12147" y="43624"/>
                      <a:pt x="12196" y="43126"/>
                      <a:pt x="12128" y="42634"/>
                    </a:cubicBezTo>
                    <a:cubicBezTo>
                      <a:pt x="12042" y="42118"/>
                      <a:pt x="12903" y="38823"/>
                      <a:pt x="13143" y="37280"/>
                    </a:cubicBezTo>
                    <a:cubicBezTo>
                      <a:pt x="13382" y="35738"/>
                      <a:pt x="13352" y="33654"/>
                      <a:pt x="13665" y="31091"/>
                    </a:cubicBezTo>
                    <a:cubicBezTo>
                      <a:pt x="13972" y="28527"/>
                      <a:pt x="13167" y="20813"/>
                      <a:pt x="13063" y="18521"/>
                    </a:cubicBezTo>
                    <a:cubicBezTo>
                      <a:pt x="12934" y="15798"/>
                      <a:pt x="12682" y="13966"/>
                      <a:pt x="12712" y="12319"/>
                    </a:cubicBezTo>
                    <a:cubicBezTo>
                      <a:pt x="12749" y="10665"/>
                      <a:pt x="12669" y="7997"/>
                      <a:pt x="12811" y="7118"/>
                    </a:cubicBezTo>
                    <a:cubicBezTo>
                      <a:pt x="12811" y="7118"/>
                      <a:pt x="13757" y="11243"/>
                      <a:pt x="14028" y="13572"/>
                    </a:cubicBezTo>
                    <a:cubicBezTo>
                      <a:pt x="14194" y="14992"/>
                      <a:pt x="15153" y="18158"/>
                      <a:pt x="15202" y="18717"/>
                    </a:cubicBezTo>
                    <a:cubicBezTo>
                      <a:pt x="15257" y="19301"/>
                      <a:pt x="15355" y="19602"/>
                      <a:pt x="15251" y="20322"/>
                    </a:cubicBezTo>
                    <a:cubicBezTo>
                      <a:pt x="15171" y="20881"/>
                      <a:pt x="15116" y="22055"/>
                      <a:pt x="15405" y="22245"/>
                    </a:cubicBezTo>
                    <a:cubicBezTo>
                      <a:pt x="15464" y="22282"/>
                      <a:pt x="15514" y="22299"/>
                      <a:pt x="15557" y="22299"/>
                    </a:cubicBezTo>
                    <a:cubicBezTo>
                      <a:pt x="15838" y="22299"/>
                      <a:pt x="15819" y="21599"/>
                      <a:pt x="15952" y="21274"/>
                    </a:cubicBezTo>
                    <a:cubicBezTo>
                      <a:pt x="15982" y="21202"/>
                      <a:pt x="16013" y="21170"/>
                      <a:pt x="16043" y="21170"/>
                    </a:cubicBezTo>
                    <a:cubicBezTo>
                      <a:pt x="16177" y="21170"/>
                      <a:pt x="16290" y="21806"/>
                      <a:pt x="16234" y="22209"/>
                    </a:cubicBezTo>
                    <a:cubicBezTo>
                      <a:pt x="16167" y="22700"/>
                      <a:pt x="15521" y="23327"/>
                      <a:pt x="15644" y="23659"/>
                    </a:cubicBezTo>
                    <a:cubicBezTo>
                      <a:pt x="15665" y="23714"/>
                      <a:pt x="15705" y="23748"/>
                      <a:pt x="15764" y="23748"/>
                    </a:cubicBezTo>
                    <a:cubicBezTo>
                      <a:pt x="15948" y="23748"/>
                      <a:pt x="16323" y="23420"/>
                      <a:pt x="16923" y="22387"/>
                    </a:cubicBezTo>
                    <a:cubicBezTo>
                      <a:pt x="17409" y="21575"/>
                      <a:pt x="16880" y="20229"/>
                      <a:pt x="16812" y="19701"/>
                    </a:cubicBezTo>
                    <a:cubicBezTo>
                      <a:pt x="16745" y="19178"/>
                      <a:pt x="16609" y="17937"/>
                      <a:pt x="16573" y="17058"/>
                    </a:cubicBezTo>
                    <a:cubicBezTo>
                      <a:pt x="16542" y="16185"/>
                      <a:pt x="16499" y="12902"/>
                      <a:pt x="16253" y="11814"/>
                    </a:cubicBezTo>
                    <a:cubicBezTo>
                      <a:pt x="16013" y="10727"/>
                      <a:pt x="15478" y="8354"/>
                      <a:pt x="15478" y="7094"/>
                    </a:cubicBezTo>
                    <a:cubicBezTo>
                      <a:pt x="15478" y="5828"/>
                      <a:pt x="15589" y="3695"/>
                      <a:pt x="14790" y="3203"/>
                    </a:cubicBezTo>
                    <a:cubicBezTo>
                      <a:pt x="13997" y="2711"/>
                      <a:pt x="12393" y="2871"/>
                      <a:pt x="11735" y="2662"/>
                    </a:cubicBezTo>
                    <a:cubicBezTo>
                      <a:pt x="11077" y="2453"/>
                      <a:pt x="10635" y="2256"/>
                      <a:pt x="10567" y="2010"/>
                    </a:cubicBezTo>
                    <a:cubicBezTo>
                      <a:pt x="10500" y="1765"/>
                      <a:pt x="10254" y="1"/>
                      <a:pt x="10254" y="1"/>
                    </a:cubicBezTo>
                    <a:lnTo>
                      <a:pt x="8705" y="37"/>
                    </a:lnTo>
                    <a:lnTo>
                      <a:pt x="7150" y="1"/>
                    </a:lnTo>
                    <a:close/>
                  </a:path>
                </a:pathLst>
              </a:custGeom>
              <a:solidFill>
                <a:srgbClr val="F9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7" name="Google Shape;9667;p63"/>
              <p:cNvSpPr/>
              <p:nvPr/>
            </p:nvSpPr>
            <p:spPr>
              <a:xfrm>
                <a:off x="6009225" y="3018075"/>
                <a:ext cx="150475" cy="201175"/>
              </a:xfrm>
              <a:custGeom>
                <a:avLst/>
                <a:gdLst/>
                <a:ahLst/>
                <a:cxnLst/>
                <a:rect l="l" t="t" r="r" b="b"/>
                <a:pathLst>
                  <a:path w="6019" h="8047" extrusionOk="0">
                    <a:moveTo>
                      <a:pt x="3013" y="1"/>
                    </a:moveTo>
                    <a:cubicBezTo>
                      <a:pt x="56" y="1"/>
                      <a:pt x="1" y="1316"/>
                      <a:pt x="222" y="3916"/>
                    </a:cubicBezTo>
                    <a:cubicBezTo>
                      <a:pt x="437" y="6510"/>
                      <a:pt x="1968" y="8047"/>
                      <a:pt x="3013" y="8047"/>
                    </a:cubicBezTo>
                    <a:cubicBezTo>
                      <a:pt x="4052" y="8047"/>
                      <a:pt x="5582" y="6510"/>
                      <a:pt x="5803" y="3916"/>
                    </a:cubicBezTo>
                    <a:cubicBezTo>
                      <a:pt x="6018" y="1316"/>
                      <a:pt x="5963" y="1"/>
                      <a:pt x="3013" y="1"/>
                    </a:cubicBezTo>
                    <a:close/>
                  </a:path>
                </a:pathLst>
              </a:custGeom>
              <a:solidFill>
                <a:srgbClr val="F9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668" name="Google Shape;9668;p63"/>
            <p:cNvGrpSpPr/>
            <p:nvPr/>
          </p:nvGrpSpPr>
          <p:grpSpPr>
            <a:xfrm>
              <a:off x="5879375" y="3075750"/>
              <a:ext cx="407400" cy="1278050"/>
              <a:chOff x="5879375" y="3075750"/>
              <a:chExt cx="407400" cy="1278050"/>
            </a:xfrm>
          </p:grpSpPr>
          <p:sp>
            <p:nvSpPr>
              <p:cNvPr id="9669" name="Google Shape;9669;p63"/>
              <p:cNvSpPr/>
              <p:nvPr/>
            </p:nvSpPr>
            <p:spPr>
              <a:xfrm>
                <a:off x="5880175" y="3646700"/>
                <a:ext cx="37350" cy="53575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2143" extrusionOk="0">
                    <a:moveTo>
                      <a:pt x="732" y="1"/>
                    </a:moveTo>
                    <a:cubicBezTo>
                      <a:pt x="700" y="1"/>
                      <a:pt x="669" y="13"/>
                      <a:pt x="639" y="39"/>
                    </a:cubicBezTo>
                    <a:cubicBezTo>
                      <a:pt x="343" y="300"/>
                      <a:pt x="1" y="2143"/>
                      <a:pt x="227" y="2143"/>
                    </a:cubicBezTo>
                    <a:cubicBezTo>
                      <a:pt x="246" y="2143"/>
                      <a:pt x="268" y="2131"/>
                      <a:pt x="295" y="2104"/>
                    </a:cubicBezTo>
                    <a:cubicBezTo>
                      <a:pt x="805" y="1582"/>
                      <a:pt x="1493" y="1735"/>
                      <a:pt x="1475" y="1563"/>
                    </a:cubicBezTo>
                    <a:cubicBezTo>
                      <a:pt x="1419" y="1118"/>
                      <a:pt x="1040" y="1"/>
                      <a:pt x="73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0" name="Google Shape;9670;p63"/>
              <p:cNvSpPr/>
              <p:nvPr/>
            </p:nvSpPr>
            <p:spPr>
              <a:xfrm>
                <a:off x="5879375" y="3707225"/>
                <a:ext cx="28550" cy="47100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1884" extrusionOk="0">
                    <a:moveTo>
                      <a:pt x="312" y="1"/>
                    </a:moveTo>
                    <a:cubicBezTo>
                      <a:pt x="301" y="1"/>
                      <a:pt x="289" y="1"/>
                      <a:pt x="277" y="3"/>
                    </a:cubicBezTo>
                    <a:cubicBezTo>
                      <a:pt x="1" y="40"/>
                      <a:pt x="99" y="568"/>
                      <a:pt x="161" y="851"/>
                    </a:cubicBezTo>
                    <a:cubicBezTo>
                      <a:pt x="216" y="1134"/>
                      <a:pt x="566" y="1859"/>
                      <a:pt x="861" y="1884"/>
                    </a:cubicBezTo>
                    <a:cubicBezTo>
                      <a:pt x="865" y="1884"/>
                      <a:pt x="868" y="1884"/>
                      <a:pt x="871" y="1884"/>
                    </a:cubicBezTo>
                    <a:cubicBezTo>
                      <a:pt x="1142" y="1884"/>
                      <a:pt x="541" y="1131"/>
                      <a:pt x="511" y="876"/>
                    </a:cubicBezTo>
                    <a:cubicBezTo>
                      <a:pt x="481" y="626"/>
                      <a:pt x="647" y="1"/>
                      <a:pt x="31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1" name="Google Shape;9671;p63"/>
              <p:cNvSpPr/>
              <p:nvPr/>
            </p:nvSpPr>
            <p:spPr>
              <a:xfrm>
                <a:off x="5988800" y="3665425"/>
                <a:ext cx="85100" cy="242725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9709" extrusionOk="0">
                    <a:moveTo>
                      <a:pt x="501" y="1"/>
                    </a:moveTo>
                    <a:cubicBezTo>
                      <a:pt x="451" y="1"/>
                      <a:pt x="410" y="9"/>
                      <a:pt x="381" y="27"/>
                    </a:cubicBezTo>
                    <a:cubicBezTo>
                      <a:pt x="0" y="279"/>
                      <a:pt x="1955" y="9352"/>
                      <a:pt x="2281" y="9696"/>
                    </a:cubicBezTo>
                    <a:cubicBezTo>
                      <a:pt x="2288" y="9704"/>
                      <a:pt x="2296" y="9708"/>
                      <a:pt x="2304" y="9708"/>
                    </a:cubicBezTo>
                    <a:cubicBezTo>
                      <a:pt x="2639" y="9708"/>
                      <a:pt x="3321" y="2817"/>
                      <a:pt x="3381" y="1749"/>
                    </a:cubicBezTo>
                    <a:cubicBezTo>
                      <a:pt x="3404" y="1344"/>
                      <a:pt x="1142" y="1"/>
                      <a:pt x="50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2" name="Google Shape;9672;p63"/>
              <p:cNvSpPr/>
              <p:nvPr/>
            </p:nvSpPr>
            <p:spPr>
              <a:xfrm>
                <a:off x="5974650" y="3674325"/>
                <a:ext cx="71325" cy="317875"/>
              </a:xfrm>
              <a:custGeom>
                <a:avLst/>
                <a:gdLst/>
                <a:ahLst/>
                <a:cxnLst/>
                <a:rect l="l" t="t" r="r" b="b"/>
                <a:pathLst>
                  <a:path w="2853" h="12715" extrusionOk="0">
                    <a:moveTo>
                      <a:pt x="448" y="1"/>
                    </a:moveTo>
                    <a:cubicBezTo>
                      <a:pt x="377" y="1"/>
                      <a:pt x="270" y="757"/>
                      <a:pt x="296" y="1024"/>
                    </a:cubicBezTo>
                    <a:cubicBezTo>
                      <a:pt x="333" y="1337"/>
                      <a:pt x="1" y="12242"/>
                      <a:pt x="339" y="12592"/>
                    </a:cubicBezTo>
                    <a:cubicBezTo>
                      <a:pt x="394" y="12647"/>
                      <a:pt x="455" y="12670"/>
                      <a:pt x="521" y="12670"/>
                    </a:cubicBezTo>
                    <a:cubicBezTo>
                      <a:pt x="786" y="12670"/>
                      <a:pt x="1129" y="12307"/>
                      <a:pt x="1500" y="12307"/>
                    </a:cubicBezTo>
                    <a:cubicBezTo>
                      <a:pt x="1607" y="12307"/>
                      <a:pt x="1716" y="12337"/>
                      <a:pt x="1826" y="12414"/>
                    </a:cubicBezTo>
                    <a:cubicBezTo>
                      <a:pt x="2067" y="12585"/>
                      <a:pt x="2136" y="12715"/>
                      <a:pt x="2273" y="12715"/>
                    </a:cubicBezTo>
                    <a:cubicBezTo>
                      <a:pt x="2333" y="12715"/>
                      <a:pt x="2405" y="12691"/>
                      <a:pt x="2509" y="12635"/>
                    </a:cubicBezTo>
                    <a:cubicBezTo>
                      <a:pt x="2853" y="12444"/>
                      <a:pt x="2294" y="9353"/>
                      <a:pt x="2042" y="8357"/>
                    </a:cubicBezTo>
                    <a:cubicBezTo>
                      <a:pt x="1796" y="7355"/>
                      <a:pt x="572" y="612"/>
                      <a:pt x="480" y="77"/>
                    </a:cubicBezTo>
                    <a:cubicBezTo>
                      <a:pt x="471" y="24"/>
                      <a:pt x="460" y="1"/>
                      <a:pt x="448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3" name="Google Shape;9673;p63"/>
              <p:cNvSpPr/>
              <p:nvPr/>
            </p:nvSpPr>
            <p:spPr>
              <a:xfrm>
                <a:off x="5980950" y="4010450"/>
                <a:ext cx="52575" cy="241400"/>
              </a:xfrm>
              <a:custGeom>
                <a:avLst/>
                <a:gdLst/>
                <a:ahLst/>
                <a:cxnLst/>
                <a:rect l="l" t="t" r="r" b="b"/>
                <a:pathLst>
                  <a:path w="2103" h="9656" extrusionOk="0">
                    <a:moveTo>
                      <a:pt x="452" y="1"/>
                    </a:moveTo>
                    <a:cubicBezTo>
                      <a:pt x="451" y="1"/>
                      <a:pt x="450" y="1"/>
                      <a:pt x="450" y="1"/>
                    </a:cubicBezTo>
                    <a:cubicBezTo>
                      <a:pt x="1" y="284"/>
                      <a:pt x="1" y="2017"/>
                      <a:pt x="284" y="3616"/>
                    </a:cubicBezTo>
                    <a:cubicBezTo>
                      <a:pt x="566" y="5208"/>
                      <a:pt x="1169" y="9000"/>
                      <a:pt x="1261" y="9344"/>
                    </a:cubicBezTo>
                    <a:cubicBezTo>
                      <a:pt x="1313" y="9534"/>
                      <a:pt x="1533" y="9656"/>
                      <a:pt x="1727" y="9656"/>
                    </a:cubicBezTo>
                    <a:cubicBezTo>
                      <a:pt x="1879" y="9656"/>
                      <a:pt x="2015" y="9581"/>
                      <a:pt x="2042" y="9406"/>
                    </a:cubicBezTo>
                    <a:cubicBezTo>
                      <a:pt x="2103" y="9000"/>
                      <a:pt x="2103" y="7623"/>
                      <a:pt x="1980" y="7310"/>
                    </a:cubicBezTo>
                    <a:cubicBezTo>
                      <a:pt x="1852" y="6998"/>
                      <a:pt x="593" y="1"/>
                      <a:pt x="45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4" name="Google Shape;9674;p63"/>
              <p:cNvSpPr/>
              <p:nvPr/>
            </p:nvSpPr>
            <p:spPr>
              <a:xfrm>
                <a:off x="6009350" y="4010450"/>
                <a:ext cx="37775" cy="158800"/>
              </a:xfrm>
              <a:custGeom>
                <a:avLst/>
                <a:gdLst/>
                <a:ahLst/>
                <a:cxnLst/>
                <a:rect l="l" t="t" r="r" b="b"/>
                <a:pathLst>
                  <a:path w="1511" h="6352" extrusionOk="0">
                    <a:moveTo>
                      <a:pt x="1236" y="1"/>
                    </a:moveTo>
                    <a:cubicBezTo>
                      <a:pt x="1234" y="1"/>
                      <a:pt x="1233" y="1"/>
                      <a:pt x="1231" y="1"/>
                    </a:cubicBezTo>
                    <a:cubicBezTo>
                      <a:pt x="949" y="63"/>
                      <a:pt x="137" y="1175"/>
                      <a:pt x="94" y="1593"/>
                    </a:cubicBezTo>
                    <a:cubicBezTo>
                      <a:pt x="1" y="2429"/>
                      <a:pt x="897" y="6352"/>
                      <a:pt x="1064" y="6352"/>
                    </a:cubicBezTo>
                    <a:cubicBezTo>
                      <a:pt x="1073" y="6352"/>
                      <a:pt x="1079" y="6342"/>
                      <a:pt x="1084" y="6320"/>
                    </a:cubicBezTo>
                    <a:cubicBezTo>
                      <a:pt x="1176" y="5886"/>
                      <a:pt x="1511" y="1"/>
                      <a:pt x="123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5" name="Google Shape;9675;p63"/>
              <p:cNvSpPr/>
              <p:nvPr/>
            </p:nvSpPr>
            <p:spPr>
              <a:xfrm>
                <a:off x="5985175" y="3419325"/>
                <a:ext cx="94775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3791" h="10911" extrusionOk="0">
                    <a:moveTo>
                      <a:pt x="539" y="1"/>
                    </a:moveTo>
                    <a:cubicBezTo>
                      <a:pt x="256" y="1"/>
                      <a:pt x="541" y="2143"/>
                      <a:pt x="465" y="3540"/>
                    </a:cubicBezTo>
                    <a:cubicBezTo>
                      <a:pt x="379" y="4997"/>
                      <a:pt x="53" y="8562"/>
                      <a:pt x="16" y="9036"/>
                    </a:cubicBezTo>
                    <a:cubicBezTo>
                      <a:pt x="0" y="9276"/>
                      <a:pt x="95" y="9316"/>
                      <a:pt x="255" y="9316"/>
                    </a:cubicBezTo>
                    <a:cubicBezTo>
                      <a:pt x="335" y="9316"/>
                      <a:pt x="432" y="9306"/>
                      <a:pt x="539" y="9306"/>
                    </a:cubicBezTo>
                    <a:cubicBezTo>
                      <a:pt x="632" y="9306"/>
                      <a:pt x="734" y="9314"/>
                      <a:pt x="840" y="9343"/>
                    </a:cubicBezTo>
                    <a:cubicBezTo>
                      <a:pt x="1289" y="9461"/>
                      <a:pt x="3042" y="10911"/>
                      <a:pt x="3535" y="10911"/>
                    </a:cubicBezTo>
                    <a:cubicBezTo>
                      <a:pt x="3555" y="10911"/>
                      <a:pt x="3572" y="10909"/>
                      <a:pt x="3587" y="10904"/>
                    </a:cubicBezTo>
                    <a:cubicBezTo>
                      <a:pt x="3790" y="10843"/>
                      <a:pt x="2118" y="9091"/>
                      <a:pt x="1682" y="8531"/>
                    </a:cubicBezTo>
                    <a:cubicBezTo>
                      <a:pt x="1246" y="7966"/>
                      <a:pt x="1590" y="2784"/>
                      <a:pt x="1774" y="2188"/>
                    </a:cubicBezTo>
                    <a:cubicBezTo>
                      <a:pt x="1965" y="1598"/>
                      <a:pt x="2948" y="860"/>
                      <a:pt x="3010" y="731"/>
                    </a:cubicBezTo>
                    <a:cubicBezTo>
                      <a:pt x="3077" y="602"/>
                      <a:pt x="1215" y="424"/>
                      <a:pt x="588" y="18"/>
                    </a:cubicBezTo>
                    <a:cubicBezTo>
                      <a:pt x="570" y="7"/>
                      <a:pt x="554" y="1"/>
                      <a:pt x="539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6" name="Google Shape;9676;p63"/>
              <p:cNvSpPr/>
              <p:nvPr/>
            </p:nvSpPr>
            <p:spPr>
              <a:xfrm>
                <a:off x="6027050" y="3583950"/>
                <a:ext cx="54900" cy="84475"/>
              </a:xfrm>
              <a:custGeom>
                <a:avLst/>
                <a:gdLst/>
                <a:ahLst/>
                <a:cxnLst/>
                <a:rect l="l" t="t" r="r" b="b"/>
                <a:pathLst>
                  <a:path w="2196" h="3379" extrusionOk="0">
                    <a:moveTo>
                      <a:pt x="287" y="0"/>
                    </a:moveTo>
                    <a:cubicBezTo>
                      <a:pt x="191" y="0"/>
                      <a:pt x="125" y="31"/>
                      <a:pt x="105" y="102"/>
                    </a:cubicBezTo>
                    <a:cubicBezTo>
                      <a:pt x="1" y="477"/>
                      <a:pt x="173" y="1320"/>
                      <a:pt x="345" y="1694"/>
                    </a:cubicBezTo>
                    <a:cubicBezTo>
                      <a:pt x="505" y="2043"/>
                      <a:pt x="1864" y="3378"/>
                      <a:pt x="2066" y="3378"/>
                    </a:cubicBezTo>
                    <a:cubicBezTo>
                      <a:pt x="2081" y="3378"/>
                      <a:pt x="2090" y="3371"/>
                      <a:pt x="2091" y="3354"/>
                    </a:cubicBezTo>
                    <a:cubicBezTo>
                      <a:pt x="2195" y="1381"/>
                      <a:pt x="1986" y="1227"/>
                      <a:pt x="1783" y="852"/>
                    </a:cubicBezTo>
                    <a:cubicBezTo>
                      <a:pt x="1619" y="549"/>
                      <a:pt x="691" y="0"/>
                      <a:pt x="28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7" name="Google Shape;9677;p63"/>
              <p:cNvSpPr/>
              <p:nvPr/>
            </p:nvSpPr>
            <p:spPr>
              <a:xfrm>
                <a:off x="6030450" y="3530650"/>
                <a:ext cx="49025" cy="64700"/>
              </a:xfrm>
              <a:custGeom>
                <a:avLst/>
                <a:gdLst/>
                <a:ahLst/>
                <a:cxnLst/>
                <a:rect l="l" t="t" r="r" b="b"/>
                <a:pathLst>
                  <a:path w="1961" h="2588" extrusionOk="0">
                    <a:moveTo>
                      <a:pt x="357" y="0"/>
                    </a:moveTo>
                    <a:cubicBezTo>
                      <a:pt x="243" y="0"/>
                      <a:pt x="163" y="23"/>
                      <a:pt x="141" y="77"/>
                    </a:cubicBezTo>
                    <a:cubicBezTo>
                      <a:pt x="37" y="329"/>
                      <a:pt x="0" y="1644"/>
                      <a:pt x="209" y="1644"/>
                    </a:cubicBezTo>
                    <a:cubicBezTo>
                      <a:pt x="401" y="1644"/>
                      <a:pt x="1553" y="2588"/>
                      <a:pt x="1732" y="2588"/>
                    </a:cubicBezTo>
                    <a:cubicBezTo>
                      <a:pt x="1741" y="2588"/>
                      <a:pt x="1748" y="2585"/>
                      <a:pt x="1752" y="2579"/>
                    </a:cubicBezTo>
                    <a:cubicBezTo>
                      <a:pt x="1887" y="2327"/>
                      <a:pt x="1961" y="741"/>
                      <a:pt x="1752" y="489"/>
                    </a:cubicBezTo>
                    <a:cubicBezTo>
                      <a:pt x="1589" y="287"/>
                      <a:pt x="760" y="0"/>
                      <a:pt x="35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8" name="Google Shape;9678;p63"/>
              <p:cNvSpPr/>
              <p:nvPr/>
            </p:nvSpPr>
            <p:spPr>
              <a:xfrm>
                <a:off x="5988175" y="3313675"/>
                <a:ext cx="92075" cy="113100"/>
              </a:xfrm>
              <a:custGeom>
                <a:avLst/>
                <a:gdLst/>
                <a:ahLst/>
                <a:cxnLst/>
                <a:rect l="l" t="t" r="r" b="b"/>
                <a:pathLst>
                  <a:path w="3683" h="4524" extrusionOk="0">
                    <a:moveTo>
                      <a:pt x="2410" y="0"/>
                    </a:moveTo>
                    <a:cubicBezTo>
                      <a:pt x="1811" y="0"/>
                      <a:pt x="638" y="85"/>
                      <a:pt x="345" y="1232"/>
                    </a:cubicBezTo>
                    <a:cubicBezTo>
                      <a:pt x="1" y="2579"/>
                      <a:pt x="99" y="3955"/>
                      <a:pt x="1814" y="4435"/>
                    </a:cubicBezTo>
                    <a:cubicBezTo>
                      <a:pt x="2031" y="4495"/>
                      <a:pt x="2222" y="4523"/>
                      <a:pt x="2392" y="4523"/>
                    </a:cubicBezTo>
                    <a:cubicBezTo>
                      <a:pt x="3565" y="4523"/>
                      <a:pt x="3683" y="3178"/>
                      <a:pt x="3683" y="1921"/>
                    </a:cubicBezTo>
                    <a:cubicBezTo>
                      <a:pt x="3683" y="482"/>
                      <a:pt x="3597" y="3"/>
                      <a:pt x="2662" y="3"/>
                    </a:cubicBezTo>
                    <a:cubicBezTo>
                      <a:pt x="2600" y="3"/>
                      <a:pt x="2514" y="0"/>
                      <a:pt x="241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9" name="Google Shape;9679;p63"/>
              <p:cNvSpPr/>
              <p:nvPr/>
            </p:nvSpPr>
            <p:spPr>
              <a:xfrm>
                <a:off x="6034750" y="3486250"/>
                <a:ext cx="42900" cy="43250"/>
              </a:xfrm>
              <a:custGeom>
                <a:avLst/>
                <a:gdLst/>
                <a:ahLst/>
                <a:cxnLst/>
                <a:rect l="l" t="t" r="r" b="b"/>
                <a:pathLst>
                  <a:path w="1716" h="1730" extrusionOk="0">
                    <a:moveTo>
                      <a:pt x="711" y="1"/>
                    </a:moveTo>
                    <a:cubicBezTo>
                      <a:pt x="482" y="1"/>
                      <a:pt x="279" y="44"/>
                      <a:pt x="209" y="169"/>
                    </a:cubicBezTo>
                    <a:cubicBezTo>
                      <a:pt x="37" y="476"/>
                      <a:pt x="0" y="1232"/>
                      <a:pt x="209" y="1324"/>
                    </a:cubicBezTo>
                    <a:cubicBezTo>
                      <a:pt x="374" y="1399"/>
                      <a:pt x="1016" y="1729"/>
                      <a:pt x="1361" y="1729"/>
                    </a:cubicBezTo>
                    <a:cubicBezTo>
                      <a:pt x="1441" y="1729"/>
                      <a:pt x="1505" y="1711"/>
                      <a:pt x="1543" y="1669"/>
                    </a:cubicBezTo>
                    <a:cubicBezTo>
                      <a:pt x="1678" y="1515"/>
                      <a:pt x="1715" y="298"/>
                      <a:pt x="1543" y="169"/>
                    </a:cubicBezTo>
                    <a:cubicBezTo>
                      <a:pt x="1441" y="96"/>
                      <a:pt x="1048" y="1"/>
                      <a:pt x="71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0" name="Google Shape;9680;p63"/>
              <p:cNvSpPr/>
              <p:nvPr/>
            </p:nvSpPr>
            <p:spPr>
              <a:xfrm>
                <a:off x="6038275" y="3448550"/>
                <a:ext cx="36425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1302" extrusionOk="0">
                    <a:moveTo>
                      <a:pt x="1084" y="1"/>
                    </a:moveTo>
                    <a:cubicBezTo>
                      <a:pt x="866" y="1"/>
                      <a:pt x="440" y="422"/>
                      <a:pt x="277" y="644"/>
                    </a:cubicBezTo>
                    <a:cubicBezTo>
                      <a:pt x="74" y="927"/>
                      <a:pt x="1" y="1302"/>
                      <a:pt x="240" y="1302"/>
                    </a:cubicBezTo>
                    <a:cubicBezTo>
                      <a:pt x="412" y="1302"/>
                      <a:pt x="758" y="1223"/>
                      <a:pt x="1016" y="1223"/>
                    </a:cubicBezTo>
                    <a:cubicBezTo>
                      <a:pt x="1120" y="1223"/>
                      <a:pt x="1209" y="1236"/>
                      <a:pt x="1267" y="1271"/>
                    </a:cubicBezTo>
                    <a:cubicBezTo>
                      <a:pt x="1278" y="1278"/>
                      <a:pt x="1289" y="1281"/>
                      <a:pt x="1298" y="1281"/>
                    </a:cubicBezTo>
                    <a:cubicBezTo>
                      <a:pt x="1456" y="1281"/>
                      <a:pt x="1292" y="352"/>
                      <a:pt x="1199" y="85"/>
                    </a:cubicBezTo>
                    <a:cubicBezTo>
                      <a:pt x="1177" y="26"/>
                      <a:pt x="1137" y="1"/>
                      <a:pt x="108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1" name="Google Shape;9681;p63"/>
              <p:cNvSpPr/>
              <p:nvPr/>
            </p:nvSpPr>
            <p:spPr>
              <a:xfrm>
                <a:off x="5931775" y="3248250"/>
                <a:ext cx="152625" cy="51500"/>
              </a:xfrm>
              <a:custGeom>
                <a:avLst/>
                <a:gdLst/>
                <a:ahLst/>
                <a:cxnLst/>
                <a:rect l="l" t="t" r="r" b="b"/>
                <a:pathLst>
                  <a:path w="6105" h="2060" extrusionOk="0">
                    <a:moveTo>
                      <a:pt x="3239" y="1"/>
                    </a:moveTo>
                    <a:cubicBezTo>
                      <a:pt x="2521" y="1"/>
                      <a:pt x="568" y="370"/>
                      <a:pt x="124" y="770"/>
                    </a:cubicBezTo>
                    <a:cubicBezTo>
                      <a:pt x="0" y="881"/>
                      <a:pt x="144" y="909"/>
                      <a:pt x="431" y="909"/>
                    </a:cubicBezTo>
                    <a:cubicBezTo>
                      <a:pt x="724" y="909"/>
                      <a:pt x="1166" y="880"/>
                      <a:pt x="1623" y="880"/>
                    </a:cubicBezTo>
                    <a:cubicBezTo>
                      <a:pt x="2251" y="880"/>
                      <a:pt x="2907" y="935"/>
                      <a:pt x="3240" y="1200"/>
                    </a:cubicBezTo>
                    <a:cubicBezTo>
                      <a:pt x="3922" y="1737"/>
                      <a:pt x="4668" y="2060"/>
                      <a:pt x="5210" y="2060"/>
                    </a:cubicBezTo>
                    <a:cubicBezTo>
                      <a:pt x="5425" y="2060"/>
                      <a:pt x="5608" y="2009"/>
                      <a:pt x="5742" y="1901"/>
                    </a:cubicBezTo>
                    <a:cubicBezTo>
                      <a:pt x="6105" y="1612"/>
                      <a:pt x="3898" y="112"/>
                      <a:pt x="3425" y="14"/>
                    </a:cubicBezTo>
                    <a:cubicBezTo>
                      <a:pt x="3379" y="5"/>
                      <a:pt x="3316" y="1"/>
                      <a:pt x="3239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2" name="Google Shape;9682;p63"/>
              <p:cNvSpPr/>
              <p:nvPr/>
            </p:nvSpPr>
            <p:spPr>
              <a:xfrm>
                <a:off x="5918875" y="3281725"/>
                <a:ext cx="104725" cy="142325"/>
              </a:xfrm>
              <a:custGeom>
                <a:avLst/>
                <a:gdLst/>
                <a:ahLst/>
                <a:cxnLst/>
                <a:rect l="l" t="t" r="r" b="b"/>
                <a:pathLst>
                  <a:path w="4189" h="5693" extrusionOk="0">
                    <a:moveTo>
                      <a:pt x="1908" y="1"/>
                    </a:moveTo>
                    <a:cubicBezTo>
                      <a:pt x="1501" y="1"/>
                      <a:pt x="1118" y="124"/>
                      <a:pt x="843" y="457"/>
                    </a:cubicBezTo>
                    <a:cubicBezTo>
                      <a:pt x="332" y="1072"/>
                      <a:pt x="1" y="5461"/>
                      <a:pt x="1" y="5682"/>
                    </a:cubicBezTo>
                    <a:cubicBezTo>
                      <a:pt x="1" y="5689"/>
                      <a:pt x="1" y="5692"/>
                      <a:pt x="3" y="5692"/>
                    </a:cubicBezTo>
                    <a:cubicBezTo>
                      <a:pt x="61" y="5692"/>
                      <a:pt x="996" y="2445"/>
                      <a:pt x="1746" y="1551"/>
                    </a:cubicBezTo>
                    <a:cubicBezTo>
                      <a:pt x="2102" y="1129"/>
                      <a:pt x="2715" y="1055"/>
                      <a:pt x="3236" y="1055"/>
                    </a:cubicBezTo>
                    <a:cubicBezTo>
                      <a:pt x="3515" y="1055"/>
                      <a:pt x="3768" y="1076"/>
                      <a:pt x="3940" y="1076"/>
                    </a:cubicBezTo>
                    <a:cubicBezTo>
                      <a:pt x="4098" y="1076"/>
                      <a:pt x="4189" y="1059"/>
                      <a:pt x="4174" y="992"/>
                    </a:cubicBezTo>
                    <a:cubicBezTo>
                      <a:pt x="4130" y="790"/>
                      <a:pt x="2938" y="1"/>
                      <a:pt x="1908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3" name="Google Shape;9683;p63"/>
              <p:cNvSpPr/>
              <p:nvPr/>
            </p:nvSpPr>
            <p:spPr>
              <a:xfrm>
                <a:off x="5883400" y="3331225"/>
                <a:ext cx="95575" cy="159800"/>
              </a:xfrm>
              <a:custGeom>
                <a:avLst/>
                <a:gdLst/>
                <a:ahLst/>
                <a:cxnLst/>
                <a:rect l="l" t="t" r="r" b="b"/>
                <a:pathLst>
                  <a:path w="3823" h="6392" extrusionOk="0">
                    <a:moveTo>
                      <a:pt x="3506" y="0"/>
                    </a:moveTo>
                    <a:cubicBezTo>
                      <a:pt x="3427" y="0"/>
                      <a:pt x="3302" y="80"/>
                      <a:pt x="3116" y="266"/>
                    </a:cubicBezTo>
                    <a:cubicBezTo>
                      <a:pt x="2852" y="537"/>
                      <a:pt x="2686" y="1729"/>
                      <a:pt x="2176" y="2983"/>
                    </a:cubicBezTo>
                    <a:cubicBezTo>
                      <a:pt x="1647" y="4299"/>
                      <a:pt x="1" y="6391"/>
                      <a:pt x="1946" y="6391"/>
                    </a:cubicBezTo>
                    <a:cubicBezTo>
                      <a:pt x="1990" y="6391"/>
                      <a:pt x="2036" y="6390"/>
                      <a:pt x="2083" y="6388"/>
                    </a:cubicBezTo>
                    <a:cubicBezTo>
                      <a:pt x="2667" y="6364"/>
                      <a:pt x="3300" y="3081"/>
                      <a:pt x="3362" y="2079"/>
                    </a:cubicBezTo>
                    <a:cubicBezTo>
                      <a:pt x="3411" y="1282"/>
                      <a:pt x="3823" y="0"/>
                      <a:pt x="350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4" name="Google Shape;9684;p63"/>
              <p:cNvSpPr/>
              <p:nvPr/>
            </p:nvSpPr>
            <p:spPr>
              <a:xfrm>
                <a:off x="5904275" y="3498075"/>
                <a:ext cx="42750" cy="145300"/>
              </a:xfrm>
              <a:custGeom>
                <a:avLst/>
                <a:gdLst/>
                <a:ahLst/>
                <a:cxnLst/>
                <a:rect l="l" t="t" r="r" b="b"/>
                <a:pathLst>
                  <a:path w="1710" h="5812" extrusionOk="0">
                    <a:moveTo>
                      <a:pt x="1448" y="0"/>
                    </a:moveTo>
                    <a:cubicBezTo>
                      <a:pt x="739" y="0"/>
                      <a:pt x="0" y="5812"/>
                      <a:pt x="214" y="5812"/>
                    </a:cubicBezTo>
                    <a:cubicBezTo>
                      <a:pt x="215" y="5812"/>
                      <a:pt x="215" y="5812"/>
                      <a:pt x="216" y="5812"/>
                    </a:cubicBezTo>
                    <a:cubicBezTo>
                      <a:pt x="578" y="5775"/>
                      <a:pt x="1445" y="1411"/>
                      <a:pt x="1476" y="1036"/>
                    </a:cubicBezTo>
                    <a:cubicBezTo>
                      <a:pt x="1507" y="661"/>
                      <a:pt x="1709" y="52"/>
                      <a:pt x="1476" y="3"/>
                    </a:cubicBezTo>
                    <a:cubicBezTo>
                      <a:pt x="1467" y="1"/>
                      <a:pt x="1458" y="0"/>
                      <a:pt x="1448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5" name="Google Shape;9685;p63"/>
              <p:cNvSpPr/>
              <p:nvPr/>
            </p:nvSpPr>
            <p:spPr>
              <a:xfrm>
                <a:off x="5894300" y="3493300"/>
                <a:ext cx="24450" cy="148325"/>
              </a:xfrm>
              <a:custGeom>
                <a:avLst/>
                <a:gdLst/>
                <a:ahLst/>
                <a:cxnLst/>
                <a:rect l="l" t="t" r="r" b="b"/>
                <a:pathLst>
                  <a:path w="978" h="5933" extrusionOk="0">
                    <a:moveTo>
                      <a:pt x="369" y="1"/>
                    </a:moveTo>
                    <a:cubicBezTo>
                      <a:pt x="302" y="1"/>
                      <a:pt x="257" y="21"/>
                      <a:pt x="252" y="65"/>
                    </a:cubicBezTo>
                    <a:cubicBezTo>
                      <a:pt x="154" y="815"/>
                      <a:pt x="0" y="5382"/>
                      <a:pt x="0" y="5597"/>
                    </a:cubicBezTo>
                    <a:cubicBezTo>
                      <a:pt x="0" y="5758"/>
                      <a:pt x="65" y="5932"/>
                      <a:pt x="150" y="5932"/>
                    </a:cubicBezTo>
                    <a:cubicBezTo>
                      <a:pt x="182" y="5932"/>
                      <a:pt x="217" y="5908"/>
                      <a:pt x="252" y="5849"/>
                    </a:cubicBezTo>
                    <a:cubicBezTo>
                      <a:pt x="375" y="5628"/>
                      <a:pt x="977" y="907"/>
                      <a:pt x="977" y="501"/>
                    </a:cubicBezTo>
                    <a:cubicBezTo>
                      <a:pt x="977" y="195"/>
                      <a:pt x="574" y="1"/>
                      <a:pt x="369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6" name="Google Shape;9686;p63"/>
              <p:cNvSpPr/>
              <p:nvPr/>
            </p:nvSpPr>
            <p:spPr>
              <a:xfrm>
                <a:off x="5906800" y="3694050"/>
                <a:ext cx="13250" cy="26100"/>
              </a:xfrm>
              <a:custGeom>
                <a:avLst/>
                <a:gdLst/>
                <a:ahLst/>
                <a:cxnLst/>
                <a:rect l="l" t="t" r="r" b="b"/>
                <a:pathLst>
                  <a:path w="530" h="1044" extrusionOk="0">
                    <a:moveTo>
                      <a:pt x="183" y="0"/>
                    </a:moveTo>
                    <a:cubicBezTo>
                      <a:pt x="167" y="0"/>
                      <a:pt x="153" y="8"/>
                      <a:pt x="139" y="26"/>
                    </a:cubicBezTo>
                    <a:cubicBezTo>
                      <a:pt x="1" y="212"/>
                      <a:pt x="84" y="1044"/>
                      <a:pt x="252" y="1044"/>
                    </a:cubicBezTo>
                    <a:cubicBezTo>
                      <a:pt x="278" y="1044"/>
                      <a:pt x="306" y="1024"/>
                      <a:pt x="336" y="978"/>
                    </a:cubicBezTo>
                    <a:cubicBezTo>
                      <a:pt x="530" y="679"/>
                      <a:pt x="324" y="0"/>
                      <a:pt x="183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7" name="Google Shape;9687;p63"/>
              <p:cNvSpPr/>
              <p:nvPr/>
            </p:nvSpPr>
            <p:spPr>
              <a:xfrm>
                <a:off x="6041850" y="3219600"/>
                <a:ext cx="41175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1647" h="1068" extrusionOk="0">
                    <a:moveTo>
                      <a:pt x="198" y="0"/>
                    </a:moveTo>
                    <a:cubicBezTo>
                      <a:pt x="61" y="0"/>
                      <a:pt x="1" y="53"/>
                      <a:pt x="54" y="213"/>
                    </a:cubicBezTo>
                    <a:cubicBezTo>
                      <a:pt x="153" y="502"/>
                      <a:pt x="1646" y="1068"/>
                      <a:pt x="1646" y="1068"/>
                    </a:cubicBezTo>
                    <a:lnTo>
                      <a:pt x="1646" y="213"/>
                    </a:lnTo>
                    <a:cubicBezTo>
                      <a:pt x="1052" y="213"/>
                      <a:pt x="472" y="0"/>
                      <a:pt x="198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8" name="Google Shape;9688;p63"/>
              <p:cNvSpPr/>
              <p:nvPr/>
            </p:nvSpPr>
            <p:spPr>
              <a:xfrm>
                <a:off x="6029850" y="3233525"/>
                <a:ext cx="588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2354" h="1402" extrusionOk="0">
                    <a:moveTo>
                      <a:pt x="251" y="1"/>
                    </a:moveTo>
                    <a:cubicBezTo>
                      <a:pt x="1" y="1"/>
                      <a:pt x="346" y="338"/>
                      <a:pt x="688" y="609"/>
                    </a:cubicBezTo>
                    <a:cubicBezTo>
                      <a:pt x="1078" y="914"/>
                      <a:pt x="1515" y="1401"/>
                      <a:pt x="1912" y="1401"/>
                    </a:cubicBezTo>
                    <a:cubicBezTo>
                      <a:pt x="1947" y="1401"/>
                      <a:pt x="1981" y="1398"/>
                      <a:pt x="2016" y="1390"/>
                    </a:cubicBezTo>
                    <a:cubicBezTo>
                      <a:pt x="2354" y="1310"/>
                      <a:pt x="1395" y="339"/>
                      <a:pt x="516" y="56"/>
                    </a:cubicBezTo>
                    <a:cubicBezTo>
                      <a:pt x="393" y="18"/>
                      <a:pt x="307" y="1"/>
                      <a:pt x="25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9" name="Google Shape;9689;p63"/>
              <p:cNvSpPr/>
              <p:nvPr/>
            </p:nvSpPr>
            <p:spPr>
              <a:xfrm>
                <a:off x="6005225" y="4254425"/>
                <a:ext cx="33225" cy="22050"/>
              </a:xfrm>
              <a:custGeom>
                <a:avLst/>
                <a:gdLst/>
                <a:ahLst/>
                <a:cxnLst/>
                <a:rect l="l" t="t" r="r" b="b"/>
                <a:pathLst>
                  <a:path w="1329" h="882" extrusionOk="0">
                    <a:moveTo>
                      <a:pt x="1015" y="1"/>
                    </a:moveTo>
                    <a:cubicBezTo>
                      <a:pt x="805" y="1"/>
                      <a:pt x="505" y="49"/>
                      <a:pt x="308" y="65"/>
                    </a:cubicBezTo>
                    <a:cubicBezTo>
                      <a:pt x="1" y="89"/>
                      <a:pt x="222" y="747"/>
                      <a:pt x="480" y="858"/>
                    </a:cubicBezTo>
                    <a:cubicBezTo>
                      <a:pt x="520" y="874"/>
                      <a:pt x="562" y="882"/>
                      <a:pt x="604" y="882"/>
                    </a:cubicBezTo>
                    <a:cubicBezTo>
                      <a:pt x="839" y="882"/>
                      <a:pt x="1090" y="646"/>
                      <a:pt x="1200" y="495"/>
                    </a:cubicBezTo>
                    <a:cubicBezTo>
                      <a:pt x="1329" y="317"/>
                      <a:pt x="1310" y="132"/>
                      <a:pt x="1243" y="52"/>
                    </a:cubicBezTo>
                    <a:cubicBezTo>
                      <a:pt x="1211" y="14"/>
                      <a:pt x="1125" y="1"/>
                      <a:pt x="101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0" name="Google Shape;9690;p63"/>
              <p:cNvSpPr/>
              <p:nvPr/>
            </p:nvSpPr>
            <p:spPr>
              <a:xfrm>
                <a:off x="6032325" y="4268200"/>
                <a:ext cx="12725" cy="66575"/>
              </a:xfrm>
              <a:custGeom>
                <a:avLst/>
                <a:gdLst/>
                <a:ahLst/>
                <a:cxnLst/>
                <a:rect l="l" t="t" r="r" b="b"/>
                <a:pathLst>
                  <a:path w="509" h="2663" extrusionOk="0">
                    <a:moveTo>
                      <a:pt x="333" y="1"/>
                    </a:moveTo>
                    <a:cubicBezTo>
                      <a:pt x="331" y="1"/>
                      <a:pt x="328" y="2"/>
                      <a:pt x="325" y="5"/>
                    </a:cubicBezTo>
                    <a:cubicBezTo>
                      <a:pt x="1" y="341"/>
                      <a:pt x="128" y="2662"/>
                      <a:pt x="302" y="2662"/>
                    </a:cubicBezTo>
                    <a:cubicBezTo>
                      <a:pt x="309" y="2662"/>
                      <a:pt x="317" y="2658"/>
                      <a:pt x="325" y="2649"/>
                    </a:cubicBezTo>
                    <a:cubicBezTo>
                      <a:pt x="509" y="2421"/>
                      <a:pt x="497" y="2286"/>
                      <a:pt x="405" y="1751"/>
                    </a:cubicBezTo>
                    <a:cubicBezTo>
                      <a:pt x="309" y="1234"/>
                      <a:pt x="410" y="1"/>
                      <a:pt x="33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1" name="Google Shape;9691;p63"/>
              <p:cNvSpPr/>
              <p:nvPr/>
            </p:nvSpPr>
            <p:spPr>
              <a:xfrm>
                <a:off x="6023825" y="4278425"/>
                <a:ext cx="11250" cy="67050"/>
              </a:xfrm>
              <a:custGeom>
                <a:avLst/>
                <a:gdLst/>
                <a:ahLst/>
                <a:cxnLst/>
                <a:rect l="l" t="t" r="r" b="b"/>
                <a:pathLst>
                  <a:path w="450" h="2682" extrusionOk="0">
                    <a:moveTo>
                      <a:pt x="225" y="0"/>
                    </a:moveTo>
                    <a:cubicBezTo>
                      <a:pt x="224" y="0"/>
                      <a:pt x="223" y="1"/>
                      <a:pt x="222" y="2"/>
                    </a:cubicBezTo>
                    <a:cubicBezTo>
                      <a:pt x="1" y="265"/>
                      <a:pt x="146" y="2682"/>
                      <a:pt x="290" y="2682"/>
                    </a:cubicBezTo>
                    <a:cubicBezTo>
                      <a:pt x="294" y="2682"/>
                      <a:pt x="298" y="2680"/>
                      <a:pt x="302" y="2676"/>
                    </a:cubicBezTo>
                    <a:cubicBezTo>
                      <a:pt x="443" y="2528"/>
                      <a:pt x="449" y="2412"/>
                      <a:pt x="351" y="1852"/>
                    </a:cubicBezTo>
                    <a:cubicBezTo>
                      <a:pt x="255" y="1311"/>
                      <a:pt x="265" y="0"/>
                      <a:pt x="22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2" name="Google Shape;9692;p63"/>
              <p:cNvSpPr/>
              <p:nvPr/>
            </p:nvSpPr>
            <p:spPr>
              <a:xfrm>
                <a:off x="6016150" y="4282925"/>
                <a:ext cx="11850" cy="69550"/>
              </a:xfrm>
              <a:custGeom>
                <a:avLst/>
                <a:gdLst/>
                <a:ahLst/>
                <a:cxnLst/>
                <a:rect l="l" t="t" r="r" b="b"/>
                <a:pathLst>
                  <a:path w="474" h="2782" extrusionOk="0">
                    <a:moveTo>
                      <a:pt x="271" y="0"/>
                    </a:moveTo>
                    <a:cubicBezTo>
                      <a:pt x="99" y="62"/>
                      <a:pt x="0" y="1076"/>
                      <a:pt x="148" y="2133"/>
                    </a:cubicBezTo>
                    <a:cubicBezTo>
                      <a:pt x="234" y="2728"/>
                      <a:pt x="307" y="2781"/>
                      <a:pt x="368" y="2781"/>
                    </a:cubicBezTo>
                    <a:cubicBezTo>
                      <a:pt x="381" y="2781"/>
                      <a:pt x="394" y="2779"/>
                      <a:pt x="406" y="2779"/>
                    </a:cubicBezTo>
                    <a:cubicBezTo>
                      <a:pt x="474" y="2779"/>
                      <a:pt x="271" y="1857"/>
                      <a:pt x="271" y="1217"/>
                    </a:cubicBez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3" name="Google Shape;9693;p63"/>
              <p:cNvSpPr/>
              <p:nvPr/>
            </p:nvSpPr>
            <p:spPr>
              <a:xfrm>
                <a:off x="6004461" y="4291675"/>
                <a:ext cx="10650" cy="62125"/>
              </a:xfrm>
              <a:custGeom>
                <a:avLst/>
                <a:gdLst/>
                <a:ahLst/>
                <a:cxnLst/>
                <a:rect l="l" t="t" r="r" b="b"/>
                <a:pathLst>
                  <a:path w="426" h="2485" extrusionOk="0">
                    <a:moveTo>
                      <a:pt x="355" y="0"/>
                    </a:moveTo>
                    <a:cubicBezTo>
                      <a:pt x="315" y="0"/>
                      <a:pt x="0" y="1490"/>
                      <a:pt x="101" y="2177"/>
                    </a:cubicBezTo>
                    <a:cubicBezTo>
                      <a:pt x="133" y="2389"/>
                      <a:pt x="214" y="2484"/>
                      <a:pt x="284" y="2484"/>
                    </a:cubicBezTo>
                    <a:cubicBezTo>
                      <a:pt x="362" y="2484"/>
                      <a:pt x="425" y="2366"/>
                      <a:pt x="390" y="2158"/>
                    </a:cubicBezTo>
                    <a:cubicBezTo>
                      <a:pt x="322" y="1765"/>
                      <a:pt x="371" y="142"/>
                      <a:pt x="359" y="7"/>
                    </a:cubicBezTo>
                    <a:cubicBezTo>
                      <a:pt x="358" y="2"/>
                      <a:pt x="357" y="0"/>
                      <a:pt x="35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4" name="Google Shape;9694;p63"/>
              <p:cNvSpPr/>
              <p:nvPr/>
            </p:nvSpPr>
            <p:spPr>
              <a:xfrm>
                <a:off x="5998861" y="4304925"/>
                <a:ext cx="6900" cy="357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430" extrusionOk="0">
                    <a:moveTo>
                      <a:pt x="274" y="0"/>
                    </a:moveTo>
                    <a:cubicBezTo>
                      <a:pt x="254" y="0"/>
                      <a:pt x="29" y="814"/>
                      <a:pt x="5" y="1296"/>
                    </a:cubicBezTo>
                    <a:cubicBezTo>
                      <a:pt x="0" y="1383"/>
                      <a:pt x="15" y="1429"/>
                      <a:pt x="39" y="1429"/>
                    </a:cubicBezTo>
                    <a:cubicBezTo>
                      <a:pt x="112" y="1429"/>
                      <a:pt x="275" y="1004"/>
                      <a:pt x="275" y="6"/>
                    </a:cubicBezTo>
                    <a:cubicBezTo>
                      <a:pt x="275" y="2"/>
                      <a:pt x="275" y="0"/>
                      <a:pt x="274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5" name="Google Shape;9695;p63"/>
              <p:cNvSpPr/>
              <p:nvPr/>
            </p:nvSpPr>
            <p:spPr>
              <a:xfrm>
                <a:off x="5982800" y="3312525"/>
                <a:ext cx="261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046" h="1355" extrusionOk="0">
                    <a:moveTo>
                      <a:pt x="930" y="0"/>
                    </a:moveTo>
                    <a:cubicBezTo>
                      <a:pt x="728" y="0"/>
                      <a:pt x="220" y="321"/>
                      <a:pt x="117" y="449"/>
                    </a:cubicBezTo>
                    <a:cubicBezTo>
                      <a:pt x="1" y="602"/>
                      <a:pt x="93" y="1303"/>
                      <a:pt x="203" y="1352"/>
                    </a:cubicBezTo>
                    <a:cubicBezTo>
                      <a:pt x="207" y="1354"/>
                      <a:pt x="211" y="1355"/>
                      <a:pt x="215" y="1355"/>
                    </a:cubicBezTo>
                    <a:cubicBezTo>
                      <a:pt x="316" y="1355"/>
                      <a:pt x="425" y="760"/>
                      <a:pt x="603" y="535"/>
                    </a:cubicBezTo>
                    <a:cubicBezTo>
                      <a:pt x="794" y="295"/>
                      <a:pt x="1046" y="154"/>
                      <a:pt x="1009" y="43"/>
                    </a:cubicBezTo>
                    <a:cubicBezTo>
                      <a:pt x="998" y="13"/>
                      <a:pt x="970" y="0"/>
                      <a:pt x="93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6" name="Google Shape;9696;p63"/>
              <p:cNvSpPr/>
              <p:nvPr/>
            </p:nvSpPr>
            <p:spPr>
              <a:xfrm>
                <a:off x="6092250" y="3665425"/>
                <a:ext cx="85125" cy="242725"/>
              </a:xfrm>
              <a:custGeom>
                <a:avLst/>
                <a:gdLst/>
                <a:ahLst/>
                <a:cxnLst/>
                <a:rect l="l" t="t" r="r" b="b"/>
                <a:pathLst>
                  <a:path w="3405" h="9709" extrusionOk="0">
                    <a:moveTo>
                      <a:pt x="2898" y="1"/>
                    </a:moveTo>
                    <a:cubicBezTo>
                      <a:pt x="2262" y="1"/>
                      <a:pt x="1" y="1344"/>
                      <a:pt x="24" y="1749"/>
                    </a:cubicBezTo>
                    <a:cubicBezTo>
                      <a:pt x="84" y="2817"/>
                      <a:pt x="759" y="9708"/>
                      <a:pt x="1094" y="9708"/>
                    </a:cubicBezTo>
                    <a:cubicBezTo>
                      <a:pt x="1102" y="9708"/>
                      <a:pt x="1110" y="9704"/>
                      <a:pt x="1118" y="9696"/>
                    </a:cubicBezTo>
                    <a:cubicBezTo>
                      <a:pt x="1444" y="9352"/>
                      <a:pt x="3404" y="279"/>
                      <a:pt x="3017" y="27"/>
                    </a:cubicBezTo>
                    <a:cubicBezTo>
                      <a:pt x="2989" y="9"/>
                      <a:pt x="2949" y="1"/>
                      <a:pt x="2898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7" name="Google Shape;9697;p63"/>
              <p:cNvSpPr/>
              <p:nvPr/>
            </p:nvSpPr>
            <p:spPr>
              <a:xfrm>
                <a:off x="6120175" y="3674325"/>
                <a:ext cx="71325" cy="317875"/>
              </a:xfrm>
              <a:custGeom>
                <a:avLst/>
                <a:gdLst/>
                <a:ahLst/>
                <a:cxnLst/>
                <a:rect l="l" t="t" r="r" b="b"/>
                <a:pathLst>
                  <a:path w="2853" h="12715" extrusionOk="0">
                    <a:moveTo>
                      <a:pt x="2406" y="1"/>
                    </a:moveTo>
                    <a:cubicBezTo>
                      <a:pt x="2394" y="1"/>
                      <a:pt x="2383" y="24"/>
                      <a:pt x="2373" y="77"/>
                    </a:cubicBezTo>
                    <a:cubicBezTo>
                      <a:pt x="2275" y="612"/>
                      <a:pt x="1058" y="7355"/>
                      <a:pt x="812" y="8357"/>
                    </a:cubicBezTo>
                    <a:cubicBezTo>
                      <a:pt x="560" y="9353"/>
                      <a:pt x="1" y="12444"/>
                      <a:pt x="345" y="12635"/>
                    </a:cubicBezTo>
                    <a:cubicBezTo>
                      <a:pt x="447" y="12691"/>
                      <a:pt x="518" y="12715"/>
                      <a:pt x="578" y="12715"/>
                    </a:cubicBezTo>
                    <a:cubicBezTo>
                      <a:pt x="714" y="12715"/>
                      <a:pt x="787" y="12585"/>
                      <a:pt x="1027" y="12414"/>
                    </a:cubicBezTo>
                    <a:cubicBezTo>
                      <a:pt x="1138" y="12337"/>
                      <a:pt x="1247" y="12307"/>
                      <a:pt x="1353" y="12307"/>
                    </a:cubicBezTo>
                    <a:cubicBezTo>
                      <a:pt x="1725" y="12307"/>
                      <a:pt x="2066" y="12670"/>
                      <a:pt x="2329" y="12670"/>
                    </a:cubicBezTo>
                    <a:cubicBezTo>
                      <a:pt x="2394" y="12670"/>
                      <a:pt x="2454" y="12647"/>
                      <a:pt x="2509" y="12592"/>
                    </a:cubicBezTo>
                    <a:cubicBezTo>
                      <a:pt x="2853" y="12242"/>
                      <a:pt x="2521" y="1337"/>
                      <a:pt x="2552" y="1024"/>
                    </a:cubicBezTo>
                    <a:cubicBezTo>
                      <a:pt x="2578" y="757"/>
                      <a:pt x="2475" y="1"/>
                      <a:pt x="240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8" name="Google Shape;9698;p63"/>
              <p:cNvSpPr/>
              <p:nvPr/>
            </p:nvSpPr>
            <p:spPr>
              <a:xfrm>
                <a:off x="6132625" y="4010450"/>
                <a:ext cx="52575" cy="241400"/>
              </a:xfrm>
              <a:custGeom>
                <a:avLst/>
                <a:gdLst/>
                <a:ahLst/>
                <a:cxnLst/>
                <a:rect l="l" t="t" r="r" b="b"/>
                <a:pathLst>
                  <a:path w="2103" h="9656" extrusionOk="0">
                    <a:moveTo>
                      <a:pt x="1658" y="1"/>
                    </a:moveTo>
                    <a:cubicBezTo>
                      <a:pt x="1511" y="1"/>
                      <a:pt x="252" y="6998"/>
                      <a:pt x="130" y="7310"/>
                    </a:cubicBezTo>
                    <a:cubicBezTo>
                      <a:pt x="1" y="7623"/>
                      <a:pt x="7" y="9000"/>
                      <a:pt x="68" y="9406"/>
                    </a:cubicBezTo>
                    <a:cubicBezTo>
                      <a:pt x="95" y="9581"/>
                      <a:pt x="230" y="9656"/>
                      <a:pt x="381" y="9656"/>
                    </a:cubicBezTo>
                    <a:cubicBezTo>
                      <a:pt x="574" y="9656"/>
                      <a:pt x="794" y="9534"/>
                      <a:pt x="849" y="9344"/>
                    </a:cubicBezTo>
                    <a:cubicBezTo>
                      <a:pt x="941" y="9000"/>
                      <a:pt x="1543" y="5208"/>
                      <a:pt x="1820" y="3616"/>
                    </a:cubicBezTo>
                    <a:cubicBezTo>
                      <a:pt x="2103" y="2017"/>
                      <a:pt x="2103" y="284"/>
                      <a:pt x="1660" y="1"/>
                    </a:cubicBezTo>
                    <a:cubicBezTo>
                      <a:pt x="1660" y="1"/>
                      <a:pt x="1659" y="1"/>
                      <a:pt x="1658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9" name="Google Shape;9699;p63"/>
              <p:cNvSpPr/>
              <p:nvPr/>
            </p:nvSpPr>
            <p:spPr>
              <a:xfrm>
                <a:off x="6119050" y="4010450"/>
                <a:ext cx="37625" cy="158800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6352" extrusionOk="0">
                    <a:moveTo>
                      <a:pt x="275" y="1"/>
                    </a:moveTo>
                    <a:cubicBezTo>
                      <a:pt x="0" y="1"/>
                      <a:pt x="335" y="5886"/>
                      <a:pt x="427" y="6320"/>
                    </a:cubicBezTo>
                    <a:cubicBezTo>
                      <a:pt x="431" y="6342"/>
                      <a:pt x="438" y="6352"/>
                      <a:pt x="447" y="6352"/>
                    </a:cubicBezTo>
                    <a:cubicBezTo>
                      <a:pt x="613" y="6352"/>
                      <a:pt x="1504" y="2429"/>
                      <a:pt x="1416" y="1593"/>
                    </a:cubicBezTo>
                    <a:cubicBezTo>
                      <a:pt x="1373" y="1175"/>
                      <a:pt x="562" y="63"/>
                      <a:pt x="279" y="1"/>
                    </a:cubicBezTo>
                    <a:cubicBezTo>
                      <a:pt x="278" y="1"/>
                      <a:pt x="276" y="1"/>
                      <a:pt x="27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0" name="Google Shape;9700;p63"/>
              <p:cNvSpPr/>
              <p:nvPr/>
            </p:nvSpPr>
            <p:spPr>
              <a:xfrm>
                <a:off x="6086225" y="3419325"/>
                <a:ext cx="94625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3785" h="10911" extrusionOk="0">
                    <a:moveTo>
                      <a:pt x="3246" y="1"/>
                    </a:moveTo>
                    <a:cubicBezTo>
                      <a:pt x="3231" y="1"/>
                      <a:pt x="3215" y="7"/>
                      <a:pt x="3197" y="18"/>
                    </a:cubicBezTo>
                    <a:cubicBezTo>
                      <a:pt x="2576" y="424"/>
                      <a:pt x="713" y="602"/>
                      <a:pt x="775" y="731"/>
                    </a:cubicBezTo>
                    <a:cubicBezTo>
                      <a:pt x="842" y="860"/>
                      <a:pt x="1826" y="1598"/>
                      <a:pt x="2010" y="2188"/>
                    </a:cubicBezTo>
                    <a:cubicBezTo>
                      <a:pt x="2201" y="2784"/>
                      <a:pt x="2545" y="7966"/>
                      <a:pt x="2109" y="8531"/>
                    </a:cubicBezTo>
                    <a:cubicBezTo>
                      <a:pt x="1666" y="9091"/>
                      <a:pt x="0" y="10843"/>
                      <a:pt x="203" y="10904"/>
                    </a:cubicBezTo>
                    <a:cubicBezTo>
                      <a:pt x="219" y="10909"/>
                      <a:pt x="236" y="10911"/>
                      <a:pt x="255" y="10911"/>
                    </a:cubicBezTo>
                    <a:cubicBezTo>
                      <a:pt x="748" y="10911"/>
                      <a:pt x="2495" y="9461"/>
                      <a:pt x="2951" y="9343"/>
                    </a:cubicBezTo>
                    <a:cubicBezTo>
                      <a:pt x="3057" y="9314"/>
                      <a:pt x="3158" y="9306"/>
                      <a:pt x="3251" y="9306"/>
                    </a:cubicBezTo>
                    <a:cubicBezTo>
                      <a:pt x="3358" y="9306"/>
                      <a:pt x="3454" y="9316"/>
                      <a:pt x="3533" y="9316"/>
                    </a:cubicBezTo>
                    <a:cubicBezTo>
                      <a:pt x="3691" y="9316"/>
                      <a:pt x="3784" y="9276"/>
                      <a:pt x="3768" y="9036"/>
                    </a:cubicBezTo>
                    <a:cubicBezTo>
                      <a:pt x="3738" y="8562"/>
                      <a:pt x="3406" y="4997"/>
                      <a:pt x="3326" y="3540"/>
                    </a:cubicBezTo>
                    <a:cubicBezTo>
                      <a:pt x="3250" y="2143"/>
                      <a:pt x="3535" y="1"/>
                      <a:pt x="324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1" name="Google Shape;9701;p63"/>
              <p:cNvSpPr/>
              <p:nvPr/>
            </p:nvSpPr>
            <p:spPr>
              <a:xfrm>
                <a:off x="6084225" y="3583950"/>
                <a:ext cx="54875" cy="84475"/>
              </a:xfrm>
              <a:custGeom>
                <a:avLst/>
                <a:gdLst/>
                <a:ahLst/>
                <a:cxnLst/>
                <a:rect l="l" t="t" r="r" b="b"/>
                <a:pathLst>
                  <a:path w="2195" h="3379" extrusionOk="0">
                    <a:moveTo>
                      <a:pt x="1909" y="0"/>
                    </a:moveTo>
                    <a:cubicBezTo>
                      <a:pt x="1505" y="0"/>
                      <a:pt x="576" y="549"/>
                      <a:pt x="412" y="852"/>
                    </a:cubicBezTo>
                    <a:cubicBezTo>
                      <a:pt x="203" y="1227"/>
                      <a:pt x="0" y="1381"/>
                      <a:pt x="105" y="3354"/>
                    </a:cubicBezTo>
                    <a:cubicBezTo>
                      <a:pt x="106" y="3371"/>
                      <a:pt x="114" y="3378"/>
                      <a:pt x="130" y="3378"/>
                    </a:cubicBezTo>
                    <a:cubicBezTo>
                      <a:pt x="331" y="3378"/>
                      <a:pt x="1691" y="2043"/>
                      <a:pt x="1851" y="1694"/>
                    </a:cubicBezTo>
                    <a:cubicBezTo>
                      <a:pt x="2023" y="1320"/>
                      <a:pt x="2195" y="477"/>
                      <a:pt x="2090" y="102"/>
                    </a:cubicBezTo>
                    <a:cubicBezTo>
                      <a:pt x="2070" y="31"/>
                      <a:pt x="2004" y="0"/>
                      <a:pt x="1909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2" name="Google Shape;9702;p63"/>
              <p:cNvSpPr/>
              <p:nvPr/>
            </p:nvSpPr>
            <p:spPr>
              <a:xfrm>
                <a:off x="6086825" y="3530650"/>
                <a:ext cx="48750" cy="647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2588" extrusionOk="0">
                    <a:moveTo>
                      <a:pt x="1596" y="0"/>
                    </a:moveTo>
                    <a:cubicBezTo>
                      <a:pt x="1192" y="0"/>
                      <a:pt x="367" y="287"/>
                      <a:pt x="204" y="489"/>
                    </a:cubicBezTo>
                    <a:cubicBezTo>
                      <a:pt x="1" y="741"/>
                      <a:pt x="69" y="2327"/>
                      <a:pt x="204" y="2579"/>
                    </a:cubicBezTo>
                    <a:cubicBezTo>
                      <a:pt x="207" y="2585"/>
                      <a:pt x="214" y="2588"/>
                      <a:pt x="223" y="2588"/>
                    </a:cubicBezTo>
                    <a:cubicBezTo>
                      <a:pt x="396" y="2588"/>
                      <a:pt x="1549" y="1644"/>
                      <a:pt x="1747" y="1644"/>
                    </a:cubicBezTo>
                    <a:cubicBezTo>
                      <a:pt x="1949" y="1644"/>
                      <a:pt x="1919" y="329"/>
                      <a:pt x="1814" y="77"/>
                    </a:cubicBezTo>
                    <a:cubicBezTo>
                      <a:pt x="1791" y="23"/>
                      <a:pt x="1711" y="0"/>
                      <a:pt x="159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3" name="Google Shape;9703;p63"/>
              <p:cNvSpPr/>
              <p:nvPr/>
            </p:nvSpPr>
            <p:spPr>
              <a:xfrm>
                <a:off x="6085750" y="3313675"/>
                <a:ext cx="92075" cy="113100"/>
              </a:xfrm>
              <a:custGeom>
                <a:avLst/>
                <a:gdLst/>
                <a:ahLst/>
                <a:cxnLst/>
                <a:rect l="l" t="t" r="r" b="b"/>
                <a:pathLst>
                  <a:path w="3683" h="4524" extrusionOk="0">
                    <a:moveTo>
                      <a:pt x="1280" y="0"/>
                    </a:moveTo>
                    <a:cubicBezTo>
                      <a:pt x="1176" y="0"/>
                      <a:pt x="1089" y="3"/>
                      <a:pt x="1027" y="3"/>
                    </a:cubicBezTo>
                    <a:cubicBezTo>
                      <a:pt x="93" y="3"/>
                      <a:pt x="1" y="482"/>
                      <a:pt x="1" y="1921"/>
                    </a:cubicBezTo>
                    <a:cubicBezTo>
                      <a:pt x="1" y="3178"/>
                      <a:pt x="123" y="4523"/>
                      <a:pt x="1298" y="4523"/>
                    </a:cubicBezTo>
                    <a:cubicBezTo>
                      <a:pt x="1467" y="4523"/>
                      <a:pt x="1659" y="4495"/>
                      <a:pt x="1876" y="4435"/>
                    </a:cubicBezTo>
                    <a:cubicBezTo>
                      <a:pt x="3591" y="3955"/>
                      <a:pt x="3683" y="2579"/>
                      <a:pt x="3345" y="1232"/>
                    </a:cubicBezTo>
                    <a:cubicBezTo>
                      <a:pt x="3051" y="85"/>
                      <a:pt x="1879" y="0"/>
                      <a:pt x="128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4" name="Google Shape;9704;p63"/>
              <p:cNvSpPr/>
              <p:nvPr/>
            </p:nvSpPr>
            <p:spPr>
              <a:xfrm>
                <a:off x="6088525" y="3486250"/>
                <a:ext cx="42750" cy="43250"/>
              </a:xfrm>
              <a:custGeom>
                <a:avLst/>
                <a:gdLst/>
                <a:ahLst/>
                <a:cxnLst/>
                <a:rect l="l" t="t" r="r" b="b"/>
                <a:pathLst>
                  <a:path w="1710" h="1730" extrusionOk="0">
                    <a:moveTo>
                      <a:pt x="1004" y="1"/>
                    </a:moveTo>
                    <a:cubicBezTo>
                      <a:pt x="667" y="1"/>
                      <a:pt x="275" y="96"/>
                      <a:pt x="173" y="169"/>
                    </a:cubicBezTo>
                    <a:cubicBezTo>
                      <a:pt x="1" y="298"/>
                      <a:pt x="31" y="1515"/>
                      <a:pt x="173" y="1669"/>
                    </a:cubicBezTo>
                    <a:cubicBezTo>
                      <a:pt x="211" y="1711"/>
                      <a:pt x="275" y="1729"/>
                      <a:pt x="355" y="1729"/>
                    </a:cubicBezTo>
                    <a:cubicBezTo>
                      <a:pt x="699" y="1729"/>
                      <a:pt x="1342" y="1399"/>
                      <a:pt x="1506" y="1324"/>
                    </a:cubicBezTo>
                    <a:cubicBezTo>
                      <a:pt x="1709" y="1232"/>
                      <a:pt x="1679" y="476"/>
                      <a:pt x="1506" y="169"/>
                    </a:cubicBezTo>
                    <a:cubicBezTo>
                      <a:pt x="1437" y="44"/>
                      <a:pt x="1233" y="1"/>
                      <a:pt x="100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5" name="Google Shape;9705;p63"/>
              <p:cNvSpPr/>
              <p:nvPr/>
            </p:nvSpPr>
            <p:spPr>
              <a:xfrm>
                <a:off x="6091450" y="3448550"/>
                <a:ext cx="36450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1302" extrusionOk="0">
                    <a:moveTo>
                      <a:pt x="374" y="1"/>
                    </a:moveTo>
                    <a:cubicBezTo>
                      <a:pt x="321" y="1"/>
                      <a:pt x="280" y="26"/>
                      <a:pt x="258" y="85"/>
                    </a:cubicBezTo>
                    <a:cubicBezTo>
                      <a:pt x="160" y="352"/>
                      <a:pt x="1" y="1281"/>
                      <a:pt x="154" y="1281"/>
                    </a:cubicBezTo>
                    <a:cubicBezTo>
                      <a:pt x="163" y="1281"/>
                      <a:pt x="173" y="1278"/>
                      <a:pt x="185" y="1271"/>
                    </a:cubicBezTo>
                    <a:cubicBezTo>
                      <a:pt x="244" y="1236"/>
                      <a:pt x="335" y="1223"/>
                      <a:pt x="439" y="1223"/>
                    </a:cubicBezTo>
                    <a:cubicBezTo>
                      <a:pt x="699" y="1223"/>
                      <a:pt x="1046" y="1302"/>
                      <a:pt x="1217" y="1302"/>
                    </a:cubicBezTo>
                    <a:cubicBezTo>
                      <a:pt x="1457" y="1302"/>
                      <a:pt x="1383" y="927"/>
                      <a:pt x="1180" y="644"/>
                    </a:cubicBezTo>
                    <a:cubicBezTo>
                      <a:pt x="1017" y="422"/>
                      <a:pt x="592" y="1"/>
                      <a:pt x="37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6" name="Google Shape;9706;p63"/>
              <p:cNvSpPr/>
              <p:nvPr/>
            </p:nvSpPr>
            <p:spPr>
              <a:xfrm>
                <a:off x="6081775" y="3248250"/>
                <a:ext cx="152625" cy="51500"/>
              </a:xfrm>
              <a:custGeom>
                <a:avLst/>
                <a:gdLst/>
                <a:ahLst/>
                <a:cxnLst/>
                <a:rect l="l" t="t" r="r" b="b"/>
                <a:pathLst>
                  <a:path w="6105" h="2060" extrusionOk="0">
                    <a:moveTo>
                      <a:pt x="2865" y="1"/>
                    </a:moveTo>
                    <a:cubicBezTo>
                      <a:pt x="2788" y="1"/>
                      <a:pt x="2725" y="5"/>
                      <a:pt x="2680" y="14"/>
                    </a:cubicBezTo>
                    <a:cubicBezTo>
                      <a:pt x="2207" y="112"/>
                      <a:pt x="0" y="1612"/>
                      <a:pt x="363" y="1901"/>
                    </a:cubicBezTo>
                    <a:cubicBezTo>
                      <a:pt x="497" y="2009"/>
                      <a:pt x="680" y="2060"/>
                      <a:pt x="895" y="2060"/>
                    </a:cubicBezTo>
                    <a:cubicBezTo>
                      <a:pt x="1437" y="2060"/>
                      <a:pt x="2182" y="1737"/>
                      <a:pt x="2864" y="1200"/>
                    </a:cubicBezTo>
                    <a:cubicBezTo>
                      <a:pt x="3197" y="935"/>
                      <a:pt x="3853" y="880"/>
                      <a:pt x="4482" y="880"/>
                    </a:cubicBezTo>
                    <a:cubicBezTo>
                      <a:pt x="4939" y="880"/>
                      <a:pt x="5381" y="909"/>
                      <a:pt x="5674" y="909"/>
                    </a:cubicBezTo>
                    <a:cubicBezTo>
                      <a:pt x="5960" y="909"/>
                      <a:pt x="6104" y="881"/>
                      <a:pt x="5981" y="770"/>
                    </a:cubicBezTo>
                    <a:cubicBezTo>
                      <a:pt x="5531" y="370"/>
                      <a:pt x="3583" y="1"/>
                      <a:pt x="286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7" name="Google Shape;9707;p63"/>
              <p:cNvSpPr/>
              <p:nvPr/>
            </p:nvSpPr>
            <p:spPr>
              <a:xfrm>
                <a:off x="6142550" y="3281725"/>
                <a:ext cx="104750" cy="142325"/>
              </a:xfrm>
              <a:custGeom>
                <a:avLst/>
                <a:gdLst/>
                <a:ahLst/>
                <a:cxnLst/>
                <a:rect l="l" t="t" r="r" b="b"/>
                <a:pathLst>
                  <a:path w="4190" h="5693" extrusionOk="0">
                    <a:moveTo>
                      <a:pt x="2276" y="1"/>
                    </a:moveTo>
                    <a:cubicBezTo>
                      <a:pt x="1248" y="1"/>
                      <a:pt x="60" y="790"/>
                      <a:pt x="15" y="992"/>
                    </a:cubicBezTo>
                    <a:cubicBezTo>
                      <a:pt x="1" y="1059"/>
                      <a:pt x="92" y="1076"/>
                      <a:pt x="249" y="1076"/>
                    </a:cubicBezTo>
                    <a:cubicBezTo>
                      <a:pt x="422" y="1076"/>
                      <a:pt x="674" y="1055"/>
                      <a:pt x="952" y="1055"/>
                    </a:cubicBezTo>
                    <a:cubicBezTo>
                      <a:pt x="1473" y="1055"/>
                      <a:pt x="2085" y="1129"/>
                      <a:pt x="2437" y="1551"/>
                    </a:cubicBezTo>
                    <a:cubicBezTo>
                      <a:pt x="3194" y="2445"/>
                      <a:pt x="4129" y="5692"/>
                      <a:pt x="4186" y="5692"/>
                    </a:cubicBezTo>
                    <a:cubicBezTo>
                      <a:pt x="4188" y="5692"/>
                      <a:pt x="4189" y="5689"/>
                      <a:pt x="4189" y="5682"/>
                    </a:cubicBezTo>
                    <a:cubicBezTo>
                      <a:pt x="4189" y="5461"/>
                      <a:pt x="3851" y="1072"/>
                      <a:pt x="3341" y="457"/>
                    </a:cubicBezTo>
                    <a:cubicBezTo>
                      <a:pt x="3065" y="124"/>
                      <a:pt x="2683" y="1"/>
                      <a:pt x="227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8" name="Google Shape;9708;p63"/>
              <p:cNvSpPr/>
              <p:nvPr/>
            </p:nvSpPr>
            <p:spPr>
              <a:xfrm>
                <a:off x="6187125" y="3331225"/>
                <a:ext cx="95625" cy="159800"/>
              </a:xfrm>
              <a:custGeom>
                <a:avLst/>
                <a:gdLst/>
                <a:ahLst/>
                <a:cxnLst/>
                <a:rect l="l" t="t" r="r" b="b"/>
                <a:pathLst>
                  <a:path w="3825" h="6392" extrusionOk="0">
                    <a:moveTo>
                      <a:pt x="319" y="0"/>
                    </a:moveTo>
                    <a:cubicBezTo>
                      <a:pt x="1" y="0"/>
                      <a:pt x="408" y="1282"/>
                      <a:pt x="458" y="2079"/>
                    </a:cubicBezTo>
                    <a:cubicBezTo>
                      <a:pt x="519" y="3081"/>
                      <a:pt x="1158" y="6364"/>
                      <a:pt x="1736" y="6388"/>
                    </a:cubicBezTo>
                    <a:cubicBezTo>
                      <a:pt x="1784" y="6390"/>
                      <a:pt x="1830" y="6391"/>
                      <a:pt x="1874" y="6391"/>
                    </a:cubicBezTo>
                    <a:cubicBezTo>
                      <a:pt x="3825" y="6391"/>
                      <a:pt x="2179" y="4299"/>
                      <a:pt x="1644" y="2983"/>
                    </a:cubicBezTo>
                    <a:cubicBezTo>
                      <a:pt x="1134" y="1729"/>
                      <a:pt x="974" y="537"/>
                      <a:pt x="710" y="266"/>
                    </a:cubicBezTo>
                    <a:cubicBezTo>
                      <a:pt x="523" y="80"/>
                      <a:pt x="399" y="0"/>
                      <a:pt x="319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9" name="Google Shape;9709;p63"/>
              <p:cNvSpPr/>
              <p:nvPr/>
            </p:nvSpPr>
            <p:spPr>
              <a:xfrm>
                <a:off x="6219000" y="3498075"/>
                <a:ext cx="42900" cy="145300"/>
              </a:xfrm>
              <a:custGeom>
                <a:avLst/>
                <a:gdLst/>
                <a:ahLst/>
                <a:cxnLst/>
                <a:rect l="l" t="t" r="r" b="b"/>
                <a:pathLst>
                  <a:path w="1716" h="5812" extrusionOk="0">
                    <a:moveTo>
                      <a:pt x="267" y="0"/>
                    </a:moveTo>
                    <a:cubicBezTo>
                      <a:pt x="258" y="0"/>
                      <a:pt x="249" y="1"/>
                      <a:pt x="240" y="3"/>
                    </a:cubicBezTo>
                    <a:cubicBezTo>
                      <a:pt x="0" y="52"/>
                      <a:pt x="209" y="661"/>
                      <a:pt x="240" y="1036"/>
                    </a:cubicBezTo>
                    <a:cubicBezTo>
                      <a:pt x="271" y="1411"/>
                      <a:pt x="1131" y="5775"/>
                      <a:pt x="1500" y="5812"/>
                    </a:cubicBezTo>
                    <a:cubicBezTo>
                      <a:pt x="1500" y="5812"/>
                      <a:pt x="1501" y="5812"/>
                      <a:pt x="1501" y="5812"/>
                    </a:cubicBezTo>
                    <a:cubicBezTo>
                      <a:pt x="1715" y="5812"/>
                      <a:pt x="977" y="0"/>
                      <a:pt x="267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0" name="Google Shape;9710;p63"/>
              <p:cNvSpPr/>
              <p:nvPr/>
            </p:nvSpPr>
            <p:spPr>
              <a:xfrm>
                <a:off x="6247275" y="3493300"/>
                <a:ext cx="24600" cy="148325"/>
              </a:xfrm>
              <a:custGeom>
                <a:avLst/>
                <a:gdLst/>
                <a:ahLst/>
                <a:cxnLst/>
                <a:rect l="l" t="t" r="r" b="b"/>
                <a:pathLst>
                  <a:path w="984" h="5933" extrusionOk="0">
                    <a:moveTo>
                      <a:pt x="614" y="1"/>
                    </a:moveTo>
                    <a:cubicBezTo>
                      <a:pt x="407" y="1"/>
                      <a:pt x="0" y="195"/>
                      <a:pt x="0" y="501"/>
                    </a:cubicBezTo>
                    <a:cubicBezTo>
                      <a:pt x="0" y="907"/>
                      <a:pt x="609" y="5628"/>
                      <a:pt x="732" y="5849"/>
                    </a:cubicBezTo>
                    <a:cubicBezTo>
                      <a:pt x="765" y="5908"/>
                      <a:pt x="799" y="5932"/>
                      <a:pt x="831" y="5932"/>
                    </a:cubicBezTo>
                    <a:cubicBezTo>
                      <a:pt x="915" y="5932"/>
                      <a:pt x="984" y="5758"/>
                      <a:pt x="984" y="5597"/>
                    </a:cubicBezTo>
                    <a:cubicBezTo>
                      <a:pt x="984" y="5382"/>
                      <a:pt x="830" y="815"/>
                      <a:pt x="732" y="65"/>
                    </a:cubicBezTo>
                    <a:cubicBezTo>
                      <a:pt x="727" y="21"/>
                      <a:pt x="681" y="1"/>
                      <a:pt x="614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1" name="Google Shape;9711;p63"/>
              <p:cNvSpPr/>
              <p:nvPr/>
            </p:nvSpPr>
            <p:spPr>
              <a:xfrm>
                <a:off x="6248650" y="3646700"/>
                <a:ext cx="37200" cy="53575"/>
              </a:xfrm>
              <a:custGeom>
                <a:avLst/>
                <a:gdLst/>
                <a:ahLst/>
                <a:cxnLst/>
                <a:rect l="l" t="t" r="r" b="b"/>
                <a:pathLst>
                  <a:path w="1488" h="2143" extrusionOk="0">
                    <a:moveTo>
                      <a:pt x="762" y="1"/>
                    </a:moveTo>
                    <a:cubicBezTo>
                      <a:pt x="452" y="1"/>
                      <a:pt x="69" y="1118"/>
                      <a:pt x="19" y="1563"/>
                    </a:cubicBezTo>
                    <a:cubicBezTo>
                      <a:pt x="0" y="1735"/>
                      <a:pt x="683" y="1582"/>
                      <a:pt x="1199" y="2104"/>
                    </a:cubicBezTo>
                    <a:cubicBezTo>
                      <a:pt x="1225" y="2131"/>
                      <a:pt x="1247" y="2143"/>
                      <a:pt x="1265" y="2143"/>
                    </a:cubicBezTo>
                    <a:cubicBezTo>
                      <a:pt x="1488" y="2143"/>
                      <a:pt x="1150" y="300"/>
                      <a:pt x="855" y="39"/>
                    </a:cubicBezTo>
                    <a:cubicBezTo>
                      <a:pt x="825" y="13"/>
                      <a:pt x="794" y="1"/>
                      <a:pt x="762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2" name="Google Shape;9712;p63"/>
              <p:cNvSpPr/>
              <p:nvPr/>
            </p:nvSpPr>
            <p:spPr>
              <a:xfrm>
                <a:off x="6258225" y="3707225"/>
                <a:ext cx="28550" cy="47100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1884" extrusionOk="0">
                    <a:moveTo>
                      <a:pt x="831" y="1"/>
                    </a:moveTo>
                    <a:cubicBezTo>
                      <a:pt x="495" y="1"/>
                      <a:pt x="661" y="626"/>
                      <a:pt x="632" y="876"/>
                    </a:cubicBezTo>
                    <a:cubicBezTo>
                      <a:pt x="601" y="1131"/>
                      <a:pt x="1" y="1884"/>
                      <a:pt x="265" y="1884"/>
                    </a:cubicBezTo>
                    <a:cubicBezTo>
                      <a:pt x="268" y="1884"/>
                      <a:pt x="272" y="1884"/>
                      <a:pt x="275" y="1884"/>
                    </a:cubicBezTo>
                    <a:cubicBezTo>
                      <a:pt x="570" y="1859"/>
                      <a:pt x="921" y="1134"/>
                      <a:pt x="982" y="851"/>
                    </a:cubicBezTo>
                    <a:cubicBezTo>
                      <a:pt x="1043" y="568"/>
                      <a:pt x="1142" y="40"/>
                      <a:pt x="865" y="3"/>
                    </a:cubicBezTo>
                    <a:cubicBezTo>
                      <a:pt x="853" y="1"/>
                      <a:pt x="842" y="1"/>
                      <a:pt x="831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3" name="Google Shape;9713;p63"/>
              <p:cNvSpPr/>
              <p:nvPr/>
            </p:nvSpPr>
            <p:spPr>
              <a:xfrm>
                <a:off x="6245975" y="3694050"/>
                <a:ext cx="13250" cy="26100"/>
              </a:xfrm>
              <a:custGeom>
                <a:avLst/>
                <a:gdLst/>
                <a:ahLst/>
                <a:cxnLst/>
                <a:rect l="l" t="t" r="r" b="b"/>
                <a:pathLst>
                  <a:path w="530" h="1044" extrusionOk="0">
                    <a:moveTo>
                      <a:pt x="353" y="0"/>
                    </a:moveTo>
                    <a:cubicBezTo>
                      <a:pt x="210" y="0"/>
                      <a:pt x="0" y="679"/>
                      <a:pt x="200" y="978"/>
                    </a:cubicBezTo>
                    <a:cubicBezTo>
                      <a:pt x="229" y="1024"/>
                      <a:pt x="257" y="1044"/>
                      <a:pt x="283" y="1044"/>
                    </a:cubicBezTo>
                    <a:cubicBezTo>
                      <a:pt x="450" y="1044"/>
                      <a:pt x="529" y="212"/>
                      <a:pt x="396" y="26"/>
                    </a:cubicBezTo>
                    <a:cubicBezTo>
                      <a:pt x="383" y="8"/>
                      <a:pt x="368" y="0"/>
                      <a:pt x="353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4" name="Google Shape;9714;p63"/>
              <p:cNvSpPr/>
              <p:nvPr/>
            </p:nvSpPr>
            <p:spPr>
              <a:xfrm>
                <a:off x="6083000" y="3219600"/>
                <a:ext cx="41200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1648" h="1068" extrusionOk="0">
                    <a:moveTo>
                      <a:pt x="1453" y="0"/>
                    </a:moveTo>
                    <a:cubicBezTo>
                      <a:pt x="1180" y="0"/>
                      <a:pt x="599" y="213"/>
                      <a:pt x="0" y="213"/>
                    </a:cubicBezTo>
                    <a:lnTo>
                      <a:pt x="0" y="1068"/>
                    </a:lnTo>
                    <a:cubicBezTo>
                      <a:pt x="0" y="1068"/>
                      <a:pt x="1494" y="502"/>
                      <a:pt x="1592" y="213"/>
                    </a:cubicBezTo>
                    <a:cubicBezTo>
                      <a:pt x="1648" y="53"/>
                      <a:pt x="1589" y="0"/>
                      <a:pt x="1453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5" name="Google Shape;9715;p63"/>
              <p:cNvSpPr/>
              <p:nvPr/>
            </p:nvSpPr>
            <p:spPr>
              <a:xfrm>
                <a:off x="6077450" y="3233525"/>
                <a:ext cx="588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2354" h="1402" extrusionOk="0">
                    <a:moveTo>
                      <a:pt x="2103" y="1"/>
                    </a:moveTo>
                    <a:cubicBezTo>
                      <a:pt x="2047" y="1"/>
                      <a:pt x="1961" y="18"/>
                      <a:pt x="1839" y="56"/>
                    </a:cubicBezTo>
                    <a:cubicBezTo>
                      <a:pt x="960" y="339"/>
                      <a:pt x="1" y="1310"/>
                      <a:pt x="333" y="1390"/>
                    </a:cubicBezTo>
                    <a:cubicBezTo>
                      <a:pt x="368" y="1398"/>
                      <a:pt x="402" y="1401"/>
                      <a:pt x="438" y="1401"/>
                    </a:cubicBezTo>
                    <a:cubicBezTo>
                      <a:pt x="840" y="1401"/>
                      <a:pt x="1276" y="914"/>
                      <a:pt x="1661" y="609"/>
                    </a:cubicBezTo>
                    <a:cubicBezTo>
                      <a:pt x="2007" y="338"/>
                      <a:pt x="2354" y="1"/>
                      <a:pt x="2103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6" name="Google Shape;9716;p63"/>
              <p:cNvSpPr/>
              <p:nvPr/>
            </p:nvSpPr>
            <p:spPr>
              <a:xfrm>
                <a:off x="6127700" y="4254425"/>
                <a:ext cx="33225" cy="22050"/>
              </a:xfrm>
              <a:custGeom>
                <a:avLst/>
                <a:gdLst/>
                <a:ahLst/>
                <a:cxnLst/>
                <a:rect l="l" t="t" r="r" b="b"/>
                <a:pathLst>
                  <a:path w="1329" h="882" extrusionOk="0">
                    <a:moveTo>
                      <a:pt x="315" y="1"/>
                    </a:moveTo>
                    <a:cubicBezTo>
                      <a:pt x="204" y="1"/>
                      <a:pt x="119" y="14"/>
                      <a:pt x="87" y="52"/>
                    </a:cubicBezTo>
                    <a:cubicBezTo>
                      <a:pt x="19" y="132"/>
                      <a:pt x="1" y="317"/>
                      <a:pt x="130" y="495"/>
                    </a:cubicBezTo>
                    <a:cubicBezTo>
                      <a:pt x="240" y="646"/>
                      <a:pt x="491" y="882"/>
                      <a:pt x="726" y="882"/>
                    </a:cubicBezTo>
                    <a:cubicBezTo>
                      <a:pt x="768" y="882"/>
                      <a:pt x="809" y="874"/>
                      <a:pt x="849" y="858"/>
                    </a:cubicBezTo>
                    <a:cubicBezTo>
                      <a:pt x="1107" y="747"/>
                      <a:pt x="1329" y="89"/>
                      <a:pt x="1021" y="65"/>
                    </a:cubicBezTo>
                    <a:cubicBezTo>
                      <a:pt x="824" y="49"/>
                      <a:pt x="524" y="1"/>
                      <a:pt x="31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7" name="Google Shape;9717;p63"/>
              <p:cNvSpPr/>
              <p:nvPr/>
            </p:nvSpPr>
            <p:spPr>
              <a:xfrm>
                <a:off x="6121100" y="4268200"/>
                <a:ext cx="12725" cy="66575"/>
              </a:xfrm>
              <a:custGeom>
                <a:avLst/>
                <a:gdLst/>
                <a:ahLst/>
                <a:cxnLst/>
                <a:rect l="l" t="t" r="r" b="b"/>
                <a:pathLst>
                  <a:path w="509" h="2663" extrusionOk="0">
                    <a:moveTo>
                      <a:pt x="176" y="1"/>
                    </a:moveTo>
                    <a:cubicBezTo>
                      <a:pt x="100" y="1"/>
                      <a:pt x="200" y="1234"/>
                      <a:pt x="105" y="1751"/>
                    </a:cubicBezTo>
                    <a:cubicBezTo>
                      <a:pt x="13" y="2286"/>
                      <a:pt x="1" y="2421"/>
                      <a:pt x="179" y="2649"/>
                    </a:cubicBezTo>
                    <a:cubicBezTo>
                      <a:pt x="186" y="2658"/>
                      <a:pt x="194" y="2662"/>
                      <a:pt x="201" y="2662"/>
                    </a:cubicBezTo>
                    <a:cubicBezTo>
                      <a:pt x="370" y="2662"/>
                      <a:pt x="509" y="341"/>
                      <a:pt x="185" y="5"/>
                    </a:cubicBezTo>
                    <a:cubicBezTo>
                      <a:pt x="182" y="2"/>
                      <a:pt x="179" y="1"/>
                      <a:pt x="17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8" name="Google Shape;9718;p63"/>
              <p:cNvSpPr/>
              <p:nvPr/>
            </p:nvSpPr>
            <p:spPr>
              <a:xfrm>
                <a:off x="6130950" y="4278425"/>
                <a:ext cx="11225" cy="6705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2682" extrusionOk="0">
                    <a:moveTo>
                      <a:pt x="230" y="0"/>
                    </a:moveTo>
                    <a:cubicBezTo>
                      <a:pt x="185" y="0"/>
                      <a:pt x="201" y="1311"/>
                      <a:pt x="105" y="1852"/>
                    </a:cubicBezTo>
                    <a:cubicBezTo>
                      <a:pt x="0" y="2412"/>
                      <a:pt x="12" y="2528"/>
                      <a:pt x="154" y="2676"/>
                    </a:cubicBezTo>
                    <a:cubicBezTo>
                      <a:pt x="158" y="2680"/>
                      <a:pt x="162" y="2682"/>
                      <a:pt x="166" y="2682"/>
                    </a:cubicBezTo>
                    <a:cubicBezTo>
                      <a:pt x="309" y="2682"/>
                      <a:pt x="449" y="265"/>
                      <a:pt x="234" y="2"/>
                    </a:cubicBezTo>
                    <a:cubicBezTo>
                      <a:pt x="233" y="1"/>
                      <a:pt x="231" y="0"/>
                      <a:pt x="23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9" name="Google Shape;9719;p63"/>
              <p:cNvSpPr/>
              <p:nvPr/>
            </p:nvSpPr>
            <p:spPr>
              <a:xfrm>
                <a:off x="6138150" y="4282925"/>
                <a:ext cx="11875" cy="69550"/>
              </a:xfrm>
              <a:custGeom>
                <a:avLst/>
                <a:gdLst/>
                <a:ahLst/>
                <a:cxnLst/>
                <a:rect l="l" t="t" r="r" b="b"/>
                <a:pathLst>
                  <a:path w="475" h="2782" extrusionOk="0">
                    <a:moveTo>
                      <a:pt x="210" y="0"/>
                    </a:moveTo>
                    <a:lnTo>
                      <a:pt x="210" y="1217"/>
                    </a:lnTo>
                    <a:cubicBezTo>
                      <a:pt x="210" y="1857"/>
                      <a:pt x="1" y="2779"/>
                      <a:pt x="69" y="2779"/>
                    </a:cubicBezTo>
                    <a:cubicBezTo>
                      <a:pt x="82" y="2779"/>
                      <a:pt x="95" y="2781"/>
                      <a:pt x="109" y="2781"/>
                    </a:cubicBezTo>
                    <a:cubicBezTo>
                      <a:pt x="172" y="2781"/>
                      <a:pt x="241" y="2728"/>
                      <a:pt x="327" y="2133"/>
                    </a:cubicBezTo>
                    <a:cubicBezTo>
                      <a:pt x="474" y="1076"/>
                      <a:pt x="376" y="62"/>
                      <a:pt x="21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0" name="Google Shape;9720;p63"/>
              <p:cNvSpPr/>
              <p:nvPr/>
            </p:nvSpPr>
            <p:spPr>
              <a:xfrm>
                <a:off x="6152334" y="4291675"/>
                <a:ext cx="10650" cy="62125"/>
              </a:xfrm>
              <a:custGeom>
                <a:avLst/>
                <a:gdLst/>
                <a:ahLst/>
                <a:cxnLst/>
                <a:rect l="l" t="t" r="r" b="b"/>
                <a:pathLst>
                  <a:path w="426" h="2485" extrusionOk="0">
                    <a:moveTo>
                      <a:pt x="70" y="0"/>
                    </a:moveTo>
                    <a:cubicBezTo>
                      <a:pt x="69" y="0"/>
                      <a:pt x="68" y="2"/>
                      <a:pt x="67" y="7"/>
                    </a:cubicBezTo>
                    <a:cubicBezTo>
                      <a:pt x="55" y="142"/>
                      <a:pt x="104" y="1765"/>
                      <a:pt x="36" y="2158"/>
                    </a:cubicBezTo>
                    <a:cubicBezTo>
                      <a:pt x="0" y="2366"/>
                      <a:pt x="64" y="2484"/>
                      <a:pt x="142" y="2484"/>
                    </a:cubicBezTo>
                    <a:cubicBezTo>
                      <a:pt x="212" y="2484"/>
                      <a:pt x="293" y="2389"/>
                      <a:pt x="325" y="2177"/>
                    </a:cubicBezTo>
                    <a:cubicBezTo>
                      <a:pt x="426" y="1490"/>
                      <a:pt x="110" y="0"/>
                      <a:pt x="7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1" name="Google Shape;9721;p63"/>
              <p:cNvSpPr/>
              <p:nvPr/>
            </p:nvSpPr>
            <p:spPr>
              <a:xfrm>
                <a:off x="6161684" y="4304925"/>
                <a:ext cx="6900" cy="357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430" extrusionOk="0">
                    <a:moveTo>
                      <a:pt x="2" y="0"/>
                    </a:moveTo>
                    <a:cubicBezTo>
                      <a:pt x="1" y="0"/>
                      <a:pt x="0" y="2"/>
                      <a:pt x="0" y="6"/>
                    </a:cubicBezTo>
                    <a:cubicBezTo>
                      <a:pt x="0" y="1004"/>
                      <a:pt x="164" y="1429"/>
                      <a:pt x="237" y="1429"/>
                    </a:cubicBezTo>
                    <a:cubicBezTo>
                      <a:pt x="261" y="1429"/>
                      <a:pt x="275" y="1383"/>
                      <a:pt x="271" y="1296"/>
                    </a:cubicBezTo>
                    <a:cubicBezTo>
                      <a:pt x="247" y="814"/>
                      <a:pt x="21" y="0"/>
                      <a:pt x="2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2" name="Google Shape;9722;p63"/>
              <p:cNvSpPr/>
              <p:nvPr/>
            </p:nvSpPr>
            <p:spPr>
              <a:xfrm>
                <a:off x="6157225" y="3312525"/>
                <a:ext cx="261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046" h="1355" extrusionOk="0">
                    <a:moveTo>
                      <a:pt x="114" y="0"/>
                    </a:moveTo>
                    <a:cubicBezTo>
                      <a:pt x="74" y="0"/>
                      <a:pt x="46" y="13"/>
                      <a:pt x="37" y="43"/>
                    </a:cubicBezTo>
                    <a:cubicBezTo>
                      <a:pt x="0" y="154"/>
                      <a:pt x="252" y="295"/>
                      <a:pt x="437" y="535"/>
                    </a:cubicBezTo>
                    <a:cubicBezTo>
                      <a:pt x="620" y="760"/>
                      <a:pt x="729" y="1355"/>
                      <a:pt x="831" y="1355"/>
                    </a:cubicBezTo>
                    <a:cubicBezTo>
                      <a:pt x="834" y="1355"/>
                      <a:pt x="838" y="1354"/>
                      <a:pt x="842" y="1352"/>
                    </a:cubicBezTo>
                    <a:cubicBezTo>
                      <a:pt x="947" y="1303"/>
                      <a:pt x="1045" y="602"/>
                      <a:pt x="928" y="449"/>
                    </a:cubicBezTo>
                    <a:cubicBezTo>
                      <a:pt x="826" y="321"/>
                      <a:pt x="314" y="0"/>
                      <a:pt x="114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3" name="Google Shape;9723;p63"/>
              <p:cNvSpPr/>
              <p:nvPr/>
            </p:nvSpPr>
            <p:spPr>
              <a:xfrm>
                <a:off x="6019075" y="3075750"/>
                <a:ext cx="67025" cy="78050"/>
              </a:xfrm>
              <a:custGeom>
                <a:avLst/>
                <a:gdLst/>
                <a:ahLst/>
                <a:cxnLst/>
                <a:rect l="l" t="t" r="r" b="b"/>
                <a:pathLst>
                  <a:path w="2681" h="3122" extrusionOk="0">
                    <a:moveTo>
                      <a:pt x="1525" y="0"/>
                    </a:moveTo>
                    <a:cubicBezTo>
                      <a:pt x="884" y="0"/>
                      <a:pt x="0" y="560"/>
                      <a:pt x="92" y="1382"/>
                    </a:cubicBezTo>
                    <a:cubicBezTo>
                      <a:pt x="97" y="1421"/>
                      <a:pt x="114" y="1437"/>
                      <a:pt x="144" y="1437"/>
                    </a:cubicBezTo>
                    <a:cubicBezTo>
                      <a:pt x="304" y="1437"/>
                      <a:pt x="812" y="946"/>
                      <a:pt x="1425" y="946"/>
                    </a:cubicBezTo>
                    <a:cubicBezTo>
                      <a:pt x="1478" y="946"/>
                      <a:pt x="1532" y="950"/>
                      <a:pt x="1586" y="958"/>
                    </a:cubicBezTo>
                    <a:cubicBezTo>
                      <a:pt x="2337" y="1071"/>
                      <a:pt x="2181" y="3121"/>
                      <a:pt x="2367" y="3121"/>
                    </a:cubicBezTo>
                    <a:cubicBezTo>
                      <a:pt x="2373" y="3121"/>
                      <a:pt x="2379" y="3119"/>
                      <a:pt x="2385" y="3115"/>
                    </a:cubicBezTo>
                    <a:cubicBezTo>
                      <a:pt x="2680" y="2925"/>
                      <a:pt x="2674" y="466"/>
                      <a:pt x="1875" y="73"/>
                    </a:cubicBezTo>
                    <a:cubicBezTo>
                      <a:pt x="1775" y="24"/>
                      <a:pt x="1655" y="0"/>
                      <a:pt x="152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4" name="Google Shape;9724;p63"/>
              <p:cNvSpPr/>
              <p:nvPr/>
            </p:nvSpPr>
            <p:spPr>
              <a:xfrm>
                <a:off x="6027475" y="3108350"/>
                <a:ext cx="51250" cy="39925"/>
              </a:xfrm>
              <a:custGeom>
                <a:avLst/>
                <a:gdLst/>
                <a:ahLst/>
                <a:cxnLst/>
                <a:rect l="l" t="t" r="r" b="b"/>
                <a:pathLst>
                  <a:path w="2050" h="1597" extrusionOk="0">
                    <a:moveTo>
                      <a:pt x="841" y="498"/>
                    </a:moveTo>
                    <a:cubicBezTo>
                      <a:pt x="1103" y="498"/>
                      <a:pt x="1378" y="690"/>
                      <a:pt x="1367" y="828"/>
                    </a:cubicBezTo>
                    <a:cubicBezTo>
                      <a:pt x="1353" y="1012"/>
                      <a:pt x="1139" y="1088"/>
                      <a:pt x="919" y="1088"/>
                    </a:cubicBezTo>
                    <a:cubicBezTo>
                      <a:pt x="654" y="1088"/>
                      <a:pt x="379" y="977"/>
                      <a:pt x="433" y="809"/>
                    </a:cubicBezTo>
                    <a:cubicBezTo>
                      <a:pt x="508" y="579"/>
                      <a:pt x="672" y="498"/>
                      <a:pt x="841" y="498"/>
                    </a:cubicBezTo>
                    <a:close/>
                    <a:moveTo>
                      <a:pt x="1016" y="0"/>
                    </a:moveTo>
                    <a:cubicBezTo>
                      <a:pt x="391" y="0"/>
                      <a:pt x="1" y="440"/>
                      <a:pt x="64" y="871"/>
                    </a:cubicBezTo>
                    <a:cubicBezTo>
                      <a:pt x="120" y="1287"/>
                      <a:pt x="478" y="1596"/>
                      <a:pt x="1007" y="1596"/>
                    </a:cubicBezTo>
                    <a:cubicBezTo>
                      <a:pt x="1110" y="1596"/>
                      <a:pt x="1220" y="1584"/>
                      <a:pt x="1336" y="1559"/>
                    </a:cubicBezTo>
                    <a:cubicBezTo>
                      <a:pt x="2049" y="1405"/>
                      <a:pt x="1717" y="127"/>
                      <a:pt x="1355" y="41"/>
                    </a:cubicBezTo>
                    <a:cubicBezTo>
                      <a:pt x="1236" y="13"/>
                      <a:pt x="1122" y="0"/>
                      <a:pt x="101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5" name="Google Shape;9725;p63"/>
              <p:cNvSpPr/>
              <p:nvPr/>
            </p:nvSpPr>
            <p:spPr>
              <a:xfrm>
                <a:off x="6031050" y="3148425"/>
                <a:ext cx="35625" cy="32475"/>
              </a:xfrm>
              <a:custGeom>
                <a:avLst/>
                <a:gdLst/>
                <a:ahLst/>
                <a:cxnLst/>
                <a:rect l="l" t="t" r="r" b="b"/>
                <a:pathLst>
                  <a:path w="1425" h="1299" extrusionOk="0">
                    <a:moveTo>
                      <a:pt x="20" y="0"/>
                    </a:moveTo>
                    <a:cubicBezTo>
                      <a:pt x="8" y="0"/>
                      <a:pt x="1" y="6"/>
                      <a:pt x="1" y="18"/>
                    </a:cubicBezTo>
                    <a:cubicBezTo>
                      <a:pt x="1" y="197"/>
                      <a:pt x="380" y="1298"/>
                      <a:pt x="579" y="1298"/>
                    </a:cubicBezTo>
                    <a:cubicBezTo>
                      <a:pt x="592" y="1298"/>
                      <a:pt x="604" y="1294"/>
                      <a:pt x="615" y="1284"/>
                    </a:cubicBezTo>
                    <a:cubicBezTo>
                      <a:pt x="791" y="1137"/>
                      <a:pt x="1425" y="164"/>
                      <a:pt x="1319" y="164"/>
                    </a:cubicBezTo>
                    <a:cubicBezTo>
                      <a:pt x="1313" y="164"/>
                      <a:pt x="1307" y="166"/>
                      <a:pt x="1298" y="171"/>
                    </a:cubicBezTo>
                    <a:cubicBezTo>
                      <a:pt x="1174" y="237"/>
                      <a:pt x="1045" y="262"/>
                      <a:pt x="917" y="262"/>
                    </a:cubicBezTo>
                    <a:cubicBezTo>
                      <a:pt x="504" y="262"/>
                      <a:pt x="112" y="0"/>
                      <a:pt x="2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6" name="Google Shape;9726;p63"/>
              <p:cNvSpPr/>
              <p:nvPr/>
            </p:nvSpPr>
            <p:spPr>
              <a:xfrm>
                <a:off x="6081450" y="3075750"/>
                <a:ext cx="67025" cy="78050"/>
              </a:xfrm>
              <a:custGeom>
                <a:avLst/>
                <a:gdLst/>
                <a:ahLst/>
                <a:cxnLst/>
                <a:rect l="l" t="t" r="r" b="b"/>
                <a:pathLst>
                  <a:path w="2681" h="3122" extrusionOk="0">
                    <a:moveTo>
                      <a:pt x="1156" y="0"/>
                    </a:moveTo>
                    <a:cubicBezTo>
                      <a:pt x="1026" y="0"/>
                      <a:pt x="906" y="24"/>
                      <a:pt x="806" y="73"/>
                    </a:cubicBezTo>
                    <a:cubicBezTo>
                      <a:pt x="7" y="466"/>
                      <a:pt x="1" y="2925"/>
                      <a:pt x="296" y="3115"/>
                    </a:cubicBezTo>
                    <a:cubicBezTo>
                      <a:pt x="302" y="3119"/>
                      <a:pt x="308" y="3121"/>
                      <a:pt x="314" y="3121"/>
                    </a:cubicBezTo>
                    <a:cubicBezTo>
                      <a:pt x="501" y="3121"/>
                      <a:pt x="350" y="1071"/>
                      <a:pt x="1095" y="958"/>
                    </a:cubicBezTo>
                    <a:cubicBezTo>
                      <a:pt x="1149" y="950"/>
                      <a:pt x="1203" y="946"/>
                      <a:pt x="1256" y="946"/>
                    </a:cubicBezTo>
                    <a:cubicBezTo>
                      <a:pt x="1869" y="946"/>
                      <a:pt x="2377" y="1437"/>
                      <a:pt x="2537" y="1437"/>
                    </a:cubicBezTo>
                    <a:cubicBezTo>
                      <a:pt x="2566" y="1437"/>
                      <a:pt x="2584" y="1421"/>
                      <a:pt x="2589" y="1382"/>
                    </a:cubicBezTo>
                    <a:cubicBezTo>
                      <a:pt x="2680" y="560"/>
                      <a:pt x="1797" y="0"/>
                      <a:pt x="115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7" name="Google Shape;9727;p63"/>
              <p:cNvSpPr/>
              <p:nvPr/>
            </p:nvSpPr>
            <p:spPr>
              <a:xfrm>
                <a:off x="6088975" y="3108350"/>
                <a:ext cx="51100" cy="39925"/>
              </a:xfrm>
              <a:custGeom>
                <a:avLst/>
                <a:gdLst/>
                <a:ahLst/>
                <a:cxnLst/>
                <a:rect l="l" t="t" r="r" b="b"/>
                <a:pathLst>
                  <a:path w="2044" h="1597" extrusionOk="0">
                    <a:moveTo>
                      <a:pt x="1198" y="498"/>
                    </a:moveTo>
                    <a:cubicBezTo>
                      <a:pt x="1369" y="498"/>
                      <a:pt x="1534" y="579"/>
                      <a:pt x="1611" y="809"/>
                    </a:cubicBezTo>
                    <a:cubicBezTo>
                      <a:pt x="1669" y="977"/>
                      <a:pt x="1393" y="1088"/>
                      <a:pt x="1127" y="1088"/>
                    </a:cubicBezTo>
                    <a:cubicBezTo>
                      <a:pt x="906" y="1088"/>
                      <a:pt x="691" y="1012"/>
                      <a:pt x="677" y="828"/>
                    </a:cubicBezTo>
                    <a:cubicBezTo>
                      <a:pt x="662" y="690"/>
                      <a:pt x="936" y="498"/>
                      <a:pt x="1198" y="498"/>
                    </a:cubicBezTo>
                    <a:close/>
                    <a:moveTo>
                      <a:pt x="1026" y="1"/>
                    </a:moveTo>
                    <a:cubicBezTo>
                      <a:pt x="920" y="1"/>
                      <a:pt x="807" y="13"/>
                      <a:pt x="689" y="41"/>
                    </a:cubicBezTo>
                    <a:cubicBezTo>
                      <a:pt x="333" y="127"/>
                      <a:pt x="1" y="1405"/>
                      <a:pt x="708" y="1559"/>
                    </a:cubicBezTo>
                    <a:cubicBezTo>
                      <a:pt x="823" y="1584"/>
                      <a:pt x="934" y="1596"/>
                      <a:pt x="1037" y="1596"/>
                    </a:cubicBezTo>
                    <a:cubicBezTo>
                      <a:pt x="1566" y="1596"/>
                      <a:pt x="1924" y="1287"/>
                      <a:pt x="1980" y="871"/>
                    </a:cubicBezTo>
                    <a:cubicBezTo>
                      <a:pt x="2043" y="445"/>
                      <a:pt x="1652" y="1"/>
                      <a:pt x="1026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8" name="Google Shape;9728;p63"/>
              <p:cNvSpPr/>
              <p:nvPr/>
            </p:nvSpPr>
            <p:spPr>
              <a:xfrm>
                <a:off x="6101000" y="3148425"/>
                <a:ext cx="35500" cy="32475"/>
              </a:xfrm>
              <a:custGeom>
                <a:avLst/>
                <a:gdLst/>
                <a:ahLst/>
                <a:cxnLst/>
                <a:rect l="l" t="t" r="r" b="b"/>
                <a:pathLst>
                  <a:path w="1420" h="1299" extrusionOk="0">
                    <a:moveTo>
                      <a:pt x="1400" y="0"/>
                    </a:moveTo>
                    <a:cubicBezTo>
                      <a:pt x="1309" y="0"/>
                      <a:pt x="919" y="262"/>
                      <a:pt x="505" y="262"/>
                    </a:cubicBezTo>
                    <a:cubicBezTo>
                      <a:pt x="377" y="262"/>
                      <a:pt x="247" y="237"/>
                      <a:pt x="122" y="171"/>
                    </a:cubicBezTo>
                    <a:cubicBezTo>
                      <a:pt x="114" y="166"/>
                      <a:pt x="107" y="164"/>
                      <a:pt x="102" y="164"/>
                    </a:cubicBezTo>
                    <a:cubicBezTo>
                      <a:pt x="1" y="164"/>
                      <a:pt x="629" y="1137"/>
                      <a:pt x="805" y="1284"/>
                    </a:cubicBezTo>
                    <a:cubicBezTo>
                      <a:pt x="816" y="1294"/>
                      <a:pt x="828" y="1298"/>
                      <a:pt x="841" y="1298"/>
                    </a:cubicBezTo>
                    <a:cubicBezTo>
                      <a:pt x="1040" y="1298"/>
                      <a:pt x="1419" y="197"/>
                      <a:pt x="1419" y="18"/>
                    </a:cubicBezTo>
                    <a:cubicBezTo>
                      <a:pt x="1419" y="6"/>
                      <a:pt x="1413" y="0"/>
                      <a:pt x="1400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9" name="Google Shape;9729;p63"/>
              <p:cNvSpPr/>
              <p:nvPr/>
            </p:nvSpPr>
            <p:spPr>
              <a:xfrm>
                <a:off x="6053175" y="3161925"/>
                <a:ext cx="59650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1808" extrusionOk="0">
                    <a:moveTo>
                      <a:pt x="1193" y="590"/>
                    </a:moveTo>
                    <a:cubicBezTo>
                      <a:pt x="1550" y="590"/>
                      <a:pt x="1845" y="775"/>
                      <a:pt x="1863" y="904"/>
                    </a:cubicBezTo>
                    <a:cubicBezTo>
                      <a:pt x="1882" y="1033"/>
                      <a:pt x="1673" y="1217"/>
                      <a:pt x="1193" y="1217"/>
                    </a:cubicBezTo>
                    <a:cubicBezTo>
                      <a:pt x="708" y="1217"/>
                      <a:pt x="505" y="1027"/>
                      <a:pt x="523" y="904"/>
                    </a:cubicBezTo>
                    <a:cubicBezTo>
                      <a:pt x="548" y="775"/>
                      <a:pt x="837" y="590"/>
                      <a:pt x="1193" y="590"/>
                    </a:cubicBezTo>
                    <a:close/>
                    <a:moveTo>
                      <a:pt x="1193" y="0"/>
                    </a:moveTo>
                    <a:cubicBezTo>
                      <a:pt x="579" y="0"/>
                      <a:pt x="68" y="541"/>
                      <a:pt x="38" y="904"/>
                    </a:cubicBezTo>
                    <a:cubicBezTo>
                      <a:pt x="1" y="1266"/>
                      <a:pt x="357" y="1807"/>
                      <a:pt x="1193" y="1807"/>
                    </a:cubicBezTo>
                    <a:cubicBezTo>
                      <a:pt x="2029" y="1807"/>
                      <a:pt x="2386" y="1266"/>
                      <a:pt x="2349" y="904"/>
                    </a:cubicBezTo>
                    <a:cubicBezTo>
                      <a:pt x="2318" y="541"/>
                      <a:pt x="1808" y="0"/>
                      <a:pt x="1193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730" name="Google Shape;9730;p63"/>
            <p:cNvSpPr/>
            <p:nvPr/>
          </p:nvSpPr>
          <p:spPr>
            <a:xfrm>
              <a:off x="6000725" y="2992450"/>
              <a:ext cx="201725" cy="156325"/>
            </a:xfrm>
            <a:custGeom>
              <a:avLst/>
              <a:gdLst/>
              <a:ahLst/>
              <a:cxnLst/>
              <a:rect l="l" t="t" r="r" b="b"/>
              <a:pathLst>
                <a:path w="8069" h="6253" extrusionOk="0">
                  <a:moveTo>
                    <a:pt x="3158" y="0"/>
                  </a:moveTo>
                  <a:cubicBezTo>
                    <a:pt x="1495" y="0"/>
                    <a:pt x="331" y="1278"/>
                    <a:pt x="187" y="2513"/>
                  </a:cubicBezTo>
                  <a:cubicBezTo>
                    <a:pt x="1" y="4124"/>
                    <a:pt x="396" y="6229"/>
                    <a:pt x="765" y="6229"/>
                  </a:cubicBezTo>
                  <a:cubicBezTo>
                    <a:pt x="773" y="6229"/>
                    <a:pt x="781" y="6228"/>
                    <a:pt x="790" y="6226"/>
                  </a:cubicBezTo>
                  <a:cubicBezTo>
                    <a:pt x="1125" y="6136"/>
                    <a:pt x="520" y="3966"/>
                    <a:pt x="1179" y="3966"/>
                  </a:cubicBezTo>
                  <a:cubicBezTo>
                    <a:pt x="1196" y="3966"/>
                    <a:pt x="1214" y="3967"/>
                    <a:pt x="1232" y="3970"/>
                  </a:cubicBezTo>
                  <a:cubicBezTo>
                    <a:pt x="1480" y="4008"/>
                    <a:pt x="1714" y="4025"/>
                    <a:pt x="1935" y="4025"/>
                  </a:cubicBezTo>
                  <a:cubicBezTo>
                    <a:pt x="3636" y="4025"/>
                    <a:pt x="4527" y="3023"/>
                    <a:pt x="4527" y="3023"/>
                  </a:cubicBezTo>
                  <a:cubicBezTo>
                    <a:pt x="4527" y="3023"/>
                    <a:pt x="5191" y="3810"/>
                    <a:pt x="5664" y="4001"/>
                  </a:cubicBezTo>
                  <a:cubicBezTo>
                    <a:pt x="6137" y="4197"/>
                    <a:pt x="5461" y="6121"/>
                    <a:pt x="5897" y="6250"/>
                  </a:cubicBezTo>
                  <a:cubicBezTo>
                    <a:pt x="5902" y="6252"/>
                    <a:pt x="5907" y="6253"/>
                    <a:pt x="5913" y="6253"/>
                  </a:cubicBezTo>
                  <a:cubicBezTo>
                    <a:pt x="6362" y="6253"/>
                    <a:pt x="8068" y="788"/>
                    <a:pt x="4939" y="460"/>
                  </a:cubicBezTo>
                  <a:cubicBezTo>
                    <a:pt x="4303" y="138"/>
                    <a:pt x="3704" y="0"/>
                    <a:pt x="3158" y="0"/>
                  </a:cubicBezTo>
                  <a:close/>
                </a:path>
              </a:pathLst>
            </a:custGeom>
            <a:solidFill>
              <a:srgbClr val="92A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31" name="Google Shape;9731;p63"/>
          <p:cNvGrpSpPr/>
          <p:nvPr/>
        </p:nvGrpSpPr>
        <p:grpSpPr>
          <a:xfrm>
            <a:off x="6634500" y="3022588"/>
            <a:ext cx="435225" cy="1370250"/>
            <a:chOff x="6634500" y="2992450"/>
            <a:chExt cx="435225" cy="1370250"/>
          </a:xfrm>
        </p:grpSpPr>
        <p:sp>
          <p:nvSpPr>
            <p:cNvPr id="9732" name="Google Shape;9732;p63"/>
            <p:cNvSpPr/>
            <p:nvPr/>
          </p:nvSpPr>
          <p:spPr>
            <a:xfrm>
              <a:off x="6634500" y="3172825"/>
              <a:ext cx="435225" cy="1189875"/>
            </a:xfrm>
            <a:custGeom>
              <a:avLst/>
              <a:gdLst/>
              <a:ahLst/>
              <a:cxnLst/>
              <a:rect l="l" t="t" r="r" b="b"/>
              <a:pathLst>
                <a:path w="17409" h="47595" extrusionOk="0">
                  <a:moveTo>
                    <a:pt x="7150" y="1"/>
                  </a:moveTo>
                  <a:cubicBezTo>
                    <a:pt x="7150" y="1"/>
                    <a:pt x="6910" y="1765"/>
                    <a:pt x="6842" y="2010"/>
                  </a:cubicBezTo>
                  <a:cubicBezTo>
                    <a:pt x="6768" y="2256"/>
                    <a:pt x="6326" y="2453"/>
                    <a:pt x="5674" y="2662"/>
                  </a:cubicBezTo>
                  <a:cubicBezTo>
                    <a:pt x="5017" y="2877"/>
                    <a:pt x="3412" y="2711"/>
                    <a:pt x="2613" y="3203"/>
                  </a:cubicBezTo>
                  <a:cubicBezTo>
                    <a:pt x="1820" y="3689"/>
                    <a:pt x="1931" y="5828"/>
                    <a:pt x="1931" y="7094"/>
                  </a:cubicBezTo>
                  <a:cubicBezTo>
                    <a:pt x="1931" y="8354"/>
                    <a:pt x="1396" y="10727"/>
                    <a:pt x="1150" y="11814"/>
                  </a:cubicBezTo>
                  <a:cubicBezTo>
                    <a:pt x="911" y="12902"/>
                    <a:pt x="868" y="16179"/>
                    <a:pt x="831" y="17058"/>
                  </a:cubicBezTo>
                  <a:cubicBezTo>
                    <a:pt x="800" y="17937"/>
                    <a:pt x="665" y="19172"/>
                    <a:pt x="597" y="19701"/>
                  </a:cubicBezTo>
                  <a:cubicBezTo>
                    <a:pt x="523" y="20229"/>
                    <a:pt x="1" y="21569"/>
                    <a:pt x="474" y="22387"/>
                  </a:cubicBezTo>
                  <a:cubicBezTo>
                    <a:pt x="1074" y="23418"/>
                    <a:pt x="1448" y="23751"/>
                    <a:pt x="1633" y="23751"/>
                  </a:cubicBezTo>
                  <a:cubicBezTo>
                    <a:pt x="1692" y="23751"/>
                    <a:pt x="1732" y="23716"/>
                    <a:pt x="1753" y="23659"/>
                  </a:cubicBezTo>
                  <a:cubicBezTo>
                    <a:pt x="1876" y="23333"/>
                    <a:pt x="1230" y="22700"/>
                    <a:pt x="1163" y="22209"/>
                  </a:cubicBezTo>
                  <a:cubicBezTo>
                    <a:pt x="1107" y="21806"/>
                    <a:pt x="1221" y="21170"/>
                    <a:pt x="1355" y="21170"/>
                  </a:cubicBezTo>
                  <a:cubicBezTo>
                    <a:pt x="1384" y="21170"/>
                    <a:pt x="1415" y="21202"/>
                    <a:pt x="1445" y="21274"/>
                  </a:cubicBezTo>
                  <a:cubicBezTo>
                    <a:pt x="1579" y="21599"/>
                    <a:pt x="1559" y="22299"/>
                    <a:pt x="1840" y="22299"/>
                  </a:cubicBezTo>
                  <a:cubicBezTo>
                    <a:pt x="1883" y="22299"/>
                    <a:pt x="1934" y="22282"/>
                    <a:pt x="1992" y="22245"/>
                  </a:cubicBezTo>
                  <a:cubicBezTo>
                    <a:pt x="2288" y="22061"/>
                    <a:pt x="2232" y="20881"/>
                    <a:pt x="2146" y="20322"/>
                  </a:cubicBezTo>
                  <a:cubicBezTo>
                    <a:pt x="2042" y="19602"/>
                    <a:pt x="2140" y="19301"/>
                    <a:pt x="2195" y="18717"/>
                  </a:cubicBezTo>
                  <a:cubicBezTo>
                    <a:pt x="2244" y="18158"/>
                    <a:pt x="3203" y="14992"/>
                    <a:pt x="3369" y="13572"/>
                  </a:cubicBezTo>
                  <a:cubicBezTo>
                    <a:pt x="3640" y="11243"/>
                    <a:pt x="4586" y="7118"/>
                    <a:pt x="4586" y="7118"/>
                  </a:cubicBezTo>
                  <a:cubicBezTo>
                    <a:pt x="4728" y="7997"/>
                    <a:pt x="4648" y="10665"/>
                    <a:pt x="4685" y="12319"/>
                  </a:cubicBezTo>
                  <a:cubicBezTo>
                    <a:pt x="4715" y="13966"/>
                    <a:pt x="4463" y="15798"/>
                    <a:pt x="4334" y="18521"/>
                  </a:cubicBezTo>
                  <a:cubicBezTo>
                    <a:pt x="4230" y="20813"/>
                    <a:pt x="3425" y="28527"/>
                    <a:pt x="3732" y="31091"/>
                  </a:cubicBezTo>
                  <a:cubicBezTo>
                    <a:pt x="4045" y="33654"/>
                    <a:pt x="4015" y="35738"/>
                    <a:pt x="4254" y="37280"/>
                  </a:cubicBezTo>
                  <a:cubicBezTo>
                    <a:pt x="4500" y="38823"/>
                    <a:pt x="5355" y="42118"/>
                    <a:pt x="5269" y="42634"/>
                  </a:cubicBezTo>
                  <a:cubicBezTo>
                    <a:pt x="5201" y="43126"/>
                    <a:pt x="5250" y="43624"/>
                    <a:pt x="5410" y="44091"/>
                  </a:cubicBezTo>
                  <a:cubicBezTo>
                    <a:pt x="5551" y="44441"/>
                    <a:pt x="5090" y="45652"/>
                    <a:pt x="4949" y="46248"/>
                  </a:cubicBezTo>
                  <a:cubicBezTo>
                    <a:pt x="4808" y="46845"/>
                    <a:pt x="5521" y="47595"/>
                    <a:pt x="6142" y="47595"/>
                  </a:cubicBezTo>
                  <a:cubicBezTo>
                    <a:pt x="6768" y="47595"/>
                    <a:pt x="7482" y="46605"/>
                    <a:pt x="7377" y="46144"/>
                  </a:cubicBezTo>
                  <a:cubicBezTo>
                    <a:pt x="7273" y="45689"/>
                    <a:pt x="7211" y="44300"/>
                    <a:pt x="7328" y="43611"/>
                  </a:cubicBezTo>
                  <a:cubicBezTo>
                    <a:pt x="7445" y="42917"/>
                    <a:pt x="7168" y="42862"/>
                    <a:pt x="7168" y="42302"/>
                  </a:cubicBezTo>
                  <a:cubicBezTo>
                    <a:pt x="7168" y="41749"/>
                    <a:pt x="7377" y="37969"/>
                    <a:pt x="7402" y="34656"/>
                  </a:cubicBezTo>
                  <a:cubicBezTo>
                    <a:pt x="7414" y="33254"/>
                    <a:pt x="7518" y="32043"/>
                    <a:pt x="7869" y="28865"/>
                  </a:cubicBezTo>
                  <a:cubicBezTo>
                    <a:pt x="8305" y="24882"/>
                    <a:pt x="8699" y="21096"/>
                    <a:pt x="8699" y="21096"/>
                  </a:cubicBezTo>
                  <a:cubicBezTo>
                    <a:pt x="8699" y="21096"/>
                    <a:pt x="9092" y="24882"/>
                    <a:pt x="9528" y="28865"/>
                  </a:cubicBezTo>
                  <a:cubicBezTo>
                    <a:pt x="9879" y="32049"/>
                    <a:pt x="9989" y="33254"/>
                    <a:pt x="9996" y="34656"/>
                  </a:cubicBezTo>
                  <a:cubicBezTo>
                    <a:pt x="10014" y="37969"/>
                    <a:pt x="10229" y="41743"/>
                    <a:pt x="10229" y="42302"/>
                  </a:cubicBezTo>
                  <a:cubicBezTo>
                    <a:pt x="10229" y="42868"/>
                    <a:pt x="9953" y="42923"/>
                    <a:pt x="10069" y="43611"/>
                  </a:cubicBezTo>
                  <a:cubicBezTo>
                    <a:pt x="10180" y="44300"/>
                    <a:pt x="10118" y="45695"/>
                    <a:pt x="10020" y="46144"/>
                  </a:cubicBezTo>
                  <a:cubicBezTo>
                    <a:pt x="9916" y="46599"/>
                    <a:pt x="10635" y="47595"/>
                    <a:pt x="11249" y="47595"/>
                  </a:cubicBezTo>
                  <a:cubicBezTo>
                    <a:pt x="11870" y="47595"/>
                    <a:pt x="12583" y="46845"/>
                    <a:pt x="12448" y="46248"/>
                  </a:cubicBezTo>
                  <a:cubicBezTo>
                    <a:pt x="12307" y="45652"/>
                    <a:pt x="11852" y="44441"/>
                    <a:pt x="11987" y="44091"/>
                  </a:cubicBezTo>
                  <a:cubicBezTo>
                    <a:pt x="12147" y="43624"/>
                    <a:pt x="12196" y="43126"/>
                    <a:pt x="12128" y="42634"/>
                  </a:cubicBezTo>
                  <a:cubicBezTo>
                    <a:pt x="12042" y="42118"/>
                    <a:pt x="12897" y="38823"/>
                    <a:pt x="13143" y="37280"/>
                  </a:cubicBezTo>
                  <a:cubicBezTo>
                    <a:pt x="13389" y="35738"/>
                    <a:pt x="13352" y="33654"/>
                    <a:pt x="13665" y="31091"/>
                  </a:cubicBezTo>
                  <a:cubicBezTo>
                    <a:pt x="13979" y="28527"/>
                    <a:pt x="13167" y="20813"/>
                    <a:pt x="13063" y="18521"/>
                  </a:cubicBezTo>
                  <a:cubicBezTo>
                    <a:pt x="12934" y="15798"/>
                    <a:pt x="12682" y="13966"/>
                    <a:pt x="12712" y="12319"/>
                  </a:cubicBezTo>
                  <a:cubicBezTo>
                    <a:pt x="12749" y="10665"/>
                    <a:pt x="12669" y="7997"/>
                    <a:pt x="12811" y="7118"/>
                  </a:cubicBezTo>
                  <a:cubicBezTo>
                    <a:pt x="12811" y="7118"/>
                    <a:pt x="13757" y="11243"/>
                    <a:pt x="14028" y="13572"/>
                  </a:cubicBezTo>
                  <a:cubicBezTo>
                    <a:pt x="14194" y="14992"/>
                    <a:pt x="15153" y="18158"/>
                    <a:pt x="15202" y="18717"/>
                  </a:cubicBezTo>
                  <a:cubicBezTo>
                    <a:pt x="15257" y="19301"/>
                    <a:pt x="15356" y="19602"/>
                    <a:pt x="15251" y="20322"/>
                  </a:cubicBezTo>
                  <a:cubicBezTo>
                    <a:pt x="15171" y="20881"/>
                    <a:pt x="15116" y="22055"/>
                    <a:pt x="15405" y="22245"/>
                  </a:cubicBezTo>
                  <a:cubicBezTo>
                    <a:pt x="15464" y="22282"/>
                    <a:pt x="15514" y="22299"/>
                    <a:pt x="15557" y="22299"/>
                  </a:cubicBezTo>
                  <a:cubicBezTo>
                    <a:pt x="15838" y="22299"/>
                    <a:pt x="15819" y="21599"/>
                    <a:pt x="15952" y="21274"/>
                  </a:cubicBezTo>
                  <a:cubicBezTo>
                    <a:pt x="15982" y="21202"/>
                    <a:pt x="16013" y="21170"/>
                    <a:pt x="16043" y="21170"/>
                  </a:cubicBezTo>
                  <a:cubicBezTo>
                    <a:pt x="16177" y="21170"/>
                    <a:pt x="16290" y="21806"/>
                    <a:pt x="16234" y="22209"/>
                  </a:cubicBezTo>
                  <a:cubicBezTo>
                    <a:pt x="16167" y="22700"/>
                    <a:pt x="15521" y="23327"/>
                    <a:pt x="15644" y="23659"/>
                  </a:cubicBezTo>
                  <a:cubicBezTo>
                    <a:pt x="15665" y="23714"/>
                    <a:pt x="15705" y="23748"/>
                    <a:pt x="15764" y="23748"/>
                  </a:cubicBezTo>
                  <a:cubicBezTo>
                    <a:pt x="15948" y="23748"/>
                    <a:pt x="16323" y="23420"/>
                    <a:pt x="16923" y="22387"/>
                  </a:cubicBezTo>
                  <a:cubicBezTo>
                    <a:pt x="17409" y="21575"/>
                    <a:pt x="16886" y="20229"/>
                    <a:pt x="16818" y="19701"/>
                  </a:cubicBezTo>
                  <a:cubicBezTo>
                    <a:pt x="16745" y="19178"/>
                    <a:pt x="16616" y="17937"/>
                    <a:pt x="16579" y="17058"/>
                  </a:cubicBezTo>
                  <a:cubicBezTo>
                    <a:pt x="16548" y="16185"/>
                    <a:pt x="16505" y="12902"/>
                    <a:pt x="16259" y="11814"/>
                  </a:cubicBezTo>
                  <a:cubicBezTo>
                    <a:pt x="16013" y="10727"/>
                    <a:pt x="15478" y="8354"/>
                    <a:pt x="15478" y="7094"/>
                  </a:cubicBezTo>
                  <a:cubicBezTo>
                    <a:pt x="15478" y="5828"/>
                    <a:pt x="15589" y="3695"/>
                    <a:pt x="14796" y="3203"/>
                  </a:cubicBezTo>
                  <a:cubicBezTo>
                    <a:pt x="14003" y="2711"/>
                    <a:pt x="12393" y="2871"/>
                    <a:pt x="11741" y="2662"/>
                  </a:cubicBezTo>
                  <a:cubicBezTo>
                    <a:pt x="11084" y="2453"/>
                    <a:pt x="10641" y="2256"/>
                    <a:pt x="10573" y="2010"/>
                  </a:cubicBezTo>
                  <a:cubicBezTo>
                    <a:pt x="10500" y="1765"/>
                    <a:pt x="10260" y="1"/>
                    <a:pt x="10260" y="1"/>
                  </a:cubicBezTo>
                  <a:lnTo>
                    <a:pt x="8705" y="37"/>
                  </a:lnTo>
                  <a:lnTo>
                    <a:pt x="7150" y="1"/>
                  </a:lnTo>
                  <a:close/>
                </a:path>
              </a:pathLst>
            </a:custGeom>
            <a:solidFill>
              <a:srgbClr val="F9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3" name="Google Shape;9733;p63"/>
            <p:cNvSpPr/>
            <p:nvPr/>
          </p:nvSpPr>
          <p:spPr>
            <a:xfrm>
              <a:off x="6776950" y="3018075"/>
              <a:ext cx="150475" cy="201175"/>
            </a:xfrm>
            <a:custGeom>
              <a:avLst/>
              <a:gdLst/>
              <a:ahLst/>
              <a:cxnLst/>
              <a:rect l="l" t="t" r="r" b="b"/>
              <a:pathLst>
                <a:path w="6019" h="8047" extrusionOk="0">
                  <a:moveTo>
                    <a:pt x="3007" y="1"/>
                  </a:moveTo>
                  <a:cubicBezTo>
                    <a:pt x="50" y="1"/>
                    <a:pt x="1" y="1316"/>
                    <a:pt x="216" y="3916"/>
                  </a:cubicBezTo>
                  <a:cubicBezTo>
                    <a:pt x="431" y="6510"/>
                    <a:pt x="1968" y="8047"/>
                    <a:pt x="3007" y="8047"/>
                  </a:cubicBezTo>
                  <a:cubicBezTo>
                    <a:pt x="4046" y="8047"/>
                    <a:pt x="5576" y="6510"/>
                    <a:pt x="5797" y="3916"/>
                  </a:cubicBezTo>
                  <a:cubicBezTo>
                    <a:pt x="6019" y="1316"/>
                    <a:pt x="5963" y="1"/>
                    <a:pt x="3007" y="1"/>
                  </a:cubicBezTo>
                  <a:close/>
                </a:path>
              </a:pathLst>
            </a:custGeom>
            <a:solidFill>
              <a:srgbClr val="F9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4" name="Google Shape;9734;p63"/>
            <p:cNvSpPr/>
            <p:nvPr/>
          </p:nvSpPr>
          <p:spPr>
            <a:xfrm>
              <a:off x="6768450" y="2992450"/>
              <a:ext cx="201575" cy="156325"/>
            </a:xfrm>
            <a:custGeom>
              <a:avLst/>
              <a:gdLst/>
              <a:ahLst/>
              <a:cxnLst/>
              <a:rect l="l" t="t" r="r" b="b"/>
              <a:pathLst>
                <a:path w="8063" h="6253" extrusionOk="0">
                  <a:moveTo>
                    <a:pt x="3154" y="0"/>
                  </a:moveTo>
                  <a:cubicBezTo>
                    <a:pt x="1492" y="0"/>
                    <a:pt x="325" y="1278"/>
                    <a:pt x="181" y="2513"/>
                  </a:cubicBezTo>
                  <a:cubicBezTo>
                    <a:pt x="1" y="4124"/>
                    <a:pt x="397" y="6229"/>
                    <a:pt x="765" y="6229"/>
                  </a:cubicBezTo>
                  <a:cubicBezTo>
                    <a:pt x="773" y="6229"/>
                    <a:pt x="781" y="6228"/>
                    <a:pt x="790" y="6226"/>
                  </a:cubicBezTo>
                  <a:cubicBezTo>
                    <a:pt x="1125" y="6136"/>
                    <a:pt x="520" y="3966"/>
                    <a:pt x="1173" y="3966"/>
                  </a:cubicBezTo>
                  <a:cubicBezTo>
                    <a:pt x="1190" y="3966"/>
                    <a:pt x="1208" y="3967"/>
                    <a:pt x="1226" y="3970"/>
                  </a:cubicBezTo>
                  <a:cubicBezTo>
                    <a:pt x="1475" y="4008"/>
                    <a:pt x="1710" y="4025"/>
                    <a:pt x="1931" y="4025"/>
                  </a:cubicBezTo>
                  <a:cubicBezTo>
                    <a:pt x="3635" y="4025"/>
                    <a:pt x="4521" y="3023"/>
                    <a:pt x="4521" y="3023"/>
                  </a:cubicBezTo>
                  <a:cubicBezTo>
                    <a:pt x="4521" y="3023"/>
                    <a:pt x="5185" y="3810"/>
                    <a:pt x="5664" y="4001"/>
                  </a:cubicBezTo>
                  <a:cubicBezTo>
                    <a:pt x="6137" y="4197"/>
                    <a:pt x="5461" y="6121"/>
                    <a:pt x="5898" y="6250"/>
                  </a:cubicBezTo>
                  <a:cubicBezTo>
                    <a:pt x="5902" y="6252"/>
                    <a:pt x="5907" y="6253"/>
                    <a:pt x="5912" y="6253"/>
                  </a:cubicBezTo>
                  <a:cubicBezTo>
                    <a:pt x="6356" y="6253"/>
                    <a:pt x="8062" y="788"/>
                    <a:pt x="4933" y="460"/>
                  </a:cubicBezTo>
                  <a:cubicBezTo>
                    <a:pt x="4299" y="138"/>
                    <a:pt x="3700" y="0"/>
                    <a:pt x="3154" y="0"/>
                  </a:cubicBezTo>
                  <a:close/>
                </a:path>
              </a:pathLst>
            </a:custGeom>
            <a:solidFill>
              <a:srgbClr val="E6E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35" name="Google Shape;9735;p63"/>
          <p:cNvSpPr/>
          <p:nvPr/>
        </p:nvSpPr>
        <p:spPr>
          <a:xfrm>
            <a:off x="6624825" y="3676288"/>
            <a:ext cx="53450" cy="104650"/>
          </a:xfrm>
          <a:custGeom>
            <a:avLst/>
            <a:gdLst/>
            <a:ahLst/>
            <a:cxnLst/>
            <a:rect l="l" t="t" r="r" b="b"/>
            <a:pathLst>
              <a:path w="2138" h="4186" extrusionOk="0">
                <a:moveTo>
                  <a:pt x="2002" y="0"/>
                </a:moveTo>
                <a:cubicBezTo>
                  <a:pt x="1977" y="0"/>
                  <a:pt x="1952" y="11"/>
                  <a:pt x="1931" y="36"/>
                </a:cubicBezTo>
                <a:cubicBezTo>
                  <a:pt x="1912" y="61"/>
                  <a:pt x="1" y="2495"/>
                  <a:pt x="1482" y="4148"/>
                </a:cubicBezTo>
                <a:cubicBezTo>
                  <a:pt x="1500" y="4173"/>
                  <a:pt x="1525" y="4185"/>
                  <a:pt x="1556" y="4185"/>
                </a:cubicBezTo>
                <a:cubicBezTo>
                  <a:pt x="1580" y="4185"/>
                  <a:pt x="1599" y="4173"/>
                  <a:pt x="1617" y="4161"/>
                </a:cubicBezTo>
                <a:cubicBezTo>
                  <a:pt x="1654" y="4124"/>
                  <a:pt x="1660" y="4062"/>
                  <a:pt x="1623" y="4025"/>
                </a:cubicBezTo>
                <a:cubicBezTo>
                  <a:pt x="247" y="2489"/>
                  <a:pt x="2060" y="178"/>
                  <a:pt x="2078" y="159"/>
                </a:cubicBezTo>
                <a:cubicBezTo>
                  <a:pt x="2137" y="86"/>
                  <a:pt x="2072" y="0"/>
                  <a:pt x="2002" y="0"/>
                </a:cubicBezTo>
                <a:close/>
              </a:path>
            </a:pathLst>
          </a:custGeom>
          <a:solidFill>
            <a:srgbClr val="667E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6" name="Google Shape;9736;p63"/>
          <p:cNvSpPr/>
          <p:nvPr/>
        </p:nvSpPr>
        <p:spPr>
          <a:xfrm>
            <a:off x="7030350" y="3650688"/>
            <a:ext cx="41225" cy="132550"/>
          </a:xfrm>
          <a:custGeom>
            <a:avLst/>
            <a:gdLst/>
            <a:ahLst/>
            <a:cxnLst/>
            <a:rect l="l" t="t" r="r" b="b"/>
            <a:pathLst>
              <a:path w="1649" h="5302" extrusionOk="0">
                <a:moveTo>
                  <a:pt x="131" y="0"/>
                </a:moveTo>
                <a:cubicBezTo>
                  <a:pt x="67" y="0"/>
                  <a:pt x="0" y="63"/>
                  <a:pt x="44" y="138"/>
                </a:cubicBezTo>
                <a:cubicBezTo>
                  <a:pt x="56" y="169"/>
                  <a:pt x="1433" y="3316"/>
                  <a:pt x="216" y="5154"/>
                </a:cubicBezTo>
                <a:cubicBezTo>
                  <a:pt x="185" y="5197"/>
                  <a:pt x="198" y="5258"/>
                  <a:pt x="241" y="5289"/>
                </a:cubicBezTo>
                <a:cubicBezTo>
                  <a:pt x="259" y="5295"/>
                  <a:pt x="278" y="5302"/>
                  <a:pt x="296" y="5302"/>
                </a:cubicBezTo>
                <a:cubicBezTo>
                  <a:pt x="327" y="5302"/>
                  <a:pt x="357" y="5283"/>
                  <a:pt x="376" y="5258"/>
                </a:cubicBezTo>
                <a:cubicBezTo>
                  <a:pt x="1648" y="3341"/>
                  <a:pt x="271" y="194"/>
                  <a:pt x="216" y="65"/>
                </a:cubicBezTo>
                <a:cubicBezTo>
                  <a:pt x="201" y="19"/>
                  <a:pt x="166" y="0"/>
                  <a:pt x="131" y="0"/>
                </a:cubicBezTo>
                <a:close/>
              </a:path>
            </a:pathLst>
          </a:custGeom>
          <a:solidFill>
            <a:srgbClr val="667E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7" name="Google Shape;9737;p63"/>
          <p:cNvSpPr/>
          <p:nvPr/>
        </p:nvSpPr>
        <p:spPr>
          <a:xfrm>
            <a:off x="6642500" y="3681138"/>
            <a:ext cx="29675" cy="86725"/>
          </a:xfrm>
          <a:custGeom>
            <a:avLst/>
            <a:gdLst/>
            <a:ahLst/>
            <a:cxnLst/>
            <a:rect l="l" t="t" r="r" b="b"/>
            <a:pathLst>
              <a:path w="1187" h="3469" extrusionOk="0">
                <a:moveTo>
                  <a:pt x="1056" y="1"/>
                </a:moveTo>
                <a:cubicBezTo>
                  <a:pt x="1027" y="1"/>
                  <a:pt x="998" y="14"/>
                  <a:pt x="978" y="45"/>
                </a:cubicBezTo>
                <a:cubicBezTo>
                  <a:pt x="941" y="113"/>
                  <a:pt x="1" y="1668"/>
                  <a:pt x="529" y="3401"/>
                </a:cubicBezTo>
                <a:cubicBezTo>
                  <a:pt x="541" y="3438"/>
                  <a:pt x="578" y="3469"/>
                  <a:pt x="621" y="3469"/>
                </a:cubicBezTo>
                <a:cubicBezTo>
                  <a:pt x="628" y="3469"/>
                  <a:pt x="640" y="3463"/>
                  <a:pt x="646" y="3463"/>
                </a:cubicBezTo>
                <a:cubicBezTo>
                  <a:pt x="695" y="3444"/>
                  <a:pt x="726" y="3395"/>
                  <a:pt x="707" y="3346"/>
                </a:cubicBezTo>
                <a:cubicBezTo>
                  <a:pt x="203" y="1699"/>
                  <a:pt x="1132" y="162"/>
                  <a:pt x="1144" y="143"/>
                </a:cubicBezTo>
                <a:cubicBezTo>
                  <a:pt x="1187" y="70"/>
                  <a:pt x="1122" y="1"/>
                  <a:pt x="1056" y="1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8" name="Google Shape;9738;p63"/>
          <p:cNvSpPr/>
          <p:nvPr/>
        </p:nvSpPr>
        <p:spPr>
          <a:xfrm>
            <a:off x="7028650" y="3675338"/>
            <a:ext cx="35850" cy="94850"/>
          </a:xfrm>
          <a:custGeom>
            <a:avLst/>
            <a:gdLst/>
            <a:ahLst/>
            <a:cxnLst/>
            <a:rect l="l" t="t" r="r" b="b"/>
            <a:pathLst>
              <a:path w="1434" h="3794" extrusionOk="0">
                <a:moveTo>
                  <a:pt x="121" y="0"/>
                </a:moveTo>
                <a:cubicBezTo>
                  <a:pt x="58" y="0"/>
                  <a:pt x="0" y="64"/>
                  <a:pt x="38" y="136"/>
                </a:cubicBezTo>
                <a:cubicBezTo>
                  <a:pt x="44" y="160"/>
                  <a:pt x="1225" y="2158"/>
                  <a:pt x="585" y="3664"/>
                </a:cubicBezTo>
                <a:cubicBezTo>
                  <a:pt x="561" y="3707"/>
                  <a:pt x="585" y="3768"/>
                  <a:pt x="634" y="3787"/>
                </a:cubicBezTo>
                <a:cubicBezTo>
                  <a:pt x="647" y="3793"/>
                  <a:pt x="659" y="3793"/>
                  <a:pt x="671" y="3793"/>
                </a:cubicBezTo>
                <a:cubicBezTo>
                  <a:pt x="708" y="3793"/>
                  <a:pt x="745" y="3768"/>
                  <a:pt x="757" y="3738"/>
                </a:cubicBezTo>
                <a:cubicBezTo>
                  <a:pt x="1434" y="2140"/>
                  <a:pt x="247" y="123"/>
                  <a:pt x="198" y="44"/>
                </a:cubicBezTo>
                <a:cubicBezTo>
                  <a:pt x="177" y="13"/>
                  <a:pt x="148" y="0"/>
                  <a:pt x="121" y="0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9" name="Google Shape;9739;p63"/>
          <p:cNvSpPr/>
          <p:nvPr/>
        </p:nvSpPr>
        <p:spPr>
          <a:xfrm>
            <a:off x="6772875" y="4044738"/>
            <a:ext cx="32550" cy="313550"/>
          </a:xfrm>
          <a:custGeom>
            <a:avLst/>
            <a:gdLst/>
            <a:ahLst/>
            <a:cxnLst/>
            <a:rect l="l" t="t" r="r" b="b"/>
            <a:pathLst>
              <a:path w="1302" h="12542" extrusionOk="0">
                <a:moveTo>
                  <a:pt x="105" y="0"/>
                </a:moveTo>
                <a:cubicBezTo>
                  <a:pt x="53" y="0"/>
                  <a:pt x="1" y="37"/>
                  <a:pt x="10" y="106"/>
                </a:cubicBezTo>
                <a:cubicBezTo>
                  <a:pt x="35" y="444"/>
                  <a:pt x="643" y="8361"/>
                  <a:pt x="902" y="9184"/>
                </a:cubicBezTo>
                <a:cubicBezTo>
                  <a:pt x="1111" y="9879"/>
                  <a:pt x="1098" y="11410"/>
                  <a:pt x="1086" y="12147"/>
                </a:cubicBezTo>
                <a:lnTo>
                  <a:pt x="1086" y="12448"/>
                </a:lnTo>
                <a:cubicBezTo>
                  <a:pt x="1086" y="12497"/>
                  <a:pt x="1129" y="12541"/>
                  <a:pt x="1184" y="12541"/>
                </a:cubicBezTo>
                <a:cubicBezTo>
                  <a:pt x="1187" y="12541"/>
                  <a:pt x="1191" y="12541"/>
                  <a:pt x="1194" y="12541"/>
                </a:cubicBezTo>
                <a:cubicBezTo>
                  <a:pt x="1239" y="12541"/>
                  <a:pt x="1277" y="12500"/>
                  <a:pt x="1277" y="12448"/>
                </a:cubicBezTo>
                <a:lnTo>
                  <a:pt x="1277" y="12147"/>
                </a:lnTo>
                <a:cubicBezTo>
                  <a:pt x="1283" y="11348"/>
                  <a:pt x="1301" y="9854"/>
                  <a:pt x="1080" y="9129"/>
                </a:cubicBezTo>
                <a:cubicBezTo>
                  <a:pt x="834" y="8324"/>
                  <a:pt x="201" y="173"/>
                  <a:pt x="201" y="93"/>
                </a:cubicBezTo>
                <a:cubicBezTo>
                  <a:pt x="198" y="30"/>
                  <a:pt x="151" y="0"/>
                  <a:pt x="105" y="0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0" name="Google Shape;9740;p63"/>
          <p:cNvSpPr/>
          <p:nvPr/>
        </p:nvSpPr>
        <p:spPr>
          <a:xfrm>
            <a:off x="6771275" y="4240900"/>
            <a:ext cx="29350" cy="92000"/>
          </a:xfrm>
          <a:custGeom>
            <a:avLst/>
            <a:gdLst/>
            <a:ahLst/>
            <a:cxnLst/>
            <a:rect l="l" t="t" r="r" b="b"/>
            <a:pathLst>
              <a:path w="1174" h="3680" extrusionOk="0">
                <a:moveTo>
                  <a:pt x="1052" y="1"/>
                </a:moveTo>
                <a:cubicBezTo>
                  <a:pt x="1013" y="1"/>
                  <a:pt x="975" y="24"/>
                  <a:pt x="966" y="77"/>
                </a:cubicBezTo>
                <a:cubicBezTo>
                  <a:pt x="953" y="102"/>
                  <a:pt x="197" y="2628"/>
                  <a:pt x="13" y="3568"/>
                </a:cubicBezTo>
                <a:cubicBezTo>
                  <a:pt x="1" y="3624"/>
                  <a:pt x="37" y="3673"/>
                  <a:pt x="87" y="3679"/>
                </a:cubicBezTo>
                <a:lnTo>
                  <a:pt x="105" y="3679"/>
                </a:lnTo>
                <a:cubicBezTo>
                  <a:pt x="148" y="3679"/>
                  <a:pt x="185" y="3648"/>
                  <a:pt x="197" y="3605"/>
                </a:cubicBezTo>
                <a:cubicBezTo>
                  <a:pt x="382" y="2665"/>
                  <a:pt x="1138" y="157"/>
                  <a:pt x="1144" y="132"/>
                </a:cubicBezTo>
                <a:cubicBezTo>
                  <a:pt x="1174" y="54"/>
                  <a:pt x="1111" y="1"/>
                  <a:pt x="1052" y="1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1" name="Google Shape;9741;p63"/>
          <p:cNvSpPr/>
          <p:nvPr/>
        </p:nvSpPr>
        <p:spPr>
          <a:xfrm>
            <a:off x="6901125" y="4051238"/>
            <a:ext cx="27300" cy="305500"/>
          </a:xfrm>
          <a:custGeom>
            <a:avLst/>
            <a:gdLst/>
            <a:ahLst/>
            <a:cxnLst/>
            <a:rect l="l" t="t" r="r" b="b"/>
            <a:pathLst>
              <a:path w="1092" h="12220" extrusionOk="0">
                <a:moveTo>
                  <a:pt x="990" y="1"/>
                </a:moveTo>
                <a:cubicBezTo>
                  <a:pt x="948" y="1"/>
                  <a:pt x="906" y="26"/>
                  <a:pt x="898" y="79"/>
                </a:cubicBezTo>
                <a:cubicBezTo>
                  <a:pt x="892" y="147"/>
                  <a:pt x="136" y="6318"/>
                  <a:pt x="136" y="8328"/>
                </a:cubicBezTo>
                <a:cubicBezTo>
                  <a:pt x="136" y="9232"/>
                  <a:pt x="99" y="9945"/>
                  <a:pt x="68" y="10523"/>
                </a:cubicBezTo>
                <a:cubicBezTo>
                  <a:pt x="31" y="11236"/>
                  <a:pt x="1" y="11746"/>
                  <a:pt x="74" y="12145"/>
                </a:cubicBezTo>
                <a:cubicBezTo>
                  <a:pt x="80" y="12188"/>
                  <a:pt x="123" y="12219"/>
                  <a:pt x="166" y="12219"/>
                </a:cubicBezTo>
                <a:lnTo>
                  <a:pt x="179" y="12219"/>
                </a:lnTo>
                <a:cubicBezTo>
                  <a:pt x="234" y="12207"/>
                  <a:pt x="265" y="12158"/>
                  <a:pt x="259" y="12108"/>
                </a:cubicBezTo>
                <a:cubicBezTo>
                  <a:pt x="191" y="11733"/>
                  <a:pt x="222" y="11229"/>
                  <a:pt x="259" y="10535"/>
                </a:cubicBezTo>
                <a:cubicBezTo>
                  <a:pt x="289" y="9957"/>
                  <a:pt x="326" y="9238"/>
                  <a:pt x="326" y="8328"/>
                </a:cubicBezTo>
                <a:cubicBezTo>
                  <a:pt x="326" y="6331"/>
                  <a:pt x="1076" y="165"/>
                  <a:pt x="1089" y="104"/>
                </a:cubicBezTo>
                <a:cubicBezTo>
                  <a:pt x="1092" y="37"/>
                  <a:pt x="1041" y="1"/>
                  <a:pt x="990" y="1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2" name="Google Shape;9742;p63"/>
          <p:cNvSpPr/>
          <p:nvPr/>
        </p:nvSpPr>
        <p:spPr>
          <a:xfrm>
            <a:off x="6904000" y="4244325"/>
            <a:ext cx="29275" cy="80725"/>
          </a:xfrm>
          <a:custGeom>
            <a:avLst/>
            <a:gdLst/>
            <a:ahLst/>
            <a:cxnLst/>
            <a:rect l="l" t="t" r="r" b="b"/>
            <a:pathLst>
              <a:path w="1171" h="3229" extrusionOk="0">
                <a:moveTo>
                  <a:pt x="118" y="0"/>
                </a:moveTo>
                <a:cubicBezTo>
                  <a:pt x="59" y="0"/>
                  <a:pt x="0" y="52"/>
                  <a:pt x="27" y="124"/>
                </a:cubicBezTo>
                <a:cubicBezTo>
                  <a:pt x="33" y="155"/>
                  <a:pt x="851" y="2405"/>
                  <a:pt x="974" y="3149"/>
                </a:cubicBezTo>
                <a:cubicBezTo>
                  <a:pt x="980" y="3198"/>
                  <a:pt x="1023" y="3229"/>
                  <a:pt x="1066" y="3229"/>
                </a:cubicBezTo>
                <a:lnTo>
                  <a:pt x="1084" y="3229"/>
                </a:lnTo>
                <a:cubicBezTo>
                  <a:pt x="1133" y="3216"/>
                  <a:pt x="1170" y="3167"/>
                  <a:pt x="1158" y="3118"/>
                </a:cubicBezTo>
                <a:cubicBezTo>
                  <a:pt x="1035" y="2362"/>
                  <a:pt x="242" y="155"/>
                  <a:pt x="205" y="63"/>
                </a:cubicBezTo>
                <a:cubicBezTo>
                  <a:pt x="189" y="19"/>
                  <a:pt x="154" y="0"/>
                  <a:pt x="118" y="0"/>
                </a:cubicBezTo>
                <a:close/>
              </a:path>
            </a:pathLst>
          </a:custGeom>
          <a:solidFill>
            <a:srgbClr val="A5B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43" name="Google Shape;9743;p63"/>
          <p:cNvGrpSpPr/>
          <p:nvPr/>
        </p:nvGrpSpPr>
        <p:grpSpPr>
          <a:xfrm>
            <a:off x="6658800" y="3128663"/>
            <a:ext cx="382500" cy="1243900"/>
            <a:chOff x="6658800" y="3098525"/>
            <a:chExt cx="382500" cy="1243900"/>
          </a:xfrm>
        </p:grpSpPr>
        <p:grpSp>
          <p:nvGrpSpPr>
            <p:cNvPr id="9744" name="Google Shape;9744;p63"/>
            <p:cNvGrpSpPr/>
            <p:nvPr/>
          </p:nvGrpSpPr>
          <p:grpSpPr>
            <a:xfrm>
              <a:off x="6750375" y="3274500"/>
              <a:ext cx="203475" cy="165800"/>
              <a:chOff x="6750375" y="3274500"/>
              <a:chExt cx="203475" cy="165800"/>
            </a:xfrm>
          </p:grpSpPr>
          <p:sp>
            <p:nvSpPr>
              <p:cNvPr id="9745" name="Google Shape;9745;p63"/>
              <p:cNvSpPr/>
              <p:nvPr/>
            </p:nvSpPr>
            <p:spPr>
              <a:xfrm>
                <a:off x="6750375" y="3274500"/>
                <a:ext cx="101600" cy="165800"/>
              </a:xfrm>
              <a:custGeom>
                <a:avLst/>
                <a:gdLst/>
                <a:ahLst/>
                <a:cxnLst/>
                <a:rect l="l" t="t" r="r" b="b"/>
                <a:pathLst>
                  <a:path w="4064" h="6632" extrusionOk="0">
                    <a:moveTo>
                      <a:pt x="2314" y="0"/>
                    </a:moveTo>
                    <a:cubicBezTo>
                      <a:pt x="1850" y="0"/>
                      <a:pt x="1380" y="147"/>
                      <a:pt x="1027" y="525"/>
                    </a:cubicBezTo>
                    <a:cubicBezTo>
                      <a:pt x="1" y="1619"/>
                      <a:pt x="412" y="4945"/>
                      <a:pt x="1027" y="6039"/>
                    </a:cubicBezTo>
                    <a:cubicBezTo>
                      <a:pt x="1253" y="6444"/>
                      <a:pt x="1681" y="6631"/>
                      <a:pt x="2147" y="6631"/>
                    </a:cubicBezTo>
                    <a:cubicBezTo>
                      <a:pt x="2948" y="6631"/>
                      <a:pt x="3862" y="6078"/>
                      <a:pt x="4064" y="5123"/>
                    </a:cubicBezTo>
                    <a:lnTo>
                      <a:pt x="4064" y="1005"/>
                    </a:lnTo>
                    <a:cubicBezTo>
                      <a:pt x="4064" y="533"/>
                      <a:pt x="3199" y="0"/>
                      <a:pt x="2314" y="0"/>
                    </a:cubicBezTo>
                    <a:close/>
                  </a:path>
                </a:pathLst>
              </a:custGeom>
              <a:solidFill>
                <a:srgbClr val="D5DD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6" name="Google Shape;9746;p63"/>
              <p:cNvSpPr/>
              <p:nvPr/>
            </p:nvSpPr>
            <p:spPr>
              <a:xfrm>
                <a:off x="6777425" y="3290125"/>
                <a:ext cx="74550" cy="130550"/>
              </a:xfrm>
              <a:custGeom>
                <a:avLst/>
                <a:gdLst/>
                <a:ahLst/>
                <a:cxnLst/>
                <a:rect l="l" t="t" r="r" b="b"/>
                <a:pathLst>
                  <a:path w="2982" h="5222" extrusionOk="0">
                    <a:moveTo>
                      <a:pt x="1086" y="1"/>
                    </a:moveTo>
                    <a:cubicBezTo>
                      <a:pt x="1020" y="1"/>
                      <a:pt x="957" y="6"/>
                      <a:pt x="898" y="17"/>
                    </a:cubicBezTo>
                    <a:cubicBezTo>
                      <a:pt x="855" y="29"/>
                      <a:pt x="836" y="85"/>
                      <a:pt x="873" y="121"/>
                    </a:cubicBezTo>
                    <a:cubicBezTo>
                      <a:pt x="1051" y="275"/>
                      <a:pt x="1248" y="306"/>
                      <a:pt x="1482" y="367"/>
                    </a:cubicBezTo>
                    <a:cubicBezTo>
                      <a:pt x="1832" y="459"/>
                      <a:pt x="1937" y="761"/>
                      <a:pt x="2164" y="988"/>
                    </a:cubicBezTo>
                    <a:cubicBezTo>
                      <a:pt x="2269" y="1093"/>
                      <a:pt x="2385" y="1179"/>
                      <a:pt x="2514" y="1246"/>
                    </a:cubicBezTo>
                    <a:cubicBezTo>
                      <a:pt x="2373" y="1265"/>
                      <a:pt x="2244" y="1308"/>
                      <a:pt x="2121" y="1375"/>
                    </a:cubicBezTo>
                    <a:cubicBezTo>
                      <a:pt x="1808" y="1535"/>
                      <a:pt x="1537" y="1756"/>
                      <a:pt x="1248" y="1959"/>
                    </a:cubicBezTo>
                    <a:cubicBezTo>
                      <a:pt x="879" y="2211"/>
                      <a:pt x="486" y="2260"/>
                      <a:pt x="74" y="2390"/>
                    </a:cubicBezTo>
                    <a:cubicBezTo>
                      <a:pt x="0" y="2414"/>
                      <a:pt x="13" y="2525"/>
                      <a:pt x="93" y="2525"/>
                    </a:cubicBezTo>
                    <a:cubicBezTo>
                      <a:pt x="116" y="2526"/>
                      <a:pt x="140" y="2526"/>
                      <a:pt x="164" y="2526"/>
                    </a:cubicBezTo>
                    <a:cubicBezTo>
                      <a:pt x="592" y="2526"/>
                      <a:pt x="992" y="2371"/>
                      <a:pt x="1359" y="2150"/>
                    </a:cubicBezTo>
                    <a:cubicBezTo>
                      <a:pt x="1611" y="1996"/>
                      <a:pt x="1863" y="1818"/>
                      <a:pt x="2127" y="1689"/>
                    </a:cubicBezTo>
                    <a:lnTo>
                      <a:pt x="2127" y="1689"/>
                    </a:lnTo>
                    <a:cubicBezTo>
                      <a:pt x="2078" y="1763"/>
                      <a:pt x="2035" y="1842"/>
                      <a:pt x="1998" y="1929"/>
                    </a:cubicBezTo>
                    <a:cubicBezTo>
                      <a:pt x="1955" y="2070"/>
                      <a:pt x="1930" y="2217"/>
                      <a:pt x="1924" y="2365"/>
                    </a:cubicBezTo>
                    <a:cubicBezTo>
                      <a:pt x="1887" y="2777"/>
                      <a:pt x="1685" y="2961"/>
                      <a:pt x="1396" y="3219"/>
                    </a:cubicBezTo>
                    <a:cubicBezTo>
                      <a:pt x="1045" y="3539"/>
                      <a:pt x="560" y="3840"/>
                      <a:pt x="314" y="4240"/>
                    </a:cubicBezTo>
                    <a:cubicBezTo>
                      <a:pt x="275" y="4307"/>
                      <a:pt x="327" y="4384"/>
                      <a:pt x="396" y="4384"/>
                    </a:cubicBezTo>
                    <a:cubicBezTo>
                      <a:pt x="404" y="4384"/>
                      <a:pt x="411" y="4383"/>
                      <a:pt x="418" y="4381"/>
                    </a:cubicBezTo>
                    <a:cubicBezTo>
                      <a:pt x="738" y="4270"/>
                      <a:pt x="953" y="4031"/>
                      <a:pt x="1205" y="3809"/>
                    </a:cubicBezTo>
                    <a:cubicBezTo>
                      <a:pt x="1482" y="3564"/>
                      <a:pt x="1838" y="3262"/>
                      <a:pt x="2023" y="2937"/>
                    </a:cubicBezTo>
                    <a:cubicBezTo>
                      <a:pt x="2207" y="2617"/>
                      <a:pt x="2139" y="2242"/>
                      <a:pt x="2299" y="1910"/>
                    </a:cubicBezTo>
                    <a:cubicBezTo>
                      <a:pt x="2348" y="1806"/>
                      <a:pt x="2416" y="1713"/>
                      <a:pt x="2502" y="1633"/>
                    </a:cubicBezTo>
                    <a:lnTo>
                      <a:pt x="2502" y="1633"/>
                    </a:lnTo>
                    <a:cubicBezTo>
                      <a:pt x="2373" y="1898"/>
                      <a:pt x="2342" y="2211"/>
                      <a:pt x="2348" y="2531"/>
                    </a:cubicBezTo>
                    <a:cubicBezTo>
                      <a:pt x="2367" y="3103"/>
                      <a:pt x="2416" y="3582"/>
                      <a:pt x="2158" y="4117"/>
                    </a:cubicBezTo>
                    <a:cubicBezTo>
                      <a:pt x="1980" y="4492"/>
                      <a:pt x="1654" y="4756"/>
                      <a:pt x="1445" y="5113"/>
                    </a:cubicBezTo>
                    <a:cubicBezTo>
                      <a:pt x="1423" y="5155"/>
                      <a:pt x="1458" y="5222"/>
                      <a:pt x="1508" y="5222"/>
                    </a:cubicBezTo>
                    <a:cubicBezTo>
                      <a:pt x="1515" y="5222"/>
                      <a:pt x="1523" y="5220"/>
                      <a:pt x="1531" y="5217"/>
                    </a:cubicBezTo>
                    <a:cubicBezTo>
                      <a:pt x="2090" y="4990"/>
                      <a:pt x="2435" y="4363"/>
                      <a:pt x="2613" y="3809"/>
                    </a:cubicBezTo>
                    <a:cubicBezTo>
                      <a:pt x="2816" y="3170"/>
                      <a:pt x="2391" y="2101"/>
                      <a:pt x="2785" y="1523"/>
                    </a:cubicBezTo>
                    <a:cubicBezTo>
                      <a:pt x="2852" y="1523"/>
                      <a:pt x="2920" y="1529"/>
                      <a:pt x="2982" y="1541"/>
                    </a:cubicBezTo>
                    <a:lnTo>
                      <a:pt x="2982" y="1031"/>
                    </a:lnTo>
                    <a:cubicBezTo>
                      <a:pt x="2957" y="1031"/>
                      <a:pt x="2932" y="1037"/>
                      <a:pt x="2908" y="1043"/>
                    </a:cubicBezTo>
                    <a:cubicBezTo>
                      <a:pt x="2613" y="828"/>
                      <a:pt x="2312" y="632"/>
                      <a:pt x="2047" y="367"/>
                    </a:cubicBezTo>
                    <a:cubicBezTo>
                      <a:pt x="1831" y="141"/>
                      <a:pt x="1425" y="1"/>
                      <a:pt x="1086" y="1"/>
                    </a:cubicBezTo>
                    <a:close/>
                  </a:path>
                </a:pathLst>
              </a:custGeom>
              <a:solidFill>
                <a:srgbClr val="CCD6D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7" name="Google Shape;9747;p63"/>
              <p:cNvSpPr/>
              <p:nvPr/>
            </p:nvSpPr>
            <p:spPr>
              <a:xfrm>
                <a:off x="6852250" y="3274500"/>
                <a:ext cx="101600" cy="165800"/>
              </a:xfrm>
              <a:custGeom>
                <a:avLst/>
                <a:gdLst/>
                <a:ahLst/>
                <a:cxnLst/>
                <a:rect l="l" t="t" r="r" b="b"/>
                <a:pathLst>
                  <a:path w="4064" h="6632" extrusionOk="0">
                    <a:moveTo>
                      <a:pt x="1751" y="0"/>
                    </a:moveTo>
                    <a:cubicBezTo>
                      <a:pt x="866" y="0"/>
                      <a:pt x="1" y="533"/>
                      <a:pt x="1" y="1005"/>
                    </a:cubicBezTo>
                    <a:lnTo>
                      <a:pt x="1" y="5123"/>
                    </a:lnTo>
                    <a:cubicBezTo>
                      <a:pt x="203" y="6078"/>
                      <a:pt x="1117" y="6631"/>
                      <a:pt x="1917" y="6631"/>
                    </a:cubicBezTo>
                    <a:cubicBezTo>
                      <a:pt x="2383" y="6631"/>
                      <a:pt x="2811" y="6444"/>
                      <a:pt x="3037" y="6039"/>
                    </a:cubicBezTo>
                    <a:cubicBezTo>
                      <a:pt x="3652" y="4945"/>
                      <a:pt x="4064" y="1619"/>
                      <a:pt x="3037" y="525"/>
                    </a:cubicBezTo>
                    <a:cubicBezTo>
                      <a:pt x="2684" y="147"/>
                      <a:pt x="2215" y="0"/>
                      <a:pt x="1751" y="0"/>
                    </a:cubicBezTo>
                    <a:close/>
                  </a:path>
                </a:pathLst>
              </a:custGeom>
              <a:solidFill>
                <a:srgbClr val="D5DD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8" name="Google Shape;9748;p63"/>
              <p:cNvSpPr/>
              <p:nvPr/>
            </p:nvSpPr>
            <p:spPr>
              <a:xfrm>
                <a:off x="6852250" y="3290125"/>
                <a:ext cx="74575" cy="130550"/>
              </a:xfrm>
              <a:custGeom>
                <a:avLst/>
                <a:gdLst/>
                <a:ahLst/>
                <a:cxnLst/>
                <a:rect l="l" t="t" r="r" b="b"/>
                <a:pathLst>
                  <a:path w="2983" h="5222" extrusionOk="0">
                    <a:moveTo>
                      <a:pt x="1896" y="1"/>
                    </a:moveTo>
                    <a:cubicBezTo>
                      <a:pt x="1557" y="1"/>
                      <a:pt x="1151" y="141"/>
                      <a:pt x="935" y="367"/>
                    </a:cubicBezTo>
                    <a:cubicBezTo>
                      <a:pt x="671" y="632"/>
                      <a:pt x="370" y="828"/>
                      <a:pt x="75" y="1043"/>
                    </a:cubicBezTo>
                    <a:cubicBezTo>
                      <a:pt x="50" y="1037"/>
                      <a:pt x="25" y="1031"/>
                      <a:pt x="1" y="1031"/>
                    </a:cubicBezTo>
                    <a:lnTo>
                      <a:pt x="1" y="1541"/>
                    </a:lnTo>
                    <a:cubicBezTo>
                      <a:pt x="62" y="1529"/>
                      <a:pt x="130" y="1523"/>
                      <a:pt x="198" y="1523"/>
                    </a:cubicBezTo>
                    <a:cubicBezTo>
                      <a:pt x="591" y="2101"/>
                      <a:pt x="167" y="3170"/>
                      <a:pt x="370" y="3809"/>
                    </a:cubicBezTo>
                    <a:cubicBezTo>
                      <a:pt x="548" y="4363"/>
                      <a:pt x="886" y="4990"/>
                      <a:pt x="1452" y="5217"/>
                    </a:cubicBezTo>
                    <a:cubicBezTo>
                      <a:pt x="1459" y="5220"/>
                      <a:pt x="1467" y="5222"/>
                      <a:pt x="1474" y="5222"/>
                    </a:cubicBezTo>
                    <a:cubicBezTo>
                      <a:pt x="1524" y="5222"/>
                      <a:pt x="1558" y="5155"/>
                      <a:pt x="1531" y="5113"/>
                    </a:cubicBezTo>
                    <a:cubicBezTo>
                      <a:pt x="1329" y="4756"/>
                      <a:pt x="1003" y="4492"/>
                      <a:pt x="825" y="4117"/>
                    </a:cubicBezTo>
                    <a:cubicBezTo>
                      <a:pt x="566" y="3582"/>
                      <a:pt x="616" y="3103"/>
                      <a:pt x="628" y="2531"/>
                    </a:cubicBezTo>
                    <a:cubicBezTo>
                      <a:pt x="640" y="2211"/>
                      <a:pt x="609" y="1898"/>
                      <a:pt x="474" y="1633"/>
                    </a:cubicBezTo>
                    <a:lnTo>
                      <a:pt x="474" y="1633"/>
                    </a:lnTo>
                    <a:cubicBezTo>
                      <a:pt x="560" y="1713"/>
                      <a:pt x="628" y="1806"/>
                      <a:pt x="683" y="1910"/>
                    </a:cubicBezTo>
                    <a:cubicBezTo>
                      <a:pt x="843" y="2242"/>
                      <a:pt x="775" y="2617"/>
                      <a:pt x="960" y="2937"/>
                    </a:cubicBezTo>
                    <a:cubicBezTo>
                      <a:pt x="1144" y="3262"/>
                      <a:pt x="1501" y="3564"/>
                      <a:pt x="1771" y="3809"/>
                    </a:cubicBezTo>
                    <a:cubicBezTo>
                      <a:pt x="2023" y="4031"/>
                      <a:pt x="2244" y="4270"/>
                      <a:pt x="2564" y="4381"/>
                    </a:cubicBezTo>
                    <a:cubicBezTo>
                      <a:pt x="2571" y="4383"/>
                      <a:pt x="2579" y="4384"/>
                      <a:pt x="2586" y="4384"/>
                    </a:cubicBezTo>
                    <a:cubicBezTo>
                      <a:pt x="2655" y="4384"/>
                      <a:pt x="2702" y="4307"/>
                      <a:pt x="2669" y="4240"/>
                    </a:cubicBezTo>
                    <a:cubicBezTo>
                      <a:pt x="2417" y="3840"/>
                      <a:pt x="1937" y="3539"/>
                      <a:pt x="1581" y="3219"/>
                    </a:cubicBezTo>
                    <a:cubicBezTo>
                      <a:pt x="1298" y="2961"/>
                      <a:pt x="1095" y="2777"/>
                      <a:pt x="1058" y="2365"/>
                    </a:cubicBezTo>
                    <a:cubicBezTo>
                      <a:pt x="1052" y="2217"/>
                      <a:pt x="1027" y="2070"/>
                      <a:pt x="978" y="1929"/>
                    </a:cubicBezTo>
                    <a:cubicBezTo>
                      <a:pt x="941" y="1849"/>
                      <a:pt x="898" y="1763"/>
                      <a:pt x="855" y="1689"/>
                    </a:cubicBezTo>
                    <a:lnTo>
                      <a:pt x="855" y="1689"/>
                    </a:lnTo>
                    <a:cubicBezTo>
                      <a:pt x="1120" y="1818"/>
                      <a:pt x="1372" y="1996"/>
                      <a:pt x="1624" y="2150"/>
                    </a:cubicBezTo>
                    <a:cubicBezTo>
                      <a:pt x="1991" y="2371"/>
                      <a:pt x="2391" y="2526"/>
                      <a:pt x="2818" y="2526"/>
                    </a:cubicBezTo>
                    <a:cubicBezTo>
                      <a:pt x="2842" y="2526"/>
                      <a:pt x="2866" y="2526"/>
                      <a:pt x="2890" y="2525"/>
                    </a:cubicBezTo>
                    <a:cubicBezTo>
                      <a:pt x="2970" y="2525"/>
                      <a:pt x="2982" y="2414"/>
                      <a:pt x="2908" y="2390"/>
                    </a:cubicBezTo>
                    <a:cubicBezTo>
                      <a:pt x="2496" y="2260"/>
                      <a:pt x="2103" y="2211"/>
                      <a:pt x="1734" y="1959"/>
                    </a:cubicBezTo>
                    <a:cubicBezTo>
                      <a:pt x="1445" y="1756"/>
                      <a:pt x="1181" y="1535"/>
                      <a:pt x="868" y="1375"/>
                    </a:cubicBezTo>
                    <a:cubicBezTo>
                      <a:pt x="745" y="1308"/>
                      <a:pt x="609" y="1265"/>
                      <a:pt x="468" y="1246"/>
                    </a:cubicBezTo>
                    <a:cubicBezTo>
                      <a:pt x="597" y="1179"/>
                      <a:pt x="714" y="1093"/>
                      <a:pt x="818" y="988"/>
                    </a:cubicBezTo>
                    <a:cubicBezTo>
                      <a:pt x="1046" y="761"/>
                      <a:pt x="1150" y="459"/>
                      <a:pt x="1501" y="367"/>
                    </a:cubicBezTo>
                    <a:cubicBezTo>
                      <a:pt x="1734" y="306"/>
                      <a:pt x="1931" y="275"/>
                      <a:pt x="2109" y="121"/>
                    </a:cubicBezTo>
                    <a:cubicBezTo>
                      <a:pt x="2146" y="85"/>
                      <a:pt x="2128" y="29"/>
                      <a:pt x="2085" y="17"/>
                    </a:cubicBezTo>
                    <a:cubicBezTo>
                      <a:pt x="2026" y="6"/>
                      <a:pt x="1962" y="1"/>
                      <a:pt x="1896" y="1"/>
                    </a:cubicBezTo>
                    <a:close/>
                  </a:path>
                </a:pathLst>
              </a:custGeom>
              <a:solidFill>
                <a:srgbClr val="CCD6D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749" name="Google Shape;9749;p63"/>
            <p:cNvSpPr/>
            <p:nvPr/>
          </p:nvSpPr>
          <p:spPr>
            <a:xfrm>
              <a:off x="6836900" y="3295900"/>
              <a:ext cx="109700" cy="84400"/>
            </a:xfrm>
            <a:custGeom>
              <a:avLst/>
              <a:gdLst/>
              <a:ahLst/>
              <a:cxnLst/>
              <a:rect l="l" t="t" r="r" b="b"/>
              <a:pathLst>
                <a:path w="4388" h="3376" extrusionOk="0">
                  <a:moveTo>
                    <a:pt x="1805" y="1"/>
                  </a:moveTo>
                  <a:cubicBezTo>
                    <a:pt x="1640" y="1"/>
                    <a:pt x="1457" y="15"/>
                    <a:pt x="1254" y="44"/>
                  </a:cubicBezTo>
                  <a:cubicBezTo>
                    <a:pt x="0" y="228"/>
                    <a:pt x="941" y="3351"/>
                    <a:pt x="1807" y="3376"/>
                  </a:cubicBezTo>
                  <a:cubicBezTo>
                    <a:pt x="1811" y="3376"/>
                    <a:pt x="1814" y="3376"/>
                    <a:pt x="1818" y="3376"/>
                  </a:cubicBezTo>
                  <a:cubicBezTo>
                    <a:pt x="2637" y="3376"/>
                    <a:pt x="4387" y="1"/>
                    <a:pt x="1805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0" name="Google Shape;9750;p63"/>
            <p:cNvSpPr/>
            <p:nvPr/>
          </p:nvSpPr>
          <p:spPr>
            <a:xfrm>
              <a:off x="6794950" y="3118325"/>
              <a:ext cx="73775" cy="202350"/>
            </a:xfrm>
            <a:custGeom>
              <a:avLst/>
              <a:gdLst/>
              <a:ahLst/>
              <a:cxnLst/>
              <a:rect l="l" t="t" r="r" b="b"/>
              <a:pathLst>
                <a:path w="2951" h="8094" extrusionOk="0">
                  <a:moveTo>
                    <a:pt x="765" y="1"/>
                  </a:moveTo>
                  <a:cubicBezTo>
                    <a:pt x="757" y="1"/>
                    <a:pt x="747" y="2"/>
                    <a:pt x="738" y="5"/>
                  </a:cubicBezTo>
                  <a:cubicBezTo>
                    <a:pt x="0" y="293"/>
                    <a:pt x="203" y="1043"/>
                    <a:pt x="307" y="1443"/>
                  </a:cubicBezTo>
                  <a:cubicBezTo>
                    <a:pt x="424" y="1879"/>
                    <a:pt x="658" y="2267"/>
                    <a:pt x="891" y="2642"/>
                  </a:cubicBezTo>
                  <a:lnTo>
                    <a:pt x="1008" y="2832"/>
                  </a:lnTo>
                  <a:cubicBezTo>
                    <a:pt x="1949" y="4412"/>
                    <a:pt x="2551" y="6182"/>
                    <a:pt x="2760" y="8014"/>
                  </a:cubicBezTo>
                  <a:cubicBezTo>
                    <a:pt x="2766" y="8057"/>
                    <a:pt x="2803" y="8094"/>
                    <a:pt x="2852" y="8094"/>
                  </a:cubicBezTo>
                  <a:lnTo>
                    <a:pt x="2865" y="8094"/>
                  </a:lnTo>
                  <a:cubicBezTo>
                    <a:pt x="2914" y="8087"/>
                    <a:pt x="2951" y="8044"/>
                    <a:pt x="2944" y="7989"/>
                  </a:cubicBezTo>
                  <a:cubicBezTo>
                    <a:pt x="2729" y="6133"/>
                    <a:pt x="2127" y="4338"/>
                    <a:pt x="1168" y="2734"/>
                  </a:cubicBezTo>
                  <a:cubicBezTo>
                    <a:pt x="1125" y="2672"/>
                    <a:pt x="1088" y="2605"/>
                    <a:pt x="1051" y="2543"/>
                  </a:cubicBezTo>
                  <a:cubicBezTo>
                    <a:pt x="830" y="2181"/>
                    <a:pt x="596" y="1806"/>
                    <a:pt x="492" y="1394"/>
                  </a:cubicBezTo>
                  <a:cubicBezTo>
                    <a:pt x="350" y="871"/>
                    <a:pt x="271" y="392"/>
                    <a:pt x="805" y="183"/>
                  </a:cubicBezTo>
                  <a:cubicBezTo>
                    <a:pt x="901" y="138"/>
                    <a:pt x="858" y="1"/>
                    <a:pt x="765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1" name="Google Shape;9751;p63"/>
            <p:cNvSpPr/>
            <p:nvPr/>
          </p:nvSpPr>
          <p:spPr>
            <a:xfrm>
              <a:off x="6855025" y="3111325"/>
              <a:ext cx="48750" cy="212125"/>
            </a:xfrm>
            <a:custGeom>
              <a:avLst/>
              <a:gdLst/>
              <a:ahLst/>
              <a:cxnLst/>
              <a:rect l="l" t="t" r="r" b="b"/>
              <a:pathLst>
                <a:path w="1950" h="8485" extrusionOk="0">
                  <a:moveTo>
                    <a:pt x="1121" y="1"/>
                  </a:moveTo>
                  <a:cubicBezTo>
                    <a:pt x="1007" y="1"/>
                    <a:pt x="990" y="186"/>
                    <a:pt x="1119" y="192"/>
                  </a:cubicBezTo>
                  <a:cubicBezTo>
                    <a:pt x="1377" y="217"/>
                    <a:pt x="1734" y="494"/>
                    <a:pt x="1746" y="733"/>
                  </a:cubicBezTo>
                  <a:cubicBezTo>
                    <a:pt x="1758" y="918"/>
                    <a:pt x="1654" y="1071"/>
                    <a:pt x="1543" y="1250"/>
                  </a:cubicBezTo>
                  <a:cubicBezTo>
                    <a:pt x="1500" y="1311"/>
                    <a:pt x="1457" y="1379"/>
                    <a:pt x="1414" y="1446"/>
                  </a:cubicBezTo>
                  <a:cubicBezTo>
                    <a:pt x="246" y="3579"/>
                    <a:pt x="1" y="6099"/>
                    <a:pt x="732" y="8423"/>
                  </a:cubicBezTo>
                  <a:cubicBezTo>
                    <a:pt x="744" y="8454"/>
                    <a:pt x="775" y="8478"/>
                    <a:pt x="812" y="8484"/>
                  </a:cubicBezTo>
                  <a:cubicBezTo>
                    <a:pt x="824" y="8484"/>
                    <a:pt x="836" y="8484"/>
                    <a:pt x="849" y="8478"/>
                  </a:cubicBezTo>
                  <a:cubicBezTo>
                    <a:pt x="898" y="8466"/>
                    <a:pt x="923" y="8411"/>
                    <a:pt x="910" y="8361"/>
                  </a:cubicBezTo>
                  <a:cubicBezTo>
                    <a:pt x="191" y="6093"/>
                    <a:pt x="437" y="3628"/>
                    <a:pt x="1580" y="1538"/>
                  </a:cubicBezTo>
                  <a:cubicBezTo>
                    <a:pt x="1617" y="1477"/>
                    <a:pt x="1654" y="1409"/>
                    <a:pt x="1697" y="1348"/>
                  </a:cubicBezTo>
                  <a:cubicBezTo>
                    <a:pt x="1820" y="1164"/>
                    <a:pt x="1949" y="973"/>
                    <a:pt x="1931" y="727"/>
                  </a:cubicBezTo>
                  <a:cubicBezTo>
                    <a:pt x="1912" y="383"/>
                    <a:pt x="1482" y="45"/>
                    <a:pt x="1138" y="2"/>
                  </a:cubicBezTo>
                  <a:cubicBezTo>
                    <a:pt x="1132" y="1"/>
                    <a:pt x="1127" y="1"/>
                    <a:pt x="1121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2" name="Google Shape;9752;p63"/>
            <p:cNvSpPr/>
            <p:nvPr/>
          </p:nvSpPr>
          <p:spPr>
            <a:xfrm>
              <a:off x="6793100" y="3103025"/>
              <a:ext cx="79475" cy="219650"/>
            </a:xfrm>
            <a:custGeom>
              <a:avLst/>
              <a:gdLst/>
              <a:ahLst/>
              <a:cxnLst/>
              <a:rect l="l" t="t" r="r" b="b"/>
              <a:pathLst>
                <a:path w="3179" h="8786" extrusionOk="0">
                  <a:moveTo>
                    <a:pt x="810" y="0"/>
                  </a:moveTo>
                  <a:cubicBezTo>
                    <a:pt x="646" y="0"/>
                    <a:pt x="487" y="62"/>
                    <a:pt x="369" y="174"/>
                  </a:cubicBezTo>
                  <a:cubicBezTo>
                    <a:pt x="129" y="414"/>
                    <a:pt x="0" y="740"/>
                    <a:pt x="19" y="1078"/>
                  </a:cubicBezTo>
                  <a:cubicBezTo>
                    <a:pt x="43" y="1471"/>
                    <a:pt x="240" y="1735"/>
                    <a:pt x="449" y="2018"/>
                  </a:cubicBezTo>
                  <a:cubicBezTo>
                    <a:pt x="504" y="2098"/>
                    <a:pt x="566" y="2184"/>
                    <a:pt x="627" y="2270"/>
                  </a:cubicBezTo>
                  <a:cubicBezTo>
                    <a:pt x="1906" y="4200"/>
                    <a:pt x="2717" y="6401"/>
                    <a:pt x="2988" y="8699"/>
                  </a:cubicBezTo>
                  <a:cubicBezTo>
                    <a:pt x="2994" y="8749"/>
                    <a:pt x="3037" y="8786"/>
                    <a:pt x="3080" y="8786"/>
                  </a:cubicBezTo>
                  <a:lnTo>
                    <a:pt x="3092" y="8786"/>
                  </a:lnTo>
                  <a:cubicBezTo>
                    <a:pt x="3141" y="8779"/>
                    <a:pt x="3178" y="8730"/>
                    <a:pt x="3172" y="8681"/>
                  </a:cubicBezTo>
                  <a:cubicBezTo>
                    <a:pt x="2902" y="6351"/>
                    <a:pt x="2078" y="4120"/>
                    <a:pt x="781" y="2166"/>
                  </a:cubicBezTo>
                  <a:cubicBezTo>
                    <a:pt x="720" y="2073"/>
                    <a:pt x="658" y="1993"/>
                    <a:pt x="597" y="1907"/>
                  </a:cubicBezTo>
                  <a:cubicBezTo>
                    <a:pt x="400" y="1637"/>
                    <a:pt x="228" y="1403"/>
                    <a:pt x="209" y="1065"/>
                  </a:cubicBezTo>
                  <a:cubicBezTo>
                    <a:pt x="191" y="783"/>
                    <a:pt x="295" y="512"/>
                    <a:pt x="492" y="315"/>
                  </a:cubicBezTo>
                  <a:cubicBezTo>
                    <a:pt x="581" y="232"/>
                    <a:pt x="696" y="188"/>
                    <a:pt x="815" y="188"/>
                  </a:cubicBezTo>
                  <a:cubicBezTo>
                    <a:pt x="837" y="188"/>
                    <a:pt x="858" y="190"/>
                    <a:pt x="879" y="192"/>
                  </a:cubicBezTo>
                  <a:cubicBezTo>
                    <a:pt x="885" y="193"/>
                    <a:pt x="891" y="194"/>
                    <a:pt x="896" y="194"/>
                  </a:cubicBezTo>
                  <a:cubicBezTo>
                    <a:pt x="1005" y="194"/>
                    <a:pt x="1027" y="26"/>
                    <a:pt x="910" y="8"/>
                  </a:cubicBezTo>
                  <a:cubicBezTo>
                    <a:pt x="877" y="3"/>
                    <a:pt x="843" y="0"/>
                    <a:pt x="810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3" name="Google Shape;9753;p63"/>
            <p:cNvSpPr/>
            <p:nvPr/>
          </p:nvSpPr>
          <p:spPr>
            <a:xfrm>
              <a:off x="6855800" y="3098525"/>
              <a:ext cx="47500" cy="226600"/>
            </a:xfrm>
            <a:custGeom>
              <a:avLst/>
              <a:gdLst/>
              <a:ahLst/>
              <a:cxnLst/>
              <a:rect l="l" t="t" r="r" b="b"/>
              <a:pathLst>
                <a:path w="1900" h="9064" extrusionOk="0">
                  <a:moveTo>
                    <a:pt x="1044" y="1"/>
                  </a:moveTo>
                  <a:cubicBezTo>
                    <a:pt x="932" y="1"/>
                    <a:pt x="919" y="182"/>
                    <a:pt x="1039" y="188"/>
                  </a:cubicBezTo>
                  <a:cubicBezTo>
                    <a:pt x="1457" y="243"/>
                    <a:pt x="1709" y="520"/>
                    <a:pt x="1709" y="920"/>
                  </a:cubicBezTo>
                  <a:cubicBezTo>
                    <a:pt x="1709" y="1276"/>
                    <a:pt x="1537" y="1620"/>
                    <a:pt x="1371" y="1946"/>
                  </a:cubicBezTo>
                  <a:lnTo>
                    <a:pt x="1310" y="2057"/>
                  </a:lnTo>
                  <a:cubicBezTo>
                    <a:pt x="234" y="4208"/>
                    <a:pt x="0" y="6679"/>
                    <a:pt x="652" y="8990"/>
                  </a:cubicBezTo>
                  <a:cubicBezTo>
                    <a:pt x="664" y="9033"/>
                    <a:pt x="701" y="9058"/>
                    <a:pt x="744" y="9064"/>
                  </a:cubicBezTo>
                  <a:cubicBezTo>
                    <a:pt x="750" y="9064"/>
                    <a:pt x="762" y="9064"/>
                    <a:pt x="769" y="9058"/>
                  </a:cubicBezTo>
                  <a:cubicBezTo>
                    <a:pt x="818" y="9045"/>
                    <a:pt x="848" y="8996"/>
                    <a:pt x="836" y="8947"/>
                  </a:cubicBezTo>
                  <a:cubicBezTo>
                    <a:pt x="197" y="6679"/>
                    <a:pt x="424" y="4251"/>
                    <a:pt x="1482" y="2149"/>
                  </a:cubicBezTo>
                  <a:lnTo>
                    <a:pt x="1537" y="2038"/>
                  </a:lnTo>
                  <a:cubicBezTo>
                    <a:pt x="1715" y="1688"/>
                    <a:pt x="1900" y="1325"/>
                    <a:pt x="1900" y="926"/>
                  </a:cubicBezTo>
                  <a:cubicBezTo>
                    <a:pt x="1893" y="422"/>
                    <a:pt x="1580" y="71"/>
                    <a:pt x="1070" y="4"/>
                  </a:cubicBezTo>
                  <a:cubicBezTo>
                    <a:pt x="1061" y="2"/>
                    <a:pt x="1052" y="1"/>
                    <a:pt x="1044" y="1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4" name="Google Shape;9754;p63"/>
            <p:cNvSpPr/>
            <p:nvPr/>
          </p:nvSpPr>
          <p:spPr>
            <a:xfrm>
              <a:off x="6668175" y="3255650"/>
              <a:ext cx="198250" cy="461950"/>
            </a:xfrm>
            <a:custGeom>
              <a:avLst/>
              <a:gdLst/>
              <a:ahLst/>
              <a:cxnLst/>
              <a:rect l="l" t="t" r="r" b="b"/>
              <a:pathLst>
                <a:path w="7930" h="18478" extrusionOk="0">
                  <a:moveTo>
                    <a:pt x="3412" y="1"/>
                  </a:moveTo>
                  <a:cubicBezTo>
                    <a:pt x="2643" y="1"/>
                    <a:pt x="2072" y="259"/>
                    <a:pt x="1703" y="763"/>
                  </a:cubicBezTo>
                  <a:cubicBezTo>
                    <a:pt x="1119" y="1580"/>
                    <a:pt x="1119" y="3062"/>
                    <a:pt x="1703" y="4826"/>
                  </a:cubicBezTo>
                  <a:cubicBezTo>
                    <a:pt x="2201" y="6319"/>
                    <a:pt x="1494" y="7936"/>
                    <a:pt x="867" y="9356"/>
                  </a:cubicBezTo>
                  <a:cubicBezTo>
                    <a:pt x="566" y="10044"/>
                    <a:pt x="277" y="10696"/>
                    <a:pt x="184" y="11237"/>
                  </a:cubicBezTo>
                  <a:cubicBezTo>
                    <a:pt x="0" y="12263"/>
                    <a:pt x="129" y="14236"/>
                    <a:pt x="240" y="15976"/>
                  </a:cubicBezTo>
                  <a:cubicBezTo>
                    <a:pt x="307" y="16996"/>
                    <a:pt x="363" y="17869"/>
                    <a:pt x="344" y="18379"/>
                  </a:cubicBezTo>
                  <a:cubicBezTo>
                    <a:pt x="344" y="18428"/>
                    <a:pt x="387" y="18471"/>
                    <a:pt x="436" y="18478"/>
                  </a:cubicBezTo>
                  <a:cubicBezTo>
                    <a:pt x="492" y="18478"/>
                    <a:pt x="535" y="18435"/>
                    <a:pt x="541" y="18385"/>
                  </a:cubicBezTo>
                  <a:cubicBezTo>
                    <a:pt x="553" y="17869"/>
                    <a:pt x="498" y="16984"/>
                    <a:pt x="430" y="15964"/>
                  </a:cubicBezTo>
                  <a:cubicBezTo>
                    <a:pt x="326" y="14322"/>
                    <a:pt x="191" y="12276"/>
                    <a:pt x="369" y="11274"/>
                  </a:cubicBezTo>
                  <a:cubicBezTo>
                    <a:pt x="461" y="10751"/>
                    <a:pt x="744" y="10112"/>
                    <a:pt x="1045" y="9436"/>
                  </a:cubicBezTo>
                  <a:cubicBezTo>
                    <a:pt x="1684" y="7979"/>
                    <a:pt x="2410" y="6332"/>
                    <a:pt x="1887" y="4770"/>
                  </a:cubicBezTo>
                  <a:cubicBezTo>
                    <a:pt x="1315" y="3062"/>
                    <a:pt x="1309" y="1642"/>
                    <a:pt x="1863" y="873"/>
                  </a:cubicBezTo>
                  <a:cubicBezTo>
                    <a:pt x="2188" y="419"/>
                    <a:pt x="2711" y="191"/>
                    <a:pt x="3412" y="191"/>
                  </a:cubicBezTo>
                  <a:cubicBezTo>
                    <a:pt x="5674" y="191"/>
                    <a:pt x="7739" y="2281"/>
                    <a:pt x="7763" y="2299"/>
                  </a:cubicBezTo>
                  <a:cubicBezTo>
                    <a:pt x="7782" y="2318"/>
                    <a:pt x="7805" y="2327"/>
                    <a:pt x="7829" y="2327"/>
                  </a:cubicBezTo>
                  <a:cubicBezTo>
                    <a:pt x="7853" y="2327"/>
                    <a:pt x="7877" y="2318"/>
                    <a:pt x="7899" y="2299"/>
                  </a:cubicBezTo>
                  <a:cubicBezTo>
                    <a:pt x="7929" y="2263"/>
                    <a:pt x="7929" y="2201"/>
                    <a:pt x="7899" y="2164"/>
                  </a:cubicBezTo>
                  <a:cubicBezTo>
                    <a:pt x="7806" y="2072"/>
                    <a:pt x="5753" y="1"/>
                    <a:pt x="3412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5" name="Google Shape;9755;p63"/>
            <p:cNvSpPr/>
            <p:nvPr/>
          </p:nvSpPr>
          <p:spPr>
            <a:xfrm>
              <a:off x="6870600" y="3259125"/>
              <a:ext cx="170700" cy="456625"/>
            </a:xfrm>
            <a:custGeom>
              <a:avLst/>
              <a:gdLst/>
              <a:ahLst/>
              <a:cxnLst/>
              <a:rect l="l" t="t" r="r" b="b"/>
              <a:pathLst>
                <a:path w="6828" h="18265" extrusionOk="0">
                  <a:moveTo>
                    <a:pt x="3381" y="1"/>
                  </a:moveTo>
                  <a:cubicBezTo>
                    <a:pt x="1606" y="1"/>
                    <a:pt x="114" y="1996"/>
                    <a:pt x="54" y="2081"/>
                  </a:cubicBezTo>
                  <a:cubicBezTo>
                    <a:pt x="0" y="2156"/>
                    <a:pt x="66" y="2236"/>
                    <a:pt x="135" y="2236"/>
                  </a:cubicBezTo>
                  <a:cubicBezTo>
                    <a:pt x="161" y="2236"/>
                    <a:pt x="187" y="2224"/>
                    <a:pt x="207" y="2197"/>
                  </a:cubicBezTo>
                  <a:cubicBezTo>
                    <a:pt x="219" y="2173"/>
                    <a:pt x="1707" y="192"/>
                    <a:pt x="3388" y="192"/>
                  </a:cubicBezTo>
                  <a:cubicBezTo>
                    <a:pt x="3416" y="192"/>
                    <a:pt x="3443" y="192"/>
                    <a:pt x="3471" y="194"/>
                  </a:cubicBezTo>
                  <a:cubicBezTo>
                    <a:pt x="3803" y="194"/>
                    <a:pt x="4117" y="359"/>
                    <a:pt x="4307" y="630"/>
                  </a:cubicBezTo>
                  <a:cubicBezTo>
                    <a:pt x="4989" y="1552"/>
                    <a:pt x="4756" y="3728"/>
                    <a:pt x="4430" y="4963"/>
                  </a:cubicBezTo>
                  <a:cubicBezTo>
                    <a:pt x="4172" y="5953"/>
                    <a:pt x="4781" y="7195"/>
                    <a:pt x="5364" y="8399"/>
                  </a:cubicBezTo>
                  <a:cubicBezTo>
                    <a:pt x="5721" y="9125"/>
                    <a:pt x="6084" y="9868"/>
                    <a:pt x="6237" y="10520"/>
                  </a:cubicBezTo>
                  <a:cubicBezTo>
                    <a:pt x="6631" y="12210"/>
                    <a:pt x="6311" y="17251"/>
                    <a:pt x="6004" y="18136"/>
                  </a:cubicBezTo>
                  <a:cubicBezTo>
                    <a:pt x="5985" y="18185"/>
                    <a:pt x="6010" y="18240"/>
                    <a:pt x="6059" y="18259"/>
                  </a:cubicBezTo>
                  <a:cubicBezTo>
                    <a:pt x="6071" y="18259"/>
                    <a:pt x="6077" y="18265"/>
                    <a:pt x="6090" y="18265"/>
                  </a:cubicBezTo>
                  <a:cubicBezTo>
                    <a:pt x="6133" y="18265"/>
                    <a:pt x="6164" y="18234"/>
                    <a:pt x="6176" y="18197"/>
                  </a:cubicBezTo>
                  <a:cubicBezTo>
                    <a:pt x="6495" y="17275"/>
                    <a:pt x="6827" y="12235"/>
                    <a:pt x="6416" y="10477"/>
                  </a:cubicBezTo>
                  <a:cubicBezTo>
                    <a:pt x="6262" y="9801"/>
                    <a:pt x="5893" y="9045"/>
                    <a:pt x="5537" y="8313"/>
                  </a:cubicBezTo>
                  <a:cubicBezTo>
                    <a:pt x="4965" y="7145"/>
                    <a:pt x="4375" y="5935"/>
                    <a:pt x="4615" y="5013"/>
                  </a:cubicBezTo>
                  <a:cubicBezTo>
                    <a:pt x="4903" y="3918"/>
                    <a:pt x="5235" y="1570"/>
                    <a:pt x="4455" y="519"/>
                  </a:cubicBezTo>
                  <a:cubicBezTo>
                    <a:pt x="4233" y="200"/>
                    <a:pt x="3871" y="9"/>
                    <a:pt x="3484" y="3"/>
                  </a:cubicBezTo>
                  <a:cubicBezTo>
                    <a:pt x="3449" y="1"/>
                    <a:pt x="3415" y="1"/>
                    <a:pt x="3381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6" name="Google Shape;9756;p63"/>
            <p:cNvSpPr/>
            <p:nvPr/>
          </p:nvSpPr>
          <p:spPr>
            <a:xfrm>
              <a:off x="6746700" y="3356150"/>
              <a:ext cx="130475" cy="983200"/>
            </a:xfrm>
            <a:custGeom>
              <a:avLst/>
              <a:gdLst/>
              <a:ahLst/>
              <a:cxnLst/>
              <a:rect l="l" t="t" r="r" b="b"/>
              <a:pathLst>
                <a:path w="5219" h="39328" extrusionOk="0">
                  <a:moveTo>
                    <a:pt x="1875" y="8618"/>
                  </a:moveTo>
                  <a:cubicBezTo>
                    <a:pt x="1883" y="8618"/>
                    <a:pt x="1891" y="8618"/>
                    <a:pt x="1899" y="8618"/>
                  </a:cubicBezTo>
                  <a:cubicBezTo>
                    <a:pt x="1908" y="8618"/>
                    <a:pt x="1916" y="8618"/>
                    <a:pt x="1924" y="8618"/>
                  </a:cubicBezTo>
                  <a:cubicBezTo>
                    <a:pt x="2211" y="8618"/>
                    <a:pt x="2490" y="8722"/>
                    <a:pt x="2705" y="8901"/>
                  </a:cubicBezTo>
                  <a:cubicBezTo>
                    <a:pt x="3080" y="9208"/>
                    <a:pt x="3233" y="9620"/>
                    <a:pt x="3166" y="10143"/>
                  </a:cubicBezTo>
                  <a:cubicBezTo>
                    <a:pt x="3104" y="10155"/>
                    <a:pt x="3043" y="10161"/>
                    <a:pt x="2981" y="10167"/>
                  </a:cubicBezTo>
                  <a:cubicBezTo>
                    <a:pt x="2908" y="10174"/>
                    <a:pt x="2834" y="10178"/>
                    <a:pt x="2760" y="10178"/>
                  </a:cubicBezTo>
                  <a:cubicBezTo>
                    <a:pt x="2022" y="10178"/>
                    <a:pt x="1305" y="9831"/>
                    <a:pt x="1076" y="9479"/>
                  </a:cubicBezTo>
                  <a:cubicBezTo>
                    <a:pt x="885" y="9196"/>
                    <a:pt x="1051" y="8975"/>
                    <a:pt x="1168" y="8870"/>
                  </a:cubicBezTo>
                  <a:cubicBezTo>
                    <a:pt x="1370" y="8709"/>
                    <a:pt x="1619" y="8618"/>
                    <a:pt x="1875" y="8618"/>
                  </a:cubicBezTo>
                  <a:close/>
                  <a:moveTo>
                    <a:pt x="5010" y="1"/>
                  </a:moveTo>
                  <a:cubicBezTo>
                    <a:pt x="4954" y="1"/>
                    <a:pt x="4911" y="44"/>
                    <a:pt x="4911" y="99"/>
                  </a:cubicBezTo>
                  <a:cubicBezTo>
                    <a:pt x="4917" y="173"/>
                    <a:pt x="5034" y="7536"/>
                    <a:pt x="4352" y="9178"/>
                  </a:cubicBezTo>
                  <a:cubicBezTo>
                    <a:pt x="4180" y="9620"/>
                    <a:pt x="3817" y="9964"/>
                    <a:pt x="3362" y="10100"/>
                  </a:cubicBezTo>
                  <a:cubicBezTo>
                    <a:pt x="3411" y="9540"/>
                    <a:pt x="3233" y="9098"/>
                    <a:pt x="2821" y="8766"/>
                  </a:cubicBezTo>
                  <a:cubicBezTo>
                    <a:pt x="2540" y="8532"/>
                    <a:pt x="2210" y="8432"/>
                    <a:pt x="1898" y="8432"/>
                  </a:cubicBezTo>
                  <a:cubicBezTo>
                    <a:pt x="1563" y="8432"/>
                    <a:pt x="1249" y="8547"/>
                    <a:pt x="1039" y="8735"/>
                  </a:cubicBezTo>
                  <a:cubicBezTo>
                    <a:pt x="768" y="8975"/>
                    <a:pt x="719" y="9294"/>
                    <a:pt x="910" y="9583"/>
                  </a:cubicBezTo>
                  <a:cubicBezTo>
                    <a:pt x="1173" y="9987"/>
                    <a:pt x="1953" y="10375"/>
                    <a:pt x="2760" y="10375"/>
                  </a:cubicBezTo>
                  <a:cubicBezTo>
                    <a:pt x="2837" y="10375"/>
                    <a:pt x="2916" y="10371"/>
                    <a:pt x="2994" y="10364"/>
                  </a:cubicBezTo>
                  <a:cubicBezTo>
                    <a:pt x="3037" y="10364"/>
                    <a:pt x="3086" y="10358"/>
                    <a:pt x="3135" y="10345"/>
                  </a:cubicBezTo>
                  <a:lnTo>
                    <a:pt x="3135" y="10345"/>
                  </a:lnTo>
                  <a:cubicBezTo>
                    <a:pt x="3024" y="10862"/>
                    <a:pt x="2729" y="11483"/>
                    <a:pt x="2244" y="12202"/>
                  </a:cubicBezTo>
                  <a:cubicBezTo>
                    <a:pt x="1623" y="13118"/>
                    <a:pt x="332" y="15533"/>
                    <a:pt x="1666" y="18158"/>
                  </a:cubicBezTo>
                  <a:cubicBezTo>
                    <a:pt x="2311" y="19436"/>
                    <a:pt x="1697" y="20598"/>
                    <a:pt x="1045" y="21828"/>
                  </a:cubicBezTo>
                  <a:cubicBezTo>
                    <a:pt x="621" y="22627"/>
                    <a:pt x="178" y="23463"/>
                    <a:pt x="105" y="24342"/>
                  </a:cubicBezTo>
                  <a:cubicBezTo>
                    <a:pt x="0" y="25565"/>
                    <a:pt x="516" y="26942"/>
                    <a:pt x="1020" y="28282"/>
                  </a:cubicBezTo>
                  <a:cubicBezTo>
                    <a:pt x="1438" y="29363"/>
                    <a:pt x="1863" y="30488"/>
                    <a:pt x="1942" y="31515"/>
                  </a:cubicBezTo>
                  <a:cubicBezTo>
                    <a:pt x="2133" y="33844"/>
                    <a:pt x="1819" y="38135"/>
                    <a:pt x="1537" y="39210"/>
                  </a:cubicBezTo>
                  <a:cubicBezTo>
                    <a:pt x="1524" y="39260"/>
                    <a:pt x="1549" y="39309"/>
                    <a:pt x="1604" y="39327"/>
                  </a:cubicBezTo>
                  <a:lnTo>
                    <a:pt x="1629" y="39327"/>
                  </a:lnTo>
                  <a:cubicBezTo>
                    <a:pt x="1666" y="39321"/>
                    <a:pt x="1697" y="39296"/>
                    <a:pt x="1709" y="39260"/>
                  </a:cubicBezTo>
                  <a:cubicBezTo>
                    <a:pt x="1998" y="38166"/>
                    <a:pt x="2317" y="33838"/>
                    <a:pt x="2127" y="31496"/>
                  </a:cubicBezTo>
                  <a:cubicBezTo>
                    <a:pt x="2041" y="30439"/>
                    <a:pt x="1611" y="29308"/>
                    <a:pt x="1193" y="28208"/>
                  </a:cubicBezTo>
                  <a:cubicBezTo>
                    <a:pt x="701" y="26892"/>
                    <a:pt x="184" y="25534"/>
                    <a:pt x="289" y="24360"/>
                  </a:cubicBezTo>
                  <a:cubicBezTo>
                    <a:pt x="363" y="23512"/>
                    <a:pt x="793" y="22700"/>
                    <a:pt x="1211" y="21914"/>
                  </a:cubicBezTo>
                  <a:cubicBezTo>
                    <a:pt x="1856" y="20697"/>
                    <a:pt x="2520" y="19436"/>
                    <a:pt x="1832" y="18072"/>
                  </a:cubicBezTo>
                  <a:cubicBezTo>
                    <a:pt x="541" y="15533"/>
                    <a:pt x="1795" y="13198"/>
                    <a:pt x="2397" y="12306"/>
                  </a:cubicBezTo>
                  <a:cubicBezTo>
                    <a:pt x="2920" y="11538"/>
                    <a:pt x="3227" y="10868"/>
                    <a:pt x="3332" y="10309"/>
                  </a:cubicBezTo>
                  <a:cubicBezTo>
                    <a:pt x="3879" y="10173"/>
                    <a:pt x="4327" y="9780"/>
                    <a:pt x="4524" y="9251"/>
                  </a:cubicBezTo>
                  <a:cubicBezTo>
                    <a:pt x="5219" y="7573"/>
                    <a:pt x="5108" y="400"/>
                    <a:pt x="5102" y="93"/>
                  </a:cubicBezTo>
                  <a:cubicBezTo>
                    <a:pt x="5102" y="44"/>
                    <a:pt x="5059" y="1"/>
                    <a:pt x="5010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7" name="Google Shape;9757;p63"/>
            <p:cNvSpPr/>
            <p:nvPr/>
          </p:nvSpPr>
          <p:spPr>
            <a:xfrm>
              <a:off x="6854725" y="3355225"/>
              <a:ext cx="106350" cy="987200"/>
            </a:xfrm>
            <a:custGeom>
              <a:avLst/>
              <a:gdLst/>
              <a:ahLst/>
              <a:cxnLst/>
              <a:rect l="l" t="t" r="r" b="b"/>
              <a:pathLst>
                <a:path w="4254" h="39488" extrusionOk="0">
                  <a:moveTo>
                    <a:pt x="2703" y="8767"/>
                  </a:moveTo>
                  <a:cubicBezTo>
                    <a:pt x="2801" y="8767"/>
                    <a:pt x="2893" y="8778"/>
                    <a:pt x="2975" y="8803"/>
                  </a:cubicBezTo>
                  <a:cubicBezTo>
                    <a:pt x="3178" y="8852"/>
                    <a:pt x="3332" y="9024"/>
                    <a:pt x="3350" y="9233"/>
                  </a:cubicBezTo>
                  <a:cubicBezTo>
                    <a:pt x="3412" y="9651"/>
                    <a:pt x="2932" y="10204"/>
                    <a:pt x="2330" y="10419"/>
                  </a:cubicBezTo>
                  <a:cubicBezTo>
                    <a:pt x="2220" y="10458"/>
                    <a:pt x="2046" y="10506"/>
                    <a:pt x="1850" y="10506"/>
                  </a:cubicBezTo>
                  <a:cubicBezTo>
                    <a:pt x="1675" y="10506"/>
                    <a:pt x="1483" y="10468"/>
                    <a:pt x="1303" y="10352"/>
                  </a:cubicBezTo>
                  <a:cubicBezTo>
                    <a:pt x="1223" y="9915"/>
                    <a:pt x="1260" y="9547"/>
                    <a:pt x="1426" y="9344"/>
                  </a:cubicBezTo>
                  <a:cubicBezTo>
                    <a:pt x="1718" y="9002"/>
                    <a:pt x="2265" y="8767"/>
                    <a:pt x="2703" y="8767"/>
                  </a:cubicBezTo>
                  <a:close/>
                  <a:moveTo>
                    <a:pt x="344" y="1"/>
                  </a:moveTo>
                  <a:cubicBezTo>
                    <a:pt x="289" y="1"/>
                    <a:pt x="246" y="44"/>
                    <a:pt x="246" y="93"/>
                  </a:cubicBezTo>
                  <a:cubicBezTo>
                    <a:pt x="234" y="449"/>
                    <a:pt x="0" y="8784"/>
                    <a:pt x="799" y="10087"/>
                  </a:cubicBezTo>
                  <a:cubicBezTo>
                    <a:pt x="885" y="10235"/>
                    <a:pt x="996" y="10358"/>
                    <a:pt x="1131" y="10462"/>
                  </a:cubicBezTo>
                  <a:cubicBezTo>
                    <a:pt x="1297" y="11261"/>
                    <a:pt x="1789" y="12226"/>
                    <a:pt x="2391" y="12921"/>
                  </a:cubicBezTo>
                  <a:cubicBezTo>
                    <a:pt x="2938" y="13554"/>
                    <a:pt x="2606" y="14851"/>
                    <a:pt x="2256" y="16222"/>
                  </a:cubicBezTo>
                  <a:cubicBezTo>
                    <a:pt x="2004" y="17224"/>
                    <a:pt x="1740" y="18250"/>
                    <a:pt x="1764" y="19166"/>
                  </a:cubicBezTo>
                  <a:cubicBezTo>
                    <a:pt x="1807" y="20549"/>
                    <a:pt x="2348" y="21594"/>
                    <a:pt x="2871" y="22608"/>
                  </a:cubicBezTo>
                  <a:cubicBezTo>
                    <a:pt x="3178" y="23211"/>
                    <a:pt x="3473" y="23776"/>
                    <a:pt x="3639" y="24379"/>
                  </a:cubicBezTo>
                  <a:cubicBezTo>
                    <a:pt x="4063" y="25921"/>
                    <a:pt x="3031" y="29695"/>
                    <a:pt x="2410" y="31287"/>
                  </a:cubicBezTo>
                  <a:cubicBezTo>
                    <a:pt x="1826" y="32787"/>
                    <a:pt x="2059" y="37871"/>
                    <a:pt x="2440" y="39413"/>
                  </a:cubicBezTo>
                  <a:cubicBezTo>
                    <a:pt x="2447" y="39456"/>
                    <a:pt x="2490" y="39487"/>
                    <a:pt x="2533" y="39487"/>
                  </a:cubicBezTo>
                  <a:cubicBezTo>
                    <a:pt x="2533" y="39487"/>
                    <a:pt x="2539" y="39487"/>
                    <a:pt x="2545" y="39481"/>
                  </a:cubicBezTo>
                  <a:cubicBezTo>
                    <a:pt x="2594" y="39469"/>
                    <a:pt x="2631" y="39420"/>
                    <a:pt x="2619" y="39370"/>
                  </a:cubicBezTo>
                  <a:cubicBezTo>
                    <a:pt x="2250" y="37883"/>
                    <a:pt x="2016" y="32793"/>
                    <a:pt x="2582" y="31349"/>
                  </a:cubicBezTo>
                  <a:cubicBezTo>
                    <a:pt x="3209" y="29745"/>
                    <a:pt x="4254" y="25909"/>
                    <a:pt x="3817" y="24323"/>
                  </a:cubicBezTo>
                  <a:cubicBezTo>
                    <a:pt x="3651" y="23709"/>
                    <a:pt x="3350" y="23131"/>
                    <a:pt x="3037" y="22522"/>
                  </a:cubicBezTo>
                  <a:cubicBezTo>
                    <a:pt x="2527" y="21526"/>
                    <a:pt x="1992" y="20494"/>
                    <a:pt x="1955" y="19154"/>
                  </a:cubicBezTo>
                  <a:cubicBezTo>
                    <a:pt x="1930" y="18269"/>
                    <a:pt x="2188" y="17254"/>
                    <a:pt x="2440" y="16265"/>
                  </a:cubicBezTo>
                  <a:cubicBezTo>
                    <a:pt x="2803" y="14845"/>
                    <a:pt x="3141" y="13505"/>
                    <a:pt x="2533" y="12792"/>
                  </a:cubicBezTo>
                  <a:cubicBezTo>
                    <a:pt x="1955" y="12122"/>
                    <a:pt x="1531" y="11292"/>
                    <a:pt x="1353" y="10591"/>
                  </a:cubicBezTo>
                  <a:lnTo>
                    <a:pt x="1353" y="10591"/>
                  </a:lnTo>
                  <a:cubicBezTo>
                    <a:pt x="1503" y="10661"/>
                    <a:pt x="1672" y="10696"/>
                    <a:pt x="1851" y="10696"/>
                  </a:cubicBezTo>
                  <a:cubicBezTo>
                    <a:pt x="2022" y="10696"/>
                    <a:pt x="2202" y="10664"/>
                    <a:pt x="2385" y="10598"/>
                  </a:cubicBezTo>
                  <a:cubicBezTo>
                    <a:pt x="3006" y="10376"/>
                    <a:pt x="3615" y="9762"/>
                    <a:pt x="3535" y="9202"/>
                  </a:cubicBezTo>
                  <a:cubicBezTo>
                    <a:pt x="3504" y="8920"/>
                    <a:pt x="3301" y="8680"/>
                    <a:pt x="3024" y="8612"/>
                  </a:cubicBezTo>
                  <a:cubicBezTo>
                    <a:pt x="2928" y="8585"/>
                    <a:pt x="2822" y="8572"/>
                    <a:pt x="2710" y="8572"/>
                  </a:cubicBezTo>
                  <a:cubicBezTo>
                    <a:pt x="2213" y="8572"/>
                    <a:pt x="1610" y="8828"/>
                    <a:pt x="1279" y="9215"/>
                  </a:cubicBezTo>
                  <a:cubicBezTo>
                    <a:pt x="1094" y="9430"/>
                    <a:pt x="1039" y="9768"/>
                    <a:pt x="1082" y="10161"/>
                  </a:cubicBezTo>
                  <a:cubicBezTo>
                    <a:pt x="1033" y="10106"/>
                    <a:pt x="996" y="10051"/>
                    <a:pt x="959" y="9989"/>
                  </a:cubicBezTo>
                  <a:cubicBezTo>
                    <a:pt x="191" y="8729"/>
                    <a:pt x="430" y="185"/>
                    <a:pt x="430" y="99"/>
                  </a:cubicBezTo>
                  <a:cubicBezTo>
                    <a:pt x="437" y="44"/>
                    <a:pt x="394" y="1"/>
                    <a:pt x="344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8" name="Google Shape;9758;p63"/>
            <p:cNvSpPr/>
            <p:nvPr/>
          </p:nvSpPr>
          <p:spPr>
            <a:xfrm>
              <a:off x="6658800" y="3262225"/>
              <a:ext cx="210225" cy="446150"/>
            </a:xfrm>
            <a:custGeom>
              <a:avLst/>
              <a:gdLst/>
              <a:ahLst/>
              <a:cxnLst/>
              <a:rect l="l" t="t" r="r" b="b"/>
              <a:pathLst>
                <a:path w="8409" h="17846" extrusionOk="0">
                  <a:moveTo>
                    <a:pt x="5163" y="1"/>
                  </a:moveTo>
                  <a:cubicBezTo>
                    <a:pt x="4862" y="1"/>
                    <a:pt x="4541" y="46"/>
                    <a:pt x="4198" y="149"/>
                  </a:cubicBezTo>
                  <a:cubicBezTo>
                    <a:pt x="2951" y="531"/>
                    <a:pt x="2078" y="1496"/>
                    <a:pt x="1623" y="3001"/>
                  </a:cubicBezTo>
                  <a:cubicBezTo>
                    <a:pt x="1168" y="4507"/>
                    <a:pt x="1254" y="6130"/>
                    <a:pt x="1346" y="6966"/>
                  </a:cubicBezTo>
                  <a:cubicBezTo>
                    <a:pt x="1592" y="9271"/>
                    <a:pt x="1936" y="12424"/>
                    <a:pt x="811" y="13832"/>
                  </a:cubicBezTo>
                  <a:cubicBezTo>
                    <a:pt x="0" y="14846"/>
                    <a:pt x="363" y="15983"/>
                    <a:pt x="627" y="16813"/>
                  </a:cubicBezTo>
                  <a:cubicBezTo>
                    <a:pt x="744" y="17188"/>
                    <a:pt x="848" y="17514"/>
                    <a:pt x="824" y="17741"/>
                  </a:cubicBezTo>
                  <a:cubicBezTo>
                    <a:pt x="818" y="17790"/>
                    <a:pt x="855" y="17840"/>
                    <a:pt x="904" y="17846"/>
                  </a:cubicBezTo>
                  <a:lnTo>
                    <a:pt x="916" y="17846"/>
                  </a:lnTo>
                  <a:cubicBezTo>
                    <a:pt x="959" y="17846"/>
                    <a:pt x="1002" y="17809"/>
                    <a:pt x="1008" y="17766"/>
                  </a:cubicBezTo>
                  <a:cubicBezTo>
                    <a:pt x="1039" y="17502"/>
                    <a:pt x="934" y="17157"/>
                    <a:pt x="805" y="16758"/>
                  </a:cubicBezTo>
                  <a:cubicBezTo>
                    <a:pt x="541" y="15922"/>
                    <a:pt x="209" y="14883"/>
                    <a:pt x="959" y="13949"/>
                  </a:cubicBezTo>
                  <a:cubicBezTo>
                    <a:pt x="2133" y="12486"/>
                    <a:pt x="1789" y="9283"/>
                    <a:pt x="1531" y="6948"/>
                  </a:cubicBezTo>
                  <a:cubicBezTo>
                    <a:pt x="1242" y="4237"/>
                    <a:pt x="1801" y="1078"/>
                    <a:pt x="4254" y="334"/>
                  </a:cubicBezTo>
                  <a:cubicBezTo>
                    <a:pt x="4583" y="235"/>
                    <a:pt x="4892" y="191"/>
                    <a:pt x="5179" y="191"/>
                  </a:cubicBezTo>
                  <a:cubicBezTo>
                    <a:pt x="7172" y="191"/>
                    <a:pt x="8164" y="2279"/>
                    <a:pt x="8212" y="2381"/>
                  </a:cubicBezTo>
                  <a:cubicBezTo>
                    <a:pt x="8226" y="2417"/>
                    <a:pt x="8263" y="2437"/>
                    <a:pt x="8300" y="2437"/>
                  </a:cubicBezTo>
                  <a:cubicBezTo>
                    <a:pt x="8312" y="2437"/>
                    <a:pt x="8324" y="2435"/>
                    <a:pt x="8335" y="2430"/>
                  </a:cubicBezTo>
                  <a:cubicBezTo>
                    <a:pt x="8384" y="2405"/>
                    <a:pt x="8409" y="2350"/>
                    <a:pt x="8384" y="2301"/>
                  </a:cubicBezTo>
                  <a:cubicBezTo>
                    <a:pt x="8374" y="2274"/>
                    <a:pt x="7291" y="1"/>
                    <a:pt x="5163" y="1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9" name="Google Shape;9759;p63"/>
            <p:cNvSpPr/>
            <p:nvPr/>
          </p:nvSpPr>
          <p:spPr>
            <a:xfrm>
              <a:off x="6869550" y="3274050"/>
              <a:ext cx="167750" cy="433875"/>
            </a:xfrm>
            <a:custGeom>
              <a:avLst/>
              <a:gdLst/>
              <a:ahLst/>
              <a:cxnLst/>
              <a:rect l="l" t="t" r="r" b="b"/>
              <a:pathLst>
                <a:path w="6710" h="17355" extrusionOk="0">
                  <a:moveTo>
                    <a:pt x="2889" y="0"/>
                  </a:moveTo>
                  <a:cubicBezTo>
                    <a:pt x="1277" y="0"/>
                    <a:pt x="69" y="1554"/>
                    <a:pt x="59" y="1570"/>
                  </a:cubicBezTo>
                  <a:cubicBezTo>
                    <a:pt x="1" y="1645"/>
                    <a:pt x="65" y="1727"/>
                    <a:pt x="136" y="1727"/>
                  </a:cubicBezTo>
                  <a:cubicBezTo>
                    <a:pt x="163" y="1727"/>
                    <a:pt x="190" y="1715"/>
                    <a:pt x="212" y="1686"/>
                  </a:cubicBezTo>
                  <a:cubicBezTo>
                    <a:pt x="223" y="1666"/>
                    <a:pt x="1373" y="191"/>
                    <a:pt x="2886" y="191"/>
                  </a:cubicBezTo>
                  <a:cubicBezTo>
                    <a:pt x="3155" y="191"/>
                    <a:pt x="3435" y="237"/>
                    <a:pt x="3722" y="346"/>
                  </a:cubicBezTo>
                  <a:cubicBezTo>
                    <a:pt x="5486" y="1016"/>
                    <a:pt x="5449" y="5946"/>
                    <a:pt x="5185" y="8460"/>
                  </a:cubicBezTo>
                  <a:cubicBezTo>
                    <a:pt x="4988" y="10304"/>
                    <a:pt x="5867" y="13420"/>
                    <a:pt x="6187" y="14115"/>
                  </a:cubicBezTo>
                  <a:cubicBezTo>
                    <a:pt x="6513" y="14810"/>
                    <a:pt x="6365" y="16727"/>
                    <a:pt x="6095" y="17213"/>
                  </a:cubicBezTo>
                  <a:cubicBezTo>
                    <a:pt x="6070" y="17262"/>
                    <a:pt x="6089" y="17317"/>
                    <a:pt x="6138" y="17342"/>
                  </a:cubicBezTo>
                  <a:cubicBezTo>
                    <a:pt x="6150" y="17348"/>
                    <a:pt x="6162" y="17354"/>
                    <a:pt x="6181" y="17354"/>
                  </a:cubicBezTo>
                  <a:cubicBezTo>
                    <a:pt x="6212" y="17354"/>
                    <a:pt x="6242" y="17336"/>
                    <a:pt x="6261" y="17305"/>
                  </a:cubicBezTo>
                  <a:cubicBezTo>
                    <a:pt x="6550" y="16777"/>
                    <a:pt x="6710" y="14785"/>
                    <a:pt x="6359" y="14035"/>
                  </a:cubicBezTo>
                  <a:cubicBezTo>
                    <a:pt x="6040" y="13353"/>
                    <a:pt x="5179" y="10292"/>
                    <a:pt x="5370" y="8485"/>
                  </a:cubicBezTo>
                  <a:cubicBezTo>
                    <a:pt x="5400" y="8177"/>
                    <a:pt x="6126" y="1059"/>
                    <a:pt x="3790" y="168"/>
                  </a:cubicBezTo>
                  <a:cubicBezTo>
                    <a:pt x="3480" y="50"/>
                    <a:pt x="3178" y="0"/>
                    <a:pt x="2889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0" name="Google Shape;9760;p63"/>
            <p:cNvSpPr/>
            <p:nvPr/>
          </p:nvSpPr>
          <p:spPr>
            <a:xfrm>
              <a:off x="6756825" y="3367250"/>
              <a:ext cx="130500" cy="756650"/>
            </a:xfrm>
            <a:custGeom>
              <a:avLst/>
              <a:gdLst/>
              <a:ahLst/>
              <a:cxnLst/>
              <a:rect l="l" t="t" r="r" b="b"/>
              <a:pathLst>
                <a:path w="5220" h="30266" extrusionOk="0">
                  <a:moveTo>
                    <a:pt x="1826" y="7541"/>
                  </a:moveTo>
                  <a:cubicBezTo>
                    <a:pt x="2011" y="7541"/>
                    <a:pt x="2195" y="7572"/>
                    <a:pt x="2373" y="7633"/>
                  </a:cubicBezTo>
                  <a:cubicBezTo>
                    <a:pt x="2902" y="7818"/>
                    <a:pt x="3400" y="8236"/>
                    <a:pt x="3504" y="8813"/>
                  </a:cubicBezTo>
                  <a:cubicBezTo>
                    <a:pt x="3099" y="9109"/>
                    <a:pt x="2620" y="9245"/>
                    <a:pt x="2178" y="9245"/>
                  </a:cubicBezTo>
                  <a:cubicBezTo>
                    <a:pt x="1831" y="9245"/>
                    <a:pt x="1507" y="9161"/>
                    <a:pt x="1261" y="9004"/>
                  </a:cubicBezTo>
                  <a:cubicBezTo>
                    <a:pt x="1052" y="8875"/>
                    <a:pt x="738" y="8574"/>
                    <a:pt x="947" y="8064"/>
                  </a:cubicBezTo>
                  <a:cubicBezTo>
                    <a:pt x="1101" y="7689"/>
                    <a:pt x="1445" y="7541"/>
                    <a:pt x="1826" y="7541"/>
                  </a:cubicBezTo>
                  <a:close/>
                  <a:moveTo>
                    <a:pt x="4373" y="0"/>
                  </a:moveTo>
                  <a:cubicBezTo>
                    <a:pt x="4324" y="0"/>
                    <a:pt x="4276" y="34"/>
                    <a:pt x="4279" y="97"/>
                  </a:cubicBezTo>
                  <a:cubicBezTo>
                    <a:pt x="4291" y="171"/>
                    <a:pt x="5023" y="7240"/>
                    <a:pt x="3830" y="8525"/>
                  </a:cubicBezTo>
                  <a:cubicBezTo>
                    <a:pt x="3775" y="8580"/>
                    <a:pt x="3726" y="8629"/>
                    <a:pt x="3670" y="8678"/>
                  </a:cubicBezTo>
                  <a:cubicBezTo>
                    <a:pt x="3517" y="8094"/>
                    <a:pt x="3006" y="7646"/>
                    <a:pt x="2435" y="7449"/>
                  </a:cubicBezTo>
                  <a:cubicBezTo>
                    <a:pt x="2238" y="7382"/>
                    <a:pt x="2028" y="7344"/>
                    <a:pt x="1825" y="7344"/>
                  </a:cubicBezTo>
                  <a:cubicBezTo>
                    <a:pt x="1377" y="7344"/>
                    <a:pt x="960" y="7529"/>
                    <a:pt x="769" y="7990"/>
                  </a:cubicBezTo>
                  <a:cubicBezTo>
                    <a:pt x="585" y="8451"/>
                    <a:pt x="726" y="8887"/>
                    <a:pt x="1156" y="9164"/>
                  </a:cubicBezTo>
                  <a:cubicBezTo>
                    <a:pt x="1429" y="9337"/>
                    <a:pt x="1789" y="9430"/>
                    <a:pt x="2174" y="9430"/>
                  </a:cubicBezTo>
                  <a:cubicBezTo>
                    <a:pt x="2624" y="9430"/>
                    <a:pt x="3109" y="9303"/>
                    <a:pt x="3529" y="9029"/>
                  </a:cubicBezTo>
                  <a:lnTo>
                    <a:pt x="3529" y="9029"/>
                  </a:lnTo>
                  <a:cubicBezTo>
                    <a:pt x="3529" y="9164"/>
                    <a:pt x="3511" y="9293"/>
                    <a:pt x="3474" y="9422"/>
                  </a:cubicBezTo>
                  <a:cubicBezTo>
                    <a:pt x="3326" y="9951"/>
                    <a:pt x="2994" y="10707"/>
                    <a:pt x="2607" y="11573"/>
                  </a:cubicBezTo>
                  <a:cubicBezTo>
                    <a:pt x="1765" y="13473"/>
                    <a:pt x="615" y="16067"/>
                    <a:pt x="523" y="18390"/>
                  </a:cubicBezTo>
                  <a:cubicBezTo>
                    <a:pt x="468" y="19865"/>
                    <a:pt x="597" y="21162"/>
                    <a:pt x="708" y="22299"/>
                  </a:cubicBezTo>
                  <a:cubicBezTo>
                    <a:pt x="849" y="23725"/>
                    <a:pt x="972" y="24955"/>
                    <a:pt x="658" y="25963"/>
                  </a:cubicBezTo>
                  <a:cubicBezTo>
                    <a:pt x="136" y="27653"/>
                    <a:pt x="1" y="28919"/>
                    <a:pt x="210" y="30192"/>
                  </a:cubicBezTo>
                  <a:cubicBezTo>
                    <a:pt x="222" y="30235"/>
                    <a:pt x="259" y="30266"/>
                    <a:pt x="302" y="30266"/>
                  </a:cubicBezTo>
                  <a:lnTo>
                    <a:pt x="320" y="30259"/>
                  </a:lnTo>
                  <a:cubicBezTo>
                    <a:pt x="370" y="30253"/>
                    <a:pt x="406" y="30204"/>
                    <a:pt x="394" y="30155"/>
                  </a:cubicBezTo>
                  <a:cubicBezTo>
                    <a:pt x="191" y="28913"/>
                    <a:pt x="320" y="27678"/>
                    <a:pt x="837" y="26018"/>
                  </a:cubicBezTo>
                  <a:cubicBezTo>
                    <a:pt x="1162" y="24967"/>
                    <a:pt x="1040" y="23719"/>
                    <a:pt x="898" y="22281"/>
                  </a:cubicBezTo>
                  <a:cubicBezTo>
                    <a:pt x="788" y="21144"/>
                    <a:pt x="658" y="19859"/>
                    <a:pt x="714" y="18390"/>
                  </a:cubicBezTo>
                  <a:cubicBezTo>
                    <a:pt x="800" y="16104"/>
                    <a:pt x="1943" y="13528"/>
                    <a:pt x="2779" y="11647"/>
                  </a:cubicBezTo>
                  <a:cubicBezTo>
                    <a:pt x="3172" y="10768"/>
                    <a:pt x="3504" y="10012"/>
                    <a:pt x="3658" y="9471"/>
                  </a:cubicBezTo>
                  <a:cubicBezTo>
                    <a:pt x="3707" y="9281"/>
                    <a:pt x="3726" y="9090"/>
                    <a:pt x="3707" y="8893"/>
                  </a:cubicBezTo>
                  <a:cubicBezTo>
                    <a:pt x="3799" y="8820"/>
                    <a:pt x="3885" y="8740"/>
                    <a:pt x="3965" y="8654"/>
                  </a:cubicBezTo>
                  <a:cubicBezTo>
                    <a:pt x="5219" y="7308"/>
                    <a:pt x="4500" y="374"/>
                    <a:pt x="4469" y="79"/>
                  </a:cubicBezTo>
                  <a:cubicBezTo>
                    <a:pt x="4458" y="25"/>
                    <a:pt x="4415" y="0"/>
                    <a:pt x="4373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1" name="Google Shape;9761;p63"/>
            <p:cNvSpPr/>
            <p:nvPr/>
          </p:nvSpPr>
          <p:spPr>
            <a:xfrm>
              <a:off x="6836750" y="3361175"/>
              <a:ext cx="115100" cy="758125"/>
            </a:xfrm>
            <a:custGeom>
              <a:avLst/>
              <a:gdLst/>
              <a:ahLst/>
              <a:cxnLst/>
              <a:rect l="l" t="t" r="r" b="b"/>
              <a:pathLst>
                <a:path w="4604" h="30325" extrusionOk="0">
                  <a:moveTo>
                    <a:pt x="3130" y="8132"/>
                  </a:moveTo>
                  <a:cubicBezTo>
                    <a:pt x="3295" y="8132"/>
                    <a:pt x="3448" y="8176"/>
                    <a:pt x="3577" y="8264"/>
                  </a:cubicBezTo>
                  <a:cubicBezTo>
                    <a:pt x="3725" y="8368"/>
                    <a:pt x="3793" y="8559"/>
                    <a:pt x="3750" y="8731"/>
                  </a:cubicBezTo>
                  <a:cubicBezTo>
                    <a:pt x="3700" y="9056"/>
                    <a:pt x="3387" y="9468"/>
                    <a:pt x="2920" y="9604"/>
                  </a:cubicBezTo>
                  <a:cubicBezTo>
                    <a:pt x="2822" y="9631"/>
                    <a:pt x="2724" y="9644"/>
                    <a:pt x="2626" y="9644"/>
                  </a:cubicBezTo>
                  <a:cubicBezTo>
                    <a:pt x="2324" y="9644"/>
                    <a:pt x="2024" y="9517"/>
                    <a:pt x="1741" y="9267"/>
                  </a:cubicBezTo>
                  <a:lnTo>
                    <a:pt x="1741" y="9267"/>
                  </a:lnTo>
                  <a:cubicBezTo>
                    <a:pt x="1865" y="8900"/>
                    <a:pt x="2104" y="8588"/>
                    <a:pt x="2422" y="8374"/>
                  </a:cubicBezTo>
                  <a:cubicBezTo>
                    <a:pt x="2657" y="8214"/>
                    <a:pt x="2904" y="8132"/>
                    <a:pt x="3130" y="8132"/>
                  </a:cubicBezTo>
                  <a:close/>
                  <a:moveTo>
                    <a:pt x="1584" y="0"/>
                  </a:moveTo>
                  <a:cubicBezTo>
                    <a:pt x="1544" y="0"/>
                    <a:pt x="1504" y="24"/>
                    <a:pt x="1494" y="76"/>
                  </a:cubicBezTo>
                  <a:cubicBezTo>
                    <a:pt x="1432" y="383"/>
                    <a:pt x="0" y="7594"/>
                    <a:pt x="1408" y="9198"/>
                  </a:cubicBezTo>
                  <a:cubicBezTo>
                    <a:pt x="1451" y="9241"/>
                    <a:pt x="1488" y="9284"/>
                    <a:pt x="1524" y="9321"/>
                  </a:cubicBezTo>
                  <a:cubicBezTo>
                    <a:pt x="1451" y="9597"/>
                    <a:pt x="1445" y="9892"/>
                    <a:pt x="1512" y="10169"/>
                  </a:cubicBezTo>
                  <a:cubicBezTo>
                    <a:pt x="1604" y="10593"/>
                    <a:pt x="1856" y="11232"/>
                    <a:pt x="2176" y="12050"/>
                  </a:cubicBezTo>
                  <a:cubicBezTo>
                    <a:pt x="2926" y="13968"/>
                    <a:pt x="4057" y="16857"/>
                    <a:pt x="4235" y="19660"/>
                  </a:cubicBezTo>
                  <a:cubicBezTo>
                    <a:pt x="4413" y="22512"/>
                    <a:pt x="3946" y="24380"/>
                    <a:pt x="3664" y="25499"/>
                  </a:cubicBezTo>
                  <a:cubicBezTo>
                    <a:pt x="3547" y="25942"/>
                    <a:pt x="3473" y="26267"/>
                    <a:pt x="3473" y="26489"/>
                  </a:cubicBezTo>
                  <a:cubicBezTo>
                    <a:pt x="3473" y="26839"/>
                    <a:pt x="3565" y="27349"/>
                    <a:pt x="3670" y="27933"/>
                  </a:cubicBezTo>
                  <a:cubicBezTo>
                    <a:pt x="3799" y="28640"/>
                    <a:pt x="3946" y="29439"/>
                    <a:pt x="3977" y="30232"/>
                  </a:cubicBezTo>
                  <a:cubicBezTo>
                    <a:pt x="3977" y="30281"/>
                    <a:pt x="4020" y="30324"/>
                    <a:pt x="4075" y="30324"/>
                  </a:cubicBezTo>
                  <a:lnTo>
                    <a:pt x="4081" y="30318"/>
                  </a:lnTo>
                  <a:cubicBezTo>
                    <a:pt x="4131" y="30312"/>
                    <a:pt x="4174" y="30269"/>
                    <a:pt x="4168" y="30220"/>
                  </a:cubicBezTo>
                  <a:cubicBezTo>
                    <a:pt x="4137" y="29414"/>
                    <a:pt x="3989" y="28603"/>
                    <a:pt x="3860" y="27890"/>
                  </a:cubicBezTo>
                  <a:cubicBezTo>
                    <a:pt x="3756" y="27318"/>
                    <a:pt x="3664" y="26821"/>
                    <a:pt x="3664" y="26482"/>
                  </a:cubicBezTo>
                  <a:cubicBezTo>
                    <a:pt x="3664" y="26286"/>
                    <a:pt x="3743" y="25972"/>
                    <a:pt x="3848" y="25542"/>
                  </a:cubicBezTo>
                  <a:cubicBezTo>
                    <a:pt x="4131" y="24411"/>
                    <a:pt x="4604" y="22524"/>
                    <a:pt x="4426" y="19641"/>
                  </a:cubicBezTo>
                  <a:cubicBezTo>
                    <a:pt x="4241" y="16808"/>
                    <a:pt x="3110" y="13900"/>
                    <a:pt x="2354" y="11982"/>
                  </a:cubicBezTo>
                  <a:cubicBezTo>
                    <a:pt x="2041" y="11171"/>
                    <a:pt x="1789" y="10532"/>
                    <a:pt x="1697" y="10126"/>
                  </a:cubicBezTo>
                  <a:cubicBezTo>
                    <a:pt x="1647" y="9911"/>
                    <a:pt x="1641" y="9683"/>
                    <a:pt x="1690" y="9468"/>
                  </a:cubicBezTo>
                  <a:lnTo>
                    <a:pt x="1690" y="9468"/>
                  </a:lnTo>
                  <a:cubicBezTo>
                    <a:pt x="2034" y="9752"/>
                    <a:pt x="2360" y="9833"/>
                    <a:pt x="2620" y="9833"/>
                  </a:cubicBezTo>
                  <a:cubicBezTo>
                    <a:pt x="2760" y="9833"/>
                    <a:pt x="2880" y="9810"/>
                    <a:pt x="2975" y="9782"/>
                  </a:cubicBezTo>
                  <a:cubicBezTo>
                    <a:pt x="3461" y="9647"/>
                    <a:pt x="3866" y="9216"/>
                    <a:pt x="3940" y="8761"/>
                  </a:cubicBezTo>
                  <a:cubicBezTo>
                    <a:pt x="3995" y="8509"/>
                    <a:pt x="3897" y="8251"/>
                    <a:pt x="3688" y="8104"/>
                  </a:cubicBezTo>
                  <a:cubicBezTo>
                    <a:pt x="3525" y="7994"/>
                    <a:pt x="3333" y="7939"/>
                    <a:pt x="3130" y="7939"/>
                  </a:cubicBezTo>
                  <a:cubicBezTo>
                    <a:pt x="2867" y="7939"/>
                    <a:pt x="2584" y="8031"/>
                    <a:pt x="2317" y="8214"/>
                  </a:cubicBezTo>
                  <a:cubicBezTo>
                    <a:pt x="1992" y="8436"/>
                    <a:pt x="1740" y="8749"/>
                    <a:pt x="1592" y="9118"/>
                  </a:cubicBezTo>
                  <a:lnTo>
                    <a:pt x="1549" y="9069"/>
                  </a:lnTo>
                  <a:cubicBezTo>
                    <a:pt x="203" y="7538"/>
                    <a:pt x="1666" y="187"/>
                    <a:pt x="1678" y="113"/>
                  </a:cubicBezTo>
                  <a:cubicBezTo>
                    <a:pt x="1692" y="43"/>
                    <a:pt x="1638" y="0"/>
                    <a:pt x="1584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2" name="Google Shape;9762;p63"/>
            <p:cNvSpPr/>
            <p:nvPr/>
          </p:nvSpPr>
          <p:spPr>
            <a:xfrm>
              <a:off x="6821225" y="3301900"/>
              <a:ext cx="109750" cy="84400"/>
            </a:xfrm>
            <a:custGeom>
              <a:avLst/>
              <a:gdLst/>
              <a:ahLst/>
              <a:cxnLst/>
              <a:rect l="l" t="t" r="r" b="b"/>
              <a:pathLst>
                <a:path w="4390" h="3376" extrusionOk="0">
                  <a:moveTo>
                    <a:pt x="1806" y="0"/>
                  </a:moveTo>
                  <a:cubicBezTo>
                    <a:pt x="1640" y="0"/>
                    <a:pt x="1457" y="14"/>
                    <a:pt x="1254" y="44"/>
                  </a:cubicBezTo>
                  <a:cubicBezTo>
                    <a:pt x="0" y="228"/>
                    <a:pt x="941" y="3351"/>
                    <a:pt x="1807" y="3375"/>
                  </a:cubicBezTo>
                  <a:cubicBezTo>
                    <a:pt x="1810" y="3375"/>
                    <a:pt x="1813" y="3375"/>
                    <a:pt x="1816" y="3375"/>
                  </a:cubicBezTo>
                  <a:cubicBezTo>
                    <a:pt x="2640" y="3375"/>
                    <a:pt x="4390" y="0"/>
                    <a:pt x="1806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63" name="Google Shape;9763;p63"/>
          <p:cNvGrpSpPr/>
          <p:nvPr/>
        </p:nvGrpSpPr>
        <p:grpSpPr>
          <a:xfrm>
            <a:off x="2881219" y="1559619"/>
            <a:ext cx="1182076" cy="1120100"/>
            <a:chOff x="2834338" y="1606500"/>
            <a:chExt cx="1182076" cy="1120100"/>
          </a:xfrm>
        </p:grpSpPr>
        <p:grpSp>
          <p:nvGrpSpPr>
            <p:cNvPr id="9764" name="Google Shape;9764;p63"/>
            <p:cNvGrpSpPr/>
            <p:nvPr/>
          </p:nvGrpSpPr>
          <p:grpSpPr>
            <a:xfrm>
              <a:off x="3260010" y="1885839"/>
              <a:ext cx="756404" cy="756404"/>
              <a:chOff x="5681300" y="2527788"/>
              <a:chExt cx="805800" cy="805800"/>
            </a:xfrm>
          </p:grpSpPr>
          <p:sp>
            <p:nvSpPr>
              <p:cNvPr id="9765" name="Google Shape;9765;p63"/>
              <p:cNvSpPr/>
              <p:nvPr/>
            </p:nvSpPr>
            <p:spPr>
              <a:xfrm>
                <a:off x="5681300" y="2527788"/>
                <a:ext cx="805800" cy="805800"/>
              </a:xfrm>
              <a:prstGeom prst="ellipse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6" name="Google Shape;9766;p63"/>
              <p:cNvSpPr/>
              <p:nvPr/>
            </p:nvSpPr>
            <p:spPr>
              <a:xfrm>
                <a:off x="5681300" y="2527788"/>
                <a:ext cx="805800" cy="805800"/>
              </a:xfrm>
              <a:prstGeom prst="pie">
                <a:avLst>
                  <a:gd name="adj1" fmla="val 0"/>
                  <a:gd name="adj2" fmla="val 16200000"/>
                </a:avLst>
              </a:pr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767" name="Google Shape;9767;p63"/>
            <p:cNvGrpSpPr/>
            <p:nvPr/>
          </p:nvGrpSpPr>
          <p:grpSpPr>
            <a:xfrm>
              <a:off x="2834338" y="1606500"/>
              <a:ext cx="904525" cy="1120100"/>
              <a:chOff x="2834338" y="1606500"/>
              <a:chExt cx="904525" cy="1120100"/>
            </a:xfrm>
          </p:grpSpPr>
          <p:sp>
            <p:nvSpPr>
              <p:cNvPr id="9768" name="Google Shape;9768;p63"/>
              <p:cNvSpPr/>
              <p:nvPr/>
            </p:nvSpPr>
            <p:spPr>
              <a:xfrm>
                <a:off x="2834338" y="1617250"/>
                <a:ext cx="456425" cy="436900"/>
              </a:xfrm>
              <a:custGeom>
                <a:avLst/>
                <a:gdLst/>
                <a:ahLst/>
                <a:cxnLst/>
                <a:rect l="l" t="t" r="r" b="b"/>
                <a:pathLst>
                  <a:path w="18257" h="17476" extrusionOk="0">
                    <a:moveTo>
                      <a:pt x="2822" y="0"/>
                    </a:moveTo>
                    <a:cubicBezTo>
                      <a:pt x="1267" y="6"/>
                      <a:pt x="6" y="1267"/>
                      <a:pt x="0" y="2822"/>
                    </a:cubicBezTo>
                    <a:lnTo>
                      <a:pt x="0" y="14654"/>
                    </a:lnTo>
                    <a:cubicBezTo>
                      <a:pt x="6" y="16209"/>
                      <a:pt x="1267" y="17469"/>
                      <a:pt x="2822" y="17475"/>
                    </a:cubicBezTo>
                    <a:lnTo>
                      <a:pt x="15441" y="17475"/>
                    </a:lnTo>
                    <a:cubicBezTo>
                      <a:pt x="16996" y="17469"/>
                      <a:pt x="18250" y="16209"/>
                      <a:pt x="18256" y="14660"/>
                    </a:cubicBezTo>
                    <a:lnTo>
                      <a:pt x="18256" y="2828"/>
                    </a:lnTo>
                    <a:cubicBezTo>
                      <a:pt x="18256" y="1273"/>
                      <a:pt x="16996" y="13"/>
                      <a:pt x="15441" y="6"/>
                    </a:cubicBezTo>
                    <a:lnTo>
                      <a:pt x="15441" y="1150"/>
                    </a:lnTo>
                    <a:cubicBezTo>
                      <a:pt x="16363" y="1156"/>
                      <a:pt x="17113" y="1900"/>
                      <a:pt x="17113" y="2828"/>
                    </a:cubicBezTo>
                    <a:lnTo>
                      <a:pt x="17113" y="14660"/>
                    </a:lnTo>
                    <a:cubicBezTo>
                      <a:pt x="17113" y="15582"/>
                      <a:pt x="16363" y="16326"/>
                      <a:pt x="15441" y="16332"/>
                    </a:cubicBezTo>
                    <a:lnTo>
                      <a:pt x="2822" y="16332"/>
                    </a:lnTo>
                    <a:cubicBezTo>
                      <a:pt x="1900" y="16326"/>
                      <a:pt x="1150" y="15582"/>
                      <a:pt x="1150" y="14660"/>
                    </a:cubicBezTo>
                    <a:lnTo>
                      <a:pt x="1150" y="2828"/>
                    </a:lnTo>
                    <a:cubicBezTo>
                      <a:pt x="1150" y="1900"/>
                      <a:pt x="1900" y="1156"/>
                      <a:pt x="2822" y="1150"/>
                    </a:cubicBezTo>
                    <a:lnTo>
                      <a:pt x="2822" y="0"/>
                    </a:ln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9" name="Google Shape;9769;p63"/>
              <p:cNvSpPr/>
              <p:nvPr/>
            </p:nvSpPr>
            <p:spPr>
              <a:xfrm>
                <a:off x="3525238" y="2159375"/>
                <a:ext cx="213625" cy="205575"/>
              </a:xfrm>
              <a:custGeom>
                <a:avLst/>
                <a:gdLst/>
                <a:ahLst/>
                <a:cxnLst/>
                <a:rect l="l" t="t" r="r" b="b"/>
                <a:pathLst>
                  <a:path w="8545" h="8223" extrusionOk="0">
                    <a:moveTo>
                      <a:pt x="4438" y="1"/>
                    </a:moveTo>
                    <a:cubicBezTo>
                      <a:pt x="2772" y="1"/>
                      <a:pt x="1273" y="1003"/>
                      <a:pt x="639" y="2540"/>
                    </a:cubicBezTo>
                    <a:cubicBezTo>
                      <a:pt x="0" y="4076"/>
                      <a:pt x="350" y="5840"/>
                      <a:pt x="1531" y="7020"/>
                    </a:cubicBezTo>
                    <a:cubicBezTo>
                      <a:pt x="2316" y="7806"/>
                      <a:pt x="3369" y="8223"/>
                      <a:pt x="4438" y="8223"/>
                    </a:cubicBezTo>
                    <a:cubicBezTo>
                      <a:pt x="4967" y="8223"/>
                      <a:pt x="5499" y="8121"/>
                      <a:pt x="6005" y="7912"/>
                    </a:cubicBezTo>
                    <a:cubicBezTo>
                      <a:pt x="7542" y="7272"/>
                      <a:pt x="8544" y="5773"/>
                      <a:pt x="8544" y="4113"/>
                    </a:cubicBezTo>
                    <a:cubicBezTo>
                      <a:pt x="8544" y="1839"/>
                      <a:pt x="6706" y="1"/>
                      <a:pt x="4438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0" name="Google Shape;9770;p63"/>
              <p:cNvSpPr/>
              <p:nvPr/>
            </p:nvSpPr>
            <p:spPr>
              <a:xfrm>
                <a:off x="3048238" y="2039825"/>
                <a:ext cx="602250" cy="686775"/>
              </a:xfrm>
              <a:custGeom>
                <a:avLst/>
                <a:gdLst/>
                <a:ahLst/>
                <a:cxnLst/>
                <a:rect l="l" t="t" r="r" b="b"/>
                <a:pathLst>
                  <a:path w="24090" h="27471" extrusionOk="0">
                    <a:moveTo>
                      <a:pt x="1" y="1"/>
                    </a:moveTo>
                    <a:lnTo>
                      <a:pt x="1" y="24655"/>
                    </a:lnTo>
                    <a:cubicBezTo>
                      <a:pt x="7" y="26210"/>
                      <a:pt x="1267" y="27470"/>
                      <a:pt x="2822" y="27470"/>
                    </a:cubicBezTo>
                    <a:lnTo>
                      <a:pt x="21268" y="27470"/>
                    </a:lnTo>
                    <a:cubicBezTo>
                      <a:pt x="22823" y="27470"/>
                      <a:pt x="24084" y="26210"/>
                      <a:pt x="24090" y="24655"/>
                    </a:cubicBezTo>
                    <a:lnTo>
                      <a:pt x="24090" y="8895"/>
                    </a:lnTo>
                    <a:lnTo>
                      <a:pt x="22940" y="8895"/>
                    </a:lnTo>
                    <a:lnTo>
                      <a:pt x="22940" y="24655"/>
                    </a:lnTo>
                    <a:cubicBezTo>
                      <a:pt x="22940" y="25577"/>
                      <a:pt x="22190" y="26327"/>
                      <a:pt x="21268" y="26327"/>
                    </a:cubicBezTo>
                    <a:lnTo>
                      <a:pt x="2822" y="26327"/>
                    </a:lnTo>
                    <a:cubicBezTo>
                      <a:pt x="1900" y="26327"/>
                      <a:pt x="1150" y="25577"/>
                      <a:pt x="1150" y="24655"/>
                    </a:cubicBezTo>
                    <a:lnTo>
                      <a:pt x="1150" y="1"/>
                    </a:ln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1" name="Google Shape;9771;p63"/>
              <p:cNvSpPr/>
              <p:nvPr/>
            </p:nvSpPr>
            <p:spPr>
              <a:xfrm>
                <a:off x="3559813" y="2191500"/>
                <a:ext cx="146925" cy="141400"/>
              </a:xfrm>
              <a:custGeom>
                <a:avLst/>
                <a:gdLst/>
                <a:ahLst/>
                <a:cxnLst/>
                <a:rect l="l" t="t" r="r" b="b"/>
                <a:pathLst>
                  <a:path w="5877" h="5656" extrusionOk="0">
                    <a:moveTo>
                      <a:pt x="3055" y="1"/>
                    </a:moveTo>
                    <a:cubicBezTo>
                      <a:pt x="1906" y="1"/>
                      <a:pt x="879" y="689"/>
                      <a:pt x="443" y="1746"/>
                    </a:cubicBezTo>
                    <a:cubicBezTo>
                      <a:pt x="0" y="2803"/>
                      <a:pt x="246" y="4021"/>
                      <a:pt x="1051" y="4826"/>
                    </a:cubicBezTo>
                    <a:cubicBezTo>
                      <a:pt x="1594" y="5368"/>
                      <a:pt x="2318" y="5655"/>
                      <a:pt x="3054" y="5655"/>
                    </a:cubicBezTo>
                    <a:cubicBezTo>
                      <a:pt x="3419" y="5655"/>
                      <a:pt x="3787" y="5585"/>
                      <a:pt x="4137" y="5440"/>
                    </a:cubicBezTo>
                    <a:cubicBezTo>
                      <a:pt x="5188" y="4998"/>
                      <a:pt x="5876" y="3971"/>
                      <a:pt x="5876" y="2828"/>
                    </a:cubicBezTo>
                    <a:cubicBezTo>
                      <a:pt x="5876" y="1267"/>
                      <a:pt x="4610" y="1"/>
                      <a:pt x="3055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2" name="Google Shape;9772;p63"/>
              <p:cNvSpPr/>
              <p:nvPr/>
            </p:nvSpPr>
            <p:spPr>
              <a:xfrm>
                <a:off x="3589613" y="2228525"/>
                <a:ext cx="81175" cy="69575"/>
              </a:xfrm>
              <a:custGeom>
                <a:avLst/>
                <a:gdLst/>
                <a:ahLst/>
                <a:cxnLst/>
                <a:rect l="l" t="t" r="r" b="b"/>
                <a:pathLst>
                  <a:path w="3247" h="2783" extrusionOk="0">
                    <a:moveTo>
                      <a:pt x="1863" y="1"/>
                    </a:moveTo>
                    <a:cubicBezTo>
                      <a:pt x="621" y="1"/>
                      <a:pt x="1" y="1501"/>
                      <a:pt x="880" y="2374"/>
                    </a:cubicBezTo>
                    <a:cubicBezTo>
                      <a:pt x="1162" y="2656"/>
                      <a:pt x="1510" y="2783"/>
                      <a:pt x="1851" y="2783"/>
                    </a:cubicBezTo>
                    <a:cubicBezTo>
                      <a:pt x="2563" y="2783"/>
                      <a:pt x="3246" y="2230"/>
                      <a:pt x="3246" y="1390"/>
                    </a:cubicBezTo>
                    <a:cubicBezTo>
                      <a:pt x="3246" y="622"/>
                      <a:pt x="2625" y="1"/>
                      <a:pt x="1863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3" name="Google Shape;9773;p63"/>
              <p:cNvSpPr/>
              <p:nvPr/>
            </p:nvSpPr>
            <p:spPr>
              <a:xfrm>
                <a:off x="3019663" y="2014625"/>
                <a:ext cx="85775" cy="50275"/>
              </a:xfrm>
              <a:custGeom>
                <a:avLst/>
                <a:gdLst/>
                <a:ahLst/>
                <a:cxnLst/>
                <a:rect l="l" t="t" r="r" b="b"/>
                <a:pathLst>
                  <a:path w="3431" h="2011" extrusionOk="0">
                    <a:moveTo>
                      <a:pt x="1008" y="1"/>
                    </a:moveTo>
                    <a:cubicBezTo>
                      <a:pt x="455" y="1"/>
                      <a:pt x="0" y="449"/>
                      <a:pt x="0" y="1009"/>
                    </a:cubicBezTo>
                    <a:cubicBezTo>
                      <a:pt x="0" y="1562"/>
                      <a:pt x="455" y="2011"/>
                      <a:pt x="1008" y="2011"/>
                    </a:cubicBezTo>
                    <a:lnTo>
                      <a:pt x="2428" y="2011"/>
                    </a:lnTo>
                    <a:cubicBezTo>
                      <a:pt x="2981" y="2011"/>
                      <a:pt x="3430" y="1562"/>
                      <a:pt x="3430" y="1009"/>
                    </a:cubicBezTo>
                    <a:cubicBezTo>
                      <a:pt x="3430" y="449"/>
                      <a:pt x="2981" y="1"/>
                      <a:pt x="2422" y="1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4" name="Google Shape;9774;p63"/>
              <p:cNvSpPr/>
              <p:nvPr/>
            </p:nvSpPr>
            <p:spPr>
              <a:xfrm>
                <a:off x="2891963" y="1606500"/>
                <a:ext cx="85775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3431" h="2017" extrusionOk="0">
                    <a:moveTo>
                      <a:pt x="1008" y="0"/>
                    </a:moveTo>
                    <a:cubicBezTo>
                      <a:pt x="449" y="0"/>
                      <a:pt x="0" y="455"/>
                      <a:pt x="0" y="1008"/>
                    </a:cubicBezTo>
                    <a:cubicBezTo>
                      <a:pt x="0" y="1567"/>
                      <a:pt x="449" y="2016"/>
                      <a:pt x="1008" y="2016"/>
                    </a:cubicBezTo>
                    <a:lnTo>
                      <a:pt x="2422" y="2016"/>
                    </a:lnTo>
                    <a:cubicBezTo>
                      <a:pt x="2975" y="2016"/>
                      <a:pt x="3424" y="1567"/>
                      <a:pt x="3430" y="1008"/>
                    </a:cubicBezTo>
                    <a:cubicBezTo>
                      <a:pt x="3430" y="449"/>
                      <a:pt x="2975" y="0"/>
                      <a:pt x="2422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5" name="Google Shape;9775;p63"/>
              <p:cNvSpPr/>
              <p:nvPr/>
            </p:nvSpPr>
            <p:spPr>
              <a:xfrm>
                <a:off x="3147513" y="1606500"/>
                <a:ext cx="85775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3431" h="2017" extrusionOk="0">
                    <a:moveTo>
                      <a:pt x="1008" y="0"/>
                    </a:moveTo>
                    <a:cubicBezTo>
                      <a:pt x="455" y="0"/>
                      <a:pt x="0" y="455"/>
                      <a:pt x="7" y="1008"/>
                    </a:cubicBezTo>
                    <a:cubicBezTo>
                      <a:pt x="7" y="1567"/>
                      <a:pt x="455" y="2016"/>
                      <a:pt x="1008" y="2016"/>
                    </a:cubicBezTo>
                    <a:lnTo>
                      <a:pt x="2428" y="2016"/>
                    </a:lnTo>
                    <a:cubicBezTo>
                      <a:pt x="2982" y="2016"/>
                      <a:pt x="3430" y="1561"/>
                      <a:pt x="3430" y="1008"/>
                    </a:cubicBezTo>
                    <a:cubicBezTo>
                      <a:pt x="3430" y="449"/>
                      <a:pt x="2982" y="0"/>
                      <a:pt x="2428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776" name="Google Shape;9776;p63"/>
          <p:cNvGrpSpPr/>
          <p:nvPr/>
        </p:nvGrpSpPr>
        <p:grpSpPr>
          <a:xfrm>
            <a:off x="3082819" y="2817700"/>
            <a:ext cx="1013175" cy="1561450"/>
            <a:chOff x="3035938" y="2817700"/>
            <a:chExt cx="1013175" cy="1561450"/>
          </a:xfrm>
        </p:grpSpPr>
        <p:grpSp>
          <p:nvGrpSpPr>
            <p:cNvPr id="9777" name="Google Shape;9777;p63"/>
            <p:cNvGrpSpPr/>
            <p:nvPr/>
          </p:nvGrpSpPr>
          <p:grpSpPr>
            <a:xfrm>
              <a:off x="3035938" y="2817700"/>
              <a:ext cx="1013175" cy="1561450"/>
              <a:chOff x="3035938" y="2817700"/>
              <a:chExt cx="1013175" cy="1561450"/>
            </a:xfrm>
          </p:grpSpPr>
          <p:sp>
            <p:nvSpPr>
              <p:cNvPr id="9778" name="Google Shape;9778;p63"/>
              <p:cNvSpPr/>
              <p:nvPr/>
            </p:nvSpPr>
            <p:spPr>
              <a:xfrm>
                <a:off x="3035938" y="2817700"/>
                <a:ext cx="1013175" cy="1561450"/>
              </a:xfrm>
              <a:custGeom>
                <a:avLst/>
                <a:gdLst/>
                <a:ahLst/>
                <a:cxnLst/>
                <a:rect l="l" t="t" r="r" b="b"/>
                <a:pathLst>
                  <a:path w="40527" h="62458" extrusionOk="0">
                    <a:moveTo>
                      <a:pt x="2275" y="0"/>
                    </a:moveTo>
                    <a:cubicBezTo>
                      <a:pt x="1015" y="0"/>
                      <a:pt x="1" y="1021"/>
                      <a:pt x="1" y="2275"/>
                    </a:cubicBezTo>
                    <a:lnTo>
                      <a:pt x="1" y="60189"/>
                    </a:lnTo>
                    <a:cubicBezTo>
                      <a:pt x="1" y="61443"/>
                      <a:pt x="1015" y="62457"/>
                      <a:pt x="2275" y="62457"/>
                    </a:cubicBezTo>
                    <a:lnTo>
                      <a:pt x="38252" y="62457"/>
                    </a:lnTo>
                    <a:cubicBezTo>
                      <a:pt x="39506" y="62457"/>
                      <a:pt x="40526" y="61443"/>
                      <a:pt x="40526" y="60189"/>
                    </a:cubicBezTo>
                    <a:lnTo>
                      <a:pt x="40526" y="2275"/>
                    </a:lnTo>
                    <a:cubicBezTo>
                      <a:pt x="40526" y="1021"/>
                      <a:pt x="39506" y="0"/>
                      <a:pt x="38252" y="0"/>
                    </a:cubicBezTo>
                    <a:close/>
                  </a:path>
                </a:pathLst>
              </a:custGeom>
              <a:solidFill>
                <a:srgbClr val="E3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779" name="Google Shape;9779;p63"/>
              <p:cNvGrpSpPr/>
              <p:nvPr/>
            </p:nvGrpSpPr>
            <p:grpSpPr>
              <a:xfrm>
                <a:off x="3196388" y="2817700"/>
                <a:ext cx="681075" cy="1561450"/>
                <a:chOff x="3196388" y="2817700"/>
                <a:chExt cx="681075" cy="1561450"/>
              </a:xfrm>
            </p:grpSpPr>
            <p:sp>
              <p:nvSpPr>
                <p:cNvPr id="9780" name="Google Shape;9780;p63"/>
                <p:cNvSpPr/>
                <p:nvPr/>
              </p:nvSpPr>
              <p:spPr>
                <a:xfrm>
                  <a:off x="3526163" y="2870875"/>
                  <a:ext cx="32750" cy="1471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0" h="58843" extrusionOk="0">
                      <a:moveTo>
                        <a:pt x="652" y="0"/>
                      </a:moveTo>
                      <a:cubicBezTo>
                        <a:pt x="295" y="0"/>
                        <a:pt x="0" y="295"/>
                        <a:pt x="0" y="652"/>
                      </a:cubicBezTo>
                      <a:lnTo>
                        <a:pt x="0" y="58191"/>
                      </a:lnTo>
                      <a:cubicBezTo>
                        <a:pt x="0" y="58548"/>
                        <a:pt x="295" y="58843"/>
                        <a:pt x="652" y="58843"/>
                      </a:cubicBezTo>
                      <a:cubicBezTo>
                        <a:pt x="1014" y="58843"/>
                        <a:pt x="1309" y="58548"/>
                        <a:pt x="1309" y="58191"/>
                      </a:cubicBezTo>
                      <a:lnTo>
                        <a:pt x="1309" y="652"/>
                      </a:lnTo>
                      <a:cubicBezTo>
                        <a:pt x="1309" y="295"/>
                        <a:pt x="1014" y="0"/>
                        <a:pt x="652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1" name="Google Shape;9781;p63"/>
                <p:cNvSpPr/>
                <p:nvPr/>
              </p:nvSpPr>
              <p:spPr>
                <a:xfrm>
                  <a:off x="3196388" y="4351925"/>
                  <a:ext cx="27825" cy="2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3" h="1089" extrusionOk="0">
                      <a:moveTo>
                        <a:pt x="553" y="0"/>
                      </a:moveTo>
                      <a:cubicBezTo>
                        <a:pt x="246" y="0"/>
                        <a:pt x="0" y="252"/>
                        <a:pt x="12" y="566"/>
                      </a:cubicBezTo>
                      <a:lnTo>
                        <a:pt x="12" y="1088"/>
                      </a:lnTo>
                      <a:lnTo>
                        <a:pt x="1100" y="1088"/>
                      </a:lnTo>
                      <a:lnTo>
                        <a:pt x="1100" y="566"/>
                      </a:lnTo>
                      <a:cubicBezTo>
                        <a:pt x="1113" y="252"/>
                        <a:pt x="861" y="0"/>
                        <a:pt x="553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2" name="Google Shape;9782;p63"/>
                <p:cNvSpPr/>
                <p:nvPr/>
              </p:nvSpPr>
              <p:spPr>
                <a:xfrm>
                  <a:off x="3261838" y="4352375"/>
                  <a:ext cx="27375" cy="2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071" extrusionOk="0">
                      <a:moveTo>
                        <a:pt x="548" y="1"/>
                      </a:moveTo>
                      <a:cubicBezTo>
                        <a:pt x="246" y="1"/>
                        <a:pt x="1" y="247"/>
                        <a:pt x="7" y="548"/>
                      </a:cubicBezTo>
                      <a:lnTo>
                        <a:pt x="7" y="1070"/>
                      </a:lnTo>
                      <a:lnTo>
                        <a:pt x="1095" y="1070"/>
                      </a:lnTo>
                      <a:lnTo>
                        <a:pt x="1095" y="548"/>
                      </a:lnTo>
                      <a:cubicBezTo>
                        <a:pt x="1095" y="247"/>
                        <a:pt x="849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3" name="Google Shape;9783;p63"/>
                <p:cNvSpPr/>
                <p:nvPr/>
              </p:nvSpPr>
              <p:spPr>
                <a:xfrm>
                  <a:off x="3327313" y="4352375"/>
                  <a:ext cx="27375" cy="2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071" extrusionOk="0">
                      <a:moveTo>
                        <a:pt x="547" y="1"/>
                      </a:moveTo>
                      <a:cubicBezTo>
                        <a:pt x="246" y="1"/>
                        <a:pt x="0" y="247"/>
                        <a:pt x="0" y="548"/>
                      </a:cubicBezTo>
                      <a:lnTo>
                        <a:pt x="0" y="1070"/>
                      </a:lnTo>
                      <a:lnTo>
                        <a:pt x="1094" y="1070"/>
                      </a:lnTo>
                      <a:lnTo>
                        <a:pt x="1094" y="548"/>
                      </a:lnTo>
                      <a:cubicBezTo>
                        <a:pt x="1094" y="247"/>
                        <a:pt x="848" y="1"/>
                        <a:pt x="547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4" name="Google Shape;9784;p63"/>
                <p:cNvSpPr/>
                <p:nvPr/>
              </p:nvSpPr>
              <p:spPr>
                <a:xfrm>
                  <a:off x="3392463" y="4351925"/>
                  <a:ext cx="27825" cy="2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3" h="1089" extrusionOk="0">
                      <a:moveTo>
                        <a:pt x="554" y="0"/>
                      </a:moveTo>
                      <a:cubicBezTo>
                        <a:pt x="246" y="0"/>
                        <a:pt x="0" y="252"/>
                        <a:pt x="13" y="566"/>
                      </a:cubicBezTo>
                      <a:lnTo>
                        <a:pt x="13" y="1088"/>
                      </a:lnTo>
                      <a:lnTo>
                        <a:pt x="1101" y="1088"/>
                      </a:lnTo>
                      <a:lnTo>
                        <a:pt x="1101" y="566"/>
                      </a:lnTo>
                      <a:cubicBezTo>
                        <a:pt x="1113" y="252"/>
                        <a:pt x="861" y="0"/>
                        <a:pt x="554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5" name="Google Shape;9785;p63"/>
                <p:cNvSpPr/>
                <p:nvPr/>
              </p:nvSpPr>
              <p:spPr>
                <a:xfrm>
                  <a:off x="3458063" y="4352375"/>
                  <a:ext cx="27225" cy="2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71" extrusionOk="0">
                      <a:moveTo>
                        <a:pt x="542" y="1"/>
                      </a:moveTo>
                      <a:cubicBezTo>
                        <a:pt x="247" y="1"/>
                        <a:pt x="1" y="247"/>
                        <a:pt x="1" y="548"/>
                      </a:cubicBezTo>
                      <a:lnTo>
                        <a:pt x="1" y="1070"/>
                      </a:lnTo>
                      <a:lnTo>
                        <a:pt x="1089" y="1070"/>
                      </a:lnTo>
                      <a:lnTo>
                        <a:pt x="1089" y="548"/>
                      </a:lnTo>
                      <a:cubicBezTo>
                        <a:pt x="1089" y="247"/>
                        <a:pt x="843" y="1"/>
                        <a:pt x="542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6" name="Google Shape;9786;p63"/>
                <p:cNvSpPr/>
                <p:nvPr/>
              </p:nvSpPr>
              <p:spPr>
                <a:xfrm>
                  <a:off x="3523388" y="4352375"/>
                  <a:ext cx="27375" cy="2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071" extrusionOk="0">
                      <a:moveTo>
                        <a:pt x="547" y="1"/>
                      </a:moveTo>
                      <a:cubicBezTo>
                        <a:pt x="246" y="1"/>
                        <a:pt x="0" y="247"/>
                        <a:pt x="0" y="548"/>
                      </a:cubicBezTo>
                      <a:lnTo>
                        <a:pt x="0" y="1070"/>
                      </a:lnTo>
                      <a:lnTo>
                        <a:pt x="1094" y="1070"/>
                      </a:lnTo>
                      <a:lnTo>
                        <a:pt x="1094" y="548"/>
                      </a:lnTo>
                      <a:cubicBezTo>
                        <a:pt x="1094" y="247"/>
                        <a:pt x="849" y="1"/>
                        <a:pt x="547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7" name="Google Shape;9787;p63"/>
                <p:cNvSpPr/>
                <p:nvPr/>
              </p:nvSpPr>
              <p:spPr>
                <a:xfrm>
                  <a:off x="3588538" y="4351925"/>
                  <a:ext cx="27850" cy="2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4" h="1089" extrusionOk="0">
                      <a:moveTo>
                        <a:pt x="554" y="0"/>
                      </a:moveTo>
                      <a:cubicBezTo>
                        <a:pt x="246" y="0"/>
                        <a:pt x="1" y="252"/>
                        <a:pt x="13" y="566"/>
                      </a:cubicBezTo>
                      <a:lnTo>
                        <a:pt x="13" y="1088"/>
                      </a:lnTo>
                      <a:lnTo>
                        <a:pt x="1101" y="1088"/>
                      </a:lnTo>
                      <a:lnTo>
                        <a:pt x="1101" y="566"/>
                      </a:lnTo>
                      <a:cubicBezTo>
                        <a:pt x="1113" y="252"/>
                        <a:pt x="861" y="0"/>
                        <a:pt x="554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8" name="Google Shape;9788;p63"/>
                <p:cNvSpPr/>
                <p:nvPr/>
              </p:nvSpPr>
              <p:spPr>
                <a:xfrm>
                  <a:off x="3654163" y="4352375"/>
                  <a:ext cx="27225" cy="2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71" extrusionOk="0">
                      <a:moveTo>
                        <a:pt x="541" y="1"/>
                      </a:moveTo>
                      <a:cubicBezTo>
                        <a:pt x="246" y="1"/>
                        <a:pt x="0" y="247"/>
                        <a:pt x="0" y="548"/>
                      </a:cubicBezTo>
                      <a:lnTo>
                        <a:pt x="0" y="1070"/>
                      </a:lnTo>
                      <a:lnTo>
                        <a:pt x="1088" y="1070"/>
                      </a:lnTo>
                      <a:lnTo>
                        <a:pt x="1088" y="548"/>
                      </a:lnTo>
                      <a:cubicBezTo>
                        <a:pt x="1088" y="247"/>
                        <a:pt x="842" y="1"/>
                        <a:pt x="541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9" name="Google Shape;9789;p63"/>
                <p:cNvSpPr/>
                <p:nvPr/>
              </p:nvSpPr>
              <p:spPr>
                <a:xfrm>
                  <a:off x="3719463" y="4352375"/>
                  <a:ext cx="27375" cy="2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071" extrusionOk="0">
                      <a:moveTo>
                        <a:pt x="548" y="1"/>
                      </a:moveTo>
                      <a:cubicBezTo>
                        <a:pt x="246" y="1"/>
                        <a:pt x="1" y="247"/>
                        <a:pt x="1" y="548"/>
                      </a:cubicBezTo>
                      <a:lnTo>
                        <a:pt x="1" y="1070"/>
                      </a:lnTo>
                      <a:lnTo>
                        <a:pt x="1095" y="1070"/>
                      </a:lnTo>
                      <a:lnTo>
                        <a:pt x="1095" y="548"/>
                      </a:lnTo>
                      <a:cubicBezTo>
                        <a:pt x="1095" y="247"/>
                        <a:pt x="849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0" name="Google Shape;9790;p63"/>
                <p:cNvSpPr/>
                <p:nvPr/>
              </p:nvSpPr>
              <p:spPr>
                <a:xfrm>
                  <a:off x="3784938" y="4352375"/>
                  <a:ext cx="27225" cy="2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71" extrusionOk="0">
                      <a:moveTo>
                        <a:pt x="541" y="1"/>
                      </a:moveTo>
                      <a:cubicBezTo>
                        <a:pt x="240" y="1"/>
                        <a:pt x="0" y="247"/>
                        <a:pt x="0" y="548"/>
                      </a:cubicBezTo>
                      <a:lnTo>
                        <a:pt x="0" y="1070"/>
                      </a:lnTo>
                      <a:lnTo>
                        <a:pt x="1088" y="1070"/>
                      </a:lnTo>
                      <a:lnTo>
                        <a:pt x="1088" y="548"/>
                      </a:lnTo>
                      <a:cubicBezTo>
                        <a:pt x="1088" y="247"/>
                        <a:pt x="842" y="1"/>
                        <a:pt x="541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1" name="Google Shape;9791;p63"/>
                <p:cNvSpPr/>
                <p:nvPr/>
              </p:nvSpPr>
              <p:spPr>
                <a:xfrm>
                  <a:off x="3850238" y="4352375"/>
                  <a:ext cx="27225" cy="2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71" extrusionOk="0">
                      <a:moveTo>
                        <a:pt x="548" y="1"/>
                      </a:moveTo>
                      <a:cubicBezTo>
                        <a:pt x="246" y="1"/>
                        <a:pt x="0" y="247"/>
                        <a:pt x="0" y="548"/>
                      </a:cubicBezTo>
                      <a:lnTo>
                        <a:pt x="0" y="1070"/>
                      </a:lnTo>
                      <a:lnTo>
                        <a:pt x="1088" y="1070"/>
                      </a:lnTo>
                      <a:lnTo>
                        <a:pt x="1088" y="548"/>
                      </a:lnTo>
                      <a:cubicBezTo>
                        <a:pt x="1088" y="247"/>
                        <a:pt x="843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2" name="Google Shape;9792;p63"/>
                <p:cNvSpPr/>
                <p:nvPr/>
              </p:nvSpPr>
              <p:spPr>
                <a:xfrm>
                  <a:off x="3196388" y="2817700"/>
                  <a:ext cx="27825" cy="26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3" h="1058" extrusionOk="0">
                      <a:moveTo>
                        <a:pt x="1100" y="0"/>
                      </a:moveTo>
                      <a:lnTo>
                        <a:pt x="12" y="7"/>
                      </a:lnTo>
                      <a:lnTo>
                        <a:pt x="12" y="498"/>
                      </a:lnTo>
                      <a:cubicBezTo>
                        <a:pt x="0" y="806"/>
                        <a:pt x="246" y="1058"/>
                        <a:pt x="553" y="1058"/>
                      </a:cubicBezTo>
                      <a:cubicBezTo>
                        <a:pt x="861" y="1058"/>
                        <a:pt x="1113" y="806"/>
                        <a:pt x="1100" y="498"/>
                      </a:cubicBezTo>
                      <a:lnTo>
                        <a:pt x="1100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3" name="Google Shape;9793;p63"/>
                <p:cNvSpPr/>
                <p:nvPr/>
              </p:nvSpPr>
              <p:spPr>
                <a:xfrm>
                  <a:off x="3261988" y="2817700"/>
                  <a:ext cx="27225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40" extrusionOk="0">
                      <a:moveTo>
                        <a:pt x="1089" y="0"/>
                      </a:moveTo>
                      <a:lnTo>
                        <a:pt x="1" y="7"/>
                      </a:lnTo>
                      <a:lnTo>
                        <a:pt x="1" y="498"/>
                      </a:lnTo>
                      <a:cubicBezTo>
                        <a:pt x="1" y="793"/>
                        <a:pt x="247" y="1039"/>
                        <a:pt x="542" y="1039"/>
                      </a:cubicBezTo>
                      <a:cubicBezTo>
                        <a:pt x="843" y="1039"/>
                        <a:pt x="1089" y="793"/>
                        <a:pt x="1089" y="498"/>
                      </a:cubicBezTo>
                      <a:lnTo>
                        <a:pt x="1089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4" name="Google Shape;9794;p63"/>
                <p:cNvSpPr/>
                <p:nvPr/>
              </p:nvSpPr>
              <p:spPr>
                <a:xfrm>
                  <a:off x="3327313" y="2817700"/>
                  <a:ext cx="27375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040" extrusionOk="0">
                      <a:moveTo>
                        <a:pt x="1094" y="0"/>
                      </a:moveTo>
                      <a:lnTo>
                        <a:pt x="0" y="7"/>
                      </a:lnTo>
                      <a:lnTo>
                        <a:pt x="0" y="498"/>
                      </a:lnTo>
                      <a:cubicBezTo>
                        <a:pt x="0" y="793"/>
                        <a:pt x="246" y="1039"/>
                        <a:pt x="547" y="1039"/>
                      </a:cubicBezTo>
                      <a:cubicBezTo>
                        <a:pt x="848" y="1039"/>
                        <a:pt x="1094" y="793"/>
                        <a:pt x="1094" y="498"/>
                      </a:cubicBezTo>
                      <a:lnTo>
                        <a:pt x="1094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5" name="Google Shape;9795;p63"/>
                <p:cNvSpPr/>
                <p:nvPr/>
              </p:nvSpPr>
              <p:spPr>
                <a:xfrm>
                  <a:off x="3392463" y="2817700"/>
                  <a:ext cx="27825" cy="26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3" h="1058" extrusionOk="0">
                      <a:moveTo>
                        <a:pt x="1101" y="0"/>
                      </a:moveTo>
                      <a:lnTo>
                        <a:pt x="13" y="7"/>
                      </a:lnTo>
                      <a:lnTo>
                        <a:pt x="13" y="498"/>
                      </a:lnTo>
                      <a:cubicBezTo>
                        <a:pt x="0" y="806"/>
                        <a:pt x="246" y="1058"/>
                        <a:pt x="554" y="1058"/>
                      </a:cubicBezTo>
                      <a:cubicBezTo>
                        <a:pt x="861" y="1058"/>
                        <a:pt x="1113" y="806"/>
                        <a:pt x="1101" y="498"/>
                      </a:cubicBezTo>
                      <a:lnTo>
                        <a:pt x="1101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6" name="Google Shape;9796;p63"/>
                <p:cNvSpPr/>
                <p:nvPr/>
              </p:nvSpPr>
              <p:spPr>
                <a:xfrm>
                  <a:off x="3458063" y="2817700"/>
                  <a:ext cx="27225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40" extrusionOk="0">
                      <a:moveTo>
                        <a:pt x="1089" y="0"/>
                      </a:moveTo>
                      <a:lnTo>
                        <a:pt x="1" y="7"/>
                      </a:lnTo>
                      <a:lnTo>
                        <a:pt x="1" y="498"/>
                      </a:lnTo>
                      <a:cubicBezTo>
                        <a:pt x="1" y="793"/>
                        <a:pt x="247" y="1039"/>
                        <a:pt x="542" y="1039"/>
                      </a:cubicBezTo>
                      <a:cubicBezTo>
                        <a:pt x="843" y="1039"/>
                        <a:pt x="1089" y="793"/>
                        <a:pt x="1089" y="498"/>
                      </a:cubicBezTo>
                      <a:lnTo>
                        <a:pt x="1089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7" name="Google Shape;9797;p63"/>
                <p:cNvSpPr/>
                <p:nvPr/>
              </p:nvSpPr>
              <p:spPr>
                <a:xfrm>
                  <a:off x="3523388" y="2817700"/>
                  <a:ext cx="27375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040" extrusionOk="0">
                      <a:moveTo>
                        <a:pt x="1094" y="0"/>
                      </a:moveTo>
                      <a:lnTo>
                        <a:pt x="0" y="7"/>
                      </a:lnTo>
                      <a:lnTo>
                        <a:pt x="0" y="498"/>
                      </a:lnTo>
                      <a:cubicBezTo>
                        <a:pt x="0" y="793"/>
                        <a:pt x="246" y="1039"/>
                        <a:pt x="547" y="1039"/>
                      </a:cubicBezTo>
                      <a:cubicBezTo>
                        <a:pt x="849" y="1039"/>
                        <a:pt x="1088" y="793"/>
                        <a:pt x="1094" y="498"/>
                      </a:cubicBezTo>
                      <a:lnTo>
                        <a:pt x="1094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8" name="Google Shape;9798;p63"/>
                <p:cNvSpPr/>
                <p:nvPr/>
              </p:nvSpPr>
              <p:spPr>
                <a:xfrm>
                  <a:off x="3588538" y="2817700"/>
                  <a:ext cx="27850" cy="26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4" h="1058" extrusionOk="0">
                      <a:moveTo>
                        <a:pt x="1101" y="0"/>
                      </a:moveTo>
                      <a:lnTo>
                        <a:pt x="13" y="7"/>
                      </a:lnTo>
                      <a:lnTo>
                        <a:pt x="13" y="498"/>
                      </a:lnTo>
                      <a:cubicBezTo>
                        <a:pt x="1" y="806"/>
                        <a:pt x="246" y="1058"/>
                        <a:pt x="554" y="1058"/>
                      </a:cubicBezTo>
                      <a:cubicBezTo>
                        <a:pt x="861" y="1058"/>
                        <a:pt x="1113" y="806"/>
                        <a:pt x="1101" y="498"/>
                      </a:cubicBezTo>
                      <a:lnTo>
                        <a:pt x="1101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9" name="Google Shape;9799;p63"/>
                <p:cNvSpPr/>
                <p:nvPr/>
              </p:nvSpPr>
              <p:spPr>
                <a:xfrm>
                  <a:off x="3654163" y="2817700"/>
                  <a:ext cx="27225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40" extrusionOk="0">
                      <a:moveTo>
                        <a:pt x="1088" y="0"/>
                      </a:moveTo>
                      <a:lnTo>
                        <a:pt x="0" y="7"/>
                      </a:lnTo>
                      <a:lnTo>
                        <a:pt x="0" y="498"/>
                      </a:lnTo>
                      <a:cubicBezTo>
                        <a:pt x="0" y="793"/>
                        <a:pt x="246" y="1039"/>
                        <a:pt x="541" y="1039"/>
                      </a:cubicBezTo>
                      <a:cubicBezTo>
                        <a:pt x="842" y="1039"/>
                        <a:pt x="1088" y="793"/>
                        <a:pt x="1088" y="498"/>
                      </a:cubicBezTo>
                      <a:lnTo>
                        <a:pt x="1088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00" name="Google Shape;9800;p63"/>
                <p:cNvSpPr/>
                <p:nvPr/>
              </p:nvSpPr>
              <p:spPr>
                <a:xfrm>
                  <a:off x="3719463" y="2817700"/>
                  <a:ext cx="27375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040" extrusionOk="0">
                      <a:moveTo>
                        <a:pt x="1095" y="0"/>
                      </a:moveTo>
                      <a:lnTo>
                        <a:pt x="1" y="7"/>
                      </a:lnTo>
                      <a:lnTo>
                        <a:pt x="1" y="498"/>
                      </a:lnTo>
                      <a:cubicBezTo>
                        <a:pt x="1" y="793"/>
                        <a:pt x="246" y="1039"/>
                        <a:pt x="548" y="1039"/>
                      </a:cubicBezTo>
                      <a:cubicBezTo>
                        <a:pt x="849" y="1039"/>
                        <a:pt x="1089" y="793"/>
                        <a:pt x="1095" y="498"/>
                      </a:cubicBezTo>
                      <a:lnTo>
                        <a:pt x="1095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01" name="Google Shape;9801;p63"/>
                <p:cNvSpPr/>
                <p:nvPr/>
              </p:nvSpPr>
              <p:spPr>
                <a:xfrm>
                  <a:off x="3784938" y="2817700"/>
                  <a:ext cx="27225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40" extrusionOk="0">
                      <a:moveTo>
                        <a:pt x="1088" y="0"/>
                      </a:moveTo>
                      <a:lnTo>
                        <a:pt x="0" y="7"/>
                      </a:lnTo>
                      <a:lnTo>
                        <a:pt x="0" y="498"/>
                      </a:lnTo>
                      <a:cubicBezTo>
                        <a:pt x="0" y="793"/>
                        <a:pt x="240" y="1039"/>
                        <a:pt x="541" y="1039"/>
                      </a:cubicBezTo>
                      <a:cubicBezTo>
                        <a:pt x="842" y="1039"/>
                        <a:pt x="1088" y="793"/>
                        <a:pt x="1088" y="498"/>
                      </a:cubicBezTo>
                      <a:lnTo>
                        <a:pt x="1088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02" name="Google Shape;9802;p63"/>
                <p:cNvSpPr/>
                <p:nvPr/>
              </p:nvSpPr>
              <p:spPr>
                <a:xfrm>
                  <a:off x="3850238" y="2817700"/>
                  <a:ext cx="27225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" h="1040" extrusionOk="0">
                      <a:moveTo>
                        <a:pt x="1088" y="0"/>
                      </a:moveTo>
                      <a:lnTo>
                        <a:pt x="0" y="7"/>
                      </a:lnTo>
                      <a:lnTo>
                        <a:pt x="0" y="498"/>
                      </a:lnTo>
                      <a:cubicBezTo>
                        <a:pt x="0" y="793"/>
                        <a:pt x="246" y="1039"/>
                        <a:pt x="548" y="1039"/>
                      </a:cubicBezTo>
                      <a:cubicBezTo>
                        <a:pt x="843" y="1039"/>
                        <a:pt x="1088" y="793"/>
                        <a:pt x="1088" y="498"/>
                      </a:cubicBezTo>
                      <a:lnTo>
                        <a:pt x="1088" y="0"/>
                      </a:ln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803" name="Google Shape;9803;p63"/>
            <p:cNvGrpSpPr/>
            <p:nvPr/>
          </p:nvGrpSpPr>
          <p:grpSpPr>
            <a:xfrm>
              <a:off x="3090338" y="2927425"/>
              <a:ext cx="389575" cy="1365675"/>
              <a:chOff x="3090338" y="2927425"/>
              <a:chExt cx="389575" cy="1365675"/>
            </a:xfrm>
          </p:grpSpPr>
          <p:grpSp>
            <p:nvGrpSpPr>
              <p:cNvPr id="9804" name="Google Shape;9804;p63"/>
              <p:cNvGrpSpPr/>
              <p:nvPr/>
            </p:nvGrpSpPr>
            <p:grpSpPr>
              <a:xfrm>
                <a:off x="3090338" y="2927425"/>
                <a:ext cx="389575" cy="202550"/>
                <a:chOff x="3090338" y="2927425"/>
                <a:chExt cx="389575" cy="202550"/>
              </a:xfrm>
            </p:grpSpPr>
            <p:sp>
              <p:nvSpPr>
                <p:cNvPr id="9805" name="Google Shape;9805;p63"/>
                <p:cNvSpPr/>
                <p:nvPr/>
              </p:nvSpPr>
              <p:spPr>
                <a:xfrm>
                  <a:off x="3090338" y="2927425"/>
                  <a:ext cx="389575" cy="20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2" extrusionOk="0">
                      <a:moveTo>
                        <a:pt x="831" y="0"/>
                      </a:moveTo>
                      <a:cubicBezTo>
                        <a:pt x="376" y="0"/>
                        <a:pt x="1" y="369"/>
                        <a:pt x="1" y="830"/>
                      </a:cubicBezTo>
                      <a:lnTo>
                        <a:pt x="1" y="7272"/>
                      </a:lnTo>
                      <a:cubicBezTo>
                        <a:pt x="1" y="7733"/>
                        <a:pt x="376" y="8102"/>
                        <a:pt x="831" y="8102"/>
                      </a:cubicBezTo>
                      <a:lnTo>
                        <a:pt x="14753" y="8102"/>
                      </a:lnTo>
                      <a:cubicBezTo>
                        <a:pt x="15208" y="8102"/>
                        <a:pt x="15583" y="7733"/>
                        <a:pt x="15583" y="7272"/>
                      </a:cubicBezTo>
                      <a:lnTo>
                        <a:pt x="15583" y="830"/>
                      </a:lnTo>
                      <a:cubicBezTo>
                        <a:pt x="15583" y="369"/>
                        <a:pt x="15208" y="0"/>
                        <a:pt x="14753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06" name="Google Shape;9806;p63"/>
                <p:cNvSpPr/>
                <p:nvPr/>
              </p:nvSpPr>
              <p:spPr>
                <a:xfrm>
                  <a:off x="3102338" y="2950925"/>
                  <a:ext cx="359300" cy="15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72" h="6234" extrusionOk="0">
                      <a:moveTo>
                        <a:pt x="3369" y="1"/>
                      </a:moveTo>
                      <a:cubicBezTo>
                        <a:pt x="2539" y="1"/>
                        <a:pt x="1746" y="326"/>
                        <a:pt x="1168" y="910"/>
                      </a:cubicBezTo>
                      <a:cubicBezTo>
                        <a:pt x="271" y="1802"/>
                        <a:pt x="0" y="3142"/>
                        <a:pt x="480" y="4309"/>
                      </a:cubicBezTo>
                      <a:cubicBezTo>
                        <a:pt x="965" y="5477"/>
                        <a:pt x="2102" y="6233"/>
                        <a:pt x="3369" y="6233"/>
                      </a:cubicBezTo>
                      <a:lnTo>
                        <a:pt x="11261" y="6233"/>
                      </a:lnTo>
                      <a:cubicBezTo>
                        <a:pt x="12982" y="6227"/>
                        <a:pt x="14371" y="4838"/>
                        <a:pt x="14371" y="3117"/>
                      </a:cubicBezTo>
                      <a:cubicBezTo>
                        <a:pt x="14371" y="1396"/>
                        <a:pt x="12982" y="1"/>
                        <a:pt x="11261" y="1"/>
                      </a:cubicBezTo>
                      <a:close/>
                    </a:path>
                  </a:pathLst>
                </a:custGeom>
                <a:solidFill>
                  <a:srgbClr val="E3E9E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07" name="Google Shape;9807;p63"/>
              <p:cNvGrpSpPr/>
              <p:nvPr/>
            </p:nvGrpSpPr>
            <p:grpSpPr>
              <a:xfrm>
                <a:off x="3090338" y="3218150"/>
                <a:ext cx="389575" cy="202575"/>
                <a:chOff x="3090338" y="3218150"/>
                <a:chExt cx="389575" cy="202575"/>
              </a:xfrm>
            </p:grpSpPr>
            <p:sp>
              <p:nvSpPr>
                <p:cNvPr id="9808" name="Google Shape;9808;p63"/>
                <p:cNvSpPr/>
                <p:nvPr/>
              </p:nvSpPr>
              <p:spPr>
                <a:xfrm>
                  <a:off x="3090338" y="3218150"/>
                  <a:ext cx="389575" cy="20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3" extrusionOk="0">
                      <a:moveTo>
                        <a:pt x="831" y="1"/>
                      </a:moveTo>
                      <a:cubicBezTo>
                        <a:pt x="376" y="1"/>
                        <a:pt x="1" y="376"/>
                        <a:pt x="1" y="831"/>
                      </a:cubicBezTo>
                      <a:lnTo>
                        <a:pt x="1" y="7272"/>
                      </a:lnTo>
                      <a:cubicBezTo>
                        <a:pt x="1" y="7733"/>
                        <a:pt x="376" y="8102"/>
                        <a:pt x="831" y="8102"/>
                      </a:cubicBezTo>
                      <a:lnTo>
                        <a:pt x="14753" y="8102"/>
                      </a:lnTo>
                      <a:cubicBezTo>
                        <a:pt x="15208" y="8102"/>
                        <a:pt x="15583" y="7733"/>
                        <a:pt x="15583" y="7272"/>
                      </a:cubicBezTo>
                      <a:lnTo>
                        <a:pt x="15583" y="831"/>
                      </a:lnTo>
                      <a:cubicBezTo>
                        <a:pt x="15583" y="376"/>
                        <a:pt x="15208" y="1"/>
                        <a:pt x="14753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09" name="Google Shape;9809;p63"/>
                <p:cNvSpPr/>
                <p:nvPr/>
              </p:nvSpPr>
              <p:spPr>
                <a:xfrm>
                  <a:off x="3102488" y="3241525"/>
                  <a:ext cx="359150" cy="15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6" h="6233" extrusionOk="0">
                      <a:moveTo>
                        <a:pt x="3363" y="0"/>
                      </a:moveTo>
                      <a:cubicBezTo>
                        <a:pt x="2533" y="6"/>
                        <a:pt x="1740" y="332"/>
                        <a:pt x="1162" y="922"/>
                      </a:cubicBezTo>
                      <a:cubicBezTo>
                        <a:pt x="265" y="1807"/>
                        <a:pt x="0" y="3147"/>
                        <a:pt x="480" y="4315"/>
                      </a:cubicBezTo>
                      <a:cubicBezTo>
                        <a:pt x="957" y="5472"/>
                        <a:pt x="2087" y="6233"/>
                        <a:pt x="3341" y="6233"/>
                      </a:cubicBezTo>
                      <a:cubicBezTo>
                        <a:pt x="3346" y="6233"/>
                        <a:pt x="3352" y="6233"/>
                        <a:pt x="3357" y="6233"/>
                      </a:cubicBezTo>
                      <a:lnTo>
                        <a:pt x="11255" y="6233"/>
                      </a:lnTo>
                      <a:cubicBezTo>
                        <a:pt x="12976" y="6233"/>
                        <a:pt x="14365" y="4838"/>
                        <a:pt x="14365" y="3116"/>
                      </a:cubicBezTo>
                      <a:cubicBezTo>
                        <a:pt x="14365" y="1395"/>
                        <a:pt x="12976" y="6"/>
                        <a:pt x="11255" y="0"/>
                      </a:cubicBezTo>
                      <a:close/>
                    </a:path>
                  </a:pathLst>
                </a:custGeom>
                <a:solidFill>
                  <a:srgbClr val="E3E9E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10" name="Google Shape;9810;p63"/>
              <p:cNvGrpSpPr/>
              <p:nvPr/>
            </p:nvGrpSpPr>
            <p:grpSpPr>
              <a:xfrm>
                <a:off x="3090338" y="3509050"/>
                <a:ext cx="389575" cy="202550"/>
                <a:chOff x="3090338" y="3509050"/>
                <a:chExt cx="389575" cy="202550"/>
              </a:xfrm>
            </p:grpSpPr>
            <p:sp>
              <p:nvSpPr>
                <p:cNvPr id="9811" name="Google Shape;9811;p63"/>
                <p:cNvSpPr/>
                <p:nvPr/>
              </p:nvSpPr>
              <p:spPr>
                <a:xfrm>
                  <a:off x="3090338" y="3509050"/>
                  <a:ext cx="389575" cy="20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2" extrusionOk="0">
                      <a:moveTo>
                        <a:pt x="831" y="1"/>
                      </a:moveTo>
                      <a:cubicBezTo>
                        <a:pt x="376" y="1"/>
                        <a:pt x="1" y="369"/>
                        <a:pt x="1" y="830"/>
                      </a:cubicBezTo>
                      <a:lnTo>
                        <a:pt x="1" y="7272"/>
                      </a:lnTo>
                      <a:cubicBezTo>
                        <a:pt x="1" y="7727"/>
                        <a:pt x="376" y="8102"/>
                        <a:pt x="831" y="8102"/>
                      </a:cubicBezTo>
                      <a:lnTo>
                        <a:pt x="14753" y="8102"/>
                      </a:lnTo>
                      <a:cubicBezTo>
                        <a:pt x="15208" y="8102"/>
                        <a:pt x="15583" y="7727"/>
                        <a:pt x="15583" y="7272"/>
                      </a:cubicBezTo>
                      <a:lnTo>
                        <a:pt x="15583" y="830"/>
                      </a:lnTo>
                      <a:cubicBezTo>
                        <a:pt x="15583" y="369"/>
                        <a:pt x="15208" y="1"/>
                        <a:pt x="14753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12" name="Google Shape;9812;p63"/>
                <p:cNvSpPr/>
                <p:nvPr/>
              </p:nvSpPr>
              <p:spPr>
                <a:xfrm>
                  <a:off x="3102488" y="3532400"/>
                  <a:ext cx="359150" cy="15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6" h="6234" extrusionOk="0">
                      <a:moveTo>
                        <a:pt x="3363" y="1"/>
                      </a:moveTo>
                      <a:cubicBezTo>
                        <a:pt x="2533" y="1"/>
                        <a:pt x="1740" y="327"/>
                        <a:pt x="1162" y="917"/>
                      </a:cubicBezTo>
                      <a:cubicBezTo>
                        <a:pt x="265" y="1802"/>
                        <a:pt x="0" y="3142"/>
                        <a:pt x="480" y="4310"/>
                      </a:cubicBezTo>
                      <a:cubicBezTo>
                        <a:pt x="959" y="5471"/>
                        <a:pt x="2096" y="6234"/>
                        <a:pt x="3357" y="6234"/>
                      </a:cubicBezTo>
                      <a:lnTo>
                        <a:pt x="11255" y="6234"/>
                      </a:lnTo>
                      <a:cubicBezTo>
                        <a:pt x="12976" y="6227"/>
                        <a:pt x="14365" y="4838"/>
                        <a:pt x="14365" y="3117"/>
                      </a:cubicBezTo>
                      <a:cubicBezTo>
                        <a:pt x="14365" y="1396"/>
                        <a:pt x="12976" y="1"/>
                        <a:pt x="11255" y="1"/>
                      </a:cubicBezTo>
                      <a:close/>
                    </a:path>
                  </a:pathLst>
                </a:custGeom>
                <a:solidFill>
                  <a:srgbClr val="E3E9E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13" name="Google Shape;9813;p63"/>
              <p:cNvGrpSpPr/>
              <p:nvPr/>
            </p:nvGrpSpPr>
            <p:grpSpPr>
              <a:xfrm>
                <a:off x="3090338" y="3799800"/>
                <a:ext cx="389575" cy="202550"/>
                <a:chOff x="3090338" y="3799800"/>
                <a:chExt cx="389575" cy="202550"/>
              </a:xfrm>
            </p:grpSpPr>
            <p:sp>
              <p:nvSpPr>
                <p:cNvPr id="9814" name="Google Shape;9814;p63"/>
                <p:cNvSpPr/>
                <p:nvPr/>
              </p:nvSpPr>
              <p:spPr>
                <a:xfrm>
                  <a:off x="3090338" y="3799800"/>
                  <a:ext cx="389575" cy="20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2" extrusionOk="0">
                      <a:moveTo>
                        <a:pt x="831" y="0"/>
                      </a:moveTo>
                      <a:cubicBezTo>
                        <a:pt x="376" y="0"/>
                        <a:pt x="1" y="369"/>
                        <a:pt x="1" y="830"/>
                      </a:cubicBezTo>
                      <a:lnTo>
                        <a:pt x="1" y="7272"/>
                      </a:lnTo>
                      <a:cubicBezTo>
                        <a:pt x="1" y="7733"/>
                        <a:pt x="376" y="8101"/>
                        <a:pt x="831" y="8101"/>
                      </a:cubicBezTo>
                      <a:lnTo>
                        <a:pt x="14753" y="8101"/>
                      </a:lnTo>
                      <a:cubicBezTo>
                        <a:pt x="15208" y="8101"/>
                        <a:pt x="15583" y="7733"/>
                        <a:pt x="15583" y="7272"/>
                      </a:cubicBezTo>
                      <a:lnTo>
                        <a:pt x="15583" y="830"/>
                      </a:lnTo>
                      <a:cubicBezTo>
                        <a:pt x="15583" y="369"/>
                        <a:pt x="15208" y="0"/>
                        <a:pt x="14753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15" name="Google Shape;9815;p63"/>
                <p:cNvSpPr/>
                <p:nvPr/>
              </p:nvSpPr>
              <p:spPr>
                <a:xfrm>
                  <a:off x="3102488" y="3823150"/>
                  <a:ext cx="359150" cy="15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6" h="6234" extrusionOk="0">
                      <a:moveTo>
                        <a:pt x="3363" y="0"/>
                      </a:moveTo>
                      <a:cubicBezTo>
                        <a:pt x="2533" y="0"/>
                        <a:pt x="1740" y="332"/>
                        <a:pt x="1162" y="916"/>
                      </a:cubicBezTo>
                      <a:cubicBezTo>
                        <a:pt x="265" y="1808"/>
                        <a:pt x="0" y="3148"/>
                        <a:pt x="480" y="4309"/>
                      </a:cubicBezTo>
                      <a:cubicBezTo>
                        <a:pt x="959" y="5477"/>
                        <a:pt x="2096" y="6233"/>
                        <a:pt x="3357" y="6233"/>
                      </a:cubicBezTo>
                      <a:lnTo>
                        <a:pt x="11255" y="6233"/>
                      </a:lnTo>
                      <a:cubicBezTo>
                        <a:pt x="12976" y="6233"/>
                        <a:pt x="14365" y="4838"/>
                        <a:pt x="14365" y="3117"/>
                      </a:cubicBezTo>
                      <a:cubicBezTo>
                        <a:pt x="14365" y="1396"/>
                        <a:pt x="12976" y="0"/>
                        <a:pt x="11255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16" name="Google Shape;9816;p63"/>
              <p:cNvGrpSpPr/>
              <p:nvPr/>
            </p:nvGrpSpPr>
            <p:grpSpPr>
              <a:xfrm>
                <a:off x="3090338" y="4090525"/>
                <a:ext cx="389575" cy="202575"/>
                <a:chOff x="3090338" y="4090525"/>
                <a:chExt cx="389575" cy="202575"/>
              </a:xfrm>
            </p:grpSpPr>
            <p:sp>
              <p:nvSpPr>
                <p:cNvPr id="9817" name="Google Shape;9817;p63"/>
                <p:cNvSpPr/>
                <p:nvPr/>
              </p:nvSpPr>
              <p:spPr>
                <a:xfrm>
                  <a:off x="3090338" y="4090525"/>
                  <a:ext cx="389575" cy="20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3" extrusionOk="0">
                      <a:moveTo>
                        <a:pt x="831" y="1"/>
                      </a:moveTo>
                      <a:cubicBezTo>
                        <a:pt x="376" y="1"/>
                        <a:pt x="1" y="370"/>
                        <a:pt x="1" y="831"/>
                      </a:cubicBezTo>
                      <a:lnTo>
                        <a:pt x="1" y="7272"/>
                      </a:lnTo>
                      <a:cubicBezTo>
                        <a:pt x="1" y="7733"/>
                        <a:pt x="376" y="8102"/>
                        <a:pt x="831" y="8102"/>
                      </a:cubicBezTo>
                      <a:lnTo>
                        <a:pt x="14753" y="8102"/>
                      </a:lnTo>
                      <a:cubicBezTo>
                        <a:pt x="15208" y="8102"/>
                        <a:pt x="15583" y="7733"/>
                        <a:pt x="15583" y="7272"/>
                      </a:cubicBezTo>
                      <a:lnTo>
                        <a:pt x="15583" y="831"/>
                      </a:lnTo>
                      <a:cubicBezTo>
                        <a:pt x="15583" y="370"/>
                        <a:pt x="15208" y="1"/>
                        <a:pt x="14753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18" name="Google Shape;9818;p63"/>
                <p:cNvSpPr/>
                <p:nvPr/>
              </p:nvSpPr>
              <p:spPr>
                <a:xfrm>
                  <a:off x="3102488" y="4113875"/>
                  <a:ext cx="359150" cy="15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6" h="6234" extrusionOk="0">
                      <a:moveTo>
                        <a:pt x="3363" y="1"/>
                      </a:moveTo>
                      <a:cubicBezTo>
                        <a:pt x="2533" y="1"/>
                        <a:pt x="1740" y="333"/>
                        <a:pt x="1162" y="917"/>
                      </a:cubicBezTo>
                      <a:cubicBezTo>
                        <a:pt x="265" y="1808"/>
                        <a:pt x="0" y="3148"/>
                        <a:pt x="480" y="4316"/>
                      </a:cubicBezTo>
                      <a:cubicBezTo>
                        <a:pt x="959" y="5478"/>
                        <a:pt x="2096" y="6234"/>
                        <a:pt x="3357" y="6234"/>
                      </a:cubicBezTo>
                      <a:lnTo>
                        <a:pt x="11255" y="6234"/>
                      </a:lnTo>
                      <a:cubicBezTo>
                        <a:pt x="12976" y="6234"/>
                        <a:pt x="14365" y="4838"/>
                        <a:pt x="14365" y="3117"/>
                      </a:cubicBezTo>
                      <a:cubicBezTo>
                        <a:pt x="14365" y="1396"/>
                        <a:pt x="12976" y="1"/>
                        <a:pt x="11255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819" name="Google Shape;9819;p63"/>
            <p:cNvGrpSpPr/>
            <p:nvPr/>
          </p:nvGrpSpPr>
          <p:grpSpPr>
            <a:xfrm>
              <a:off x="3602363" y="2927425"/>
              <a:ext cx="389575" cy="1365675"/>
              <a:chOff x="3602363" y="2927425"/>
              <a:chExt cx="389575" cy="1365675"/>
            </a:xfrm>
          </p:grpSpPr>
          <p:grpSp>
            <p:nvGrpSpPr>
              <p:cNvPr id="9820" name="Google Shape;9820;p63"/>
              <p:cNvGrpSpPr/>
              <p:nvPr/>
            </p:nvGrpSpPr>
            <p:grpSpPr>
              <a:xfrm>
                <a:off x="3602363" y="2927425"/>
                <a:ext cx="389575" cy="202550"/>
                <a:chOff x="3602363" y="2927425"/>
                <a:chExt cx="389575" cy="202550"/>
              </a:xfrm>
            </p:grpSpPr>
            <p:sp>
              <p:nvSpPr>
                <p:cNvPr id="9821" name="Google Shape;9821;p63"/>
                <p:cNvSpPr/>
                <p:nvPr/>
              </p:nvSpPr>
              <p:spPr>
                <a:xfrm>
                  <a:off x="3602363" y="2927425"/>
                  <a:ext cx="389575" cy="20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2" extrusionOk="0">
                      <a:moveTo>
                        <a:pt x="831" y="0"/>
                      </a:moveTo>
                      <a:cubicBezTo>
                        <a:pt x="370" y="0"/>
                        <a:pt x="1" y="369"/>
                        <a:pt x="1" y="830"/>
                      </a:cubicBezTo>
                      <a:lnTo>
                        <a:pt x="1" y="7272"/>
                      </a:lnTo>
                      <a:cubicBezTo>
                        <a:pt x="1" y="7733"/>
                        <a:pt x="370" y="8102"/>
                        <a:pt x="831" y="8102"/>
                      </a:cubicBezTo>
                      <a:lnTo>
                        <a:pt x="14753" y="8102"/>
                      </a:lnTo>
                      <a:cubicBezTo>
                        <a:pt x="15208" y="8102"/>
                        <a:pt x="15583" y="7733"/>
                        <a:pt x="15583" y="7272"/>
                      </a:cubicBezTo>
                      <a:lnTo>
                        <a:pt x="15583" y="830"/>
                      </a:lnTo>
                      <a:cubicBezTo>
                        <a:pt x="15583" y="369"/>
                        <a:pt x="15208" y="0"/>
                        <a:pt x="14753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22" name="Google Shape;9822;p63"/>
                <p:cNvSpPr/>
                <p:nvPr/>
              </p:nvSpPr>
              <p:spPr>
                <a:xfrm>
                  <a:off x="3614363" y="2950925"/>
                  <a:ext cx="359300" cy="15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72" h="6234" extrusionOk="0">
                      <a:moveTo>
                        <a:pt x="3363" y="1"/>
                      </a:moveTo>
                      <a:cubicBezTo>
                        <a:pt x="2539" y="1"/>
                        <a:pt x="1746" y="326"/>
                        <a:pt x="1168" y="910"/>
                      </a:cubicBezTo>
                      <a:cubicBezTo>
                        <a:pt x="271" y="1802"/>
                        <a:pt x="0" y="3142"/>
                        <a:pt x="480" y="4309"/>
                      </a:cubicBezTo>
                      <a:cubicBezTo>
                        <a:pt x="965" y="5471"/>
                        <a:pt x="2102" y="6233"/>
                        <a:pt x="3363" y="6233"/>
                      </a:cubicBezTo>
                      <a:lnTo>
                        <a:pt x="11261" y="6233"/>
                      </a:lnTo>
                      <a:cubicBezTo>
                        <a:pt x="12976" y="6227"/>
                        <a:pt x="14371" y="4838"/>
                        <a:pt x="14371" y="3117"/>
                      </a:cubicBezTo>
                      <a:cubicBezTo>
                        <a:pt x="14371" y="1396"/>
                        <a:pt x="12976" y="1"/>
                        <a:pt x="11261" y="1"/>
                      </a:cubicBezTo>
                      <a:close/>
                    </a:path>
                  </a:pathLst>
                </a:custGeom>
                <a:solidFill>
                  <a:srgbClr val="E3E9E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23" name="Google Shape;9823;p63"/>
              <p:cNvGrpSpPr/>
              <p:nvPr/>
            </p:nvGrpSpPr>
            <p:grpSpPr>
              <a:xfrm>
                <a:off x="3602363" y="3218150"/>
                <a:ext cx="389575" cy="202575"/>
                <a:chOff x="3602363" y="3218150"/>
                <a:chExt cx="389575" cy="202575"/>
              </a:xfrm>
            </p:grpSpPr>
            <p:sp>
              <p:nvSpPr>
                <p:cNvPr id="9824" name="Google Shape;9824;p63"/>
                <p:cNvSpPr/>
                <p:nvPr/>
              </p:nvSpPr>
              <p:spPr>
                <a:xfrm>
                  <a:off x="3602363" y="3218150"/>
                  <a:ext cx="389575" cy="20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3" extrusionOk="0">
                      <a:moveTo>
                        <a:pt x="831" y="1"/>
                      </a:moveTo>
                      <a:cubicBezTo>
                        <a:pt x="370" y="1"/>
                        <a:pt x="1" y="376"/>
                        <a:pt x="1" y="831"/>
                      </a:cubicBezTo>
                      <a:lnTo>
                        <a:pt x="1" y="7272"/>
                      </a:lnTo>
                      <a:cubicBezTo>
                        <a:pt x="1" y="7733"/>
                        <a:pt x="370" y="8102"/>
                        <a:pt x="831" y="8102"/>
                      </a:cubicBezTo>
                      <a:lnTo>
                        <a:pt x="14753" y="8102"/>
                      </a:lnTo>
                      <a:cubicBezTo>
                        <a:pt x="15208" y="8102"/>
                        <a:pt x="15583" y="7733"/>
                        <a:pt x="15583" y="7272"/>
                      </a:cubicBezTo>
                      <a:lnTo>
                        <a:pt x="15583" y="831"/>
                      </a:lnTo>
                      <a:cubicBezTo>
                        <a:pt x="15583" y="376"/>
                        <a:pt x="15208" y="1"/>
                        <a:pt x="14753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25" name="Google Shape;9825;p63"/>
                <p:cNvSpPr/>
                <p:nvPr/>
              </p:nvSpPr>
              <p:spPr>
                <a:xfrm>
                  <a:off x="3614513" y="3241525"/>
                  <a:ext cx="359150" cy="15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6" h="6233" extrusionOk="0">
                      <a:moveTo>
                        <a:pt x="3357" y="0"/>
                      </a:moveTo>
                      <a:cubicBezTo>
                        <a:pt x="2533" y="6"/>
                        <a:pt x="1740" y="332"/>
                        <a:pt x="1162" y="922"/>
                      </a:cubicBezTo>
                      <a:cubicBezTo>
                        <a:pt x="265" y="1807"/>
                        <a:pt x="0" y="3147"/>
                        <a:pt x="480" y="4315"/>
                      </a:cubicBezTo>
                      <a:cubicBezTo>
                        <a:pt x="957" y="5472"/>
                        <a:pt x="2087" y="6233"/>
                        <a:pt x="3341" y="6233"/>
                      </a:cubicBezTo>
                      <a:cubicBezTo>
                        <a:pt x="3346" y="6233"/>
                        <a:pt x="3351" y="6233"/>
                        <a:pt x="3357" y="6233"/>
                      </a:cubicBezTo>
                      <a:lnTo>
                        <a:pt x="11255" y="6233"/>
                      </a:lnTo>
                      <a:cubicBezTo>
                        <a:pt x="12970" y="6233"/>
                        <a:pt x="14365" y="4838"/>
                        <a:pt x="14365" y="3116"/>
                      </a:cubicBezTo>
                      <a:cubicBezTo>
                        <a:pt x="14365" y="1395"/>
                        <a:pt x="12970" y="6"/>
                        <a:pt x="11255" y="0"/>
                      </a:cubicBezTo>
                      <a:close/>
                    </a:path>
                  </a:pathLst>
                </a:custGeom>
                <a:solidFill>
                  <a:srgbClr val="E3E9E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26" name="Google Shape;9826;p63"/>
              <p:cNvGrpSpPr/>
              <p:nvPr/>
            </p:nvGrpSpPr>
            <p:grpSpPr>
              <a:xfrm>
                <a:off x="3602363" y="3509050"/>
                <a:ext cx="389575" cy="202550"/>
                <a:chOff x="3602363" y="3509050"/>
                <a:chExt cx="389575" cy="202550"/>
              </a:xfrm>
            </p:grpSpPr>
            <p:sp>
              <p:nvSpPr>
                <p:cNvPr id="9827" name="Google Shape;9827;p63"/>
                <p:cNvSpPr/>
                <p:nvPr/>
              </p:nvSpPr>
              <p:spPr>
                <a:xfrm>
                  <a:off x="3602363" y="3509050"/>
                  <a:ext cx="389575" cy="20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2" extrusionOk="0">
                      <a:moveTo>
                        <a:pt x="831" y="1"/>
                      </a:moveTo>
                      <a:cubicBezTo>
                        <a:pt x="370" y="1"/>
                        <a:pt x="1" y="369"/>
                        <a:pt x="1" y="830"/>
                      </a:cubicBezTo>
                      <a:lnTo>
                        <a:pt x="1" y="7272"/>
                      </a:lnTo>
                      <a:cubicBezTo>
                        <a:pt x="1" y="7727"/>
                        <a:pt x="370" y="8102"/>
                        <a:pt x="831" y="8102"/>
                      </a:cubicBezTo>
                      <a:lnTo>
                        <a:pt x="14753" y="8102"/>
                      </a:lnTo>
                      <a:cubicBezTo>
                        <a:pt x="15208" y="8102"/>
                        <a:pt x="15583" y="7727"/>
                        <a:pt x="15583" y="7272"/>
                      </a:cubicBezTo>
                      <a:lnTo>
                        <a:pt x="15583" y="830"/>
                      </a:lnTo>
                      <a:cubicBezTo>
                        <a:pt x="15583" y="369"/>
                        <a:pt x="15208" y="1"/>
                        <a:pt x="14753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28" name="Google Shape;9828;p63"/>
                <p:cNvSpPr/>
                <p:nvPr/>
              </p:nvSpPr>
              <p:spPr>
                <a:xfrm>
                  <a:off x="3614513" y="3532400"/>
                  <a:ext cx="359150" cy="15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6" h="6234" extrusionOk="0">
                      <a:moveTo>
                        <a:pt x="3357" y="1"/>
                      </a:moveTo>
                      <a:cubicBezTo>
                        <a:pt x="2533" y="1"/>
                        <a:pt x="1740" y="327"/>
                        <a:pt x="1162" y="917"/>
                      </a:cubicBezTo>
                      <a:cubicBezTo>
                        <a:pt x="265" y="1802"/>
                        <a:pt x="0" y="3142"/>
                        <a:pt x="480" y="4310"/>
                      </a:cubicBezTo>
                      <a:cubicBezTo>
                        <a:pt x="959" y="5471"/>
                        <a:pt x="2096" y="6234"/>
                        <a:pt x="3357" y="6234"/>
                      </a:cubicBezTo>
                      <a:lnTo>
                        <a:pt x="11255" y="6234"/>
                      </a:lnTo>
                      <a:cubicBezTo>
                        <a:pt x="12970" y="6227"/>
                        <a:pt x="14365" y="4838"/>
                        <a:pt x="14365" y="3117"/>
                      </a:cubicBezTo>
                      <a:cubicBezTo>
                        <a:pt x="14365" y="1396"/>
                        <a:pt x="12970" y="1"/>
                        <a:pt x="11255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29" name="Google Shape;9829;p63"/>
              <p:cNvGrpSpPr/>
              <p:nvPr/>
            </p:nvGrpSpPr>
            <p:grpSpPr>
              <a:xfrm>
                <a:off x="3602363" y="3799800"/>
                <a:ext cx="389575" cy="202550"/>
                <a:chOff x="3602363" y="3799800"/>
                <a:chExt cx="389575" cy="202550"/>
              </a:xfrm>
            </p:grpSpPr>
            <p:sp>
              <p:nvSpPr>
                <p:cNvPr id="9830" name="Google Shape;9830;p63"/>
                <p:cNvSpPr/>
                <p:nvPr/>
              </p:nvSpPr>
              <p:spPr>
                <a:xfrm>
                  <a:off x="3602363" y="3799800"/>
                  <a:ext cx="389575" cy="20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2" extrusionOk="0">
                      <a:moveTo>
                        <a:pt x="831" y="0"/>
                      </a:moveTo>
                      <a:cubicBezTo>
                        <a:pt x="370" y="0"/>
                        <a:pt x="1" y="369"/>
                        <a:pt x="1" y="830"/>
                      </a:cubicBezTo>
                      <a:lnTo>
                        <a:pt x="1" y="7272"/>
                      </a:lnTo>
                      <a:cubicBezTo>
                        <a:pt x="1" y="7733"/>
                        <a:pt x="370" y="8101"/>
                        <a:pt x="831" y="8101"/>
                      </a:cubicBezTo>
                      <a:lnTo>
                        <a:pt x="14753" y="8101"/>
                      </a:lnTo>
                      <a:cubicBezTo>
                        <a:pt x="15208" y="8101"/>
                        <a:pt x="15583" y="7733"/>
                        <a:pt x="15583" y="7272"/>
                      </a:cubicBezTo>
                      <a:lnTo>
                        <a:pt x="15583" y="830"/>
                      </a:lnTo>
                      <a:cubicBezTo>
                        <a:pt x="15583" y="369"/>
                        <a:pt x="15208" y="0"/>
                        <a:pt x="14753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31" name="Google Shape;9831;p63"/>
                <p:cNvSpPr/>
                <p:nvPr/>
              </p:nvSpPr>
              <p:spPr>
                <a:xfrm>
                  <a:off x="3614513" y="3823150"/>
                  <a:ext cx="359150" cy="15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6" h="6234" extrusionOk="0">
                      <a:moveTo>
                        <a:pt x="3357" y="0"/>
                      </a:moveTo>
                      <a:cubicBezTo>
                        <a:pt x="2533" y="0"/>
                        <a:pt x="1740" y="332"/>
                        <a:pt x="1162" y="916"/>
                      </a:cubicBezTo>
                      <a:cubicBezTo>
                        <a:pt x="265" y="1808"/>
                        <a:pt x="0" y="3148"/>
                        <a:pt x="480" y="4309"/>
                      </a:cubicBezTo>
                      <a:cubicBezTo>
                        <a:pt x="959" y="5477"/>
                        <a:pt x="2096" y="6233"/>
                        <a:pt x="3357" y="6233"/>
                      </a:cubicBezTo>
                      <a:lnTo>
                        <a:pt x="11255" y="6233"/>
                      </a:lnTo>
                      <a:cubicBezTo>
                        <a:pt x="12970" y="6233"/>
                        <a:pt x="14365" y="4838"/>
                        <a:pt x="14365" y="3117"/>
                      </a:cubicBezTo>
                      <a:cubicBezTo>
                        <a:pt x="14365" y="1396"/>
                        <a:pt x="12970" y="0"/>
                        <a:pt x="11255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32" name="Google Shape;9832;p63"/>
              <p:cNvGrpSpPr/>
              <p:nvPr/>
            </p:nvGrpSpPr>
            <p:grpSpPr>
              <a:xfrm>
                <a:off x="3602363" y="4090525"/>
                <a:ext cx="389575" cy="202575"/>
                <a:chOff x="3602363" y="4090525"/>
                <a:chExt cx="389575" cy="202575"/>
              </a:xfrm>
            </p:grpSpPr>
            <p:sp>
              <p:nvSpPr>
                <p:cNvPr id="9833" name="Google Shape;9833;p63"/>
                <p:cNvSpPr/>
                <p:nvPr/>
              </p:nvSpPr>
              <p:spPr>
                <a:xfrm>
                  <a:off x="3602363" y="4090525"/>
                  <a:ext cx="389575" cy="20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83" h="8103" extrusionOk="0">
                      <a:moveTo>
                        <a:pt x="831" y="1"/>
                      </a:moveTo>
                      <a:cubicBezTo>
                        <a:pt x="370" y="1"/>
                        <a:pt x="1" y="370"/>
                        <a:pt x="1" y="831"/>
                      </a:cubicBezTo>
                      <a:lnTo>
                        <a:pt x="1" y="7272"/>
                      </a:lnTo>
                      <a:cubicBezTo>
                        <a:pt x="1" y="7733"/>
                        <a:pt x="370" y="8102"/>
                        <a:pt x="831" y="8102"/>
                      </a:cubicBezTo>
                      <a:lnTo>
                        <a:pt x="14753" y="8102"/>
                      </a:lnTo>
                      <a:cubicBezTo>
                        <a:pt x="15208" y="8102"/>
                        <a:pt x="15583" y="7733"/>
                        <a:pt x="15583" y="7272"/>
                      </a:cubicBezTo>
                      <a:lnTo>
                        <a:pt x="15583" y="831"/>
                      </a:lnTo>
                      <a:cubicBezTo>
                        <a:pt x="15583" y="370"/>
                        <a:pt x="15208" y="1"/>
                        <a:pt x="14753" y="1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34" name="Google Shape;9834;p63"/>
                <p:cNvSpPr/>
                <p:nvPr/>
              </p:nvSpPr>
              <p:spPr>
                <a:xfrm>
                  <a:off x="3614513" y="4113875"/>
                  <a:ext cx="359150" cy="15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6" h="6234" extrusionOk="0">
                      <a:moveTo>
                        <a:pt x="3357" y="1"/>
                      </a:moveTo>
                      <a:cubicBezTo>
                        <a:pt x="2533" y="1"/>
                        <a:pt x="1740" y="333"/>
                        <a:pt x="1162" y="917"/>
                      </a:cubicBezTo>
                      <a:cubicBezTo>
                        <a:pt x="265" y="1808"/>
                        <a:pt x="0" y="3148"/>
                        <a:pt x="480" y="4316"/>
                      </a:cubicBezTo>
                      <a:cubicBezTo>
                        <a:pt x="959" y="5478"/>
                        <a:pt x="2096" y="6234"/>
                        <a:pt x="3357" y="6234"/>
                      </a:cubicBezTo>
                      <a:lnTo>
                        <a:pt x="11255" y="6234"/>
                      </a:lnTo>
                      <a:cubicBezTo>
                        <a:pt x="12970" y="6234"/>
                        <a:pt x="14365" y="4838"/>
                        <a:pt x="14365" y="3117"/>
                      </a:cubicBezTo>
                      <a:cubicBezTo>
                        <a:pt x="14365" y="1396"/>
                        <a:pt x="12970" y="1"/>
                        <a:pt x="11255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9835" name="Google Shape;9835;p63"/>
          <p:cNvGrpSpPr/>
          <p:nvPr/>
        </p:nvGrpSpPr>
        <p:grpSpPr>
          <a:xfrm>
            <a:off x="4358525" y="1562650"/>
            <a:ext cx="381425" cy="1329000"/>
            <a:chOff x="4358525" y="1562650"/>
            <a:chExt cx="381425" cy="1329000"/>
          </a:xfrm>
        </p:grpSpPr>
        <p:grpSp>
          <p:nvGrpSpPr>
            <p:cNvPr id="9836" name="Google Shape;9836;p63"/>
            <p:cNvGrpSpPr/>
            <p:nvPr/>
          </p:nvGrpSpPr>
          <p:grpSpPr>
            <a:xfrm>
              <a:off x="4358525" y="1562650"/>
              <a:ext cx="381425" cy="1329000"/>
              <a:chOff x="4358525" y="1562650"/>
              <a:chExt cx="381425" cy="1329000"/>
            </a:xfrm>
          </p:grpSpPr>
          <p:sp>
            <p:nvSpPr>
              <p:cNvPr id="9837" name="Google Shape;9837;p63"/>
              <p:cNvSpPr/>
              <p:nvPr/>
            </p:nvSpPr>
            <p:spPr>
              <a:xfrm>
                <a:off x="4458550" y="1632600"/>
                <a:ext cx="175225" cy="167075"/>
              </a:xfrm>
              <a:custGeom>
                <a:avLst/>
                <a:gdLst/>
                <a:ahLst/>
                <a:cxnLst/>
                <a:rect l="l" t="t" r="r" b="b"/>
                <a:pathLst>
                  <a:path w="7009" h="6683" extrusionOk="0">
                    <a:moveTo>
                      <a:pt x="3505" y="1"/>
                    </a:moveTo>
                    <a:lnTo>
                      <a:pt x="1" y="2072"/>
                    </a:lnTo>
                    <a:cubicBezTo>
                      <a:pt x="1" y="2072"/>
                      <a:pt x="782" y="5017"/>
                      <a:pt x="247" y="6682"/>
                    </a:cubicBezTo>
                    <a:lnTo>
                      <a:pt x="7008" y="6682"/>
                    </a:lnTo>
                    <a:cubicBezTo>
                      <a:pt x="7008" y="6682"/>
                      <a:pt x="6732" y="4974"/>
                      <a:pt x="7008" y="2146"/>
                    </a:cubicBezTo>
                    <a:lnTo>
                      <a:pt x="3505" y="1"/>
                    </a:ln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838" name="Google Shape;9838;p63"/>
              <p:cNvGrpSpPr/>
              <p:nvPr/>
            </p:nvGrpSpPr>
            <p:grpSpPr>
              <a:xfrm>
                <a:off x="4358525" y="1619100"/>
                <a:ext cx="381425" cy="1272550"/>
                <a:chOff x="4358525" y="1619100"/>
                <a:chExt cx="381425" cy="1272550"/>
              </a:xfrm>
            </p:grpSpPr>
            <p:sp>
              <p:nvSpPr>
                <p:cNvPr id="9839" name="Google Shape;9839;p63"/>
                <p:cNvSpPr/>
                <p:nvPr/>
              </p:nvSpPr>
              <p:spPr>
                <a:xfrm>
                  <a:off x="4358525" y="1732025"/>
                  <a:ext cx="381425" cy="1159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57" h="46385" extrusionOk="0">
                      <a:moveTo>
                        <a:pt x="6073" y="1"/>
                      </a:moveTo>
                      <a:cubicBezTo>
                        <a:pt x="6073" y="1"/>
                        <a:pt x="6147" y="1482"/>
                        <a:pt x="6073" y="1722"/>
                      </a:cubicBezTo>
                      <a:cubicBezTo>
                        <a:pt x="6006" y="1968"/>
                        <a:pt x="5834" y="2312"/>
                        <a:pt x="5176" y="2521"/>
                      </a:cubicBezTo>
                      <a:cubicBezTo>
                        <a:pt x="4524" y="2724"/>
                        <a:pt x="3830" y="2656"/>
                        <a:pt x="3037" y="3142"/>
                      </a:cubicBezTo>
                      <a:cubicBezTo>
                        <a:pt x="2244" y="3621"/>
                        <a:pt x="2041" y="5558"/>
                        <a:pt x="2041" y="6799"/>
                      </a:cubicBezTo>
                      <a:cubicBezTo>
                        <a:pt x="2041" y="8041"/>
                        <a:pt x="1937" y="10801"/>
                        <a:pt x="1697" y="11870"/>
                      </a:cubicBezTo>
                      <a:cubicBezTo>
                        <a:pt x="1451" y="12940"/>
                        <a:pt x="800" y="15841"/>
                        <a:pt x="763" y="16702"/>
                      </a:cubicBezTo>
                      <a:cubicBezTo>
                        <a:pt x="726" y="17562"/>
                        <a:pt x="418" y="18773"/>
                        <a:pt x="351" y="19289"/>
                      </a:cubicBezTo>
                      <a:cubicBezTo>
                        <a:pt x="277" y="19812"/>
                        <a:pt x="0" y="21779"/>
                        <a:pt x="209" y="22191"/>
                      </a:cubicBezTo>
                      <a:cubicBezTo>
                        <a:pt x="673" y="23114"/>
                        <a:pt x="1007" y="23375"/>
                        <a:pt x="1170" y="23375"/>
                      </a:cubicBezTo>
                      <a:cubicBezTo>
                        <a:pt x="1253" y="23375"/>
                        <a:pt x="1291" y="23306"/>
                        <a:pt x="1279" y="23223"/>
                      </a:cubicBezTo>
                      <a:cubicBezTo>
                        <a:pt x="1248" y="22983"/>
                        <a:pt x="972" y="22504"/>
                        <a:pt x="898" y="22018"/>
                      </a:cubicBezTo>
                      <a:cubicBezTo>
                        <a:pt x="843" y="21628"/>
                        <a:pt x="924" y="21082"/>
                        <a:pt x="1012" y="21082"/>
                      </a:cubicBezTo>
                      <a:cubicBezTo>
                        <a:pt x="1034" y="21082"/>
                        <a:pt x="1056" y="21114"/>
                        <a:pt x="1076" y="21189"/>
                      </a:cubicBezTo>
                      <a:cubicBezTo>
                        <a:pt x="1163" y="21526"/>
                        <a:pt x="1284" y="22372"/>
                        <a:pt x="1455" y="22372"/>
                      </a:cubicBezTo>
                      <a:cubicBezTo>
                        <a:pt x="1477" y="22372"/>
                        <a:pt x="1501" y="22358"/>
                        <a:pt x="1525" y="22326"/>
                      </a:cubicBezTo>
                      <a:cubicBezTo>
                        <a:pt x="1728" y="22049"/>
                        <a:pt x="1795" y="20943"/>
                        <a:pt x="1795" y="20396"/>
                      </a:cubicBezTo>
                      <a:cubicBezTo>
                        <a:pt x="1795" y="19849"/>
                        <a:pt x="1525" y="19289"/>
                        <a:pt x="1556" y="18736"/>
                      </a:cubicBezTo>
                      <a:cubicBezTo>
                        <a:pt x="1592" y="18189"/>
                        <a:pt x="2871" y="14907"/>
                        <a:pt x="3111" y="13530"/>
                      </a:cubicBezTo>
                      <a:cubicBezTo>
                        <a:pt x="3350" y="12147"/>
                        <a:pt x="3695" y="8385"/>
                        <a:pt x="3695" y="8385"/>
                      </a:cubicBezTo>
                      <a:cubicBezTo>
                        <a:pt x="3836" y="9246"/>
                        <a:pt x="4389" y="10352"/>
                        <a:pt x="4420" y="11975"/>
                      </a:cubicBezTo>
                      <a:cubicBezTo>
                        <a:pt x="4457" y="13597"/>
                        <a:pt x="3037" y="16253"/>
                        <a:pt x="2766" y="18496"/>
                      </a:cubicBezTo>
                      <a:cubicBezTo>
                        <a:pt x="2490" y="20740"/>
                        <a:pt x="3283" y="27403"/>
                        <a:pt x="3590" y="29923"/>
                      </a:cubicBezTo>
                      <a:cubicBezTo>
                        <a:pt x="3904" y="32443"/>
                        <a:pt x="3246" y="35068"/>
                        <a:pt x="3492" y="36586"/>
                      </a:cubicBezTo>
                      <a:cubicBezTo>
                        <a:pt x="3732" y="38104"/>
                        <a:pt x="4524" y="41799"/>
                        <a:pt x="4524" y="42315"/>
                      </a:cubicBezTo>
                      <a:cubicBezTo>
                        <a:pt x="4524" y="42831"/>
                        <a:pt x="4488" y="43280"/>
                        <a:pt x="4629" y="43624"/>
                      </a:cubicBezTo>
                      <a:cubicBezTo>
                        <a:pt x="4764" y="43968"/>
                        <a:pt x="4322" y="44522"/>
                        <a:pt x="4180" y="45112"/>
                      </a:cubicBezTo>
                      <a:cubicBezTo>
                        <a:pt x="4039" y="45696"/>
                        <a:pt x="4420" y="46384"/>
                        <a:pt x="5041" y="46384"/>
                      </a:cubicBezTo>
                      <a:cubicBezTo>
                        <a:pt x="5662" y="46384"/>
                        <a:pt x="6252" y="45868"/>
                        <a:pt x="6147" y="45419"/>
                      </a:cubicBezTo>
                      <a:cubicBezTo>
                        <a:pt x="6043" y="44970"/>
                        <a:pt x="6043" y="43870"/>
                        <a:pt x="6110" y="43280"/>
                      </a:cubicBezTo>
                      <a:cubicBezTo>
                        <a:pt x="6178" y="42696"/>
                        <a:pt x="5834" y="42383"/>
                        <a:pt x="5834" y="41829"/>
                      </a:cubicBezTo>
                      <a:cubicBezTo>
                        <a:pt x="5834" y="41276"/>
                        <a:pt x="6043" y="37207"/>
                        <a:pt x="6067" y="33949"/>
                      </a:cubicBezTo>
                      <a:cubicBezTo>
                        <a:pt x="6073" y="32566"/>
                        <a:pt x="6436" y="31509"/>
                        <a:pt x="6805" y="28380"/>
                      </a:cubicBezTo>
                      <a:cubicBezTo>
                        <a:pt x="7174" y="25252"/>
                        <a:pt x="7629" y="20740"/>
                        <a:pt x="7629" y="20740"/>
                      </a:cubicBezTo>
                      <a:cubicBezTo>
                        <a:pt x="7629" y="20740"/>
                        <a:pt x="8090" y="25252"/>
                        <a:pt x="8458" y="28380"/>
                      </a:cubicBezTo>
                      <a:cubicBezTo>
                        <a:pt x="8827" y="31509"/>
                        <a:pt x="9184" y="32566"/>
                        <a:pt x="9196" y="33949"/>
                      </a:cubicBezTo>
                      <a:cubicBezTo>
                        <a:pt x="9221" y="37207"/>
                        <a:pt x="9430" y="41276"/>
                        <a:pt x="9430" y="41829"/>
                      </a:cubicBezTo>
                      <a:cubicBezTo>
                        <a:pt x="9430" y="42383"/>
                        <a:pt x="9079" y="42696"/>
                        <a:pt x="9153" y="43280"/>
                      </a:cubicBezTo>
                      <a:cubicBezTo>
                        <a:pt x="9221" y="43870"/>
                        <a:pt x="9221" y="44970"/>
                        <a:pt x="9116" y="45419"/>
                      </a:cubicBezTo>
                      <a:cubicBezTo>
                        <a:pt x="9012" y="45868"/>
                        <a:pt x="9602" y="46384"/>
                        <a:pt x="10222" y="46384"/>
                      </a:cubicBezTo>
                      <a:cubicBezTo>
                        <a:pt x="10843" y="46384"/>
                        <a:pt x="11218" y="45696"/>
                        <a:pt x="11083" y="45112"/>
                      </a:cubicBezTo>
                      <a:cubicBezTo>
                        <a:pt x="10948" y="44522"/>
                        <a:pt x="10499" y="43968"/>
                        <a:pt x="10634" y="43624"/>
                      </a:cubicBezTo>
                      <a:cubicBezTo>
                        <a:pt x="10770" y="43280"/>
                        <a:pt x="10739" y="42831"/>
                        <a:pt x="10739" y="42315"/>
                      </a:cubicBezTo>
                      <a:cubicBezTo>
                        <a:pt x="10739" y="41799"/>
                        <a:pt x="11532" y="38104"/>
                        <a:pt x="11771" y="36586"/>
                      </a:cubicBezTo>
                      <a:cubicBezTo>
                        <a:pt x="12017" y="35068"/>
                        <a:pt x="11360" y="32443"/>
                        <a:pt x="11673" y="29923"/>
                      </a:cubicBezTo>
                      <a:cubicBezTo>
                        <a:pt x="11980" y="27403"/>
                        <a:pt x="12773" y="20740"/>
                        <a:pt x="12497" y="18496"/>
                      </a:cubicBezTo>
                      <a:cubicBezTo>
                        <a:pt x="12220" y="16253"/>
                        <a:pt x="10806" y="13597"/>
                        <a:pt x="10843" y="11975"/>
                      </a:cubicBezTo>
                      <a:cubicBezTo>
                        <a:pt x="10874" y="10352"/>
                        <a:pt x="11427" y="9246"/>
                        <a:pt x="11569" y="8385"/>
                      </a:cubicBezTo>
                      <a:cubicBezTo>
                        <a:pt x="11569" y="8385"/>
                        <a:pt x="11913" y="12147"/>
                        <a:pt x="12153" y="13530"/>
                      </a:cubicBezTo>
                      <a:cubicBezTo>
                        <a:pt x="12398" y="14907"/>
                        <a:pt x="13671" y="18189"/>
                        <a:pt x="13708" y="18736"/>
                      </a:cubicBezTo>
                      <a:cubicBezTo>
                        <a:pt x="13745" y="19289"/>
                        <a:pt x="13462" y="19842"/>
                        <a:pt x="13462" y="20396"/>
                      </a:cubicBezTo>
                      <a:cubicBezTo>
                        <a:pt x="13462" y="20949"/>
                        <a:pt x="13529" y="22055"/>
                        <a:pt x="13738" y="22326"/>
                      </a:cubicBezTo>
                      <a:cubicBezTo>
                        <a:pt x="13762" y="22358"/>
                        <a:pt x="13785" y="22372"/>
                        <a:pt x="13806" y="22372"/>
                      </a:cubicBezTo>
                      <a:cubicBezTo>
                        <a:pt x="13973" y="22372"/>
                        <a:pt x="14094" y="21526"/>
                        <a:pt x="14181" y="21189"/>
                      </a:cubicBezTo>
                      <a:cubicBezTo>
                        <a:pt x="14201" y="21114"/>
                        <a:pt x="14223" y="21082"/>
                        <a:pt x="14245" y="21082"/>
                      </a:cubicBezTo>
                      <a:cubicBezTo>
                        <a:pt x="14333" y="21082"/>
                        <a:pt x="14412" y="21628"/>
                        <a:pt x="14353" y="22018"/>
                      </a:cubicBezTo>
                      <a:cubicBezTo>
                        <a:pt x="14285" y="22498"/>
                        <a:pt x="14009" y="22983"/>
                        <a:pt x="13978" y="23223"/>
                      </a:cubicBezTo>
                      <a:cubicBezTo>
                        <a:pt x="13966" y="23306"/>
                        <a:pt x="14004" y="23375"/>
                        <a:pt x="14087" y="23375"/>
                      </a:cubicBezTo>
                      <a:cubicBezTo>
                        <a:pt x="14250" y="23375"/>
                        <a:pt x="14584" y="23114"/>
                        <a:pt x="15048" y="22191"/>
                      </a:cubicBezTo>
                      <a:cubicBezTo>
                        <a:pt x="15257" y="21779"/>
                        <a:pt x="14980" y="19812"/>
                        <a:pt x="14912" y="19289"/>
                      </a:cubicBezTo>
                      <a:cubicBezTo>
                        <a:pt x="14839" y="18773"/>
                        <a:pt x="14531" y="17568"/>
                        <a:pt x="14494" y="16702"/>
                      </a:cubicBezTo>
                      <a:cubicBezTo>
                        <a:pt x="14464" y="15841"/>
                        <a:pt x="13806" y="12940"/>
                        <a:pt x="13566" y="11870"/>
                      </a:cubicBezTo>
                      <a:cubicBezTo>
                        <a:pt x="13320" y="10801"/>
                        <a:pt x="13222" y="8041"/>
                        <a:pt x="13222" y="6799"/>
                      </a:cubicBezTo>
                      <a:cubicBezTo>
                        <a:pt x="13222" y="5558"/>
                        <a:pt x="13013" y="3621"/>
                        <a:pt x="12220" y="3142"/>
                      </a:cubicBezTo>
                      <a:cubicBezTo>
                        <a:pt x="11427" y="2656"/>
                        <a:pt x="10739" y="2724"/>
                        <a:pt x="10081" y="2521"/>
                      </a:cubicBezTo>
                      <a:cubicBezTo>
                        <a:pt x="9423" y="2312"/>
                        <a:pt x="9251" y="1968"/>
                        <a:pt x="9184" y="1722"/>
                      </a:cubicBezTo>
                      <a:cubicBezTo>
                        <a:pt x="9116" y="1482"/>
                        <a:pt x="9184" y="1"/>
                        <a:pt x="9184" y="1"/>
                      </a:cubicBezTo>
                      <a:lnTo>
                        <a:pt x="9184" y="1"/>
                      </a:lnTo>
                      <a:lnTo>
                        <a:pt x="7629" y="32"/>
                      </a:lnTo>
                      <a:lnTo>
                        <a:pt x="6073" y="1"/>
                      </a:ln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40" name="Google Shape;9840;p63"/>
                <p:cNvSpPr/>
                <p:nvPr/>
              </p:nvSpPr>
              <p:spPr>
                <a:xfrm>
                  <a:off x="4510350" y="1731875"/>
                  <a:ext cx="77775" cy="6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1" h="2429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0" y="1"/>
                        <a:pt x="37" y="751"/>
                        <a:pt x="31" y="1267"/>
                      </a:cubicBezTo>
                      <a:cubicBezTo>
                        <a:pt x="504" y="1919"/>
                        <a:pt x="1088" y="2429"/>
                        <a:pt x="1556" y="2429"/>
                      </a:cubicBezTo>
                      <a:cubicBezTo>
                        <a:pt x="2023" y="2429"/>
                        <a:pt x="2607" y="1919"/>
                        <a:pt x="3080" y="1267"/>
                      </a:cubicBezTo>
                      <a:cubicBezTo>
                        <a:pt x="3074" y="751"/>
                        <a:pt x="3111" y="1"/>
                        <a:pt x="3111" y="1"/>
                      </a:cubicBezTo>
                      <a:lnTo>
                        <a:pt x="3111" y="1"/>
                      </a:lnTo>
                      <a:lnTo>
                        <a:pt x="1556" y="38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BECBD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41" name="Google Shape;9841;p63"/>
                <p:cNvSpPr/>
                <p:nvPr/>
              </p:nvSpPr>
              <p:spPr>
                <a:xfrm>
                  <a:off x="4485925" y="1619100"/>
                  <a:ext cx="126650" cy="16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6" h="6491" extrusionOk="0">
                      <a:moveTo>
                        <a:pt x="2533" y="0"/>
                      </a:moveTo>
                      <a:cubicBezTo>
                        <a:pt x="49" y="0"/>
                        <a:pt x="0" y="1057"/>
                        <a:pt x="185" y="3153"/>
                      </a:cubicBezTo>
                      <a:cubicBezTo>
                        <a:pt x="369" y="5249"/>
                        <a:pt x="1660" y="6491"/>
                        <a:pt x="2533" y="6491"/>
                      </a:cubicBezTo>
                      <a:cubicBezTo>
                        <a:pt x="3405" y="6491"/>
                        <a:pt x="4696" y="5249"/>
                        <a:pt x="4881" y="3153"/>
                      </a:cubicBezTo>
                      <a:cubicBezTo>
                        <a:pt x="5065" y="1057"/>
                        <a:pt x="5016" y="0"/>
                        <a:pt x="253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842" name="Google Shape;9842;p63"/>
              <p:cNvSpPr/>
              <p:nvPr/>
            </p:nvSpPr>
            <p:spPr>
              <a:xfrm>
                <a:off x="4445650" y="1562650"/>
                <a:ext cx="190125" cy="218425"/>
              </a:xfrm>
              <a:custGeom>
                <a:avLst/>
                <a:gdLst/>
                <a:ahLst/>
                <a:cxnLst/>
                <a:rect l="l" t="t" r="r" b="b"/>
                <a:pathLst>
                  <a:path w="7605" h="8737" extrusionOk="0">
                    <a:moveTo>
                      <a:pt x="3680" y="1"/>
                    </a:moveTo>
                    <a:cubicBezTo>
                      <a:pt x="3316" y="1"/>
                      <a:pt x="2904" y="60"/>
                      <a:pt x="2453" y="217"/>
                    </a:cubicBezTo>
                    <a:cubicBezTo>
                      <a:pt x="658" y="844"/>
                      <a:pt x="1" y="3395"/>
                      <a:pt x="726" y="5774"/>
                    </a:cubicBezTo>
                    <a:cubicBezTo>
                      <a:pt x="1451" y="8159"/>
                      <a:pt x="2828" y="8737"/>
                      <a:pt x="2828" y="8737"/>
                    </a:cubicBezTo>
                    <a:cubicBezTo>
                      <a:pt x="1832" y="7464"/>
                      <a:pt x="1796" y="5412"/>
                      <a:pt x="1796" y="5411"/>
                    </a:cubicBezTo>
                    <a:lnTo>
                      <a:pt x="1796" y="5411"/>
                    </a:lnTo>
                    <a:cubicBezTo>
                      <a:pt x="1998" y="6333"/>
                      <a:pt x="2588" y="6770"/>
                      <a:pt x="2588" y="6770"/>
                    </a:cubicBezTo>
                    <a:cubicBezTo>
                      <a:pt x="2140" y="6290"/>
                      <a:pt x="2072" y="4840"/>
                      <a:pt x="2588" y="4594"/>
                    </a:cubicBezTo>
                    <a:cubicBezTo>
                      <a:pt x="3105" y="4354"/>
                      <a:pt x="4137" y="3696"/>
                      <a:pt x="4137" y="3696"/>
                    </a:cubicBezTo>
                    <a:lnTo>
                      <a:pt x="4137" y="3696"/>
                    </a:lnTo>
                    <a:cubicBezTo>
                      <a:pt x="3867" y="4219"/>
                      <a:pt x="3215" y="4526"/>
                      <a:pt x="3215" y="4526"/>
                    </a:cubicBezTo>
                    <a:cubicBezTo>
                      <a:pt x="4734" y="4286"/>
                      <a:pt x="5182" y="3389"/>
                      <a:pt x="5182" y="3389"/>
                    </a:cubicBezTo>
                    <a:cubicBezTo>
                      <a:pt x="5182" y="3389"/>
                      <a:pt x="6252" y="4286"/>
                      <a:pt x="5871" y="6358"/>
                    </a:cubicBezTo>
                    <a:cubicBezTo>
                      <a:pt x="6141" y="5983"/>
                      <a:pt x="6307" y="5540"/>
                      <a:pt x="6350" y="5079"/>
                    </a:cubicBezTo>
                    <a:cubicBezTo>
                      <a:pt x="6350" y="5036"/>
                      <a:pt x="6356" y="4987"/>
                      <a:pt x="6356" y="4944"/>
                    </a:cubicBezTo>
                    <a:cubicBezTo>
                      <a:pt x="6356" y="4861"/>
                      <a:pt x="6360" y="4822"/>
                      <a:pt x="6364" y="4822"/>
                    </a:cubicBezTo>
                    <a:lnTo>
                      <a:pt x="6364" y="4822"/>
                    </a:lnTo>
                    <a:cubicBezTo>
                      <a:pt x="6404" y="4822"/>
                      <a:pt x="6538" y="7625"/>
                      <a:pt x="5459" y="8737"/>
                    </a:cubicBezTo>
                    <a:cubicBezTo>
                      <a:pt x="5459" y="8737"/>
                      <a:pt x="7457" y="7563"/>
                      <a:pt x="7530" y="4944"/>
                    </a:cubicBezTo>
                    <a:cubicBezTo>
                      <a:pt x="7604" y="2320"/>
                      <a:pt x="7045" y="592"/>
                      <a:pt x="5422" y="525"/>
                    </a:cubicBezTo>
                    <a:cubicBezTo>
                      <a:pt x="5422" y="525"/>
                      <a:pt x="4764" y="1"/>
                      <a:pt x="3680" y="1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843" name="Google Shape;9843;p63"/>
            <p:cNvSpPr/>
            <p:nvPr/>
          </p:nvSpPr>
          <p:spPr>
            <a:xfrm>
              <a:off x="4646675" y="1802575"/>
              <a:ext cx="1075" cy="16775"/>
            </a:xfrm>
            <a:custGeom>
              <a:avLst/>
              <a:gdLst/>
              <a:ahLst/>
              <a:cxnLst/>
              <a:rect l="l" t="t" r="r" b="b"/>
              <a:pathLst>
                <a:path w="43" h="671" extrusionOk="0">
                  <a:moveTo>
                    <a:pt x="18" y="0"/>
                  </a:moveTo>
                  <a:cubicBezTo>
                    <a:pt x="7" y="176"/>
                    <a:pt x="1" y="383"/>
                    <a:pt x="5" y="612"/>
                  </a:cubicBezTo>
                  <a:lnTo>
                    <a:pt x="5" y="612"/>
                  </a:lnTo>
                  <a:cubicBezTo>
                    <a:pt x="2" y="415"/>
                    <a:pt x="15" y="214"/>
                    <a:pt x="43" y="19"/>
                  </a:cubicBezTo>
                  <a:cubicBezTo>
                    <a:pt x="36" y="13"/>
                    <a:pt x="24" y="6"/>
                    <a:pt x="18" y="0"/>
                  </a:cubicBezTo>
                  <a:close/>
                  <a:moveTo>
                    <a:pt x="5" y="612"/>
                  </a:moveTo>
                  <a:cubicBezTo>
                    <a:pt x="5" y="632"/>
                    <a:pt x="5" y="651"/>
                    <a:pt x="6" y="670"/>
                  </a:cubicBezTo>
                  <a:cubicBezTo>
                    <a:pt x="5" y="651"/>
                    <a:pt x="5" y="631"/>
                    <a:pt x="5" y="612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4" name="Google Shape;9844;p63"/>
            <p:cNvSpPr/>
            <p:nvPr/>
          </p:nvSpPr>
          <p:spPr>
            <a:xfrm>
              <a:off x="4450725" y="1802575"/>
              <a:ext cx="950" cy="16775"/>
            </a:xfrm>
            <a:custGeom>
              <a:avLst/>
              <a:gdLst/>
              <a:ahLst/>
              <a:cxnLst/>
              <a:rect l="l" t="t" r="r" b="b"/>
              <a:pathLst>
                <a:path w="38" h="671" extrusionOk="0">
                  <a:moveTo>
                    <a:pt x="25" y="0"/>
                  </a:moveTo>
                  <a:cubicBezTo>
                    <a:pt x="13" y="6"/>
                    <a:pt x="7" y="13"/>
                    <a:pt x="0" y="19"/>
                  </a:cubicBezTo>
                  <a:cubicBezTo>
                    <a:pt x="25" y="234"/>
                    <a:pt x="37" y="455"/>
                    <a:pt x="37" y="670"/>
                  </a:cubicBezTo>
                  <a:cubicBezTo>
                    <a:pt x="37" y="418"/>
                    <a:pt x="37" y="191"/>
                    <a:pt x="25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845" name="Google Shape;9845;p63"/>
            <p:cNvGrpSpPr/>
            <p:nvPr/>
          </p:nvGrpSpPr>
          <p:grpSpPr>
            <a:xfrm>
              <a:off x="4434425" y="1799150"/>
              <a:ext cx="229625" cy="176600"/>
              <a:chOff x="4434425" y="1799150"/>
              <a:chExt cx="229625" cy="176600"/>
            </a:xfrm>
          </p:grpSpPr>
          <p:sp>
            <p:nvSpPr>
              <p:cNvPr id="9846" name="Google Shape;9846;p63"/>
              <p:cNvSpPr/>
              <p:nvPr/>
            </p:nvSpPr>
            <p:spPr>
              <a:xfrm>
                <a:off x="4437500" y="1805750"/>
                <a:ext cx="223475" cy="170000"/>
              </a:xfrm>
              <a:custGeom>
                <a:avLst/>
                <a:gdLst/>
                <a:ahLst/>
                <a:cxnLst/>
                <a:rect l="l" t="t" r="r" b="b"/>
                <a:pathLst>
                  <a:path w="8939" h="6800" extrusionOk="0">
                    <a:moveTo>
                      <a:pt x="955" y="1"/>
                    </a:moveTo>
                    <a:cubicBezTo>
                      <a:pt x="728" y="1"/>
                      <a:pt x="529" y="156"/>
                      <a:pt x="529" y="156"/>
                    </a:cubicBezTo>
                    <a:cubicBezTo>
                      <a:pt x="634" y="875"/>
                      <a:pt x="511" y="3100"/>
                      <a:pt x="302" y="3696"/>
                    </a:cubicBezTo>
                    <a:cubicBezTo>
                      <a:pt x="1" y="4563"/>
                      <a:pt x="198" y="5596"/>
                      <a:pt x="456" y="6210"/>
                    </a:cubicBezTo>
                    <a:cubicBezTo>
                      <a:pt x="499" y="5743"/>
                      <a:pt x="536" y="5436"/>
                      <a:pt x="536" y="5436"/>
                    </a:cubicBezTo>
                    <a:cubicBezTo>
                      <a:pt x="597" y="5817"/>
                      <a:pt x="738" y="6247"/>
                      <a:pt x="880" y="6751"/>
                    </a:cubicBezTo>
                    <a:cubicBezTo>
                      <a:pt x="989" y="6784"/>
                      <a:pt x="1151" y="6800"/>
                      <a:pt x="1341" y="6800"/>
                    </a:cubicBezTo>
                    <a:cubicBezTo>
                      <a:pt x="1967" y="6800"/>
                      <a:pt x="2898" y="6634"/>
                      <a:pt x="3228" y="6389"/>
                    </a:cubicBezTo>
                    <a:cubicBezTo>
                      <a:pt x="3689" y="6045"/>
                      <a:pt x="4470" y="5719"/>
                      <a:pt x="4470" y="5719"/>
                    </a:cubicBezTo>
                    <a:cubicBezTo>
                      <a:pt x="4470" y="5719"/>
                      <a:pt x="5250" y="6045"/>
                      <a:pt x="5711" y="6389"/>
                    </a:cubicBezTo>
                    <a:cubicBezTo>
                      <a:pt x="6041" y="6634"/>
                      <a:pt x="6968" y="6800"/>
                      <a:pt x="7596" y="6800"/>
                    </a:cubicBezTo>
                    <a:cubicBezTo>
                      <a:pt x="7786" y="6800"/>
                      <a:pt x="7949" y="6784"/>
                      <a:pt x="8059" y="6751"/>
                    </a:cubicBezTo>
                    <a:cubicBezTo>
                      <a:pt x="8201" y="6247"/>
                      <a:pt x="8342" y="5817"/>
                      <a:pt x="8403" y="5436"/>
                    </a:cubicBezTo>
                    <a:cubicBezTo>
                      <a:pt x="8403" y="5436"/>
                      <a:pt x="8428" y="5743"/>
                      <a:pt x="8477" y="6210"/>
                    </a:cubicBezTo>
                    <a:cubicBezTo>
                      <a:pt x="8742" y="5596"/>
                      <a:pt x="8938" y="4563"/>
                      <a:pt x="8631" y="3696"/>
                    </a:cubicBezTo>
                    <a:cubicBezTo>
                      <a:pt x="8428" y="3100"/>
                      <a:pt x="8299" y="875"/>
                      <a:pt x="8410" y="156"/>
                    </a:cubicBezTo>
                    <a:cubicBezTo>
                      <a:pt x="8410" y="156"/>
                      <a:pt x="8211" y="1"/>
                      <a:pt x="7985" y="1"/>
                    </a:cubicBezTo>
                    <a:cubicBezTo>
                      <a:pt x="7940" y="1"/>
                      <a:pt x="7895" y="7"/>
                      <a:pt x="7850" y="21"/>
                    </a:cubicBezTo>
                    <a:cubicBezTo>
                      <a:pt x="7850" y="21"/>
                      <a:pt x="7654" y="2104"/>
                      <a:pt x="7481" y="2707"/>
                    </a:cubicBezTo>
                    <a:cubicBezTo>
                      <a:pt x="7438" y="2873"/>
                      <a:pt x="6725" y="2688"/>
                      <a:pt x="5988" y="3309"/>
                    </a:cubicBezTo>
                    <a:cubicBezTo>
                      <a:pt x="5250" y="3930"/>
                      <a:pt x="4881" y="4594"/>
                      <a:pt x="4470" y="4594"/>
                    </a:cubicBezTo>
                    <a:cubicBezTo>
                      <a:pt x="4052" y="4594"/>
                      <a:pt x="3683" y="3930"/>
                      <a:pt x="2951" y="3309"/>
                    </a:cubicBezTo>
                    <a:cubicBezTo>
                      <a:pt x="2214" y="2688"/>
                      <a:pt x="1501" y="2873"/>
                      <a:pt x="1452" y="2707"/>
                    </a:cubicBezTo>
                    <a:cubicBezTo>
                      <a:pt x="1279" y="2104"/>
                      <a:pt x="1089" y="21"/>
                      <a:pt x="1089" y="21"/>
                    </a:cubicBezTo>
                    <a:cubicBezTo>
                      <a:pt x="1044" y="7"/>
                      <a:pt x="999" y="1"/>
                      <a:pt x="955" y="1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7" name="Google Shape;9847;p63"/>
              <p:cNvSpPr/>
              <p:nvPr/>
            </p:nvSpPr>
            <p:spPr>
              <a:xfrm>
                <a:off x="4434425" y="1799150"/>
                <a:ext cx="229625" cy="170050"/>
              </a:xfrm>
              <a:custGeom>
                <a:avLst/>
                <a:gdLst/>
                <a:ahLst/>
                <a:cxnLst/>
                <a:rect l="l" t="t" r="r" b="b"/>
                <a:pathLst>
                  <a:path w="9185" h="6802" extrusionOk="0">
                    <a:moveTo>
                      <a:pt x="1078" y="1"/>
                    </a:moveTo>
                    <a:cubicBezTo>
                      <a:pt x="851" y="1"/>
                      <a:pt x="652" y="156"/>
                      <a:pt x="652" y="156"/>
                    </a:cubicBezTo>
                    <a:cubicBezTo>
                      <a:pt x="757" y="875"/>
                      <a:pt x="634" y="3100"/>
                      <a:pt x="425" y="3696"/>
                    </a:cubicBezTo>
                    <a:cubicBezTo>
                      <a:pt x="1" y="4932"/>
                      <a:pt x="579" y="6511"/>
                      <a:pt x="917" y="6714"/>
                    </a:cubicBezTo>
                    <a:cubicBezTo>
                      <a:pt x="1014" y="6774"/>
                      <a:pt x="1217" y="6801"/>
                      <a:pt x="1470" y="6801"/>
                    </a:cubicBezTo>
                    <a:cubicBezTo>
                      <a:pt x="2096" y="6801"/>
                      <a:pt x="3022" y="6634"/>
                      <a:pt x="3351" y="6388"/>
                    </a:cubicBezTo>
                    <a:cubicBezTo>
                      <a:pt x="3812" y="6044"/>
                      <a:pt x="4593" y="5725"/>
                      <a:pt x="4593" y="5725"/>
                    </a:cubicBezTo>
                    <a:cubicBezTo>
                      <a:pt x="4593" y="5725"/>
                      <a:pt x="5373" y="6044"/>
                      <a:pt x="5834" y="6388"/>
                    </a:cubicBezTo>
                    <a:cubicBezTo>
                      <a:pt x="6163" y="6634"/>
                      <a:pt x="7089" y="6801"/>
                      <a:pt x="7716" y="6801"/>
                    </a:cubicBezTo>
                    <a:cubicBezTo>
                      <a:pt x="7968" y="6801"/>
                      <a:pt x="8171" y="6774"/>
                      <a:pt x="8268" y="6714"/>
                    </a:cubicBezTo>
                    <a:cubicBezTo>
                      <a:pt x="8606" y="6511"/>
                      <a:pt x="9184" y="4932"/>
                      <a:pt x="8754" y="3696"/>
                    </a:cubicBezTo>
                    <a:cubicBezTo>
                      <a:pt x="8551" y="3100"/>
                      <a:pt x="8422" y="875"/>
                      <a:pt x="8533" y="156"/>
                    </a:cubicBezTo>
                    <a:cubicBezTo>
                      <a:pt x="8533" y="156"/>
                      <a:pt x="8334" y="1"/>
                      <a:pt x="8108" y="1"/>
                    </a:cubicBezTo>
                    <a:cubicBezTo>
                      <a:pt x="8063" y="1"/>
                      <a:pt x="8018" y="6"/>
                      <a:pt x="7973" y="20"/>
                    </a:cubicBezTo>
                    <a:cubicBezTo>
                      <a:pt x="7973" y="20"/>
                      <a:pt x="7777" y="2104"/>
                      <a:pt x="7604" y="2713"/>
                    </a:cubicBezTo>
                    <a:cubicBezTo>
                      <a:pt x="7561" y="2873"/>
                      <a:pt x="6848" y="2688"/>
                      <a:pt x="6111" y="3309"/>
                    </a:cubicBezTo>
                    <a:cubicBezTo>
                      <a:pt x="5373" y="3930"/>
                      <a:pt x="5004" y="4600"/>
                      <a:pt x="4593" y="4600"/>
                    </a:cubicBezTo>
                    <a:cubicBezTo>
                      <a:pt x="4175" y="4600"/>
                      <a:pt x="3806" y="3930"/>
                      <a:pt x="3074" y="3309"/>
                    </a:cubicBezTo>
                    <a:cubicBezTo>
                      <a:pt x="2337" y="2688"/>
                      <a:pt x="1624" y="2873"/>
                      <a:pt x="1575" y="2713"/>
                    </a:cubicBezTo>
                    <a:cubicBezTo>
                      <a:pt x="1402" y="2110"/>
                      <a:pt x="1212" y="20"/>
                      <a:pt x="1212" y="20"/>
                    </a:cubicBezTo>
                    <a:cubicBezTo>
                      <a:pt x="1167" y="6"/>
                      <a:pt x="1122" y="1"/>
                      <a:pt x="1078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8" name="Google Shape;9848;p63"/>
              <p:cNvSpPr/>
              <p:nvPr/>
            </p:nvSpPr>
            <p:spPr>
              <a:xfrm>
                <a:off x="4440425" y="1912450"/>
                <a:ext cx="217625" cy="56675"/>
              </a:xfrm>
              <a:custGeom>
                <a:avLst/>
                <a:gdLst/>
                <a:ahLst/>
                <a:cxnLst/>
                <a:rect l="l" t="t" r="r" b="b"/>
                <a:pathLst>
                  <a:path w="8705" h="2267" extrusionOk="0">
                    <a:moveTo>
                      <a:pt x="38" y="0"/>
                    </a:moveTo>
                    <a:cubicBezTo>
                      <a:pt x="1" y="1020"/>
                      <a:pt x="412" y="2022"/>
                      <a:pt x="677" y="2182"/>
                    </a:cubicBezTo>
                    <a:cubicBezTo>
                      <a:pt x="773" y="2240"/>
                      <a:pt x="976" y="2267"/>
                      <a:pt x="1227" y="2267"/>
                    </a:cubicBezTo>
                    <a:cubicBezTo>
                      <a:pt x="1854" y="2267"/>
                      <a:pt x="2782" y="2102"/>
                      <a:pt x="3111" y="1856"/>
                    </a:cubicBezTo>
                    <a:cubicBezTo>
                      <a:pt x="3566" y="1512"/>
                      <a:pt x="4353" y="1186"/>
                      <a:pt x="4353" y="1186"/>
                    </a:cubicBezTo>
                    <a:cubicBezTo>
                      <a:pt x="4353" y="1186"/>
                      <a:pt x="5133" y="1506"/>
                      <a:pt x="5594" y="1856"/>
                    </a:cubicBezTo>
                    <a:cubicBezTo>
                      <a:pt x="5923" y="2102"/>
                      <a:pt x="6851" y="2267"/>
                      <a:pt x="7478" y="2267"/>
                    </a:cubicBezTo>
                    <a:cubicBezTo>
                      <a:pt x="7729" y="2267"/>
                      <a:pt x="7932" y="2240"/>
                      <a:pt x="8028" y="2182"/>
                    </a:cubicBezTo>
                    <a:cubicBezTo>
                      <a:pt x="8293" y="2022"/>
                      <a:pt x="8704" y="1020"/>
                      <a:pt x="8668" y="0"/>
                    </a:cubicBezTo>
                    <a:lnTo>
                      <a:pt x="8668" y="0"/>
                    </a:lnTo>
                    <a:cubicBezTo>
                      <a:pt x="8631" y="928"/>
                      <a:pt x="8268" y="1777"/>
                      <a:pt x="8028" y="1924"/>
                    </a:cubicBezTo>
                    <a:cubicBezTo>
                      <a:pt x="7932" y="1982"/>
                      <a:pt x="7730" y="2008"/>
                      <a:pt x="7480" y="2008"/>
                    </a:cubicBezTo>
                    <a:cubicBezTo>
                      <a:pt x="6853" y="2008"/>
                      <a:pt x="5924" y="1843"/>
                      <a:pt x="5594" y="1592"/>
                    </a:cubicBezTo>
                    <a:cubicBezTo>
                      <a:pt x="5133" y="1248"/>
                      <a:pt x="4353" y="928"/>
                      <a:pt x="4353" y="928"/>
                    </a:cubicBezTo>
                    <a:cubicBezTo>
                      <a:pt x="4353" y="928"/>
                      <a:pt x="3566" y="1248"/>
                      <a:pt x="3111" y="1592"/>
                    </a:cubicBezTo>
                    <a:cubicBezTo>
                      <a:pt x="2781" y="1843"/>
                      <a:pt x="1852" y="2008"/>
                      <a:pt x="1225" y="2008"/>
                    </a:cubicBezTo>
                    <a:cubicBezTo>
                      <a:pt x="975" y="2008"/>
                      <a:pt x="773" y="1982"/>
                      <a:pt x="677" y="1924"/>
                    </a:cubicBezTo>
                    <a:cubicBezTo>
                      <a:pt x="437" y="1777"/>
                      <a:pt x="68" y="928"/>
                      <a:pt x="38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849" name="Google Shape;9849;p63"/>
            <p:cNvGrpSpPr/>
            <p:nvPr/>
          </p:nvGrpSpPr>
          <p:grpSpPr>
            <a:xfrm>
              <a:off x="4427975" y="2144625"/>
              <a:ext cx="241150" cy="131875"/>
              <a:chOff x="4427975" y="2144625"/>
              <a:chExt cx="241150" cy="131875"/>
            </a:xfrm>
          </p:grpSpPr>
          <p:sp>
            <p:nvSpPr>
              <p:cNvPr id="9850" name="Google Shape;9850;p63"/>
              <p:cNvSpPr/>
              <p:nvPr/>
            </p:nvSpPr>
            <p:spPr>
              <a:xfrm>
                <a:off x="4427975" y="2154475"/>
                <a:ext cx="241150" cy="122025"/>
              </a:xfrm>
              <a:custGeom>
                <a:avLst/>
                <a:gdLst/>
                <a:ahLst/>
                <a:cxnLst/>
                <a:rect l="l" t="t" r="r" b="b"/>
                <a:pathLst>
                  <a:path w="9646" h="4881" extrusionOk="0">
                    <a:moveTo>
                      <a:pt x="406" y="0"/>
                    </a:moveTo>
                    <a:cubicBezTo>
                      <a:pt x="351" y="68"/>
                      <a:pt x="302" y="142"/>
                      <a:pt x="259" y="221"/>
                    </a:cubicBezTo>
                    <a:cubicBezTo>
                      <a:pt x="154" y="603"/>
                      <a:pt x="75" y="996"/>
                      <a:pt x="13" y="1389"/>
                    </a:cubicBezTo>
                    <a:cubicBezTo>
                      <a:pt x="1" y="1568"/>
                      <a:pt x="1" y="1684"/>
                      <a:pt x="1" y="1684"/>
                    </a:cubicBezTo>
                    <a:cubicBezTo>
                      <a:pt x="443" y="1801"/>
                      <a:pt x="1347" y="2440"/>
                      <a:pt x="2447" y="3135"/>
                    </a:cubicBezTo>
                    <a:cubicBezTo>
                      <a:pt x="3554" y="3823"/>
                      <a:pt x="3990" y="4881"/>
                      <a:pt x="4334" y="4881"/>
                    </a:cubicBezTo>
                    <a:lnTo>
                      <a:pt x="4740" y="4881"/>
                    </a:lnTo>
                    <a:cubicBezTo>
                      <a:pt x="4808" y="4241"/>
                      <a:pt x="4851" y="3842"/>
                      <a:pt x="4851" y="3842"/>
                    </a:cubicBezTo>
                    <a:cubicBezTo>
                      <a:pt x="4851" y="3842"/>
                      <a:pt x="4887" y="4241"/>
                      <a:pt x="4955" y="4881"/>
                    </a:cubicBezTo>
                    <a:lnTo>
                      <a:pt x="5305" y="4881"/>
                    </a:lnTo>
                    <a:cubicBezTo>
                      <a:pt x="5650" y="4881"/>
                      <a:pt x="6086" y="3823"/>
                      <a:pt x="7192" y="3135"/>
                    </a:cubicBezTo>
                    <a:cubicBezTo>
                      <a:pt x="8293" y="2440"/>
                      <a:pt x="9196" y="1801"/>
                      <a:pt x="9639" y="1684"/>
                    </a:cubicBezTo>
                    <a:cubicBezTo>
                      <a:pt x="9645" y="1684"/>
                      <a:pt x="9639" y="430"/>
                      <a:pt x="9233" y="0"/>
                    </a:cubicBezTo>
                    <a:cubicBezTo>
                      <a:pt x="9233" y="0"/>
                      <a:pt x="7537" y="830"/>
                      <a:pt x="4820" y="830"/>
                    </a:cubicBezTo>
                    <a:cubicBezTo>
                      <a:pt x="2103" y="830"/>
                      <a:pt x="406" y="0"/>
                      <a:pt x="406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1" name="Google Shape;9851;p63"/>
              <p:cNvSpPr/>
              <p:nvPr/>
            </p:nvSpPr>
            <p:spPr>
              <a:xfrm>
                <a:off x="4427975" y="2144625"/>
                <a:ext cx="241150" cy="122050"/>
              </a:xfrm>
              <a:custGeom>
                <a:avLst/>
                <a:gdLst/>
                <a:ahLst/>
                <a:cxnLst/>
                <a:rect l="l" t="t" r="r" b="b"/>
                <a:pathLst>
                  <a:path w="9646" h="4882" extrusionOk="0">
                    <a:moveTo>
                      <a:pt x="413" y="1"/>
                    </a:moveTo>
                    <a:cubicBezTo>
                      <a:pt x="7" y="431"/>
                      <a:pt x="1" y="1685"/>
                      <a:pt x="1" y="1685"/>
                    </a:cubicBezTo>
                    <a:cubicBezTo>
                      <a:pt x="443" y="1802"/>
                      <a:pt x="1347" y="2447"/>
                      <a:pt x="2447" y="3136"/>
                    </a:cubicBezTo>
                    <a:cubicBezTo>
                      <a:pt x="3554" y="3824"/>
                      <a:pt x="3990" y="4881"/>
                      <a:pt x="4334" y="4881"/>
                    </a:cubicBezTo>
                    <a:lnTo>
                      <a:pt x="5305" y="4881"/>
                    </a:lnTo>
                    <a:cubicBezTo>
                      <a:pt x="5650" y="4881"/>
                      <a:pt x="6086" y="3824"/>
                      <a:pt x="7192" y="3136"/>
                    </a:cubicBezTo>
                    <a:cubicBezTo>
                      <a:pt x="8293" y="2447"/>
                      <a:pt x="9196" y="1802"/>
                      <a:pt x="9639" y="1685"/>
                    </a:cubicBezTo>
                    <a:cubicBezTo>
                      <a:pt x="9645" y="1685"/>
                      <a:pt x="9639" y="431"/>
                      <a:pt x="9233" y="1"/>
                    </a:cubicBezTo>
                    <a:cubicBezTo>
                      <a:pt x="9233" y="1"/>
                      <a:pt x="7537" y="837"/>
                      <a:pt x="4820" y="837"/>
                    </a:cubicBezTo>
                    <a:cubicBezTo>
                      <a:pt x="2103" y="837"/>
                      <a:pt x="413" y="1"/>
                      <a:pt x="413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2" name="Google Shape;9852;p63"/>
              <p:cNvSpPr/>
              <p:nvPr/>
            </p:nvSpPr>
            <p:spPr>
              <a:xfrm>
                <a:off x="4427975" y="2178600"/>
                <a:ext cx="240975" cy="88075"/>
              </a:xfrm>
              <a:custGeom>
                <a:avLst/>
                <a:gdLst/>
                <a:ahLst/>
                <a:cxnLst/>
                <a:rect l="l" t="t" r="r" b="b"/>
                <a:pathLst>
                  <a:path w="9639" h="3523" extrusionOk="0">
                    <a:moveTo>
                      <a:pt x="13" y="0"/>
                    </a:moveTo>
                    <a:cubicBezTo>
                      <a:pt x="1" y="197"/>
                      <a:pt x="1" y="326"/>
                      <a:pt x="1" y="326"/>
                    </a:cubicBezTo>
                    <a:cubicBezTo>
                      <a:pt x="443" y="443"/>
                      <a:pt x="1347" y="1082"/>
                      <a:pt x="2447" y="1771"/>
                    </a:cubicBezTo>
                    <a:cubicBezTo>
                      <a:pt x="3554" y="2465"/>
                      <a:pt x="3990" y="3522"/>
                      <a:pt x="4334" y="3522"/>
                    </a:cubicBezTo>
                    <a:lnTo>
                      <a:pt x="5305" y="3522"/>
                    </a:lnTo>
                    <a:cubicBezTo>
                      <a:pt x="5650" y="3522"/>
                      <a:pt x="6086" y="2465"/>
                      <a:pt x="7192" y="1771"/>
                    </a:cubicBezTo>
                    <a:cubicBezTo>
                      <a:pt x="8293" y="1082"/>
                      <a:pt x="9196" y="443"/>
                      <a:pt x="9639" y="326"/>
                    </a:cubicBezTo>
                    <a:cubicBezTo>
                      <a:pt x="9639" y="326"/>
                      <a:pt x="9639" y="197"/>
                      <a:pt x="9627" y="0"/>
                    </a:cubicBezTo>
                    <a:cubicBezTo>
                      <a:pt x="9172" y="129"/>
                      <a:pt x="8280" y="762"/>
                      <a:pt x="7192" y="1445"/>
                    </a:cubicBezTo>
                    <a:cubicBezTo>
                      <a:pt x="6086" y="2139"/>
                      <a:pt x="5650" y="3197"/>
                      <a:pt x="5305" y="3197"/>
                    </a:cubicBezTo>
                    <a:lnTo>
                      <a:pt x="4334" y="3197"/>
                    </a:lnTo>
                    <a:cubicBezTo>
                      <a:pt x="3990" y="3197"/>
                      <a:pt x="3554" y="2133"/>
                      <a:pt x="2447" y="1445"/>
                    </a:cubicBezTo>
                    <a:cubicBezTo>
                      <a:pt x="1359" y="762"/>
                      <a:pt x="468" y="129"/>
                      <a:pt x="13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853" name="Google Shape;9853;p63"/>
          <p:cNvGrpSpPr/>
          <p:nvPr/>
        </p:nvGrpSpPr>
        <p:grpSpPr>
          <a:xfrm>
            <a:off x="4331625" y="3022588"/>
            <a:ext cx="435225" cy="1370250"/>
            <a:chOff x="4331625" y="2992450"/>
            <a:chExt cx="435225" cy="1370250"/>
          </a:xfrm>
        </p:grpSpPr>
        <p:grpSp>
          <p:nvGrpSpPr>
            <p:cNvPr id="9854" name="Google Shape;9854;p63"/>
            <p:cNvGrpSpPr/>
            <p:nvPr/>
          </p:nvGrpSpPr>
          <p:grpSpPr>
            <a:xfrm>
              <a:off x="4331625" y="2992450"/>
              <a:ext cx="435225" cy="1370250"/>
              <a:chOff x="4331625" y="2992450"/>
              <a:chExt cx="435225" cy="1370250"/>
            </a:xfrm>
          </p:grpSpPr>
          <p:sp>
            <p:nvSpPr>
              <p:cNvPr id="9855" name="Google Shape;9855;p63"/>
              <p:cNvSpPr/>
              <p:nvPr/>
            </p:nvSpPr>
            <p:spPr>
              <a:xfrm>
                <a:off x="4331625" y="3172825"/>
                <a:ext cx="435225" cy="1189875"/>
              </a:xfrm>
              <a:custGeom>
                <a:avLst/>
                <a:gdLst/>
                <a:ahLst/>
                <a:cxnLst/>
                <a:rect l="l" t="t" r="r" b="b"/>
                <a:pathLst>
                  <a:path w="17409" h="47595" extrusionOk="0">
                    <a:moveTo>
                      <a:pt x="7149" y="1"/>
                    </a:moveTo>
                    <a:cubicBezTo>
                      <a:pt x="7149" y="1"/>
                      <a:pt x="6904" y="1765"/>
                      <a:pt x="6836" y="2010"/>
                    </a:cubicBezTo>
                    <a:cubicBezTo>
                      <a:pt x="6768" y="2256"/>
                      <a:pt x="6326" y="2453"/>
                      <a:pt x="5668" y="2662"/>
                    </a:cubicBezTo>
                    <a:cubicBezTo>
                      <a:pt x="5017" y="2877"/>
                      <a:pt x="3406" y="2711"/>
                      <a:pt x="2613" y="3203"/>
                    </a:cubicBezTo>
                    <a:cubicBezTo>
                      <a:pt x="1820" y="3689"/>
                      <a:pt x="1931" y="5828"/>
                      <a:pt x="1931" y="7094"/>
                    </a:cubicBezTo>
                    <a:cubicBezTo>
                      <a:pt x="1931" y="8354"/>
                      <a:pt x="1390" y="10727"/>
                      <a:pt x="1150" y="11814"/>
                    </a:cubicBezTo>
                    <a:cubicBezTo>
                      <a:pt x="910" y="12902"/>
                      <a:pt x="861" y="16179"/>
                      <a:pt x="831" y="17058"/>
                    </a:cubicBezTo>
                    <a:cubicBezTo>
                      <a:pt x="794" y="17937"/>
                      <a:pt x="658" y="19172"/>
                      <a:pt x="591" y="19701"/>
                    </a:cubicBezTo>
                    <a:cubicBezTo>
                      <a:pt x="523" y="20229"/>
                      <a:pt x="1" y="21569"/>
                      <a:pt x="468" y="22387"/>
                    </a:cubicBezTo>
                    <a:cubicBezTo>
                      <a:pt x="1072" y="23418"/>
                      <a:pt x="1448" y="23751"/>
                      <a:pt x="1632" y="23751"/>
                    </a:cubicBezTo>
                    <a:cubicBezTo>
                      <a:pt x="1692" y="23751"/>
                      <a:pt x="1732" y="23716"/>
                      <a:pt x="1753" y="23659"/>
                    </a:cubicBezTo>
                    <a:cubicBezTo>
                      <a:pt x="1876" y="23333"/>
                      <a:pt x="1230" y="22700"/>
                      <a:pt x="1163" y="22209"/>
                    </a:cubicBezTo>
                    <a:cubicBezTo>
                      <a:pt x="1107" y="21806"/>
                      <a:pt x="1220" y="21170"/>
                      <a:pt x="1354" y="21170"/>
                    </a:cubicBezTo>
                    <a:cubicBezTo>
                      <a:pt x="1384" y="21170"/>
                      <a:pt x="1415" y="21202"/>
                      <a:pt x="1445" y="21274"/>
                    </a:cubicBezTo>
                    <a:cubicBezTo>
                      <a:pt x="1578" y="21599"/>
                      <a:pt x="1559" y="22299"/>
                      <a:pt x="1840" y="22299"/>
                    </a:cubicBezTo>
                    <a:cubicBezTo>
                      <a:pt x="1883" y="22299"/>
                      <a:pt x="1933" y="22282"/>
                      <a:pt x="1992" y="22245"/>
                    </a:cubicBezTo>
                    <a:cubicBezTo>
                      <a:pt x="2287" y="22061"/>
                      <a:pt x="2232" y="20881"/>
                      <a:pt x="2146" y="20322"/>
                    </a:cubicBezTo>
                    <a:cubicBezTo>
                      <a:pt x="2035" y="19602"/>
                      <a:pt x="2140" y="19301"/>
                      <a:pt x="2195" y="18717"/>
                    </a:cubicBezTo>
                    <a:cubicBezTo>
                      <a:pt x="2244" y="18158"/>
                      <a:pt x="3203" y="14992"/>
                      <a:pt x="3369" y="13572"/>
                    </a:cubicBezTo>
                    <a:cubicBezTo>
                      <a:pt x="3640" y="11243"/>
                      <a:pt x="4586" y="7118"/>
                      <a:pt x="4586" y="7118"/>
                    </a:cubicBezTo>
                    <a:cubicBezTo>
                      <a:pt x="4721" y="7997"/>
                      <a:pt x="4648" y="10665"/>
                      <a:pt x="4678" y="12319"/>
                    </a:cubicBezTo>
                    <a:cubicBezTo>
                      <a:pt x="4715" y="13966"/>
                      <a:pt x="4457" y="15798"/>
                      <a:pt x="4334" y="18521"/>
                    </a:cubicBezTo>
                    <a:cubicBezTo>
                      <a:pt x="4224" y="20813"/>
                      <a:pt x="3418" y="28527"/>
                      <a:pt x="3732" y="31091"/>
                    </a:cubicBezTo>
                    <a:cubicBezTo>
                      <a:pt x="4045" y="33654"/>
                      <a:pt x="4015" y="35738"/>
                      <a:pt x="4254" y="37280"/>
                    </a:cubicBezTo>
                    <a:cubicBezTo>
                      <a:pt x="4494" y="38823"/>
                      <a:pt x="5355" y="42118"/>
                      <a:pt x="5269" y="42634"/>
                    </a:cubicBezTo>
                    <a:cubicBezTo>
                      <a:pt x="5195" y="43126"/>
                      <a:pt x="5244" y="43624"/>
                      <a:pt x="5410" y="44091"/>
                    </a:cubicBezTo>
                    <a:cubicBezTo>
                      <a:pt x="5545" y="44441"/>
                      <a:pt x="5090" y="45652"/>
                      <a:pt x="4949" y="46248"/>
                    </a:cubicBezTo>
                    <a:cubicBezTo>
                      <a:pt x="4808" y="46845"/>
                      <a:pt x="5521" y="47595"/>
                      <a:pt x="6141" y="47595"/>
                    </a:cubicBezTo>
                    <a:cubicBezTo>
                      <a:pt x="6762" y="47595"/>
                      <a:pt x="7481" y="46605"/>
                      <a:pt x="7377" y="46144"/>
                    </a:cubicBezTo>
                    <a:cubicBezTo>
                      <a:pt x="7272" y="45689"/>
                      <a:pt x="7211" y="44300"/>
                      <a:pt x="7328" y="43611"/>
                    </a:cubicBezTo>
                    <a:cubicBezTo>
                      <a:pt x="7444" y="42917"/>
                      <a:pt x="7162" y="42862"/>
                      <a:pt x="7162" y="42302"/>
                    </a:cubicBezTo>
                    <a:cubicBezTo>
                      <a:pt x="7162" y="41749"/>
                      <a:pt x="7377" y="37969"/>
                      <a:pt x="7401" y="34656"/>
                    </a:cubicBezTo>
                    <a:cubicBezTo>
                      <a:pt x="7408" y="33254"/>
                      <a:pt x="7518" y="32043"/>
                      <a:pt x="7869" y="28865"/>
                    </a:cubicBezTo>
                    <a:cubicBezTo>
                      <a:pt x="8305" y="24882"/>
                      <a:pt x="8698" y="21096"/>
                      <a:pt x="8698" y="21096"/>
                    </a:cubicBezTo>
                    <a:cubicBezTo>
                      <a:pt x="8698" y="21096"/>
                      <a:pt x="9086" y="24882"/>
                      <a:pt x="9522" y="28865"/>
                    </a:cubicBezTo>
                    <a:cubicBezTo>
                      <a:pt x="9872" y="32049"/>
                      <a:pt x="9983" y="33254"/>
                      <a:pt x="9989" y="34656"/>
                    </a:cubicBezTo>
                    <a:cubicBezTo>
                      <a:pt x="10014" y="37969"/>
                      <a:pt x="10229" y="41743"/>
                      <a:pt x="10229" y="42302"/>
                    </a:cubicBezTo>
                    <a:cubicBezTo>
                      <a:pt x="10229" y="42868"/>
                      <a:pt x="9946" y="42923"/>
                      <a:pt x="10063" y="43611"/>
                    </a:cubicBezTo>
                    <a:cubicBezTo>
                      <a:pt x="10180" y="44300"/>
                      <a:pt x="10118" y="45695"/>
                      <a:pt x="10014" y="46144"/>
                    </a:cubicBezTo>
                    <a:cubicBezTo>
                      <a:pt x="9909" y="46599"/>
                      <a:pt x="10628" y="47595"/>
                      <a:pt x="11249" y="47595"/>
                    </a:cubicBezTo>
                    <a:cubicBezTo>
                      <a:pt x="11870" y="47595"/>
                      <a:pt x="12583" y="46845"/>
                      <a:pt x="12442" y="46248"/>
                    </a:cubicBezTo>
                    <a:cubicBezTo>
                      <a:pt x="12307" y="45652"/>
                      <a:pt x="11846" y="44441"/>
                      <a:pt x="11981" y="44091"/>
                    </a:cubicBezTo>
                    <a:cubicBezTo>
                      <a:pt x="12147" y="43624"/>
                      <a:pt x="12196" y="43126"/>
                      <a:pt x="12128" y="42634"/>
                    </a:cubicBezTo>
                    <a:cubicBezTo>
                      <a:pt x="12036" y="42118"/>
                      <a:pt x="12897" y="38823"/>
                      <a:pt x="13143" y="37280"/>
                    </a:cubicBezTo>
                    <a:cubicBezTo>
                      <a:pt x="13382" y="35738"/>
                      <a:pt x="13352" y="33654"/>
                      <a:pt x="13665" y="31091"/>
                    </a:cubicBezTo>
                    <a:cubicBezTo>
                      <a:pt x="13972" y="28527"/>
                      <a:pt x="13167" y="20813"/>
                      <a:pt x="13063" y="18521"/>
                    </a:cubicBezTo>
                    <a:cubicBezTo>
                      <a:pt x="12934" y="15798"/>
                      <a:pt x="12675" y="13966"/>
                      <a:pt x="12712" y="12319"/>
                    </a:cubicBezTo>
                    <a:cubicBezTo>
                      <a:pt x="12749" y="10665"/>
                      <a:pt x="12669" y="7997"/>
                      <a:pt x="12804" y="7118"/>
                    </a:cubicBezTo>
                    <a:cubicBezTo>
                      <a:pt x="12804" y="7118"/>
                      <a:pt x="13757" y="11243"/>
                      <a:pt x="14028" y="13572"/>
                    </a:cubicBezTo>
                    <a:cubicBezTo>
                      <a:pt x="14187" y="14992"/>
                      <a:pt x="15146" y="18158"/>
                      <a:pt x="15202" y="18717"/>
                    </a:cubicBezTo>
                    <a:cubicBezTo>
                      <a:pt x="15257" y="19301"/>
                      <a:pt x="15355" y="19602"/>
                      <a:pt x="15251" y="20322"/>
                    </a:cubicBezTo>
                    <a:cubicBezTo>
                      <a:pt x="15165" y="20881"/>
                      <a:pt x="15109" y="22055"/>
                      <a:pt x="15405" y="22245"/>
                    </a:cubicBezTo>
                    <a:cubicBezTo>
                      <a:pt x="15463" y="22282"/>
                      <a:pt x="15512" y="22299"/>
                      <a:pt x="15555" y="22299"/>
                    </a:cubicBezTo>
                    <a:cubicBezTo>
                      <a:pt x="15833" y="22299"/>
                      <a:pt x="15818" y="21599"/>
                      <a:pt x="15952" y="21274"/>
                    </a:cubicBezTo>
                    <a:cubicBezTo>
                      <a:pt x="15982" y="21202"/>
                      <a:pt x="16013" y="21170"/>
                      <a:pt x="16042" y="21170"/>
                    </a:cubicBezTo>
                    <a:cubicBezTo>
                      <a:pt x="16176" y="21170"/>
                      <a:pt x="16290" y="21806"/>
                      <a:pt x="16234" y="22209"/>
                    </a:cubicBezTo>
                    <a:cubicBezTo>
                      <a:pt x="16161" y="22700"/>
                      <a:pt x="15521" y="23327"/>
                      <a:pt x="15638" y="23659"/>
                    </a:cubicBezTo>
                    <a:cubicBezTo>
                      <a:pt x="15659" y="23714"/>
                      <a:pt x="15699" y="23748"/>
                      <a:pt x="15758" y="23748"/>
                    </a:cubicBezTo>
                    <a:cubicBezTo>
                      <a:pt x="15944" y="23748"/>
                      <a:pt x="16323" y="23420"/>
                      <a:pt x="16923" y="22387"/>
                    </a:cubicBezTo>
                    <a:cubicBezTo>
                      <a:pt x="17408" y="21575"/>
                      <a:pt x="16886" y="20229"/>
                      <a:pt x="16812" y="19701"/>
                    </a:cubicBezTo>
                    <a:cubicBezTo>
                      <a:pt x="16745" y="19178"/>
                      <a:pt x="16609" y="17937"/>
                      <a:pt x="16579" y="17058"/>
                    </a:cubicBezTo>
                    <a:cubicBezTo>
                      <a:pt x="16542" y="16185"/>
                      <a:pt x="16499" y="12902"/>
                      <a:pt x="16253" y="11814"/>
                    </a:cubicBezTo>
                    <a:cubicBezTo>
                      <a:pt x="16013" y="10727"/>
                      <a:pt x="15478" y="8354"/>
                      <a:pt x="15478" y="7094"/>
                    </a:cubicBezTo>
                    <a:cubicBezTo>
                      <a:pt x="15478" y="5828"/>
                      <a:pt x="15589" y="3695"/>
                      <a:pt x="14796" y="3203"/>
                    </a:cubicBezTo>
                    <a:cubicBezTo>
                      <a:pt x="13997" y="2711"/>
                      <a:pt x="12393" y="2871"/>
                      <a:pt x="11735" y="2662"/>
                    </a:cubicBezTo>
                    <a:cubicBezTo>
                      <a:pt x="11083" y="2453"/>
                      <a:pt x="10641" y="2256"/>
                      <a:pt x="10567" y="2010"/>
                    </a:cubicBezTo>
                    <a:cubicBezTo>
                      <a:pt x="10499" y="1765"/>
                      <a:pt x="10260" y="1"/>
                      <a:pt x="10260" y="1"/>
                    </a:cubicBezTo>
                    <a:lnTo>
                      <a:pt x="8705" y="37"/>
                    </a:lnTo>
                    <a:lnTo>
                      <a:pt x="7149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6" name="Google Shape;9856;p63"/>
              <p:cNvSpPr/>
              <p:nvPr/>
            </p:nvSpPr>
            <p:spPr>
              <a:xfrm>
                <a:off x="4473925" y="3018075"/>
                <a:ext cx="150475" cy="201175"/>
              </a:xfrm>
              <a:custGeom>
                <a:avLst/>
                <a:gdLst/>
                <a:ahLst/>
                <a:cxnLst/>
                <a:rect l="l" t="t" r="r" b="b"/>
                <a:pathLst>
                  <a:path w="6019" h="8047" extrusionOk="0">
                    <a:moveTo>
                      <a:pt x="3013" y="1"/>
                    </a:moveTo>
                    <a:cubicBezTo>
                      <a:pt x="56" y="1"/>
                      <a:pt x="1" y="1316"/>
                      <a:pt x="222" y="3916"/>
                    </a:cubicBezTo>
                    <a:cubicBezTo>
                      <a:pt x="437" y="6510"/>
                      <a:pt x="1974" y="8047"/>
                      <a:pt x="3013" y="8047"/>
                    </a:cubicBezTo>
                    <a:cubicBezTo>
                      <a:pt x="4051" y="8047"/>
                      <a:pt x="5582" y="6510"/>
                      <a:pt x="5803" y="3916"/>
                    </a:cubicBezTo>
                    <a:cubicBezTo>
                      <a:pt x="6018" y="1316"/>
                      <a:pt x="5963" y="1"/>
                      <a:pt x="3013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7" name="Google Shape;9857;p63"/>
              <p:cNvSpPr/>
              <p:nvPr/>
            </p:nvSpPr>
            <p:spPr>
              <a:xfrm>
                <a:off x="4505900" y="3192950"/>
                <a:ext cx="86525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3461" h="1550" extrusionOk="0">
                    <a:moveTo>
                      <a:pt x="62" y="1"/>
                    </a:moveTo>
                    <a:cubicBezTo>
                      <a:pt x="43" y="142"/>
                      <a:pt x="25" y="283"/>
                      <a:pt x="0" y="419"/>
                    </a:cubicBezTo>
                    <a:cubicBezTo>
                      <a:pt x="547" y="1150"/>
                      <a:pt x="1205" y="1550"/>
                      <a:pt x="1734" y="1550"/>
                    </a:cubicBezTo>
                    <a:cubicBezTo>
                      <a:pt x="2262" y="1550"/>
                      <a:pt x="2920" y="1150"/>
                      <a:pt x="3461" y="419"/>
                    </a:cubicBezTo>
                    <a:cubicBezTo>
                      <a:pt x="3442" y="283"/>
                      <a:pt x="3418" y="142"/>
                      <a:pt x="3399" y="1"/>
                    </a:cubicBezTo>
                    <a:cubicBezTo>
                      <a:pt x="2865" y="683"/>
                      <a:pt x="2244" y="1052"/>
                      <a:pt x="1734" y="1052"/>
                    </a:cubicBezTo>
                    <a:cubicBezTo>
                      <a:pt x="1223" y="1052"/>
                      <a:pt x="596" y="683"/>
                      <a:pt x="62" y="1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8" name="Google Shape;9858;p63"/>
              <p:cNvSpPr/>
              <p:nvPr/>
            </p:nvSpPr>
            <p:spPr>
              <a:xfrm>
                <a:off x="4465425" y="2992450"/>
                <a:ext cx="201850" cy="156325"/>
              </a:xfrm>
              <a:custGeom>
                <a:avLst/>
                <a:gdLst/>
                <a:ahLst/>
                <a:cxnLst/>
                <a:rect l="l" t="t" r="r" b="b"/>
                <a:pathLst>
                  <a:path w="8074" h="6253" extrusionOk="0">
                    <a:moveTo>
                      <a:pt x="3160" y="0"/>
                    </a:moveTo>
                    <a:cubicBezTo>
                      <a:pt x="1498" y="0"/>
                      <a:pt x="330" y="1278"/>
                      <a:pt x="187" y="2513"/>
                    </a:cubicBezTo>
                    <a:cubicBezTo>
                      <a:pt x="1" y="4124"/>
                      <a:pt x="402" y="6229"/>
                      <a:pt x="771" y="6229"/>
                    </a:cubicBezTo>
                    <a:cubicBezTo>
                      <a:pt x="779" y="6229"/>
                      <a:pt x="787" y="6228"/>
                      <a:pt x="796" y="6226"/>
                    </a:cubicBezTo>
                    <a:cubicBezTo>
                      <a:pt x="1131" y="6136"/>
                      <a:pt x="520" y="3966"/>
                      <a:pt x="1179" y="3966"/>
                    </a:cubicBezTo>
                    <a:cubicBezTo>
                      <a:pt x="1196" y="3966"/>
                      <a:pt x="1213" y="3967"/>
                      <a:pt x="1232" y="3970"/>
                    </a:cubicBezTo>
                    <a:cubicBezTo>
                      <a:pt x="1481" y="4008"/>
                      <a:pt x="1715" y="4025"/>
                      <a:pt x="1937" y="4025"/>
                    </a:cubicBezTo>
                    <a:cubicBezTo>
                      <a:pt x="3641" y="4025"/>
                      <a:pt x="4527" y="3023"/>
                      <a:pt x="4527" y="3023"/>
                    </a:cubicBezTo>
                    <a:cubicBezTo>
                      <a:pt x="4527" y="3023"/>
                      <a:pt x="5190" y="3810"/>
                      <a:pt x="5664" y="4001"/>
                    </a:cubicBezTo>
                    <a:cubicBezTo>
                      <a:pt x="6143" y="4197"/>
                      <a:pt x="5461" y="6121"/>
                      <a:pt x="5903" y="6250"/>
                    </a:cubicBezTo>
                    <a:cubicBezTo>
                      <a:pt x="5908" y="6252"/>
                      <a:pt x="5913" y="6253"/>
                      <a:pt x="5918" y="6253"/>
                    </a:cubicBezTo>
                    <a:cubicBezTo>
                      <a:pt x="6362" y="6253"/>
                      <a:pt x="8074" y="788"/>
                      <a:pt x="4938" y="460"/>
                    </a:cubicBezTo>
                    <a:cubicBezTo>
                      <a:pt x="4305" y="138"/>
                      <a:pt x="3706" y="0"/>
                      <a:pt x="3160" y="0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859" name="Google Shape;9859;p63"/>
            <p:cNvGrpSpPr/>
            <p:nvPr/>
          </p:nvGrpSpPr>
          <p:grpSpPr>
            <a:xfrm>
              <a:off x="4415850" y="3599250"/>
              <a:ext cx="266625" cy="293850"/>
              <a:chOff x="4415850" y="3599250"/>
              <a:chExt cx="266625" cy="293850"/>
            </a:xfrm>
          </p:grpSpPr>
          <p:sp>
            <p:nvSpPr>
              <p:cNvPr id="9860" name="Google Shape;9860;p63"/>
              <p:cNvSpPr/>
              <p:nvPr/>
            </p:nvSpPr>
            <p:spPr>
              <a:xfrm>
                <a:off x="4423375" y="3863550"/>
                <a:ext cx="108500" cy="29550"/>
              </a:xfrm>
              <a:custGeom>
                <a:avLst/>
                <a:gdLst/>
                <a:ahLst/>
                <a:cxnLst/>
                <a:rect l="l" t="t" r="r" b="b"/>
                <a:pathLst>
                  <a:path w="4340" h="1182" extrusionOk="0">
                    <a:moveTo>
                      <a:pt x="37" y="1"/>
                    </a:moveTo>
                    <a:cubicBezTo>
                      <a:pt x="19" y="407"/>
                      <a:pt x="7" y="806"/>
                      <a:pt x="0" y="1181"/>
                    </a:cubicBezTo>
                    <a:lnTo>
                      <a:pt x="4211" y="1181"/>
                    </a:lnTo>
                    <a:cubicBezTo>
                      <a:pt x="4260" y="782"/>
                      <a:pt x="4297" y="388"/>
                      <a:pt x="4340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1" name="Google Shape;9861;p63"/>
              <p:cNvSpPr/>
              <p:nvPr/>
            </p:nvSpPr>
            <p:spPr>
              <a:xfrm>
                <a:off x="4566425" y="3863550"/>
                <a:ext cx="108525" cy="29550"/>
              </a:xfrm>
              <a:custGeom>
                <a:avLst/>
                <a:gdLst/>
                <a:ahLst/>
                <a:cxnLst/>
                <a:rect l="l" t="t" r="r" b="b"/>
                <a:pathLst>
                  <a:path w="4341" h="1182" extrusionOk="0">
                    <a:moveTo>
                      <a:pt x="1" y="1"/>
                    </a:moveTo>
                    <a:cubicBezTo>
                      <a:pt x="44" y="388"/>
                      <a:pt x="87" y="782"/>
                      <a:pt x="130" y="1181"/>
                    </a:cubicBezTo>
                    <a:lnTo>
                      <a:pt x="4341" y="1181"/>
                    </a:lnTo>
                    <a:cubicBezTo>
                      <a:pt x="4334" y="806"/>
                      <a:pt x="4322" y="407"/>
                      <a:pt x="4304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2" name="Google Shape;9862;p63"/>
              <p:cNvSpPr/>
              <p:nvPr/>
            </p:nvSpPr>
            <p:spPr>
              <a:xfrm>
                <a:off x="4415850" y="3617700"/>
                <a:ext cx="133400" cy="269700"/>
              </a:xfrm>
              <a:custGeom>
                <a:avLst/>
                <a:gdLst/>
                <a:ahLst/>
                <a:cxnLst/>
                <a:rect l="l" t="t" r="r" b="b"/>
                <a:pathLst>
                  <a:path w="5336" h="10788" extrusionOk="0">
                    <a:moveTo>
                      <a:pt x="1008" y="0"/>
                    </a:moveTo>
                    <a:cubicBezTo>
                      <a:pt x="492" y="2324"/>
                      <a:pt x="0" y="10788"/>
                      <a:pt x="0" y="10788"/>
                    </a:cubicBezTo>
                    <a:lnTo>
                      <a:pt x="4942" y="10788"/>
                    </a:lnTo>
                    <a:cubicBezTo>
                      <a:pt x="4942" y="9644"/>
                      <a:pt x="5336" y="6411"/>
                      <a:pt x="5336" y="6411"/>
                    </a:cubicBezTo>
                    <a:lnTo>
                      <a:pt x="5336" y="726"/>
                    </a:lnTo>
                    <a:cubicBezTo>
                      <a:pt x="5022" y="363"/>
                      <a:pt x="1008" y="0"/>
                      <a:pt x="1008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3" name="Google Shape;9863;p63"/>
              <p:cNvSpPr/>
              <p:nvPr/>
            </p:nvSpPr>
            <p:spPr>
              <a:xfrm>
                <a:off x="4428900" y="3599250"/>
                <a:ext cx="120350" cy="36600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1464" extrusionOk="0">
                    <a:moveTo>
                      <a:pt x="529" y="1"/>
                    </a:moveTo>
                    <a:cubicBezTo>
                      <a:pt x="1" y="1"/>
                      <a:pt x="81" y="1464"/>
                      <a:pt x="443" y="1464"/>
                    </a:cubicBezTo>
                    <a:lnTo>
                      <a:pt x="4814" y="1464"/>
                    </a:lnTo>
                    <a:lnTo>
                      <a:pt x="4814" y="1"/>
                    </a:ln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4" name="Google Shape;9864;p63"/>
              <p:cNvSpPr/>
              <p:nvPr/>
            </p:nvSpPr>
            <p:spPr>
              <a:xfrm>
                <a:off x="4416000" y="3857575"/>
                <a:ext cx="124950" cy="29525"/>
              </a:xfrm>
              <a:custGeom>
                <a:avLst/>
                <a:gdLst/>
                <a:ahLst/>
                <a:cxnLst/>
                <a:rect l="l" t="t" r="r" b="b"/>
                <a:pathLst>
                  <a:path w="4998" h="1181" extrusionOk="0">
                    <a:moveTo>
                      <a:pt x="68" y="0"/>
                    </a:moveTo>
                    <a:cubicBezTo>
                      <a:pt x="31" y="615"/>
                      <a:pt x="6" y="1045"/>
                      <a:pt x="0" y="1180"/>
                    </a:cubicBezTo>
                    <a:lnTo>
                      <a:pt x="4936" y="1180"/>
                    </a:lnTo>
                    <a:cubicBezTo>
                      <a:pt x="4936" y="885"/>
                      <a:pt x="4961" y="467"/>
                      <a:pt x="4998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5" name="Google Shape;9865;p63"/>
              <p:cNvSpPr/>
              <p:nvPr/>
            </p:nvSpPr>
            <p:spPr>
              <a:xfrm>
                <a:off x="4549225" y="3617700"/>
                <a:ext cx="133250" cy="269700"/>
              </a:xfrm>
              <a:custGeom>
                <a:avLst/>
                <a:gdLst/>
                <a:ahLst/>
                <a:cxnLst/>
                <a:rect l="l" t="t" r="r" b="b"/>
                <a:pathLst>
                  <a:path w="5330" h="10788" extrusionOk="0">
                    <a:moveTo>
                      <a:pt x="4328" y="0"/>
                    </a:moveTo>
                    <a:cubicBezTo>
                      <a:pt x="4328" y="0"/>
                      <a:pt x="320" y="363"/>
                      <a:pt x="1" y="726"/>
                    </a:cubicBezTo>
                    <a:lnTo>
                      <a:pt x="1" y="6411"/>
                    </a:lnTo>
                    <a:cubicBezTo>
                      <a:pt x="1" y="6411"/>
                      <a:pt x="394" y="9644"/>
                      <a:pt x="394" y="10788"/>
                    </a:cubicBezTo>
                    <a:lnTo>
                      <a:pt x="5330" y="10788"/>
                    </a:lnTo>
                    <a:cubicBezTo>
                      <a:pt x="5330" y="10788"/>
                      <a:pt x="4844" y="2324"/>
                      <a:pt x="4328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6" name="Google Shape;9866;p63"/>
              <p:cNvSpPr/>
              <p:nvPr/>
            </p:nvSpPr>
            <p:spPr>
              <a:xfrm>
                <a:off x="4549225" y="3599250"/>
                <a:ext cx="120200" cy="36600"/>
              </a:xfrm>
              <a:custGeom>
                <a:avLst/>
                <a:gdLst/>
                <a:ahLst/>
                <a:cxnLst/>
                <a:rect l="l" t="t" r="r" b="b"/>
                <a:pathLst>
                  <a:path w="4808" h="1464" extrusionOk="0">
                    <a:moveTo>
                      <a:pt x="1" y="1"/>
                    </a:moveTo>
                    <a:lnTo>
                      <a:pt x="1" y="1464"/>
                    </a:lnTo>
                    <a:lnTo>
                      <a:pt x="4365" y="1464"/>
                    </a:lnTo>
                    <a:cubicBezTo>
                      <a:pt x="4727" y="1464"/>
                      <a:pt x="4807" y="1"/>
                      <a:pt x="4285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7" name="Google Shape;9867;p63"/>
              <p:cNvSpPr/>
              <p:nvPr/>
            </p:nvSpPr>
            <p:spPr>
              <a:xfrm>
                <a:off x="4557375" y="3857575"/>
                <a:ext cx="125100" cy="29525"/>
              </a:xfrm>
              <a:custGeom>
                <a:avLst/>
                <a:gdLst/>
                <a:ahLst/>
                <a:cxnLst/>
                <a:rect l="l" t="t" r="r" b="b"/>
                <a:pathLst>
                  <a:path w="5004" h="1181" extrusionOk="0">
                    <a:moveTo>
                      <a:pt x="0" y="0"/>
                    </a:moveTo>
                    <a:cubicBezTo>
                      <a:pt x="37" y="467"/>
                      <a:pt x="68" y="885"/>
                      <a:pt x="68" y="1180"/>
                    </a:cubicBezTo>
                    <a:lnTo>
                      <a:pt x="5004" y="1180"/>
                    </a:lnTo>
                    <a:cubicBezTo>
                      <a:pt x="4998" y="1045"/>
                      <a:pt x="4973" y="615"/>
                      <a:pt x="4930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8" name="Google Shape;9868;p63"/>
              <p:cNvSpPr/>
              <p:nvPr/>
            </p:nvSpPr>
            <p:spPr>
              <a:xfrm>
                <a:off x="4416000" y="3857575"/>
                <a:ext cx="266475" cy="29525"/>
              </a:xfrm>
              <a:custGeom>
                <a:avLst/>
                <a:gdLst/>
                <a:ahLst/>
                <a:cxnLst/>
                <a:rect l="l" t="t" r="r" b="b"/>
                <a:pathLst>
                  <a:path w="10659" h="1181" extrusionOk="0">
                    <a:moveTo>
                      <a:pt x="68" y="0"/>
                    </a:moveTo>
                    <a:cubicBezTo>
                      <a:pt x="31" y="615"/>
                      <a:pt x="6" y="1045"/>
                      <a:pt x="0" y="1180"/>
                    </a:cubicBezTo>
                    <a:lnTo>
                      <a:pt x="4936" y="1180"/>
                    </a:lnTo>
                    <a:cubicBezTo>
                      <a:pt x="4936" y="885"/>
                      <a:pt x="4961" y="461"/>
                      <a:pt x="4998" y="0"/>
                    </a:cubicBezTo>
                    <a:close/>
                    <a:moveTo>
                      <a:pt x="5655" y="0"/>
                    </a:moveTo>
                    <a:cubicBezTo>
                      <a:pt x="5692" y="461"/>
                      <a:pt x="5717" y="885"/>
                      <a:pt x="5723" y="1180"/>
                    </a:cubicBezTo>
                    <a:lnTo>
                      <a:pt x="10659" y="1180"/>
                    </a:lnTo>
                    <a:cubicBezTo>
                      <a:pt x="10653" y="1045"/>
                      <a:pt x="10628" y="615"/>
                      <a:pt x="10585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869" name="Google Shape;9869;p63"/>
          <p:cNvGrpSpPr/>
          <p:nvPr/>
        </p:nvGrpSpPr>
        <p:grpSpPr>
          <a:xfrm>
            <a:off x="998276" y="1542725"/>
            <a:ext cx="1785800" cy="2843650"/>
            <a:chOff x="998276" y="1542725"/>
            <a:chExt cx="1785800" cy="2843650"/>
          </a:xfrm>
        </p:grpSpPr>
        <p:sp>
          <p:nvSpPr>
            <p:cNvPr id="9870" name="Google Shape;9870;p63"/>
            <p:cNvSpPr/>
            <p:nvPr/>
          </p:nvSpPr>
          <p:spPr>
            <a:xfrm>
              <a:off x="998276" y="1542725"/>
              <a:ext cx="1785800" cy="2843650"/>
            </a:xfrm>
            <a:custGeom>
              <a:avLst/>
              <a:gdLst/>
              <a:ahLst/>
              <a:cxnLst/>
              <a:rect l="l" t="t" r="r" b="b"/>
              <a:pathLst>
                <a:path w="71432" h="113746" extrusionOk="0">
                  <a:moveTo>
                    <a:pt x="70079" y="101052"/>
                  </a:moveTo>
                  <a:cubicBezTo>
                    <a:pt x="69821" y="95870"/>
                    <a:pt x="67719" y="85439"/>
                    <a:pt x="65955" y="80252"/>
                  </a:cubicBezTo>
                  <a:cubicBezTo>
                    <a:pt x="64682" y="75211"/>
                    <a:pt x="64375" y="68825"/>
                    <a:pt x="64190" y="64535"/>
                  </a:cubicBezTo>
                  <a:cubicBezTo>
                    <a:pt x="64012" y="60422"/>
                    <a:pt x="62137" y="53446"/>
                    <a:pt x="61252" y="45222"/>
                  </a:cubicBezTo>
                  <a:cubicBezTo>
                    <a:pt x="60226" y="39124"/>
                    <a:pt x="58240" y="37802"/>
                    <a:pt x="53176" y="36118"/>
                  </a:cubicBezTo>
                  <a:cubicBezTo>
                    <a:pt x="51264" y="35454"/>
                    <a:pt x="49574" y="34791"/>
                    <a:pt x="48326" y="34428"/>
                  </a:cubicBezTo>
                  <a:cubicBezTo>
                    <a:pt x="45246" y="33518"/>
                    <a:pt x="42671" y="32811"/>
                    <a:pt x="42671" y="32811"/>
                  </a:cubicBezTo>
                  <a:cubicBezTo>
                    <a:pt x="40175" y="32037"/>
                    <a:pt x="40833" y="28994"/>
                    <a:pt x="42302" y="26154"/>
                  </a:cubicBezTo>
                  <a:cubicBezTo>
                    <a:pt x="43433" y="23972"/>
                    <a:pt x="46377" y="21268"/>
                    <a:pt x="47527" y="16264"/>
                  </a:cubicBezTo>
                  <a:cubicBezTo>
                    <a:pt x="47729" y="17432"/>
                    <a:pt x="47822" y="18612"/>
                    <a:pt x="47797" y="19786"/>
                  </a:cubicBezTo>
                  <a:cubicBezTo>
                    <a:pt x="47773" y="21594"/>
                    <a:pt x="47570" y="23468"/>
                    <a:pt x="48221" y="25152"/>
                  </a:cubicBezTo>
                  <a:cubicBezTo>
                    <a:pt x="48768" y="26566"/>
                    <a:pt x="49881" y="27697"/>
                    <a:pt x="51092" y="28601"/>
                  </a:cubicBezTo>
                  <a:cubicBezTo>
                    <a:pt x="52438" y="29603"/>
                    <a:pt x="54141" y="30402"/>
                    <a:pt x="55751" y="29935"/>
                  </a:cubicBezTo>
                  <a:cubicBezTo>
                    <a:pt x="53618" y="28558"/>
                    <a:pt x="53514" y="25503"/>
                    <a:pt x="53944" y="23007"/>
                  </a:cubicBezTo>
                  <a:cubicBezTo>
                    <a:pt x="54429" y="20211"/>
                    <a:pt x="55302" y="17500"/>
                    <a:pt x="56525" y="14937"/>
                  </a:cubicBezTo>
                  <a:cubicBezTo>
                    <a:pt x="57460" y="12988"/>
                    <a:pt x="58622" y="11070"/>
                    <a:pt x="58861" y="8919"/>
                  </a:cubicBezTo>
                  <a:cubicBezTo>
                    <a:pt x="59292" y="5016"/>
                    <a:pt x="56286" y="1414"/>
                    <a:pt x="52438" y="639"/>
                  </a:cubicBezTo>
                  <a:cubicBezTo>
                    <a:pt x="49242" y="0"/>
                    <a:pt x="45793" y="1186"/>
                    <a:pt x="43587" y="3553"/>
                  </a:cubicBezTo>
                  <a:cubicBezTo>
                    <a:pt x="41491" y="2022"/>
                    <a:pt x="38651" y="1014"/>
                    <a:pt x="35073" y="744"/>
                  </a:cubicBezTo>
                  <a:cubicBezTo>
                    <a:pt x="30303" y="160"/>
                    <a:pt x="24821" y="1113"/>
                    <a:pt x="21944" y="4727"/>
                  </a:cubicBezTo>
                  <a:cubicBezTo>
                    <a:pt x="21434" y="5354"/>
                    <a:pt x="21028" y="6055"/>
                    <a:pt x="20733" y="6805"/>
                  </a:cubicBezTo>
                  <a:cubicBezTo>
                    <a:pt x="20137" y="8433"/>
                    <a:pt x="20297" y="10247"/>
                    <a:pt x="21169" y="11747"/>
                  </a:cubicBezTo>
                  <a:cubicBezTo>
                    <a:pt x="21335" y="11703"/>
                    <a:pt x="21501" y="11673"/>
                    <a:pt x="21667" y="11636"/>
                  </a:cubicBezTo>
                  <a:cubicBezTo>
                    <a:pt x="21839" y="12705"/>
                    <a:pt x="22159" y="13732"/>
                    <a:pt x="22141" y="15047"/>
                  </a:cubicBezTo>
                  <a:cubicBezTo>
                    <a:pt x="22104" y="17371"/>
                    <a:pt x="19762" y="18871"/>
                    <a:pt x="19928" y="19737"/>
                  </a:cubicBezTo>
                  <a:cubicBezTo>
                    <a:pt x="20069" y="20426"/>
                    <a:pt x="21200" y="20579"/>
                    <a:pt x="21852" y="20579"/>
                  </a:cubicBezTo>
                  <a:cubicBezTo>
                    <a:pt x="22036" y="20579"/>
                    <a:pt x="22159" y="20573"/>
                    <a:pt x="22159" y="20573"/>
                  </a:cubicBezTo>
                  <a:cubicBezTo>
                    <a:pt x="22546" y="21421"/>
                    <a:pt x="21489" y="22048"/>
                    <a:pt x="21471" y="22571"/>
                  </a:cubicBezTo>
                  <a:cubicBezTo>
                    <a:pt x="21452" y="23087"/>
                    <a:pt x="22122" y="23438"/>
                    <a:pt x="22122" y="23438"/>
                  </a:cubicBezTo>
                  <a:cubicBezTo>
                    <a:pt x="22122" y="23438"/>
                    <a:pt x="21471" y="23733"/>
                    <a:pt x="22122" y="24489"/>
                  </a:cubicBezTo>
                  <a:cubicBezTo>
                    <a:pt x="22768" y="25269"/>
                    <a:pt x="22159" y="25435"/>
                    <a:pt x="22122" y="26800"/>
                  </a:cubicBezTo>
                  <a:cubicBezTo>
                    <a:pt x="22091" y="27925"/>
                    <a:pt x="23493" y="28164"/>
                    <a:pt x="25023" y="28164"/>
                  </a:cubicBezTo>
                  <a:cubicBezTo>
                    <a:pt x="25380" y="28164"/>
                    <a:pt x="25743" y="28146"/>
                    <a:pt x="26093" y="28134"/>
                  </a:cubicBezTo>
                  <a:cubicBezTo>
                    <a:pt x="26191" y="28128"/>
                    <a:pt x="26296" y="28121"/>
                    <a:pt x="26388" y="28121"/>
                  </a:cubicBezTo>
                  <a:cubicBezTo>
                    <a:pt x="28078" y="28121"/>
                    <a:pt x="30426" y="28509"/>
                    <a:pt x="30844" y="30365"/>
                  </a:cubicBezTo>
                  <a:cubicBezTo>
                    <a:pt x="31305" y="32326"/>
                    <a:pt x="30801" y="32959"/>
                    <a:pt x="29179" y="33500"/>
                  </a:cubicBezTo>
                  <a:cubicBezTo>
                    <a:pt x="27556" y="34041"/>
                    <a:pt x="26585" y="34330"/>
                    <a:pt x="24753" y="34864"/>
                  </a:cubicBezTo>
                  <a:cubicBezTo>
                    <a:pt x="23505" y="35086"/>
                    <a:pt x="22694" y="35233"/>
                    <a:pt x="18950" y="36481"/>
                  </a:cubicBezTo>
                  <a:cubicBezTo>
                    <a:pt x="16406" y="37262"/>
                    <a:pt x="10861" y="38743"/>
                    <a:pt x="10136" y="48080"/>
                  </a:cubicBezTo>
                  <a:cubicBezTo>
                    <a:pt x="9109" y="55278"/>
                    <a:pt x="8569" y="60662"/>
                    <a:pt x="7640" y="66151"/>
                  </a:cubicBezTo>
                  <a:cubicBezTo>
                    <a:pt x="7198" y="70263"/>
                    <a:pt x="7044" y="76601"/>
                    <a:pt x="5139" y="81278"/>
                  </a:cubicBezTo>
                  <a:cubicBezTo>
                    <a:pt x="3497" y="86521"/>
                    <a:pt x="2987" y="95870"/>
                    <a:pt x="2496" y="100960"/>
                  </a:cubicBezTo>
                  <a:cubicBezTo>
                    <a:pt x="1912" y="106006"/>
                    <a:pt x="184" y="113192"/>
                    <a:pt x="0" y="113653"/>
                  </a:cubicBezTo>
                  <a:lnTo>
                    <a:pt x="6743" y="113653"/>
                  </a:lnTo>
                  <a:cubicBezTo>
                    <a:pt x="6743" y="113653"/>
                    <a:pt x="8716" y="106154"/>
                    <a:pt x="10480" y="102331"/>
                  </a:cubicBezTo>
                  <a:cubicBezTo>
                    <a:pt x="12435" y="98022"/>
                    <a:pt x="14058" y="88113"/>
                    <a:pt x="14002" y="86079"/>
                  </a:cubicBezTo>
                  <a:cubicBezTo>
                    <a:pt x="13929" y="84063"/>
                    <a:pt x="15096" y="78168"/>
                    <a:pt x="15668" y="75205"/>
                  </a:cubicBezTo>
                  <a:cubicBezTo>
                    <a:pt x="16682" y="69981"/>
                    <a:pt x="17186" y="59537"/>
                    <a:pt x="17186" y="59537"/>
                  </a:cubicBezTo>
                  <a:cubicBezTo>
                    <a:pt x="17186" y="59537"/>
                    <a:pt x="19940" y="72624"/>
                    <a:pt x="19977" y="77756"/>
                  </a:cubicBezTo>
                  <a:cubicBezTo>
                    <a:pt x="19995" y="82895"/>
                    <a:pt x="18827" y="85722"/>
                    <a:pt x="18606" y="88531"/>
                  </a:cubicBezTo>
                  <a:cubicBezTo>
                    <a:pt x="18121" y="91482"/>
                    <a:pt x="17137" y="94795"/>
                    <a:pt x="15963" y="98618"/>
                  </a:cubicBezTo>
                  <a:cubicBezTo>
                    <a:pt x="15084" y="101851"/>
                    <a:pt x="13517" y="106990"/>
                    <a:pt x="14543" y="113745"/>
                  </a:cubicBezTo>
                  <a:lnTo>
                    <a:pt x="56698" y="113598"/>
                  </a:lnTo>
                  <a:cubicBezTo>
                    <a:pt x="57730" y="105963"/>
                    <a:pt x="56212" y="101943"/>
                    <a:pt x="55524" y="98618"/>
                  </a:cubicBezTo>
                  <a:cubicBezTo>
                    <a:pt x="54940" y="95090"/>
                    <a:pt x="53932" y="92951"/>
                    <a:pt x="52979" y="89804"/>
                  </a:cubicBezTo>
                  <a:cubicBezTo>
                    <a:pt x="52192" y="87062"/>
                    <a:pt x="51079" y="83485"/>
                    <a:pt x="51116" y="78346"/>
                  </a:cubicBezTo>
                  <a:cubicBezTo>
                    <a:pt x="51135" y="73208"/>
                    <a:pt x="54497" y="58812"/>
                    <a:pt x="54497" y="58812"/>
                  </a:cubicBezTo>
                  <a:cubicBezTo>
                    <a:pt x="54497" y="58812"/>
                    <a:pt x="55880" y="72310"/>
                    <a:pt x="56261" y="75015"/>
                  </a:cubicBezTo>
                  <a:cubicBezTo>
                    <a:pt x="56864" y="79299"/>
                    <a:pt x="58886" y="84413"/>
                    <a:pt x="58757" y="86423"/>
                  </a:cubicBezTo>
                  <a:cubicBezTo>
                    <a:pt x="58548" y="89810"/>
                    <a:pt x="60625" y="99669"/>
                    <a:pt x="61842" y="101993"/>
                  </a:cubicBezTo>
                  <a:cubicBezTo>
                    <a:pt x="63059" y="104304"/>
                    <a:pt x="65955" y="113598"/>
                    <a:pt x="65955" y="113598"/>
                  </a:cubicBezTo>
                  <a:lnTo>
                    <a:pt x="71431" y="113659"/>
                  </a:lnTo>
                  <a:cubicBezTo>
                    <a:pt x="71229" y="113198"/>
                    <a:pt x="70313" y="106449"/>
                    <a:pt x="70079" y="101052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871" name="Google Shape;9871;p63"/>
            <p:cNvGrpSpPr/>
            <p:nvPr/>
          </p:nvGrpSpPr>
          <p:grpSpPr>
            <a:xfrm>
              <a:off x="1459126" y="1614025"/>
              <a:ext cx="848725" cy="2691675"/>
              <a:chOff x="1459126" y="1614025"/>
              <a:chExt cx="848725" cy="2691675"/>
            </a:xfrm>
          </p:grpSpPr>
          <p:sp>
            <p:nvSpPr>
              <p:cNvPr id="9872" name="Google Shape;9872;p63"/>
              <p:cNvSpPr/>
              <p:nvPr/>
            </p:nvSpPr>
            <p:spPr>
              <a:xfrm>
                <a:off x="1577901" y="1614025"/>
                <a:ext cx="587050" cy="514500"/>
              </a:xfrm>
              <a:custGeom>
                <a:avLst/>
                <a:gdLst/>
                <a:ahLst/>
                <a:cxnLst/>
                <a:rect l="l" t="t" r="r" b="b"/>
                <a:pathLst>
                  <a:path w="23482" h="20580" extrusionOk="0">
                    <a:moveTo>
                      <a:pt x="11163" y="0"/>
                    </a:moveTo>
                    <a:cubicBezTo>
                      <a:pt x="4402" y="0"/>
                      <a:pt x="603" y="2680"/>
                      <a:pt x="308" y="6626"/>
                    </a:cubicBezTo>
                    <a:cubicBezTo>
                      <a:pt x="1" y="10640"/>
                      <a:pt x="1820" y="11931"/>
                      <a:pt x="4383" y="11931"/>
                    </a:cubicBezTo>
                    <a:cubicBezTo>
                      <a:pt x="4635" y="11931"/>
                      <a:pt x="4887" y="11919"/>
                      <a:pt x="5145" y="11894"/>
                    </a:cubicBezTo>
                    <a:cubicBezTo>
                      <a:pt x="5145" y="11894"/>
                      <a:pt x="5373" y="11876"/>
                      <a:pt x="5668" y="11876"/>
                    </a:cubicBezTo>
                    <a:cubicBezTo>
                      <a:pt x="6246" y="11876"/>
                      <a:pt x="7088" y="11943"/>
                      <a:pt x="7088" y="12318"/>
                    </a:cubicBezTo>
                    <a:cubicBezTo>
                      <a:pt x="7088" y="12878"/>
                      <a:pt x="6903" y="14390"/>
                      <a:pt x="8139" y="14427"/>
                    </a:cubicBezTo>
                    <a:cubicBezTo>
                      <a:pt x="8557" y="14445"/>
                      <a:pt x="8944" y="14451"/>
                      <a:pt x="9276" y="14451"/>
                    </a:cubicBezTo>
                    <a:cubicBezTo>
                      <a:pt x="9946" y="14451"/>
                      <a:pt x="10395" y="14427"/>
                      <a:pt x="10395" y="14427"/>
                    </a:cubicBezTo>
                    <a:cubicBezTo>
                      <a:pt x="10395" y="14427"/>
                      <a:pt x="10745" y="16129"/>
                      <a:pt x="11489" y="16480"/>
                    </a:cubicBezTo>
                    <a:cubicBezTo>
                      <a:pt x="12226" y="16848"/>
                      <a:pt x="11931" y="17512"/>
                      <a:pt x="12153" y="17899"/>
                    </a:cubicBezTo>
                    <a:cubicBezTo>
                      <a:pt x="12374" y="18268"/>
                      <a:pt x="13259" y="18699"/>
                      <a:pt x="13609" y="19270"/>
                    </a:cubicBezTo>
                    <a:cubicBezTo>
                      <a:pt x="13966" y="19823"/>
                      <a:pt x="14113" y="20561"/>
                      <a:pt x="14704" y="20579"/>
                    </a:cubicBezTo>
                    <a:lnTo>
                      <a:pt x="14734" y="20579"/>
                    </a:lnTo>
                    <a:cubicBezTo>
                      <a:pt x="15331" y="20579"/>
                      <a:pt x="15785" y="20088"/>
                      <a:pt x="15404" y="19307"/>
                    </a:cubicBezTo>
                    <a:cubicBezTo>
                      <a:pt x="14999" y="18490"/>
                      <a:pt x="14611" y="17770"/>
                      <a:pt x="14870" y="17697"/>
                    </a:cubicBezTo>
                    <a:cubicBezTo>
                      <a:pt x="14876" y="17697"/>
                      <a:pt x="14888" y="17697"/>
                      <a:pt x="14894" y="17697"/>
                    </a:cubicBezTo>
                    <a:cubicBezTo>
                      <a:pt x="15128" y="17697"/>
                      <a:pt x="16037" y="18004"/>
                      <a:pt x="17015" y="18004"/>
                    </a:cubicBezTo>
                    <a:cubicBezTo>
                      <a:pt x="17593" y="18004"/>
                      <a:pt x="18195" y="17893"/>
                      <a:pt x="18693" y="17549"/>
                    </a:cubicBezTo>
                    <a:cubicBezTo>
                      <a:pt x="20094" y="16590"/>
                      <a:pt x="22037" y="15385"/>
                      <a:pt x="21115" y="12595"/>
                    </a:cubicBezTo>
                    <a:lnTo>
                      <a:pt x="21115" y="12595"/>
                    </a:lnTo>
                    <a:lnTo>
                      <a:pt x="21164" y="12595"/>
                    </a:lnTo>
                    <a:cubicBezTo>
                      <a:pt x="21471" y="12595"/>
                      <a:pt x="23020" y="12478"/>
                      <a:pt x="23241" y="10062"/>
                    </a:cubicBezTo>
                    <a:cubicBezTo>
                      <a:pt x="23481" y="7382"/>
                      <a:pt x="21889" y="799"/>
                      <a:pt x="13597" y="99"/>
                    </a:cubicBezTo>
                    <a:cubicBezTo>
                      <a:pt x="12743" y="31"/>
                      <a:pt x="11938" y="0"/>
                      <a:pt x="11163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873" name="Google Shape;9873;p63"/>
              <p:cNvGrpSpPr/>
              <p:nvPr/>
            </p:nvGrpSpPr>
            <p:grpSpPr>
              <a:xfrm>
                <a:off x="1459126" y="2549075"/>
                <a:ext cx="848725" cy="608875"/>
                <a:chOff x="1459126" y="2549075"/>
                <a:chExt cx="848725" cy="608875"/>
              </a:xfrm>
            </p:grpSpPr>
            <p:sp>
              <p:nvSpPr>
                <p:cNvPr id="9874" name="Google Shape;9874;p63"/>
                <p:cNvSpPr/>
                <p:nvPr/>
              </p:nvSpPr>
              <p:spPr>
                <a:xfrm>
                  <a:off x="1912751" y="2564925"/>
                  <a:ext cx="395100" cy="593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04" h="23721" extrusionOk="0">
                      <a:moveTo>
                        <a:pt x="4850" y="6"/>
                      </a:moveTo>
                      <a:cubicBezTo>
                        <a:pt x="4137" y="6"/>
                        <a:pt x="2736" y="234"/>
                        <a:pt x="2275" y="1973"/>
                      </a:cubicBezTo>
                      <a:cubicBezTo>
                        <a:pt x="1666" y="4321"/>
                        <a:pt x="129" y="7241"/>
                        <a:pt x="904" y="10603"/>
                      </a:cubicBezTo>
                      <a:cubicBezTo>
                        <a:pt x="1666" y="13965"/>
                        <a:pt x="0" y="16904"/>
                        <a:pt x="1740" y="18754"/>
                      </a:cubicBezTo>
                      <a:cubicBezTo>
                        <a:pt x="3418" y="20555"/>
                        <a:pt x="7419" y="23720"/>
                        <a:pt x="11335" y="23720"/>
                      </a:cubicBezTo>
                      <a:cubicBezTo>
                        <a:pt x="11476" y="23720"/>
                        <a:pt x="11618" y="23720"/>
                        <a:pt x="11753" y="23708"/>
                      </a:cubicBezTo>
                      <a:cubicBezTo>
                        <a:pt x="15804" y="23468"/>
                        <a:pt x="15711" y="19922"/>
                        <a:pt x="15029" y="18569"/>
                      </a:cubicBezTo>
                      <a:cubicBezTo>
                        <a:pt x="14365" y="17217"/>
                        <a:pt x="12829" y="14334"/>
                        <a:pt x="12699" y="12650"/>
                      </a:cubicBezTo>
                      <a:cubicBezTo>
                        <a:pt x="12570" y="10990"/>
                        <a:pt x="10610" y="1733"/>
                        <a:pt x="5268" y="31"/>
                      </a:cubicBezTo>
                      <a:cubicBezTo>
                        <a:pt x="5127" y="12"/>
                        <a:pt x="4991" y="0"/>
                        <a:pt x="4850" y="6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75" name="Google Shape;9875;p63"/>
                <p:cNvSpPr/>
                <p:nvPr/>
              </p:nvSpPr>
              <p:spPr>
                <a:xfrm>
                  <a:off x="1459126" y="2549075"/>
                  <a:ext cx="395550" cy="593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22" h="23728" extrusionOk="0">
                      <a:moveTo>
                        <a:pt x="10997" y="1"/>
                      </a:moveTo>
                      <a:cubicBezTo>
                        <a:pt x="10843" y="1"/>
                        <a:pt x="10695" y="13"/>
                        <a:pt x="10554" y="38"/>
                      </a:cubicBezTo>
                      <a:cubicBezTo>
                        <a:pt x="5194" y="1734"/>
                        <a:pt x="3252" y="10979"/>
                        <a:pt x="3123" y="12657"/>
                      </a:cubicBezTo>
                      <a:cubicBezTo>
                        <a:pt x="2994" y="14323"/>
                        <a:pt x="1463" y="17224"/>
                        <a:pt x="775" y="18576"/>
                      </a:cubicBezTo>
                      <a:cubicBezTo>
                        <a:pt x="111" y="19904"/>
                        <a:pt x="0" y="23475"/>
                        <a:pt x="4045" y="23715"/>
                      </a:cubicBezTo>
                      <a:cubicBezTo>
                        <a:pt x="4186" y="23721"/>
                        <a:pt x="4327" y="23727"/>
                        <a:pt x="4469" y="23727"/>
                      </a:cubicBezTo>
                      <a:cubicBezTo>
                        <a:pt x="8384" y="23727"/>
                        <a:pt x="12404" y="20562"/>
                        <a:pt x="14082" y="18761"/>
                      </a:cubicBezTo>
                      <a:cubicBezTo>
                        <a:pt x="15822" y="16892"/>
                        <a:pt x="14138" y="13954"/>
                        <a:pt x="14912" y="10610"/>
                      </a:cubicBezTo>
                      <a:cubicBezTo>
                        <a:pt x="15687" y="7248"/>
                        <a:pt x="14156" y="4328"/>
                        <a:pt x="13529" y="1956"/>
                      </a:cubicBezTo>
                      <a:cubicBezTo>
                        <a:pt x="13068" y="235"/>
                        <a:pt x="11704" y="1"/>
                        <a:pt x="10997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876" name="Google Shape;9876;p63"/>
              <p:cNvSpPr/>
              <p:nvPr/>
            </p:nvSpPr>
            <p:spPr>
              <a:xfrm>
                <a:off x="1834226" y="2227925"/>
                <a:ext cx="114650" cy="514800"/>
              </a:xfrm>
              <a:custGeom>
                <a:avLst/>
                <a:gdLst/>
                <a:ahLst/>
                <a:cxnLst/>
                <a:rect l="l" t="t" r="r" b="b"/>
                <a:pathLst>
                  <a:path w="4586" h="20592" extrusionOk="0">
                    <a:moveTo>
                      <a:pt x="3215" y="0"/>
                    </a:moveTo>
                    <a:cubicBezTo>
                      <a:pt x="3215" y="0"/>
                      <a:pt x="2109" y="609"/>
                      <a:pt x="775" y="683"/>
                    </a:cubicBezTo>
                    <a:cubicBezTo>
                      <a:pt x="775" y="683"/>
                      <a:pt x="1666" y="9724"/>
                      <a:pt x="1236" y="13253"/>
                    </a:cubicBezTo>
                    <a:cubicBezTo>
                      <a:pt x="793" y="16799"/>
                      <a:pt x="0" y="18090"/>
                      <a:pt x="0" y="18090"/>
                    </a:cubicBezTo>
                    <a:cubicBezTo>
                      <a:pt x="13" y="18422"/>
                      <a:pt x="142" y="18520"/>
                      <a:pt x="289" y="18520"/>
                    </a:cubicBezTo>
                    <a:cubicBezTo>
                      <a:pt x="510" y="18520"/>
                      <a:pt x="775" y="18293"/>
                      <a:pt x="775" y="18293"/>
                    </a:cubicBezTo>
                    <a:lnTo>
                      <a:pt x="1371" y="17174"/>
                    </a:lnTo>
                    <a:cubicBezTo>
                      <a:pt x="1414" y="17174"/>
                      <a:pt x="1463" y="17168"/>
                      <a:pt x="1506" y="17168"/>
                    </a:cubicBezTo>
                    <a:cubicBezTo>
                      <a:pt x="2348" y="17168"/>
                      <a:pt x="2385" y="17654"/>
                      <a:pt x="2385" y="17654"/>
                    </a:cubicBezTo>
                    <a:lnTo>
                      <a:pt x="2201" y="18133"/>
                    </a:lnTo>
                    <a:lnTo>
                      <a:pt x="3953" y="20592"/>
                    </a:lnTo>
                    <a:lnTo>
                      <a:pt x="4586" y="18096"/>
                    </a:lnTo>
                    <a:cubicBezTo>
                      <a:pt x="4586" y="18096"/>
                      <a:pt x="2975" y="16412"/>
                      <a:pt x="3252" y="11900"/>
                    </a:cubicBezTo>
                    <a:cubicBezTo>
                      <a:pt x="3547" y="7413"/>
                      <a:pt x="3215" y="0"/>
                      <a:pt x="3215" y="0"/>
                    </a:cubicBezTo>
                    <a:close/>
                  </a:path>
                </a:pathLst>
              </a:custGeom>
              <a:solidFill>
                <a:srgbClr val="213B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7" name="Google Shape;9877;p63"/>
              <p:cNvSpPr/>
              <p:nvPr/>
            </p:nvSpPr>
            <p:spPr>
              <a:xfrm>
                <a:off x="1625226" y="3065100"/>
                <a:ext cx="639600" cy="411550"/>
              </a:xfrm>
              <a:custGeom>
                <a:avLst/>
                <a:gdLst/>
                <a:ahLst/>
                <a:cxnLst/>
                <a:rect l="l" t="t" r="r" b="b"/>
                <a:pathLst>
                  <a:path w="25584" h="16462" extrusionOk="0">
                    <a:moveTo>
                      <a:pt x="18373" y="1"/>
                    </a:moveTo>
                    <a:cubicBezTo>
                      <a:pt x="15589" y="1"/>
                      <a:pt x="12540" y="1003"/>
                      <a:pt x="11003" y="1500"/>
                    </a:cubicBezTo>
                    <a:cubicBezTo>
                      <a:pt x="9436" y="1998"/>
                      <a:pt x="6756" y="1832"/>
                      <a:pt x="3996" y="2072"/>
                    </a:cubicBezTo>
                    <a:cubicBezTo>
                      <a:pt x="1242" y="2312"/>
                      <a:pt x="1" y="4070"/>
                      <a:pt x="634" y="4826"/>
                    </a:cubicBezTo>
                    <a:cubicBezTo>
                      <a:pt x="1267" y="5563"/>
                      <a:pt x="4113" y="4660"/>
                      <a:pt x="5496" y="6319"/>
                    </a:cubicBezTo>
                    <a:cubicBezTo>
                      <a:pt x="6897" y="7985"/>
                      <a:pt x="8766" y="8889"/>
                      <a:pt x="9842" y="9411"/>
                    </a:cubicBezTo>
                    <a:cubicBezTo>
                      <a:pt x="10174" y="9559"/>
                      <a:pt x="10727" y="9792"/>
                      <a:pt x="11354" y="10112"/>
                    </a:cubicBezTo>
                    <a:cubicBezTo>
                      <a:pt x="11723" y="10278"/>
                      <a:pt x="12110" y="10462"/>
                      <a:pt x="12516" y="10665"/>
                    </a:cubicBezTo>
                    <a:cubicBezTo>
                      <a:pt x="13610" y="11255"/>
                      <a:pt x="14734" y="11938"/>
                      <a:pt x="15331" y="12626"/>
                    </a:cubicBezTo>
                    <a:cubicBezTo>
                      <a:pt x="16474" y="14009"/>
                      <a:pt x="20445" y="15712"/>
                      <a:pt x="21982" y="16283"/>
                    </a:cubicBezTo>
                    <a:cubicBezTo>
                      <a:pt x="22252" y="16394"/>
                      <a:pt x="22541" y="16455"/>
                      <a:pt x="22836" y="16462"/>
                    </a:cubicBezTo>
                    <a:cubicBezTo>
                      <a:pt x="23881" y="16462"/>
                      <a:pt x="24582" y="15552"/>
                      <a:pt x="24864" y="13972"/>
                    </a:cubicBezTo>
                    <a:cubicBezTo>
                      <a:pt x="25233" y="11993"/>
                      <a:pt x="25104" y="8409"/>
                      <a:pt x="25344" y="5121"/>
                    </a:cubicBezTo>
                    <a:cubicBezTo>
                      <a:pt x="25583" y="1814"/>
                      <a:pt x="22793" y="388"/>
                      <a:pt x="22793" y="388"/>
                    </a:cubicBezTo>
                    <a:cubicBezTo>
                      <a:pt x="22793" y="388"/>
                      <a:pt x="21281" y="38"/>
                      <a:pt x="18453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8" name="Google Shape;9878;p63"/>
              <p:cNvSpPr/>
              <p:nvPr/>
            </p:nvSpPr>
            <p:spPr>
              <a:xfrm>
                <a:off x="1524726" y="3048050"/>
                <a:ext cx="355325" cy="574750"/>
              </a:xfrm>
              <a:custGeom>
                <a:avLst/>
                <a:gdLst/>
                <a:ahLst/>
                <a:cxnLst/>
                <a:rect l="l" t="t" r="r" b="b"/>
                <a:pathLst>
                  <a:path w="14213" h="22990" extrusionOk="0">
                    <a:moveTo>
                      <a:pt x="10180" y="0"/>
                    </a:moveTo>
                    <a:lnTo>
                      <a:pt x="8207" y="1500"/>
                    </a:lnTo>
                    <a:cubicBezTo>
                      <a:pt x="7315" y="1205"/>
                      <a:pt x="6541" y="1076"/>
                      <a:pt x="5852" y="1076"/>
                    </a:cubicBezTo>
                    <a:cubicBezTo>
                      <a:pt x="4021" y="1076"/>
                      <a:pt x="2791" y="1992"/>
                      <a:pt x="1623" y="3147"/>
                    </a:cubicBezTo>
                    <a:cubicBezTo>
                      <a:pt x="1" y="4733"/>
                      <a:pt x="56" y="9595"/>
                      <a:pt x="2054" y="12294"/>
                    </a:cubicBezTo>
                    <a:cubicBezTo>
                      <a:pt x="4045" y="14992"/>
                      <a:pt x="8373" y="15785"/>
                      <a:pt x="10327" y="16154"/>
                    </a:cubicBezTo>
                    <a:cubicBezTo>
                      <a:pt x="12307" y="16523"/>
                      <a:pt x="11827" y="17482"/>
                      <a:pt x="11790" y="18275"/>
                    </a:cubicBezTo>
                    <a:cubicBezTo>
                      <a:pt x="11735" y="19074"/>
                      <a:pt x="8741" y="21182"/>
                      <a:pt x="8852" y="22116"/>
                    </a:cubicBezTo>
                    <a:cubicBezTo>
                      <a:pt x="8926" y="22934"/>
                      <a:pt x="10020" y="22989"/>
                      <a:pt x="10309" y="22989"/>
                    </a:cubicBezTo>
                    <a:lnTo>
                      <a:pt x="10383" y="22989"/>
                    </a:lnTo>
                    <a:cubicBezTo>
                      <a:pt x="10383" y="22989"/>
                      <a:pt x="10788" y="21938"/>
                      <a:pt x="11882" y="20733"/>
                    </a:cubicBezTo>
                    <a:cubicBezTo>
                      <a:pt x="12970" y="19516"/>
                      <a:pt x="14132" y="18662"/>
                      <a:pt x="14040" y="16873"/>
                    </a:cubicBezTo>
                    <a:cubicBezTo>
                      <a:pt x="13954" y="15103"/>
                      <a:pt x="12491" y="14562"/>
                      <a:pt x="12491" y="14562"/>
                    </a:cubicBezTo>
                    <a:cubicBezTo>
                      <a:pt x="12491" y="14562"/>
                      <a:pt x="14212" y="13953"/>
                      <a:pt x="13413" y="11808"/>
                    </a:cubicBezTo>
                    <a:cubicBezTo>
                      <a:pt x="12614" y="9669"/>
                      <a:pt x="8698" y="10978"/>
                      <a:pt x="8735" y="8907"/>
                    </a:cubicBezTo>
                    <a:cubicBezTo>
                      <a:pt x="8791" y="6854"/>
                      <a:pt x="7942" y="5342"/>
                      <a:pt x="9178" y="3750"/>
                    </a:cubicBezTo>
                    <a:cubicBezTo>
                      <a:pt x="10401" y="2182"/>
                      <a:pt x="11305" y="203"/>
                      <a:pt x="11305" y="203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879" name="Google Shape;9879;p63"/>
              <p:cNvGrpSpPr/>
              <p:nvPr/>
            </p:nvGrpSpPr>
            <p:grpSpPr>
              <a:xfrm>
                <a:off x="1674701" y="3317900"/>
                <a:ext cx="433525" cy="379725"/>
                <a:chOff x="1674701" y="3317900"/>
                <a:chExt cx="433525" cy="379725"/>
              </a:xfrm>
            </p:grpSpPr>
            <p:sp>
              <p:nvSpPr>
                <p:cNvPr id="9880" name="Google Shape;9880;p63"/>
                <p:cNvSpPr/>
                <p:nvPr/>
              </p:nvSpPr>
              <p:spPr>
                <a:xfrm>
                  <a:off x="1946101" y="3390425"/>
                  <a:ext cx="162125" cy="232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85" h="9282" extrusionOk="0">
                      <a:moveTo>
                        <a:pt x="3289" y="0"/>
                      </a:moveTo>
                      <a:cubicBezTo>
                        <a:pt x="2317" y="0"/>
                        <a:pt x="1051" y="277"/>
                        <a:pt x="590" y="1512"/>
                      </a:cubicBezTo>
                      <a:cubicBezTo>
                        <a:pt x="0" y="3104"/>
                        <a:pt x="1715" y="3953"/>
                        <a:pt x="1715" y="3953"/>
                      </a:cubicBezTo>
                      <a:cubicBezTo>
                        <a:pt x="1494" y="4506"/>
                        <a:pt x="1770" y="4856"/>
                        <a:pt x="1770" y="4856"/>
                      </a:cubicBezTo>
                      <a:cubicBezTo>
                        <a:pt x="1475" y="5416"/>
                        <a:pt x="1715" y="5692"/>
                        <a:pt x="1715" y="5692"/>
                      </a:cubicBezTo>
                      <a:cubicBezTo>
                        <a:pt x="1205" y="6129"/>
                        <a:pt x="910" y="6774"/>
                        <a:pt x="922" y="7444"/>
                      </a:cubicBezTo>
                      <a:cubicBezTo>
                        <a:pt x="922" y="8360"/>
                        <a:pt x="2047" y="9282"/>
                        <a:pt x="3436" y="9282"/>
                      </a:cubicBezTo>
                      <a:cubicBezTo>
                        <a:pt x="3842" y="9282"/>
                        <a:pt x="4241" y="9202"/>
                        <a:pt x="4616" y="9054"/>
                      </a:cubicBezTo>
                      <a:cubicBezTo>
                        <a:pt x="6485" y="8311"/>
                        <a:pt x="6190" y="6374"/>
                        <a:pt x="6153" y="3455"/>
                      </a:cubicBezTo>
                      <a:cubicBezTo>
                        <a:pt x="6116" y="517"/>
                        <a:pt x="4032" y="56"/>
                        <a:pt x="4032" y="56"/>
                      </a:cubicBezTo>
                      <a:cubicBezTo>
                        <a:pt x="3787" y="19"/>
                        <a:pt x="3535" y="0"/>
                        <a:pt x="3289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81" name="Google Shape;9881;p63"/>
                <p:cNvSpPr/>
                <p:nvPr/>
              </p:nvSpPr>
              <p:spPr>
                <a:xfrm>
                  <a:off x="1674701" y="3385650"/>
                  <a:ext cx="162300" cy="23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2" h="9283" extrusionOk="0">
                      <a:moveTo>
                        <a:pt x="3154" y="1"/>
                      </a:moveTo>
                      <a:cubicBezTo>
                        <a:pt x="2921" y="1"/>
                        <a:pt x="2687" y="13"/>
                        <a:pt x="2460" y="44"/>
                      </a:cubicBezTo>
                      <a:cubicBezTo>
                        <a:pt x="2460" y="44"/>
                        <a:pt x="370" y="505"/>
                        <a:pt x="333" y="3443"/>
                      </a:cubicBezTo>
                      <a:cubicBezTo>
                        <a:pt x="296" y="6381"/>
                        <a:pt x="1" y="8323"/>
                        <a:pt x="1870" y="9061"/>
                      </a:cubicBezTo>
                      <a:cubicBezTo>
                        <a:pt x="2245" y="9208"/>
                        <a:pt x="2638" y="9282"/>
                        <a:pt x="3037" y="9282"/>
                      </a:cubicBezTo>
                      <a:cubicBezTo>
                        <a:pt x="4433" y="9282"/>
                        <a:pt x="5570" y="8354"/>
                        <a:pt x="5570" y="7438"/>
                      </a:cubicBezTo>
                      <a:cubicBezTo>
                        <a:pt x="5576" y="6762"/>
                        <a:pt x="5287" y="6117"/>
                        <a:pt x="4777" y="5680"/>
                      </a:cubicBezTo>
                      <a:cubicBezTo>
                        <a:pt x="4777" y="5680"/>
                        <a:pt x="5017" y="5422"/>
                        <a:pt x="4722" y="4869"/>
                      </a:cubicBezTo>
                      <a:cubicBezTo>
                        <a:pt x="4722" y="4869"/>
                        <a:pt x="4998" y="4519"/>
                        <a:pt x="4777" y="3947"/>
                      </a:cubicBezTo>
                      <a:cubicBezTo>
                        <a:pt x="4777" y="3947"/>
                        <a:pt x="6492" y="3117"/>
                        <a:pt x="5902" y="1525"/>
                      </a:cubicBezTo>
                      <a:cubicBezTo>
                        <a:pt x="5435" y="265"/>
                        <a:pt x="4132" y="1"/>
                        <a:pt x="3154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82" name="Google Shape;9882;p63"/>
                <p:cNvSpPr/>
                <p:nvPr/>
              </p:nvSpPr>
              <p:spPr>
                <a:xfrm>
                  <a:off x="1792726" y="3317900"/>
                  <a:ext cx="197650" cy="379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06" h="15189" extrusionOk="0">
                      <a:moveTo>
                        <a:pt x="4654" y="0"/>
                      </a:moveTo>
                      <a:lnTo>
                        <a:pt x="4654" y="4192"/>
                      </a:lnTo>
                      <a:cubicBezTo>
                        <a:pt x="4654" y="4192"/>
                        <a:pt x="1734" y="6817"/>
                        <a:pt x="130" y="6964"/>
                      </a:cubicBezTo>
                      <a:lnTo>
                        <a:pt x="1" y="7579"/>
                      </a:lnTo>
                      <a:cubicBezTo>
                        <a:pt x="1" y="7579"/>
                        <a:pt x="2840" y="6725"/>
                        <a:pt x="4248" y="5563"/>
                      </a:cubicBezTo>
                      <a:lnTo>
                        <a:pt x="4248" y="5563"/>
                      </a:lnTo>
                      <a:cubicBezTo>
                        <a:pt x="4064" y="5729"/>
                        <a:pt x="1144" y="8298"/>
                        <a:pt x="56" y="8390"/>
                      </a:cubicBezTo>
                      <a:lnTo>
                        <a:pt x="554" y="8980"/>
                      </a:lnTo>
                      <a:cubicBezTo>
                        <a:pt x="554" y="8980"/>
                        <a:pt x="4174" y="7075"/>
                        <a:pt x="4303" y="6300"/>
                      </a:cubicBezTo>
                      <a:lnTo>
                        <a:pt x="4303" y="15189"/>
                      </a:lnTo>
                      <a:lnTo>
                        <a:pt x="5766" y="15189"/>
                      </a:lnTo>
                      <a:lnTo>
                        <a:pt x="5766" y="8095"/>
                      </a:lnTo>
                      <a:cubicBezTo>
                        <a:pt x="6295" y="8943"/>
                        <a:pt x="7199" y="8999"/>
                        <a:pt x="7426" y="8999"/>
                      </a:cubicBezTo>
                      <a:cubicBezTo>
                        <a:pt x="7444" y="8999"/>
                        <a:pt x="7463" y="8999"/>
                        <a:pt x="7481" y="8999"/>
                      </a:cubicBezTo>
                      <a:lnTo>
                        <a:pt x="7850" y="8593"/>
                      </a:lnTo>
                      <a:cubicBezTo>
                        <a:pt x="6725" y="8482"/>
                        <a:pt x="6227" y="7358"/>
                        <a:pt x="6227" y="7358"/>
                      </a:cubicBezTo>
                      <a:lnTo>
                        <a:pt x="6227" y="7358"/>
                      </a:lnTo>
                      <a:cubicBezTo>
                        <a:pt x="6781" y="7720"/>
                        <a:pt x="7420" y="7769"/>
                        <a:pt x="7727" y="7769"/>
                      </a:cubicBezTo>
                      <a:cubicBezTo>
                        <a:pt x="7838" y="7769"/>
                        <a:pt x="7905" y="7763"/>
                        <a:pt x="7905" y="7763"/>
                      </a:cubicBezTo>
                      <a:lnTo>
                        <a:pt x="7776" y="7173"/>
                      </a:lnTo>
                      <a:cubicBezTo>
                        <a:pt x="7678" y="7186"/>
                        <a:pt x="7580" y="7186"/>
                        <a:pt x="7481" y="7186"/>
                      </a:cubicBezTo>
                      <a:cubicBezTo>
                        <a:pt x="6092" y="7186"/>
                        <a:pt x="5803" y="5987"/>
                        <a:pt x="5803" y="5987"/>
                      </a:cubicBezTo>
                      <a:lnTo>
                        <a:pt x="5803" y="553"/>
                      </a:lnTo>
                      <a:cubicBezTo>
                        <a:pt x="5410" y="350"/>
                        <a:pt x="5029" y="166"/>
                        <a:pt x="4654" y="0"/>
                      </a:cubicBezTo>
                      <a:close/>
                    </a:path>
                  </a:pathLst>
                </a:custGeom>
                <a:solidFill>
                  <a:srgbClr val="213B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883" name="Google Shape;9883;p63"/>
              <p:cNvSpPr/>
              <p:nvPr/>
            </p:nvSpPr>
            <p:spPr>
              <a:xfrm>
                <a:off x="1513051" y="3450200"/>
                <a:ext cx="724875" cy="855500"/>
              </a:xfrm>
              <a:custGeom>
                <a:avLst/>
                <a:gdLst/>
                <a:ahLst/>
                <a:cxnLst/>
                <a:rect l="l" t="t" r="r" b="b"/>
                <a:pathLst>
                  <a:path w="28995" h="34220" extrusionOk="0">
                    <a:moveTo>
                      <a:pt x="2244" y="0"/>
                    </a:moveTo>
                    <a:cubicBezTo>
                      <a:pt x="1974" y="6"/>
                      <a:pt x="1703" y="43"/>
                      <a:pt x="1445" y="123"/>
                    </a:cubicBezTo>
                    <a:cubicBezTo>
                      <a:pt x="1" y="511"/>
                      <a:pt x="1021" y="2059"/>
                      <a:pt x="1095" y="2803"/>
                    </a:cubicBezTo>
                    <a:cubicBezTo>
                      <a:pt x="1150" y="3522"/>
                      <a:pt x="1593" y="4703"/>
                      <a:pt x="1593" y="4703"/>
                    </a:cubicBezTo>
                    <a:cubicBezTo>
                      <a:pt x="1371" y="5668"/>
                      <a:pt x="2312" y="6995"/>
                      <a:pt x="2312" y="6995"/>
                    </a:cubicBezTo>
                    <a:cubicBezTo>
                      <a:pt x="1851" y="8200"/>
                      <a:pt x="2404" y="8753"/>
                      <a:pt x="2404" y="8753"/>
                    </a:cubicBezTo>
                    <a:cubicBezTo>
                      <a:pt x="1925" y="9528"/>
                      <a:pt x="2422" y="10935"/>
                      <a:pt x="2422" y="10935"/>
                    </a:cubicBezTo>
                    <a:cubicBezTo>
                      <a:pt x="1519" y="12706"/>
                      <a:pt x="2293" y="13855"/>
                      <a:pt x="2293" y="13855"/>
                    </a:cubicBezTo>
                    <a:cubicBezTo>
                      <a:pt x="1648" y="14740"/>
                      <a:pt x="1980" y="16314"/>
                      <a:pt x="1980" y="16314"/>
                    </a:cubicBezTo>
                    <a:cubicBezTo>
                      <a:pt x="947" y="17955"/>
                      <a:pt x="1832" y="19823"/>
                      <a:pt x="1832" y="19823"/>
                    </a:cubicBezTo>
                    <a:cubicBezTo>
                      <a:pt x="1500" y="21114"/>
                      <a:pt x="1740" y="22430"/>
                      <a:pt x="1740" y="22430"/>
                    </a:cubicBezTo>
                    <a:cubicBezTo>
                      <a:pt x="1408" y="24347"/>
                      <a:pt x="2220" y="25017"/>
                      <a:pt x="2220" y="25017"/>
                    </a:cubicBezTo>
                    <a:cubicBezTo>
                      <a:pt x="2367" y="27642"/>
                      <a:pt x="4955" y="28011"/>
                      <a:pt x="4955" y="28011"/>
                    </a:cubicBezTo>
                    <a:cubicBezTo>
                      <a:pt x="5416" y="28939"/>
                      <a:pt x="6141" y="29222"/>
                      <a:pt x="6854" y="29222"/>
                    </a:cubicBezTo>
                    <a:cubicBezTo>
                      <a:pt x="7930" y="29222"/>
                      <a:pt x="8969" y="28589"/>
                      <a:pt x="8969" y="28589"/>
                    </a:cubicBezTo>
                    <a:cubicBezTo>
                      <a:pt x="9313" y="28705"/>
                      <a:pt x="9676" y="28767"/>
                      <a:pt x="10038" y="28779"/>
                    </a:cubicBezTo>
                    <a:cubicBezTo>
                      <a:pt x="10917" y="28779"/>
                      <a:pt x="11163" y="28238"/>
                      <a:pt x="11741" y="28011"/>
                    </a:cubicBezTo>
                    <a:cubicBezTo>
                      <a:pt x="11956" y="27919"/>
                      <a:pt x="12183" y="27870"/>
                      <a:pt x="12417" y="27863"/>
                    </a:cubicBezTo>
                    <a:cubicBezTo>
                      <a:pt x="12841" y="27863"/>
                      <a:pt x="13161" y="28091"/>
                      <a:pt x="13308" y="28638"/>
                    </a:cubicBezTo>
                    <a:cubicBezTo>
                      <a:pt x="13530" y="29455"/>
                      <a:pt x="13142" y="30709"/>
                      <a:pt x="12976" y="31969"/>
                    </a:cubicBezTo>
                    <a:cubicBezTo>
                      <a:pt x="12810" y="33205"/>
                      <a:pt x="13603" y="34219"/>
                      <a:pt x="13603" y="34219"/>
                    </a:cubicBezTo>
                    <a:lnTo>
                      <a:pt x="15490" y="34219"/>
                    </a:lnTo>
                    <a:cubicBezTo>
                      <a:pt x="15454" y="34219"/>
                      <a:pt x="15306" y="34182"/>
                      <a:pt x="15951" y="33076"/>
                    </a:cubicBezTo>
                    <a:cubicBezTo>
                      <a:pt x="16652" y="31889"/>
                      <a:pt x="15693" y="30746"/>
                      <a:pt x="16597" y="29302"/>
                    </a:cubicBezTo>
                    <a:cubicBezTo>
                      <a:pt x="17507" y="27863"/>
                      <a:pt x="17451" y="26032"/>
                      <a:pt x="17451" y="26032"/>
                    </a:cubicBezTo>
                    <a:cubicBezTo>
                      <a:pt x="17894" y="23591"/>
                      <a:pt x="16744" y="23518"/>
                      <a:pt x="15822" y="22485"/>
                    </a:cubicBezTo>
                    <a:cubicBezTo>
                      <a:pt x="15429" y="22061"/>
                      <a:pt x="14808" y="21932"/>
                      <a:pt x="14218" y="21932"/>
                    </a:cubicBezTo>
                    <a:cubicBezTo>
                      <a:pt x="13689" y="21944"/>
                      <a:pt x="13167" y="22024"/>
                      <a:pt x="12663" y="22172"/>
                    </a:cubicBezTo>
                    <a:cubicBezTo>
                      <a:pt x="12454" y="22092"/>
                      <a:pt x="12226" y="22049"/>
                      <a:pt x="12005" y="22042"/>
                    </a:cubicBezTo>
                    <a:cubicBezTo>
                      <a:pt x="11556" y="22030"/>
                      <a:pt x="11151" y="22301"/>
                      <a:pt x="10997" y="22725"/>
                    </a:cubicBezTo>
                    <a:cubicBezTo>
                      <a:pt x="10856" y="22676"/>
                      <a:pt x="10708" y="22651"/>
                      <a:pt x="10561" y="22651"/>
                    </a:cubicBezTo>
                    <a:cubicBezTo>
                      <a:pt x="9805" y="22651"/>
                      <a:pt x="9172" y="23266"/>
                      <a:pt x="9172" y="23266"/>
                    </a:cubicBezTo>
                    <a:cubicBezTo>
                      <a:pt x="9110" y="22885"/>
                      <a:pt x="8803" y="22780"/>
                      <a:pt x="8471" y="22780"/>
                    </a:cubicBezTo>
                    <a:cubicBezTo>
                      <a:pt x="8182" y="22792"/>
                      <a:pt x="7893" y="22848"/>
                      <a:pt x="7616" y="22946"/>
                    </a:cubicBezTo>
                    <a:cubicBezTo>
                      <a:pt x="7696" y="22079"/>
                      <a:pt x="6897" y="21766"/>
                      <a:pt x="6897" y="21766"/>
                    </a:cubicBezTo>
                    <a:cubicBezTo>
                      <a:pt x="7561" y="20512"/>
                      <a:pt x="6621" y="19676"/>
                      <a:pt x="6621" y="19676"/>
                    </a:cubicBezTo>
                    <a:cubicBezTo>
                      <a:pt x="7709" y="18109"/>
                      <a:pt x="7045" y="16295"/>
                      <a:pt x="7045" y="16295"/>
                    </a:cubicBezTo>
                    <a:cubicBezTo>
                      <a:pt x="7506" y="14433"/>
                      <a:pt x="6473" y="13394"/>
                      <a:pt x="6473" y="13394"/>
                    </a:cubicBezTo>
                    <a:cubicBezTo>
                      <a:pt x="7580" y="11919"/>
                      <a:pt x="6270" y="10554"/>
                      <a:pt x="6270" y="10554"/>
                    </a:cubicBezTo>
                    <a:cubicBezTo>
                      <a:pt x="6694" y="10149"/>
                      <a:pt x="6547" y="9257"/>
                      <a:pt x="6510" y="9036"/>
                    </a:cubicBezTo>
                    <a:lnTo>
                      <a:pt x="6510" y="9036"/>
                    </a:lnTo>
                    <a:cubicBezTo>
                      <a:pt x="6682" y="10007"/>
                      <a:pt x="7758" y="10075"/>
                      <a:pt x="8059" y="10075"/>
                    </a:cubicBezTo>
                    <a:lnTo>
                      <a:pt x="8133" y="10075"/>
                    </a:lnTo>
                    <a:cubicBezTo>
                      <a:pt x="8219" y="10917"/>
                      <a:pt x="9307" y="11028"/>
                      <a:pt x="9842" y="11028"/>
                    </a:cubicBezTo>
                    <a:cubicBezTo>
                      <a:pt x="10014" y="11028"/>
                      <a:pt x="10130" y="11015"/>
                      <a:pt x="10130" y="11015"/>
                    </a:cubicBezTo>
                    <a:cubicBezTo>
                      <a:pt x="10296" y="11765"/>
                      <a:pt x="10764" y="11962"/>
                      <a:pt x="11194" y="11962"/>
                    </a:cubicBezTo>
                    <a:cubicBezTo>
                      <a:pt x="11507" y="11950"/>
                      <a:pt x="11809" y="11876"/>
                      <a:pt x="12091" y="11741"/>
                    </a:cubicBezTo>
                    <a:cubicBezTo>
                      <a:pt x="12509" y="12146"/>
                      <a:pt x="13044" y="12275"/>
                      <a:pt x="13560" y="12275"/>
                    </a:cubicBezTo>
                    <a:cubicBezTo>
                      <a:pt x="14452" y="12275"/>
                      <a:pt x="15269" y="11894"/>
                      <a:pt x="15269" y="11894"/>
                    </a:cubicBezTo>
                    <a:cubicBezTo>
                      <a:pt x="15490" y="12109"/>
                      <a:pt x="15798" y="12226"/>
                      <a:pt x="16111" y="12214"/>
                    </a:cubicBezTo>
                    <a:cubicBezTo>
                      <a:pt x="17009" y="12214"/>
                      <a:pt x="18023" y="11501"/>
                      <a:pt x="18023" y="11501"/>
                    </a:cubicBezTo>
                    <a:cubicBezTo>
                      <a:pt x="18213" y="11568"/>
                      <a:pt x="18410" y="11599"/>
                      <a:pt x="18613" y="11599"/>
                    </a:cubicBezTo>
                    <a:cubicBezTo>
                      <a:pt x="19744" y="11599"/>
                      <a:pt x="20033" y="10413"/>
                      <a:pt x="20033" y="10413"/>
                    </a:cubicBezTo>
                    <a:lnTo>
                      <a:pt x="20076" y="10413"/>
                    </a:lnTo>
                    <a:cubicBezTo>
                      <a:pt x="21668" y="10394"/>
                      <a:pt x="21975" y="9313"/>
                      <a:pt x="21975" y="9313"/>
                    </a:cubicBezTo>
                    <a:cubicBezTo>
                      <a:pt x="22172" y="9380"/>
                      <a:pt x="22381" y="9417"/>
                      <a:pt x="22590" y="9423"/>
                    </a:cubicBezTo>
                    <a:cubicBezTo>
                      <a:pt x="23002" y="9423"/>
                      <a:pt x="23119" y="9202"/>
                      <a:pt x="23162" y="9067"/>
                    </a:cubicBezTo>
                    <a:lnTo>
                      <a:pt x="23162" y="9067"/>
                    </a:lnTo>
                    <a:cubicBezTo>
                      <a:pt x="22977" y="10382"/>
                      <a:pt x="23807" y="10603"/>
                      <a:pt x="23807" y="10603"/>
                    </a:cubicBezTo>
                    <a:cubicBezTo>
                      <a:pt x="23586" y="11396"/>
                      <a:pt x="23487" y="12220"/>
                      <a:pt x="23512" y="13044"/>
                    </a:cubicBezTo>
                    <a:cubicBezTo>
                      <a:pt x="22602" y="15336"/>
                      <a:pt x="24084" y="16240"/>
                      <a:pt x="24084" y="16240"/>
                    </a:cubicBezTo>
                    <a:cubicBezTo>
                      <a:pt x="22996" y="17611"/>
                      <a:pt x="23807" y="18938"/>
                      <a:pt x="23807" y="18938"/>
                    </a:cubicBezTo>
                    <a:cubicBezTo>
                      <a:pt x="23401" y="19553"/>
                      <a:pt x="23586" y="21415"/>
                      <a:pt x="23586" y="21415"/>
                    </a:cubicBezTo>
                    <a:cubicBezTo>
                      <a:pt x="23045" y="22024"/>
                      <a:pt x="22768" y="23303"/>
                      <a:pt x="22768" y="23303"/>
                    </a:cubicBezTo>
                    <a:cubicBezTo>
                      <a:pt x="20943" y="24077"/>
                      <a:pt x="21035" y="25706"/>
                      <a:pt x="21035" y="25706"/>
                    </a:cubicBezTo>
                    <a:cubicBezTo>
                      <a:pt x="21145" y="25755"/>
                      <a:pt x="21244" y="25841"/>
                      <a:pt x="21311" y="25946"/>
                    </a:cubicBezTo>
                    <a:cubicBezTo>
                      <a:pt x="21570" y="26327"/>
                      <a:pt x="22215" y="26757"/>
                      <a:pt x="22215" y="26757"/>
                    </a:cubicBezTo>
                    <a:cubicBezTo>
                      <a:pt x="21496" y="27089"/>
                      <a:pt x="20850" y="29455"/>
                      <a:pt x="20648" y="30027"/>
                    </a:cubicBezTo>
                    <a:cubicBezTo>
                      <a:pt x="20586" y="30193"/>
                      <a:pt x="20654" y="30267"/>
                      <a:pt x="20777" y="30267"/>
                    </a:cubicBezTo>
                    <a:cubicBezTo>
                      <a:pt x="21109" y="30267"/>
                      <a:pt x="21871" y="29750"/>
                      <a:pt x="22067" y="28921"/>
                    </a:cubicBezTo>
                    <a:cubicBezTo>
                      <a:pt x="22362" y="27796"/>
                      <a:pt x="23180" y="27384"/>
                      <a:pt x="23180" y="27384"/>
                    </a:cubicBezTo>
                    <a:cubicBezTo>
                      <a:pt x="23567" y="28251"/>
                      <a:pt x="24194" y="28521"/>
                      <a:pt x="24852" y="28521"/>
                    </a:cubicBezTo>
                    <a:cubicBezTo>
                      <a:pt x="25565" y="28521"/>
                      <a:pt x="26309" y="28195"/>
                      <a:pt x="26800" y="27974"/>
                    </a:cubicBezTo>
                    <a:cubicBezTo>
                      <a:pt x="27741" y="27550"/>
                      <a:pt x="27649" y="25405"/>
                      <a:pt x="27649" y="25405"/>
                    </a:cubicBezTo>
                    <a:cubicBezTo>
                      <a:pt x="27649" y="25405"/>
                      <a:pt x="27962" y="25276"/>
                      <a:pt x="28497" y="23782"/>
                    </a:cubicBezTo>
                    <a:cubicBezTo>
                      <a:pt x="28835" y="22928"/>
                      <a:pt x="28749" y="21975"/>
                      <a:pt x="28276" y="21194"/>
                    </a:cubicBezTo>
                    <a:cubicBezTo>
                      <a:pt x="28927" y="19197"/>
                      <a:pt x="27852" y="18035"/>
                      <a:pt x="27852" y="18035"/>
                    </a:cubicBezTo>
                    <a:cubicBezTo>
                      <a:pt x="28798" y="16461"/>
                      <a:pt x="27833" y="15078"/>
                      <a:pt x="27833" y="15078"/>
                    </a:cubicBezTo>
                    <a:cubicBezTo>
                      <a:pt x="28632" y="13726"/>
                      <a:pt x="27759" y="12435"/>
                      <a:pt x="27759" y="12435"/>
                    </a:cubicBezTo>
                    <a:cubicBezTo>
                      <a:pt x="28552" y="11286"/>
                      <a:pt x="27981" y="9792"/>
                      <a:pt x="27981" y="9792"/>
                    </a:cubicBezTo>
                    <a:cubicBezTo>
                      <a:pt x="28995" y="8311"/>
                      <a:pt x="28036" y="7352"/>
                      <a:pt x="28036" y="7352"/>
                    </a:cubicBezTo>
                    <a:cubicBezTo>
                      <a:pt x="28036" y="7352"/>
                      <a:pt x="28663" y="7167"/>
                      <a:pt x="28589" y="5151"/>
                    </a:cubicBezTo>
                    <a:cubicBezTo>
                      <a:pt x="28540" y="3424"/>
                      <a:pt x="26973" y="3301"/>
                      <a:pt x="26524" y="3301"/>
                    </a:cubicBezTo>
                    <a:lnTo>
                      <a:pt x="26407" y="3301"/>
                    </a:lnTo>
                    <a:cubicBezTo>
                      <a:pt x="26032" y="2895"/>
                      <a:pt x="25663" y="2754"/>
                      <a:pt x="25344" y="2754"/>
                    </a:cubicBezTo>
                    <a:cubicBezTo>
                      <a:pt x="24581" y="2754"/>
                      <a:pt x="24041" y="3541"/>
                      <a:pt x="24041" y="3541"/>
                    </a:cubicBezTo>
                    <a:cubicBezTo>
                      <a:pt x="23942" y="3510"/>
                      <a:pt x="23844" y="3498"/>
                      <a:pt x="23739" y="3498"/>
                    </a:cubicBezTo>
                    <a:cubicBezTo>
                      <a:pt x="22658" y="3498"/>
                      <a:pt x="21809" y="5016"/>
                      <a:pt x="21809" y="5016"/>
                    </a:cubicBezTo>
                    <a:lnTo>
                      <a:pt x="21729" y="5016"/>
                    </a:lnTo>
                    <a:cubicBezTo>
                      <a:pt x="20574" y="5016"/>
                      <a:pt x="20641" y="5834"/>
                      <a:pt x="20641" y="5834"/>
                    </a:cubicBezTo>
                    <a:cubicBezTo>
                      <a:pt x="20439" y="5784"/>
                      <a:pt x="20230" y="5754"/>
                      <a:pt x="20021" y="5754"/>
                    </a:cubicBezTo>
                    <a:cubicBezTo>
                      <a:pt x="19344" y="5748"/>
                      <a:pt x="18717" y="6104"/>
                      <a:pt x="18392" y="6700"/>
                    </a:cubicBezTo>
                    <a:cubicBezTo>
                      <a:pt x="18152" y="6571"/>
                      <a:pt x="17888" y="6510"/>
                      <a:pt x="17617" y="6504"/>
                    </a:cubicBezTo>
                    <a:cubicBezTo>
                      <a:pt x="16707" y="6510"/>
                      <a:pt x="16136" y="7315"/>
                      <a:pt x="16136" y="7315"/>
                    </a:cubicBezTo>
                    <a:cubicBezTo>
                      <a:pt x="15902" y="7247"/>
                      <a:pt x="15656" y="7217"/>
                      <a:pt x="15417" y="7217"/>
                    </a:cubicBezTo>
                    <a:cubicBezTo>
                      <a:pt x="14396" y="7217"/>
                      <a:pt x="13843" y="7831"/>
                      <a:pt x="13843" y="7831"/>
                    </a:cubicBezTo>
                    <a:cubicBezTo>
                      <a:pt x="13339" y="7167"/>
                      <a:pt x="12743" y="6977"/>
                      <a:pt x="12233" y="6977"/>
                    </a:cubicBezTo>
                    <a:cubicBezTo>
                      <a:pt x="11790" y="6983"/>
                      <a:pt x="11360" y="7106"/>
                      <a:pt x="10979" y="7333"/>
                    </a:cubicBezTo>
                    <a:cubicBezTo>
                      <a:pt x="10942" y="6393"/>
                      <a:pt x="10198" y="6245"/>
                      <a:pt x="9737" y="6245"/>
                    </a:cubicBezTo>
                    <a:cubicBezTo>
                      <a:pt x="9614" y="6245"/>
                      <a:pt x="9491" y="6258"/>
                      <a:pt x="9368" y="6276"/>
                    </a:cubicBezTo>
                    <a:cubicBezTo>
                      <a:pt x="9202" y="5225"/>
                      <a:pt x="7598" y="5041"/>
                      <a:pt x="7598" y="5041"/>
                    </a:cubicBezTo>
                    <a:cubicBezTo>
                      <a:pt x="8114" y="3762"/>
                      <a:pt x="6688" y="3320"/>
                      <a:pt x="6688" y="3320"/>
                    </a:cubicBezTo>
                    <a:cubicBezTo>
                      <a:pt x="6744" y="2176"/>
                      <a:pt x="5600" y="1807"/>
                      <a:pt x="5600" y="1807"/>
                    </a:cubicBezTo>
                    <a:cubicBezTo>
                      <a:pt x="5422" y="578"/>
                      <a:pt x="4777" y="302"/>
                      <a:pt x="4236" y="302"/>
                    </a:cubicBezTo>
                    <a:cubicBezTo>
                      <a:pt x="3959" y="308"/>
                      <a:pt x="3689" y="363"/>
                      <a:pt x="3443" y="474"/>
                    </a:cubicBezTo>
                    <a:cubicBezTo>
                      <a:pt x="3443" y="474"/>
                      <a:pt x="3092" y="0"/>
                      <a:pt x="2244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4" name="Google Shape;9884;p63"/>
              <p:cNvSpPr/>
              <p:nvPr/>
            </p:nvSpPr>
            <p:spPr>
              <a:xfrm>
                <a:off x="1726651" y="2627300"/>
                <a:ext cx="281400" cy="432450"/>
              </a:xfrm>
              <a:custGeom>
                <a:avLst/>
                <a:gdLst/>
                <a:ahLst/>
                <a:cxnLst/>
                <a:rect l="l" t="t" r="r" b="b"/>
                <a:pathLst>
                  <a:path w="11256" h="17298" extrusionOk="0">
                    <a:moveTo>
                      <a:pt x="6147" y="1"/>
                    </a:moveTo>
                    <a:cubicBezTo>
                      <a:pt x="6141" y="1"/>
                      <a:pt x="6129" y="1"/>
                      <a:pt x="6117" y="1"/>
                    </a:cubicBezTo>
                    <a:cubicBezTo>
                      <a:pt x="6043" y="56"/>
                      <a:pt x="5570" y="873"/>
                      <a:pt x="5514" y="1175"/>
                    </a:cubicBezTo>
                    <a:cubicBezTo>
                      <a:pt x="5483" y="1359"/>
                      <a:pt x="5299" y="1414"/>
                      <a:pt x="5127" y="1414"/>
                    </a:cubicBezTo>
                    <a:cubicBezTo>
                      <a:pt x="5022" y="1414"/>
                      <a:pt x="4918" y="1396"/>
                      <a:pt x="4820" y="1359"/>
                    </a:cubicBezTo>
                    <a:cubicBezTo>
                      <a:pt x="4684" y="1322"/>
                      <a:pt x="4684" y="99"/>
                      <a:pt x="4684" y="99"/>
                    </a:cubicBezTo>
                    <a:cubicBezTo>
                      <a:pt x="4119" y="99"/>
                      <a:pt x="3553" y="548"/>
                      <a:pt x="3553" y="548"/>
                    </a:cubicBezTo>
                    <a:lnTo>
                      <a:pt x="3738" y="1605"/>
                    </a:lnTo>
                    <a:cubicBezTo>
                      <a:pt x="3215" y="2066"/>
                      <a:pt x="3418" y="2502"/>
                      <a:pt x="3418" y="2502"/>
                    </a:cubicBezTo>
                    <a:cubicBezTo>
                      <a:pt x="2681" y="3049"/>
                      <a:pt x="2797" y="4242"/>
                      <a:pt x="2361" y="4242"/>
                    </a:cubicBezTo>
                    <a:cubicBezTo>
                      <a:pt x="1974" y="4223"/>
                      <a:pt x="1974" y="4045"/>
                      <a:pt x="1851" y="4045"/>
                    </a:cubicBezTo>
                    <a:cubicBezTo>
                      <a:pt x="1826" y="4045"/>
                      <a:pt x="1808" y="4045"/>
                      <a:pt x="1795" y="4051"/>
                    </a:cubicBezTo>
                    <a:cubicBezTo>
                      <a:pt x="1623" y="4131"/>
                      <a:pt x="1377" y="4371"/>
                      <a:pt x="1586" y="4525"/>
                    </a:cubicBezTo>
                    <a:cubicBezTo>
                      <a:pt x="1777" y="4691"/>
                      <a:pt x="1605" y="4691"/>
                      <a:pt x="1377" y="4973"/>
                    </a:cubicBezTo>
                    <a:cubicBezTo>
                      <a:pt x="1132" y="5262"/>
                      <a:pt x="1642" y="5828"/>
                      <a:pt x="1832" y="5895"/>
                    </a:cubicBezTo>
                    <a:cubicBezTo>
                      <a:pt x="1845" y="5902"/>
                      <a:pt x="1857" y="5902"/>
                      <a:pt x="1869" y="5902"/>
                    </a:cubicBezTo>
                    <a:cubicBezTo>
                      <a:pt x="2121" y="5902"/>
                      <a:pt x="2963" y="5465"/>
                      <a:pt x="2963" y="5465"/>
                    </a:cubicBezTo>
                    <a:lnTo>
                      <a:pt x="2963" y="5465"/>
                    </a:lnTo>
                    <a:cubicBezTo>
                      <a:pt x="2736" y="5957"/>
                      <a:pt x="2773" y="6633"/>
                      <a:pt x="2773" y="6633"/>
                    </a:cubicBezTo>
                    <a:cubicBezTo>
                      <a:pt x="2773" y="6633"/>
                      <a:pt x="2631" y="6221"/>
                      <a:pt x="2269" y="6221"/>
                    </a:cubicBezTo>
                    <a:cubicBezTo>
                      <a:pt x="2189" y="6227"/>
                      <a:pt x="2115" y="6246"/>
                      <a:pt x="2041" y="6276"/>
                    </a:cubicBezTo>
                    <a:cubicBezTo>
                      <a:pt x="1513" y="6485"/>
                      <a:pt x="1494" y="6879"/>
                      <a:pt x="1494" y="6879"/>
                    </a:cubicBezTo>
                    <a:cubicBezTo>
                      <a:pt x="1869" y="6897"/>
                      <a:pt x="2023" y="7278"/>
                      <a:pt x="2023" y="7278"/>
                    </a:cubicBezTo>
                    <a:cubicBezTo>
                      <a:pt x="1" y="10659"/>
                      <a:pt x="1" y="15927"/>
                      <a:pt x="683" y="16683"/>
                    </a:cubicBezTo>
                    <a:cubicBezTo>
                      <a:pt x="1070" y="17089"/>
                      <a:pt x="1574" y="17298"/>
                      <a:pt x="2293" y="17298"/>
                    </a:cubicBezTo>
                    <a:cubicBezTo>
                      <a:pt x="2871" y="17298"/>
                      <a:pt x="3590" y="17168"/>
                      <a:pt x="4512" y="16904"/>
                    </a:cubicBezTo>
                    <a:cubicBezTo>
                      <a:pt x="6608" y="16302"/>
                      <a:pt x="10063" y="13868"/>
                      <a:pt x="10647" y="11354"/>
                    </a:cubicBezTo>
                    <a:cubicBezTo>
                      <a:pt x="11255" y="8846"/>
                      <a:pt x="9178" y="7407"/>
                      <a:pt x="9178" y="7407"/>
                    </a:cubicBezTo>
                    <a:cubicBezTo>
                      <a:pt x="9178" y="7407"/>
                      <a:pt x="9251" y="6670"/>
                      <a:pt x="9178" y="5182"/>
                    </a:cubicBezTo>
                    <a:cubicBezTo>
                      <a:pt x="9129" y="3855"/>
                      <a:pt x="8182" y="3781"/>
                      <a:pt x="7973" y="3781"/>
                    </a:cubicBezTo>
                    <a:lnTo>
                      <a:pt x="7930" y="3781"/>
                    </a:lnTo>
                    <a:cubicBezTo>
                      <a:pt x="8041" y="2349"/>
                      <a:pt x="6664" y="1931"/>
                      <a:pt x="6664" y="1740"/>
                    </a:cubicBezTo>
                    <a:cubicBezTo>
                      <a:pt x="6682" y="1531"/>
                      <a:pt x="7082" y="837"/>
                      <a:pt x="7155" y="511"/>
                    </a:cubicBezTo>
                    <a:cubicBezTo>
                      <a:pt x="7241" y="216"/>
                      <a:pt x="6344" y="1"/>
                      <a:pt x="6147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885" name="Google Shape;9885;p63"/>
          <p:cNvGrpSpPr/>
          <p:nvPr/>
        </p:nvGrpSpPr>
        <p:grpSpPr>
          <a:xfrm>
            <a:off x="1234609" y="2417569"/>
            <a:ext cx="224507" cy="215983"/>
            <a:chOff x="2648935" y="1948120"/>
            <a:chExt cx="233594" cy="224748"/>
          </a:xfrm>
        </p:grpSpPr>
        <p:sp>
          <p:nvSpPr>
            <p:cNvPr id="9886" name="Google Shape;9886;p63"/>
            <p:cNvSpPr/>
            <p:nvPr/>
          </p:nvSpPr>
          <p:spPr>
            <a:xfrm>
              <a:off x="2648935" y="1948120"/>
              <a:ext cx="233594" cy="224748"/>
            </a:xfrm>
            <a:custGeom>
              <a:avLst/>
              <a:gdLst/>
              <a:ahLst/>
              <a:cxnLst/>
              <a:rect l="l" t="t" r="r" b="b"/>
              <a:pathLst>
                <a:path w="9243" h="8893" extrusionOk="0">
                  <a:moveTo>
                    <a:pt x="4802" y="1351"/>
                  </a:moveTo>
                  <a:cubicBezTo>
                    <a:pt x="5200" y="1351"/>
                    <a:pt x="5602" y="1428"/>
                    <a:pt x="5984" y="1586"/>
                  </a:cubicBezTo>
                  <a:cubicBezTo>
                    <a:pt x="7139" y="2066"/>
                    <a:pt x="7896" y="3194"/>
                    <a:pt x="7896" y="4447"/>
                  </a:cubicBezTo>
                  <a:cubicBezTo>
                    <a:pt x="7891" y="6158"/>
                    <a:pt x="6507" y="7542"/>
                    <a:pt x="4796" y="7542"/>
                  </a:cubicBezTo>
                  <a:cubicBezTo>
                    <a:pt x="3548" y="7542"/>
                    <a:pt x="2415" y="6790"/>
                    <a:pt x="1941" y="5630"/>
                  </a:cubicBezTo>
                  <a:cubicBezTo>
                    <a:pt x="1461" y="4474"/>
                    <a:pt x="1723" y="3145"/>
                    <a:pt x="2611" y="2257"/>
                  </a:cubicBezTo>
                  <a:cubicBezTo>
                    <a:pt x="3202" y="1666"/>
                    <a:pt x="3995" y="1351"/>
                    <a:pt x="4802" y="1351"/>
                  </a:cubicBezTo>
                  <a:close/>
                  <a:moveTo>
                    <a:pt x="4796" y="1"/>
                  </a:moveTo>
                  <a:cubicBezTo>
                    <a:pt x="2998" y="1"/>
                    <a:pt x="1380" y="1085"/>
                    <a:pt x="693" y="2747"/>
                  </a:cubicBezTo>
                  <a:cubicBezTo>
                    <a:pt x="1" y="4409"/>
                    <a:pt x="382" y="6322"/>
                    <a:pt x="1652" y="7591"/>
                  </a:cubicBezTo>
                  <a:cubicBezTo>
                    <a:pt x="2505" y="8441"/>
                    <a:pt x="3645" y="8893"/>
                    <a:pt x="4803" y="8893"/>
                  </a:cubicBezTo>
                  <a:cubicBezTo>
                    <a:pt x="5375" y="8893"/>
                    <a:pt x="5952" y="8783"/>
                    <a:pt x="6502" y="8556"/>
                  </a:cubicBezTo>
                  <a:cubicBezTo>
                    <a:pt x="8158" y="7864"/>
                    <a:pt x="9242" y="6245"/>
                    <a:pt x="9242" y="4447"/>
                  </a:cubicBezTo>
                  <a:cubicBezTo>
                    <a:pt x="9242" y="1995"/>
                    <a:pt x="7254" y="6"/>
                    <a:pt x="4796" y="1"/>
                  </a:cubicBezTo>
                  <a:close/>
                </a:path>
              </a:pathLst>
            </a:custGeom>
            <a:solidFill>
              <a:srgbClr val="92A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7" name="Google Shape;9887;p63"/>
            <p:cNvSpPr/>
            <p:nvPr/>
          </p:nvSpPr>
          <p:spPr>
            <a:xfrm>
              <a:off x="2733370" y="2023735"/>
              <a:ext cx="73695" cy="73568"/>
            </a:xfrm>
            <a:custGeom>
              <a:avLst/>
              <a:gdLst/>
              <a:ahLst/>
              <a:cxnLst/>
              <a:rect l="l" t="t" r="r" b="b"/>
              <a:pathLst>
                <a:path w="2916" h="2911" extrusionOk="0">
                  <a:moveTo>
                    <a:pt x="1455" y="0"/>
                  </a:moveTo>
                  <a:cubicBezTo>
                    <a:pt x="654" y="0"/>
                    <a:pt x="0" y="649"/>
                    <a:pt x="0" y="1455"/>
                  </a:cubicBezTo>
                  <a:cubicBezTo>
                    <a:pt x="0" y="2262"/>
                    <a:pt x="654" y="2910"/>
                    <a:pt x="1455" y="2910"/>
                  </a:cubicBezTo>
                  <a:cubicBezTo>
                    <a:pt x="2261" y="2910"/>
                    <a:pt x="2915" y="2262"/>
                    <a:pt x="2915" y="1455"/>
                  </a:cubicBezTo>
                  <a:cubicBezTo>
                    <a:pt x="2915" y="649"/>
                    <a:pt x="2261" y="0"/>
                    <a:pt x="1455" y="0"/>
                  </a:cubicBezTo>
                  <a:close/>
                </a:path>
              </a:pathLst>
            </a:custGeom>
            <a:solidFill>
              <a:srgbClr val="92A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88" name="Google Shape;9888;p63"/>
          <p:cNvGrpSpPr/>
          <p:nvPr/>
        </p:nvGrpSpPr>
        <p:grpSpPr>
          <a:xfrm>
            <a:off x="2463611" y="3301566"/>
            <a:ext cx="330071" cy="317580"/>
            <a:chOff x="3628558" y="2776198"/>
            <a:chExt cx="257045" cy="247375"/>
          </a:xfrm>
        </p:grpSpPr>
        <p:sp>
          <p:nvSpPr>
            <p:cNvPr id="9889" name="Google Shape;9889;p63"/>
            <p:cNvSpPr/>
            <p:nvPr/>
          </p:nvSpPr>
          <p:spPr>
            <a:xfrm>
              <a:off x="3686627" y="2843457"/>
              <a:ext cx="131842" cy="112806"/>
            </a:xfrm>
            <a:custGeom>
              <a:avLst/>
              <a:gdLst/>
              <a:ahLst/>
              <a:cxnLst/>
              <a:rect l="l" t="t" r="r" b="b"/>
              <a:pathLst>
                <a:path w="5222" h="4468" extrusionOk="0">
                  <a:moveTo>
                    <a:pt x="2969" y="0"/>
                  </a:moveTo>
                  <a:cubicBezTo>
                    <a:pt x="2421" y="0"/>
                    <a:pt x="1863" y="203"/>
                    <a:pt x="1409" y="655"/>
                  </a:cubicBezTo>
                  <a:cubicBezTo>
                    <a:pt x="1" y="2063"/>
                    <a:pt x="998" y="4468"/>
                    <a:pt x="2986" y="4468"/>
                  </a:cubicBezTo>
                  <a:cubicBezTo>
                    <a:pt x="4224" y="4468"/>
                    <a:pt x="5221" y="3470"/>
                    <a:pt x="5221" y="2239"/>
                  </a:cubicBezTo>
                  <a:cubicBezTo>
                    <a:pt x="5221" y="892"/>
                    <a:pt x="4118" y="0"/>
                    <a:pt x="2969" y="0"/>
                  </a:cubicBezTo>
                  <a:close/>
                </a:path>
              </a:pathLst>
            </a:custGeom>
            <a:gradFill>
              <a:gsLst>
                <a:gs pos="0">
                  <a:srgbClr val="435D74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0" name="Google Shape;9890;p63"/>
            <p:cNvSpPr/>
            <p:nvPr/>
          </p:nvSpPr>
          <p:spPr>
            <a:xfrm>
              <a:off x="3663097" y="2808237"/>
              <a:ext cx="190593" cy="183398"/>
            </a:xfrm>
            <a:custGeom>
              <a:avLst/>
              <a:gdLst/>
              <a:ahLst/>
              <a:cxnLst/>
              <a:rect l="l" t="t" r="r" b="b"/>
              <a:pathLst>
                <a:path w="7549" h="7264" extrusionOk="0">
                  <a:moveTo>
                    <a:pt x="3918" y="440"/>
                  </a:moveTo>
                  <a:cubicBezTo>
                    <a:pt x="5678" y="446"/>
                    <a:pt x="7105" y="1874"/>
                    <a:pt x="7105" y="3634"/>
                  </a:cubicBezTo>
                  <a:cubicBezTo>
                    <a:pt x="7105" y="4924"/>
                    <a:pt x="6329" y="6084"/>
                    <a:pt x="5137" y="6579"/>
                  </a:cubicBezTo>
                  <a:cubicBezTo>
                    <a:pt x="4742" y="6744"/>
                    <a:pt x="4327" y="6823"/>
                    <a:pt x="3916" y="6823"/>
                  </a:cubicBezTo>
                  <a:cubicBezTo>
                    <a:pt x="3087" y="6823"/>
                    <a:pt x="2273" y="6499"/>
                    <a:pt x="1663" y="5889"/>
                  </a:cubicBezTo>
                  <a:cubicBezTo>
                    <a:pt x="750" y="4976"/>
                    <a:pt x="477" y="3601"/>
                    <a:pt x="972" y="2415"/>
                  </a:cubicBezTo>
                  <a:cubicBezTo>
                    <a:pt x="1461" y="1222"/>
                    <a:pt x="2627" y="440"/>
                    <a:pt x="3918" y="440"/>
                  </a:cubicBezTo>
                  <a:close/>
                  <a:moveTo>
                    <a:pt x="3916" y="1"/>
                  </a:moveTo>
                  <a:cubicBezTo>
                    <a:pt x="2971" y="1"/>
                    <a:pt x="2043" y="369"/>
                    <a:pt x="1350" y="1066"/>
                  </a:cubicBezTo>
                  <a:cubicBezTo>
                    <a:pt x="307" y="2102"/>
                    <a:pt x="1" y="3666"/>
                    <a:pt x="561" y="5022"/>
                  </a:cubicBezTo>
                  <a:cubicBezTo>
                    <a:pt x="1122" y="6377"/>
                    <a:pt x="2445" y="7264"/>
                    <a:pt x="3918" y="7264"/>
                  </a:cubicBezTo>
                  <a:cubicBezTo>
                    <a:pt x="5919" y="7264"/>
                    <a:pt x="7548" y="5641"/>
                    <a:pt x="7548" y="3634"/>
                  </a:cubicBezTo>
                  <a:cubicBezTo>
                    <a:pt x="7548" y="2161"/>
                    <a:pt x="6662" y="838"/>
                    <a:pt x="5306" y="277"/>
                  </a:cubicBezTo>
                  <a:cubicBezTo>
                    <a:pt x="4857" y="91"/>
                    <a:pt x="4384" y="1"/>
                    <a:pt x="3916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1" name="Google Shape;9891;p63"/>
            <p:cNvSpPr/>
            <p:nvPr/>
          </p:nvSpPr>
          <p:spPr>
            <a:xfrm>
              <a:off x="3628558" y="2776198"/>
              <a:ext cx="257045" cy="247375"/>
            </a:xfrm>
            <a:custGeom>
              <a:avLst/>
              <a:gdLst/>
              <a:ahLst/>
              <a:cxnLst/>
              <a:rect l="l" t="t" r="r" b="b"/>
              <a:pathLst>
                <a:path w="10181" h="9798" extrusionOk="0">
                  <a:moveTo>
                    <a:pt x="5286" y="223"/>
                  </a:moveTo>
                  <a:cubicBezTo>
                    <a:pt x="7867" y="229"/>
                    <a:pt x="9959" y="2322"/>
                    <a:pt x="9959" y="4903"/>
                  </a:cubicBezTo>
                  <a:cubicBezTo>
                    <a:pt x="9959" y="6793"/>
                    <a:pt x="8818" y="8500"/>
                    <a:pt x="7072" y="9224"/>
                  </a:cubicBezTo>
                  <a:cubicBezTo>
                    <a:pt x="6495" y="9463"/>
                    <a:pt x="5890" y="9579"/>
                    <a:pt x="5289" y="9579"/>
                  </a:cubicBezTo>
                  <a:cubicBezTo>
                    <a:pt x="4072" y="9579"/>
                    <a:pt x="2874" y="9102"/>
                    <a:pt x="1975" y="8207"/>
                  </a:cubicBezTo>
                  <a:cubicBezTo>
                    <a:pt x="639" y="6871"/>
                    <a:pt x="241" y="4857"/>
                    <a:pt x="965" y="3110"/>
                  </a:cubicBezTo>
                  <a:cubicBezTo>
                    <a:pt x="1688" y="1364"/>
                    <a:pt x="3396" y="223"/>
                    <a:pt x="5286" y="223"/>
                  </a:cubicBezTo>
                  <a:close/>
                  <a:moveTo>
                    <a:pt x="5286" y="1"/>
                  </a:moveTo>
                  <a:cubicBezTo>
                    <a:pt x="4011" y="1"/>
                    <a:pt x="2756" y="498"/>
                    <a:pt x="1819" y="1435"/>
                  </a:cubicBezTo>
                  <a:cubicBezTo>
                    <a:pt x="417" y="2836"/>
                    <a:pt x="0" y="4942"/>
                    <a:pt x="756" y="6773"/>
                  </a:cubicBezTo>
                  <a:cubicBezTo>
                    <a:pt x="1519" y="8605"/>
                    <a:pt x="3305" y="9797"/>
                    <a:pt x="5286" y="9797"/>
                  </a:cubicBezTo>
                  <a:cubicBezTo>
                    <a:pt x="7991" y="9797"/>
                    <a:pt x="10181" y="7607"/>
                    <a:pt x="10181" y="4903"/>
                  </a:cubicBezTo>
                  <a:cubicBezTo>
                    <a:pt x="10181" y="2921"/>
                    <a:pt x="8988" y="1135"/>
                    <a:pt x="7156" y="373"/>
                  </a:cubicBezTo>
                  <a:cubicBezTo>
                    <a:pt x="6552" y="123"/>
                    <a:pt x="5917" y="1"/>
                    <a:pt x="5286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92" name="Google Shape;9892;p63"/>
          <p:cNvGrpSpPr/>
          <p:nvPr/>
        </p:nvGrpSpPr>
        <p:grpSpPr>
          <a:xfrm>
            <a:off x="5117800" y="1548900"/>
            <a:ext cx="389275" cy="1356725"/>
            <a:chOff x="5117800" y="1548900"/>
            <a:chExt cx="389275" cy="1356725"/>
          </a:xfrm>
        </p:grpSpPr>
        <p:sp>
          <p:nvSpPr>
            <p:cNvPr id="9893" name="Google Shape;9893;p63"/>
            <p:cNvSpPr/>
            <p:nvPr/>
          </p:nvSpPr>
          <p:spPr>
            <a:xfrm>
              <a:off x="5220000" y="1620325"/>
              <a:ext cx="178725" cy="170600"/>
            </a:xfrm>
            <a:custGeom>
              <a:avLst/>
              <a:gdLst/>
              <a:ahLst/>
              <a:cxnLst/>
              <a:rect l="l" t="t" r="r" b="b"/>
              <a:pathLst>
                <a:path w="7149" h="6824" extrusionOk="0">
                  <a:moveTo>
                    <a:pt x="3571" y="0"/>
                  </a:moveTo>
                  <a:lnTo>
                    <a:pt x="0" y="2109"/>
                  </a:lnTo>
                  <a:cubicBezTo>
                    <a:pt x="0" y="2109"/>
                    <a:pt x="799" y="5114"/>
                    <a:pt x="246" y="6823"/>
                  </a:cubicBezTo>
                  <a:lnTo>
                    <a:pt x="7149" y="6823"/>
                  </a:lnTo>
                  <a:cubicBezTo>
                    <a:pt x="7149" y="6823"/>
                    <a:pt x="6872" y="5077"/>
                    <a:pt x="7149" y="2188"/>
                  </a:cubicBezTo>
                  <a:lnTo>
                    <a:pt x="3571" y="0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894" name="Google Shape;9894;p63"/>
            <p:cNvGrpSpPr/>
            <p:nvPr/>
          </p:nvGrpSpPr>
          <p:grpSpPr>
            <a:xfrm>
              <a:off x="5117800" y="1606500"/>
              <a:ext cx="389275" cy="1299125"/>
              <a:chOff x="5117800" y="1606500"/>
              <a:chExt cx="389275" cy="1299125"/>
            </a:xfrm>
          </p:grpSpPr>
          <p:grpSp>
            <p:nvGrpSpPr>
              <p:cNvPr id="9895" name="Google Shape;9895;p63"/>
              <p:cNvGrpSpPr/>
              <p:nvPr/>
            </p:nvGrpSpPr>
            <p:grpSpPr>
              <a:xfrm>
                <a:off x="5117800" y="1606500"/>
                <a:ext cx="389275" cy="1299125"/>
                <a:chOff x="5117800" y="1606500"/>
                <a:chExt cx="389275" cy="1299125"/>
              </a:xfrm>
            </p:grpSpPr>
            <p:sp>
              <p:nvSpPr>
                <p:cNvPr id="9896" name="Google Shape;9896;p63"/>
                <p:cNvSpPr/>
                <p:nvPr/>
              </p:nvSpPr>
              <p:spPr>
                <a:xfrm>
                  <a:off x="5117800" y="1721575"/>
                  <a:ext cx="389275" cy="118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71" h="47362" extrusionOk="0">
                      <a:moveTo>
                        <a:pt x="9374" y="1"/>
                      </a:moveTo>
                      <a:lnTo>
                        <a:pt x="7788" y="38"/>
                      </a:lnTo>
                      <a:lnTo>
                        <a:pt x="6203" y="7"/>
                      </a:lnTo>
                      <a:lnTo>
                        <a:pt x="6203" y="7"/>
                      </a:lnTo>
                      <a:cubicBezTo>
                        <a:pt x="6203" y="7"/>
                        <a:pt x="6270" y="1525"/>
                        <a:pt x="6203" y="1771"/>
                      </a:cubicBezTo>
                      <a:cubicBezTo>
                        <a:pt x="6129" y="2017"/>
                        <a:pt x="5957" y="2367"/>
                        <a:pt x="5287" y="2576"/>
                      </a:cubicBezTo>
                      <a:cubicBezTo>
                        <a:pt x="4617" y="2792"/>
                        <a:pt x="3910" y="2718"/>
                        <a:pt x="3098" y="3216"/>
                      </a:cubicBezTo>
                      <a:cubicBezTo>
                        <a:pt x="2293" y="3707"/>
                        <a:pt x="2078" y="5680"/>
                        <a:pt x="2078" y="6947"/>
                      </a:cubicBezTo>
                      <a:cubicBezTo>
                        <a:pt x="2078" y="8213"/>
                        <a:pt x="1974" y="11034"/>
                        <a:pt x="1728" y="12128"/>
                      </a:cubicBezTo>
                      <a:cubicBezTo>
                        <a:pt x="1482" y="13216"/>
                        <a:pt x="812" y="16179"/>
                        <a:pt x="775" y="17058"/>
                      </a:cubicBezTo>
                      <a:cubicBezTo>
                        <a:pt x="738" y="17937"/>
                        <a:pt x="425" y="19173"/>
                        <a:pt x="351" y="19701"/>
                      </a:cubicBezTo>
                      <a:cubicBezTo>
                        <a:pt x="283" y="20230"/>
                        <a:pt x="1" y="22234"/>
                        <a:pt x="210" y="22658"/>
                      </a:cubicBezTo>
                      <a:cubicBezTo>
                        <a:pt x="682" y="23602"/>
                        <a:pt x="1024" y="23870"/>
                        <a:pt x="1191" y="23870"/>
                      </a:cubicBezTo>
                      <a:cubicBezTo>
                        <a:pt x="1277" y="23870"/>
                        <a:pt x="1316" y="23800"/>
                        <a:pt x="1304" y="23715"/>
                      </a:cubicBezTo>
                      <a:cubicBezTo>
                        <a:pt x="1267" y="23469"/>
                        <a:pt x="990" y="22977"/>
                        <a:pt x="923" y="22486"/>
                      </a:cubicBezTo>
                      <a:cubicBezTo>
                        <a:pt x="863" y="22089"/>
                        <a:pt x="943" y="21530"/>
                        <a:pt x="1031" y="21530"/>
                      </a:cubicBezTo>
                      <a:cubicBezTo>
                        <a:pt x="1053" y="21530"/>
                        <a:pt x="1074" y="21562"/>
                        <a:pt x="1095" y="21637"/>
                      </a:cubicBezTo>
                      <a:cubicBezTo>
                        <a:pt x="1187" y="21980"/>
                        <a:pt x="1308" y="22847"/>
                        <a:pt x="1484" y="22847"/>
                      </a:cubicBezTo>
                      <a:cubicBezTo>
                        <a:pt x="1507" y="22847"/>
                        <a:pt x="1531" y="22832"/>
                        <a:pt x="1556" y="22799"/>
                      </a:cubicBezTo>
                      <a:cubicBezTo>
                        <a:pt x="1771" y="22522"/>
                        <a:pt x="1838" y="21391"/>
                        <a:pt x="1838" y="20832"/>
                      </a:cubicBezTo>
                      <a:cubicBezTo>
                        <a:pt x="1838" y="20267"/>
                        <a:pt x="1556" y="19701"/>
                        <a:pt x="1586" y="19142"/>
                      </a:cubicBezTo>
                      <a:cubicBezTo>
                        <a:pt x="1623" y="18576"/>
                        <a:pt x="2926" y="15226"/>
                        <a:pt x="3172" y="13819"/>
                      </a:cubicBezTo>
                      <a:cubicBezTo>
                        <a:pt x="3424" y="12411"/>
                        <a:pt x="3775" y="8569"/>
                        <a:pt x="3775" y="8569"/>
                      </a:cubicBezTo>
                      <a:cubicBezTo>
                        <a:pt x="3916" y="9448"/>
                        <a:pt x="4475" y="10579"/>
                        <a:pt x="4512" y="12233"/>
                      </a:cubicBezTo>
                      <a:cubicBezTo>
                        <a:pt x="4549" y="13886"/>
                        <a:pt x="3105" y="16603"/>
                        <a:pt x="2822" y="18890"/>
                      </a:cubicBezTo>
                      <a:cubicBezTo>
                        <a:pt x="2539" y="21182"/>
                        <a:pt x="3351" y="27981"/>
                        <a:pt x="3670" y="30556"/>
                      </a:cubicBezTo>
                      <a:cubicBezTo>
                        <a:pt x="3984" y="33126"/>
                        <a:pt x="3314" y="35806"/>
                        <a:pt x="3559" y="37355"/>
                      </a:cubicBezTo>
                      <a:cubicBezTo>
                        <a:pt x="3805" y="38903"/>
                        <a:pt x="4617" y="42671"/>
                        <a:pt x="4617" y="43200"/>
                      </a:cubicBezTo>
                      <a:cubicBezTo>
                        <a:pt x="4617" y="43729"/>
                        <a:pt x="4586" y="44190"/>
                        <a:pt x="4727" y="44540"/>
                      </a:cubicBezTo>
                      <a:cubicBezTo>
                        <a:pt x="4863" y="44890"/>
                        <a:pt x="4408" y="45456"/>
                        <a:pt x="4266" y="46058"/>
                      </a:cubicBezTo>
                      <a:cubicBezTo>
                        <a:pt x="4119" y="46654"/>
                        <a:pt x="4512" y="47361"/>
                        <a:pt x="5145" y="47361"/>
                      </a:cubicBezTo>
                      <a:cubicBezTo>
                        <a:pt x="5778" y="47361"/>
                        <a:pt x="6375" y="46833"/>
                        <a:pt x="6270" y="46378"/>
                      </a:cubicBezTo>
                      <a:cubicBezTo>
                        <a:pt x="6172" y="45917"/>
                        <a:pt x="6166" y="44792"/>
                        <a:pt x="6233" y="44190"/>
                      </a:cubicBezTo>
                      <a:cubicBezTo>
                        <a:pt x="6307" y="43593"/>
                        <a:pt x="5957" y="43274"/>
                        <a:pt x="5957" y="42714"/>
                      </a:cubicBezTo>
                      <a:cubicBezTo>
                        <a:pt x="5957" y="42149"/>
                        <a:pt x="6166" y="37988"/>
                        <a:pt x="6190" y="34668"/>
                      </a:cubicBezTo>
                      <a:cubicBezTo>
                        <a:pt x="6196" y="33261"/>
                        <a:pt x="6565" y="32179"/>
                        <a:pt x="6940" y="28983"/>
                      </a:cubicBezTo>
                      <a:cubicBezTo>
                        <a:pt x="7315" y="25786"/>
                        <a:pt x="7788" y="21182"/>
                        <a:pt x="7788" y="21182"/>
                      </a:cubicBezTo>
                      <a:cubicBezTo>
                        <a:pt x="7788" y="21182"/>
                        <a:pt x="8256" y="25786"/>
                        <a:pt x="8631" y="28983"/>
                      </a:cubicBezTo>
                      <a:cubicBezTo>
                        <a:pt x="9006" y="32173"/>
                        <a:pt x="9374" y="33255"/>
                        <a:pt x="9380" y="34668"/>
                      </a:cubicBezTo>
                      <a:cubicBezTo>
                        <a:pt x="9405" y="37988"/>
                        <a:pt x="9620" y="42149"/>
                        <a:pt x="9620" y="42714"/>
                      </a:cubicBezTo>
                      <a:cubicBezTo>
                        <a:pt x="9620" y="43274"/>
                        <a:pt x="9264" y="43593"/>
                        <a:pt x="9337" y="44190"/>
                      </a:cubicBezTo>
                      <a:cubicBezTo>
                        <a:pt x="9405" y="44792"/>
                        <a:pt x="9405" y="45917"/>
                        <a:pt x="9301" y="46378"/>
                      </a:cubicBezTo>
                      <a:cubicBezTo>
                        <a:pt x="9196" y="46833"/>
                        <a:pt x="9792" y="47361"/>
                        <a:pt x="10425" y="47361"/>
                      </a:cubicBezTo>
                      <a:cubicBezTo>
                        <a:pt x="11065" y="47361"/>
                        <a:pt x="11452" y="46654"/>
                        <a:pt x="11311" y="46058"/>
                      </a:cubicBezTo>
                      <a:cubicBezTo>
                        <a:pt x="11169" y="45456"/>
                        <a:pt x="10708" y="44890"/>
                        <a:pt x="10850" y="44540"/>
                      </a:cubicBezTo>
                      <a:cubicBezTo>
                        <a:pt x="10985" y="44190"/>
                        <a:pt x="10954" y="43729"/>
                        <a:pt x="10954" y="43200"/>
                      </a:cubicBezTo>
                      <a:cubicBezTo>
                        <a:pt x="10954" y="42671"/>
                        <a:pt x="11765" y="38897"/>
                        <a:pt x="12011" y="37355"/>
                      </a:cubicBezTo>
                      <a:cubicBezTo>
                        <a:pt x="12257" y="35806"/>
                        <a:pt x="11587" y="33126"/>
                        <a:pt x="11907" y="30556"/>
                      </a:cubicBezTo>
                      <a:cubicBezTo>
                        <a:pt x="12220" y="27981"/>
                        <a:pt x="13032" y="21182"/>
                        <a:pt x="12749" y="18890"/>
                      </a:cubicBezTo>
                      <a:cubicBezTo>
                        <a:pt x="12466" y="16603"/>
                        <a:pt x="11022" y="13886"/>
                        <a:pt x="11059" y="12233"/>
                      </a:cubicBezTo>
                      <a:cubicBezTo>
                        <a:pt x="11095" y="10579"/>
                        <a:pt x="11661" y="9448"/>
                        <a:pt x="11796" y="8569"/>
                      </a:cubicBezTo>
                      <a:cubicBezTo>
                        <a:pt x="11796" y="8569"/>
                        <a:pt x="12153" y="12411"/>
                        <a:pt x="12399" y="13819"/>
                      </a:cubicBezTo>
                      <a:cubicBezTo>
                        <a:pt x="12644" y="15226"/>
                        <a:pt x="13947" y="18576"/>
                        <a:pt x="13984" y="19142"/>
                      </a:cubicBezTo>
                      <a:cubicBezTo>
                        <a:pt x="14021" y="19701"/>
                        <a:pt x="13739" y="20267"/>
                        <a:pt x="13739" y="20832"/>
                      </a:cubicBezTo>
                      <a:cubicBezTo>
                        <a:pt x="13739" y="21391"/>
                        <a:pt x="13806" y="22522"/>
                        <a:pt x="14021" y="22799"/>
                      </a:cubicBezTo>
                      <a:cubicBezTo>
                        <a:pt x="14045" y="22832"/>
                        <a:pt x="14069" y="22847"/>
                        <a:pt x="14091" y="22847"/>
                      </a:cubicBezTo>
                      <a:cubicBezTo>
                        <a:pt x="14263" y="22847"/>
                        <a:pt x="14384" y="21980"/>
                        <a:pt x="14482" y="21637"/>
                      </a:cubicBezTo>
                      <a:cubicBezTo>
                        <a:pt x="14503" y="21562"/>
                        <a:pt x="14524" y="21530"/>
                        <a:pt x="14545" y="21530"/>
                      </a:cubicBezTo>
                      <a:cubicBezTo>
                        <a:pt x="14634" y="21530"/>
                        <a:pt x="14714" y="22089"/>
                        <a:pt x="14654" y="22486"/>
                      </a:cubicBezTo>
                      <a:cubicBezTo>
                        <a:pt x="14587" y="22977"/>
                        <a:pt x="14304" y="23469"/>
                        <a:pt x="14273" y="23715"/>
                      </a:cubicBezTo>
                      <a:cubicBezTo>
                        <a:pt x="14261" y="23800"/>
                        <a:pt x="14300" y="23870"/>
                        <a:pt x="14384" y="23870"/>
                      </a:cubicBezTo>
                      <a:cubicBezTo>
                        <a:pt x="14549" y="23870"/>
                        <a:pt x="14889" y="23602"/>
                        <a:pt x="15361" y="22658"/>
                      </a:cubicBezTo>
                      <a:cubicBezTo>
                        <a:pt x="15570" y="22234"/>
                        <a:pt x="15294" y="20230"/>
                        <a:pt x="15220" y="19701"/>
                      </a:cubicBezTo>
                      <a:cubicBezTo>
                        <a:pt x="15152" y="19173"/>
                        <a:pt x="14833" y="17937"/>
                        <a:pt x="14796" y="17058"/>
                      </a:cubicBezTo>
                      <a:cubicBezTo>
                        <a:pt x="14759" y="16173"/>
                        <a:pt x="14095" y="13216"/>
                        <a:pt x="13843" y="12122"/>
                      </a:cubicBezTo>
                      <a:cubicBezTo>
                        <a:pt x="13597" y="11034"/>
                        <a:pt x="13493" y="8213"/>
                        <a:pt x="13493" y="6947"/>
                      </a:cubicBezTo>
                      <a:cubicBezTo>
                        <a:pt x="13493" y="5674"/>
                        <a:pt x="13284" y="3701"/>
                        <a:pt x="12472" y="3209"/>
                      </a:cubicBezTo>
                      <a:cubicBezTo>
                        <a:pt x="11661" y="2718"/>
                        <a:pt x="10954" y="2785"/>
                        <a:pt x="10290" y="2576"/>
                      </a:cubicBezTo>
                      <a:cubicBezTo>
                        <a:pt x="9620" y="2367"/>
                        <a:pt x="9442" y="2011"/>
                        <a:pt x="9374" y="1765"/>
                      </a:cubicBezTo>
                      <a:cubicBezTo>
                        <a:pt x="9301" y="1519"/>
                        <a:pt x="9374" y="1"/>
                        <a:pt x="9374" y="1"/>
                      </a:cubicBezTo>
                      <a:close/>
                    </a:path>
                  </a:pathLst>
                </a:custGeom>
                <a:solidFill>
                  <a:srgbClr val="F9FBF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97" name="Google Shape;9897;p63"/>
                <p:cNvSpPr/>
                <p:nvPr/>
              </p:nvSpPr>
              <p:spPr>
                <a:xfrm>
                  <a:off x="5247800" y="1606500"/>
                  <a:ext cx="129275" cy="165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1" h="6627" extrusionOk="0">
                      <a:moveTo>
                        <a:pt x="2588" y="0"/>
                      </a:moveTo>
                      <a:cubicBezTo>
                        <a:pt x="50" y="0"/>
                        <a:pt x="1" y="1082"/>
                        <a:pt x="191" y="3221"/>
                      </a:cubicBezTo>
                      <a:cubicBezTo>
                        <a:pt x="382" y="5360"/>
                        <a:pt x="1697" y="6626"/>
                        <a:pt x="2588" y="6626"/>
                      </a:cubicBezTo>
                      <a:cubicBezTo>
                        <a:pt x="3480" y="6626"/>
                        <a:pt x="4795" y="5360"/>
                        <a:pt x="4986" y="3221"/>
                      </a:cubicBezTo>
                      <a:cubicBezTo>
                        <a:pt x="5170" y="1082"/>
                        <a:pt x="5121" y="0"/>
                        <a:pt x="2588" y="0"/>
                      </a:cubicBezTo>
                      <a:close/>
                    </a:path>
                  </a:pathLst>
                </a:custGeom>
                <a:solidFill>
                  <a:srgbClr val="F9FBF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98" name="Google Shape;9898;p63"/>
              <p:cNvGrpSpPr/>
              <p:nvPr/>
            </p:nvGrpSpPr>
            <p:grpSpPr>
              <a:xfrm>
                <a:off x="5125650" y="1613550"/>
                <a:ext cx="373725" cy="1286875"/>
                <a:chOff x="5125650" y="1613550"/>
                <a:chExt cx="373725" cy="1286875"/>
              </a:xfrm>
            </p:grpSpPr>
            <p:sp>
              <p:nvSpPr>
                <p:cNvPr id="9899" name="Google Shape;9899;p63"/>
                <p:cNvSpPr/>
                <p:nvPr/>
              </p:nvSpPr>
              <p:spPr>
                <a:xfrm>
                  <a:off x="5221075" y="2221050"/>
                  <a:ext cx="53950" cy="33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8" h="13407" extrusionOk="0">
                      <a:moveTo>
                        <a:pt x="485" y="0"/>
                      </a:moveTo>
                      <a:cubicBezTo>
                        <a:pt x="219" y="0"/>
                        <a:pt x="23" y="143"/>
                        <a:pt x="19" y="460"/>
                      </a:cubicBezTo>
                      <a:cubicBezTo>
                        <a:pt x="0" y="1996"/>
                        <a:pt x="301" y="7172"/>
                        <a:pt x="252" y="8549"/>
                      </a:cubicBezTo>
                      <a:cubicBezTo>
                        <a:pt x="203" y="9920"/>
                        <a:pt x="0" y="12034"/>
                        <a:pt x="117" y="12704"/>
                      </a:cubicBezTo>
                      <a:cubicBezTo>
                        <a:pt x="193" y="13121"/>
                        <a:pt x="667" y="13407"/>
                        <a:pt x="1105" y="13407"/>
                      </a:cubicBezTo>
                      <a:cubicBezTo>
                        <a:pt x="1372" y="13407"/>
                        <a:pt x="1626" y="13301"/>
                        <a:pt x="1770" y="13054"/>
                      </a:cubicBezTo>
                      <a:cubicBezTo>
                        <a:pt x="2158" y="12403"/>
                        <a:pt x="1438" y="8174"/>
                        <a:pt x="1309" y="6502"/>
                      </a:cubicBezTo>
                      <a:cubicBezTo>
                        <a:pt x="1186" y="4836"/>
                        <a:pt x="2022" y="1966"/>
                        <a:pt x="1899" y="1339"/>
                      </a:cubicBezTo>
                      <a:cubicBezTo>
                        <a:pt x="1739" y="514"/>
                        <a:pt x="988" y="0"/>
                        <a:pt x="48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0" name="Google Shape;9900;p63"/>
                <p:cNvSpPr/>
                <p:nvPr/>
              </p:nvSpPr>
              <p:spPr>
                <a:xfrm>
                  <a:off x="5216150" y="2586575"/>
                  <a:ext cx="49800" cy="22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8952" extrusionOk="0">
                      <a:moveTo>
                        <a:pt x="519" y="1683"/>
                      </a:moveTo>
                      <a:cubicBezTo>
                        <a:pt x="629" y="1683"/>
                        <a:pt x="1481" y="6700"/>
                        <a:pt x="1279" y="6861"/>
                      </a:cubicBezTo>
                      <a:cubicBezTo>
                        <a:pt x="1275" y="6863"/>
                        <a:pt x="1271" y="6865"/>
                        <a:pt x="1267" y="6865"/>
                      </a:cubicBezTo>
                      <a:cubicBezTo>
                        <a:pt x="1041" y="6865"/>
                        <a:pt x="390" y="2495"/>
                        <a:pt x="511" y="1703"/>
                      </a:cubicBezTo>
                      <a:cubicBezTo>
                        <a:pt x="513" y="1690"/>
                        <a:pt x="516" y="1683"/>
                        <a:pt x="519" y="1683"/>
                      </a:cubicBezTo>
                      <a:close/>
                      <a:moveTo>
                        <a:pt x="68" y="1"/>
                      </a:moveTo>
                      <a:cubicBezTo>
                        <a:pt x="0" y="241"/>
                        <a:pt x="93" y="1040"/>
                        <a:pt x="80" y="1919"/>
                      </a:cubicBezTo>
                      <a:cubicBezTo>
                        <a:pt x="68" y="2798"/>
                        <a:pt x="972" y="8594"/>
                        <a:pt x="1088" y="8834"/>
                      </a:cubicBezTo>
                      <a:cubicBezTo>
                        <a:pt x="1129" y="8915"/>
                        <a:pt x="1202" y="8951"/>
                        <a:pt x="1284" y="8951"/>
                      </a:cubicBezTo>
                      <a:cubicBezTo>
                        <a:pt x="1439" y="8951"/>
                        <a:pt x="1627" y="8821"/>
                        <a:pt x="1691" y="8612"/>
                      </a:cubicBezTo>
                      <a:cubicBezTo>
                        <a:pt x="1789" y="8287"/>
                        <a:pt x="1592" y="2877"/>
                        <a:pt x="1605" y="2078"/>
                      </a:cubicBezTo>
                      <a:cubicBezTo>
                        <a:pt x="1617" y="1279"/>
                        <a:pt x="1992" y="425"/>
                        <a:pt x="1844" y="234"/>
                      </a:cubicBezTo>
                      <a:cubicBezTo>
                        <a:pt x="1816" y="196"/>
                        <a:pt x="1787" y="181"/>
                        <a:pt x="1754" y="181"/>
                      </a:cubicBezTo>
                      <a:cubicBezTo>
                        <a:pt x="1617" y="181"/>
                        <a:pt x="1421" y="453"/>
                        <a:pt x="984" y="493"/>
                      </a:cubicBezTo>
                      <a:cubicBezTo>
                        <a:pt x="958" y="495"/>
                        <a:pt x="932" y="496"/>
                        <a:pt x="907" y="496"/>
                      </a:cubicBezTo>
                      <a:cubicBezTo>
                        <a:pt x="408" y="496"/>
                        <a:pt x="68" y="1"/>
                        <a:pt x="6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1" name="Google Shape;9901;p63"/>
                <p:cNvSpPr/>
                <p:nvPr/>
              </p:nvSpPr>
              <p:spPr>
                <a:xfrm>
                  <a:off x="5236950" y="2807700"/>
                  <a:ext cx="32400" cy="2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6" h="999" extrusionOk="0">
                      <a:moveTo>
                        <a:pt x="994" y="1"/>
                      </a:moveTo>
                      <a:cubicBezTo>
                        <a:pt x="891" y="1"/>
                        <a:pt x="634" y="271"/>
                        <a:pt x="421" y="271"/>
                      </a:cubicBezTo>
                      <a:cubicBezTo>
                        <a:pt x="396" y="271"/>
                        <a:pt x="372" y="267"/>
                        <a:pt x="349" y="259"/>
                      </a:cubicBezTo>
                      <a:cubicBezTo>
                        <a:pt x="286" y="237"/>
                        <a:pt x="241" y="227"/>
                        <a:pt x="208" y="227"/>
                      </a:cubicBezTo>
                      <a:cubicBezTo>
                        <a:pt x="122" y="227"/>
                        <a:pt x="110" y="290"/>
                        <a:pt x="66" y="370"/>
                      </a:cubicBezTo>
                      <a:cubicBezTo>
                        <a:pt x="0" y="477"/>
                        <a:pt x="4" y="998"/>
                        <a:pt x="183" y="998"/>
                      </a:cubicBezTo>
                      <a:cubicBezTo>
                        <a:pt x="189" y="998"/>
                        <a:pt x="195" y="998"/>
                        <a:pt x="201" y="997"/>
                      </a:cubicBezTo>
                      <a:cubicBezTo>
                        <a:pt x="374" y="969"/>
                        <a:pt x="568" y="763"/>
                        <a:pt x="782" y="763"/>
                      </a:cubicBezTo>
                      <a:cubicBezTo>
                        <a:pt x="803" y="763"/>
                        <a:pt x="825" y="765"/>
                        <a:pt x="847" y="769"/>
                      </a:cubicBezTo>
                      <a:cubicBezTo>
                        <a:pt x="911" y="783"/>
                        <a:pt x="964" y="790"/>
                        <a:pt x="1008" y="790"/>
                      </a:cubicBezTo>
                      <a:cubicBezTo>
                        <a:pt x="1126" y="790"/>
                        <a:pt x="1178" y="738"/>
                        <a:pt x="1228" y="622"/>
                      </a:cubicBezTo>
                      <a:cubicBezTo>
                        <a:pt x="1295" y="462"/>
                        <a:pt x="1148" y="19"/>
                        <a:pt x="1000" y="1"/>
                      </a:cubicBezTo>
                      <a:cubicBezTo>
                        <a:pt x="998" y="1"/>
                        <a:pt x="996" y="1"/>
                        <a:pt x="99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2" name="Google Shape;9902;p63"/>
                <p:cNvSpPr/>
                <p:nvPr/>
              </p:nvSpPr>
              <p:spPr>
                <a:xfrm>
                  <a:off x="5259175" y="2830450"/>
                  <a:ext cx="11700" cy="28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" h="1145" extrusionOk="0">
                      <a:moveTo>
                        <a:pt x="271" y="1"/>
                      </a:moveTo>
                      <a:cubicBezTo>
                        <a:pt x="203" y="1"/>
                        <a:pt x="120" y="19"/>
                        <a:pt x="74" y="44"/>
                      </a:cubicBezTo>
                      <a:cubicBezTo>
                        <a:pt x="1" y="87"/>
                        <a:pt x="99" y="345"/>
                        <a:pt x="111" y="406"/>
                      </a:cubicBezTo>
                      <a:cubicBezTo>
                        <a:pt x="123" y="468"/>
                        <a:pt x="148" y="1015"/>
                        <a:pt x="148" y="1095"/>
                      </a:cubicBezTo>
                      <a:cubicBezTo>
                        <a:pt x="148" y="1129"/>
                        <a:pt x="184" y="1144"/>
                        <a:pt x="229" y="1144"/>
                      </a:cubicBezTo>
                      <a:cubicBezTo>
                        <a:pt x="289" y="1144"/>
                        <a:pt x="365" y="1118"/>
                        <a:pt x="400" y="1076"/>
                      </a:cubicBezTo>
                      <a:cubicBezTo>
                        <a:pt x="468" y="1009"/>
                        <a:pt x="302" y="523"/>
                        <a:pt x="277" y="406"/>
                      </a:cubicBezTo>
                      <a:cubicBezTo>
                        <a:pt x="253" y="290"/>
                        <a:pt x="400" y="99"/>
                        <a:pt x="375" y="37"/>
                      </a:cubicBezTo>
                      <a:cubicBezTo>
                        <a:pt x="365" y="11"/>
                        <a:pt x="323" y="1"/>
                        <a:pt x="27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3" name="Google Shape;9903;p63"/>
                <p:cNvSpPr/>
                <p:nvPr/>
              </p:nvSpPr>
              <p:spPr>
                <a:xfrm>
                  <a:off x="5252725" y="2831550"/>
                  <a:ext cx="8775" cy="2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" h="1151" extrusionOk="0">
                      <a:moveTo>
                        <a:pt x="174" y="1"/>
                      </a:moveTo>
                      <a:cubicBezTo>
                        <a:pt x="130" y="1"/>
                        <a:pt x="59" y="37"/>
                        <a:pt x="37" y="86"/>
                      </a:cubicBezTo>
                      <a:cubicBezTo>
                        <a:pt x="13" y="147"/>
                        <a:pt x="99" y="461"/>
                        <a:pt x="86" y="639"/>
                      </a:cubicBezTo>
                      <a:cubicBezTo>
                        <a:pt x="68" y="823"/>
                        <a:pt x="0" y="1026"/>
                        <a:pt x="25" y="1094"/>
                      </a:cubicBezTo>
                      <a:cubicBezTo>
                        <a:pt x="41" y="1132"/>
                        <a:pt x="114" y="1151"/>
                        <a:pt x="184" y="1151"/>
                      </a:cubicBezTo>
                      <a:cubicBezTo>
                        <a:pt x="248" y="1151"/>
                        <a:pt x="308" y="1135"/>
                        <a:pt x="320" y="1106"/>
                      </a:cubicBezTo>
                      <a:cubicBezTo>
                        <a:pt x="351" y="1038"/>
                        <a:pt x="246" y="707"/>
                        <a:pt x="259" y="565"/>
                      </a:cubicBezTo>
                      <a:cubicBezTo>
                        <a:pt x="265" y="381"/>
                        <a:pt x="252" y="196"/>
                        <a:pt x="209" y="18"/>
                      </a:cubicBezTo>
                      <a:cubicBezTo>
                        <a:pt x="204" y="6"/>
                        <a:pt x="191" y="1"/>
                        <a:pt x="17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4" name="Google Shape;9904;p63"/>
                <p:cNvSpPr/>
                <p:nvPr/>
              </p:nvSpPr>
              <p:spPr>
                <a:xfrm>
                  <a:off x="5244575" y="2833525"/>
                  <a:ext cx="7550" cy="2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" h="1083" extrusionOk="0">
                      <a:moveTo>
                        <a:pt x="212" y="0"/>
                      </a:moveTo>
                      <a:cubicBezTo>
                        <a:pt x="171" y="0"/>
                        <a:pt x="130" y="15"/>
                        <a:pt x="130" y="37"/>
                      </a:cubicBezTo>
                      <a:cubicBezTo>
                        <a:pt x="130" y="80"/>
                        <a:pt x="210" y="437"/>
                        <a:pt x="142" y="603"/>
                      </a:cubicBezTo>
                      <a:cubicBezTo>
                        <a:pt x="81" y="769"/>
                        <a:pt x="1" y="953"/>
                        <a:pt x="31" y="1021"/>
                      </a:cubicBezTo>
                      <a:cubicBezTo>
                        <a:pt x="48" y="1061"/>
                        <a:pt x="108" y="1083"/>
                        <a:pt x="163" y="1083"/>
                      </a:cubicBezTo>
                      <a:cubicBezTo>
                        <a:pt x="210" y="1083"/>
                        <a:pt x="254" y="1067"/>
                        <a:pt x="265" y="1033"/>
                      </a:cubicBezTo>
                      <a:cubicBezTo>
                        <a:pt x="296" y="953"/>
                        <a:pt x="240" y="603"/>
                        <a:pt x="265" y="523"/>
                      </a:cubicBezTo>
                      <a:cubicBezTo>
                        <a:pt x="296" y="363"/>
                        <a:pt x="302" y="197"/>
                        <a:pt x="289" y="37"/>
                      </a:cubicBezTo>
                      <a:cubicBezTo>
                        <a:pt x="284" y="11"/>
                        <a:pt x="248" y="0"/>
                        <a:pt x="21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5" name="Google Shape;9905;p63"/>
                <p:cNvSpPr/>
                <p:nvPr/>
              </p:nvSpPr>
              <p:spPr>
                <a:xfrm>
                  <a:off x="5263475" y="2882075"/>
                  <a:ext cx="8150" cy="10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" h="419" extrusionOk="0">
                      <a:moveTo>
                        <a:pt x="258" y="0"/>
                      </a:moveTo>
                      <a:cubicBezTo>
                        <a:pt x="256" y="0"/>
                        <a:pt x="254" y="0"/>
                        <a:pt x="253" y="1"/>
                      </a:cubicBezTo>
                      <a:cubicBezTo>
                        <a:pt x="210" y="7"/>
                        <a:pt x="56" y="32"/>
                        <a:pt x="38" y="81"/>
                      </a:cubicBezTo>
                      <a:cubicBezTo>
                        <a:pt x="7" y="179"/>
                        <a:pt x="1" y="351"/>
                        <a:pt x="81" y="407"/>
                      </a:cubicBezTo>
                      <a:cubicBezTo>
                        <a:pt x="93" y="415"/>
                        <a:pt x="106" y="419"/>
                        <a:pt x="120" y="419"/>
                      </a:cubicBezTo>
                      <a:cubicBezTo>
                        <a:pt x="198" y="419"/>
                        <a:pt x="298" y="300"/>
                        <a:pt x="308" y="216"/>
                      </a:cubicBezTo>
                      <a:cubicBezTo>
                        <a:pt x="326" y="116"/>
                        <a:pt x="293" y="0"/>
                        <a:pt x="25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6" name="Google Shape;9906;p63"/>
                <p:cNvSpPr/>
                <p:nvPr/>
              </p:nvSpPr>
              <p:spPr>
                <a:xfrm>
                  <a:off x="5252725" y="2885275"/>
                  <a:ext cx="8475" cy="1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" h="516" extrusionOk="0">
                      <a:moveTo>
                        <a:pt x="188" y="0"/>
                      </a:moveTo>
                      <a:cubicBezTo>
                        <a:pt x="123" y="0"/>
                        <a:pt x="60" y="38"/>
                        <a:pt x="37" y="106"/>
                      </a:cubicBezTo>
                      <a:cubicBezTo>
                        <a:pt x="7" y="223"/>
                        <a:pt x="0" y="481"/>
                        <a:pt x="99" y="506"/>
                      </a:cubicBezTo>
                      <a:cubicBezTo>
                        <a:pt x="118" y="513"/>
                        <a:pt x="137" y="516"/>
                        <a:pt x="157" y="516"/>
                      </a:cubicBezTo>
                      <a:cubicBezTo>
                        <a:pt x="225" y="516"/>
                        <a:pt x="290" y="476"/>
                        <a:pt x="314" y="414"/>
                      </a:cubicBezTo>
                      <a:cubicBezTo>
                        <a:pt x="338" y="291"/>
                        <a:pt x="332" y="162"/>
                        <a:pt x="302" y="45"/>
                      </a:cubicBezTo>
                      <a:cubicBezTo>
                        <a:pt x="269" y="15"/>
                        <a:pt x="228" y="0"/>
                        <a:pt x="18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7" name="Google Shape;9907;p63"/>
                <p:cNvSpPr/>
                <p:nvPr/>
              </p:nvSpPr>
              <p:spPr>
                <a:xfrm>
                  <a:off x="5242875" y="2886450"/>
                  <a:ext cx="7575" cy="1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" h="559" extrusionOk="0">
                      <a:moveTo>
                        <a:pt x="137" y="1"/>
                      </a:moveTo>
                      <a:cubicBezTo>
                        <a:pt x="87" y="1"/>
                        <a:pt x="40" y="33"/>
                        <a:pt x="26" y="90"/>
                      </a:cubicBezTo>
                      <a:cubicBezTo>
                        <a:pt x="1" y="176"/>
                        <a:pt x="1" y="514"/>
                        <a:pt x="87" y="539"/>
                      </a:cubicBezTo>
                      <a:cubicBezTo>
                        <a:pt x="127" y="547"/>
                        <a:pt x="165" y="558"/>
                        <a:pt x="199" y="558"/>
                      </a:cubicBezTo>
                      <a:cubicBezTo>
                        <a:pt x="242" y="558"/>
                        <a:pt x="276" y="539"/>
                        <a:pt x="290" y="465"/>
                      </a:cubicBezTo>
                      <a:cubicBezTo>
                        <a:pt x="302" y="324"/>
                        <a:pt x="284" y="182"/>
                        <a:pt x="235" y="53"/>
                      </a:cubicBezTo>
                      <a:cubicBezTo>
                        <a:pt x="209" y="17"/>
                        <a:pt x="172" y="1"/>
                        <a:pt x="13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8" name="Google Shape;9908;p63"/>
                <p:cNvSpPr/>
                <p:nvPr/>
              </p:nvSpPr>
              <p:spPr>
                <a:xfrm>
                  <a:off x="5233350" y="2885150"/>
                  <a:ext cx="7400" cy="1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" h="516" extrusionOk="0">
                      <a:moveTo>
                        <a:pt x="150" y="1"/>
                      </a:moveTo>
                      <a:cubicBezTo>
                        <a:pt x="108" y="1"/>
                        <a:pt x="68" y="25"/>
                        <a:pt x="50" y="68"/>
                      </a:cubicBezTo>
                      <a:cubicBezTo>
                        <a:pt x="25" y="130"/>
                        <a:pt x="1" y="400"/>
                        <a:pt x="62" y="462"/>
                      </a:cubicBezTo>
                      <a:cubicBezTo>
                        <a:pt x="99" y="498"/>
                        <a:pt x="134" y="515"/>
                        <a:pt x="164" y="515"/>
                      </a:cubicBezTo>
                      <a:cubicBezTo>
                        <a:pt x="189" y="515"/>
                        <a:pt x="211" y="503"/>
                        <a:pt x="228" y="480"/>
                      </a:cubicBezTo>
                      <a:cubicBezTo>
                        <a:pt x="271" y="431"/>
                        <a:pt x="296" y="93"/>
                        <a:pt x="234" y="38"/>
                      </a:cubicBezTo>
                      <a:cubicBezTo>
                        <a:pt x="209" y="12"/>
                        <a:pt x="179" y="1"/>
                        <a:pt x="15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9" name="Google Shape;9909;p63"/>
                <p:cNvSpPr/>
                <p:nvPr/>
              </p:nvSpPr>
              <p:spPr>
                <a:xfrm>
                  <a:off x="5227075" y="2881775"/>
                  <a:ext cx="6400" cy="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" h="370" extrusionOk="0">
                      <a:moveTo>
                        <a:pt x="93" y="1"/>
                      </a:moveTo>
                      <a:cubicBezTo>
                        <a:pt x="51" y="1"/>
                        <a:pt x="1" y="91"/>
                        <a:pt x="6" y="173"/>
                      </a:cubicBezTo>
                      <a:cubicBezTo>
                        <a:pt x="12" y="265"/>
                        <a:pt x="31" y="363"/>
                        <a:pt x="92" y="369"/>
                      </a:cubicBezTo>
                      <a:cubicBezTo>
                        <a:pt x="93" y="370"/>
                        <a:pt x="94" y="370"/>
                        <a:pt x="95" y="370"/>
                      </a:cubicBezTo>
                      <a:cubicBezTo>
                        <a:pt x="157" y="370"/>
                        <a:pt x="256" y="170"/>
                        <a:pt x="117" y="13"/>
                      </a:cubicBezTo>
                      <a:cubicBezTo>
                        <a:pt x="109" y="5"/>
                        <a:pt x="101" y="1"/>
                        <a:pt x="9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0" name="Google Shape;9910;p63"/>
                <p:cNvSpPr/>
                <p:nvPr/>
              </p:nvSpPr>
              <p:spPr>
                <a:xfrm>
                  <a:off x="5238425" y="2836575"/>
                  <a:ext cx="8475" cy="23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" h="934" extrusionOk="0">
                      <a:moveTo>
                        <a:pt x="290" y="1"/>
                      </a:moveTo>
                      <a:cubicBezTo>
                        <a:pt x="252" y="1"/>
                        <a:pt x="191" y="54"/>
                        <a:pt x="191" y="88"/>
                      </a:cubicBezTo>
                      <a:cubicBezTo>
                        <a:pt x="185" y="241"/>
                        <a:pt x="173" y="389"/>
                        <a:pt x="136" y="536"/>
                      </a:cubicBezTo>
                      <a:cubicBezTo>
                        <a:pt x="105" y="641"/>
                        <a:pt x="1" y="874"/>
                        <a:pt x="19" y="899"/>
                      </a:cubicBezTo>
                      <a:cubicBezTo>
                        <a:pt x="27" y="919"/>
                        <a:pt x="52" y="933"/>
                        <a:pt x="87" y="933"/>
                      </a:cubicBezTo>
                      <a:cubicBezTo>
                        <a:pt x="107" y="933"/>
                        <a:pt x="130" y="928"/>
                        <a:pt x="154" y="917"/>
                      </a:cubicBezTo>
                      <a:cubicBezTo>
                        <a:pt x="197" y="893"/>
                        <a:pt x="277" y="462"/>
                        <a:pt x="314" y="370"/>
                      </a:cubicBezTo>
                      <a:cubicBezTo>
                        <a:pt x="339" y="254"/>
                        <a:pt x="339" y="131"/>
                        <a:pt x="314" y="14"/>
                      </a:cubicBezTo>
                      <a:cubicBezTo>
                        <a:pt x="309" y="5"/>
                        <a:pt x="300" y="1"/>
                        <a:pt x="29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1" name="Google Shape;9911;p63"/>
                <p:cNvSpPr/>
                <p:nvPr/>
              </p:nvSpPr>
              <p:spPr>
                <a:xfrm>
                  <a:off x="5232050" y="2840700"/>
                  <a:ext cx="9625" cy="17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5" h="700" extrusionOk="0">
                      <a:moveTo>
                        <a:pt x="343" y="0"/>
                      </a:moveTo>
                      <a:cubicBezTo>
                        <a:pt x="328" y="0"/>
                        <a:pt x="307" y="20"/>
                        <a:pt x="280" y="76"/>
                      </a:cubicBezTo>
                      <a:cubicBezTo>
                        <a:pt x="225" y="205"/>
                        <a:pt x="22" y="586"/>
                        <a:pt x="10" y="623"/>
                      </a:cubicBezTo>
                      <a:cubicBezTo>
                        <a:pt x="1" y="656"/>
                        <a:pt x="84" y="699"/>
                        <a:pt x="132" y="699"/>
                      </a:cubicBezTo>
                      <a:cubicBezTo>
                        <a:pt x="147" y="699"/>
                        <a:pt x="159" y="695"/>
                        <a:pt x="164" y="685"/>
                      </a:cubicBezTo>
                      <a:cubicBezTo>
                        <a:pt x="188" y="636"/>
                        <a:pt x="385" y="125"/>
                        <a:pt x="379" y="70"/>
                      </a:cubicBezTo>
                      <a:cubicBezTo>
                        <a:pt x="375" y="35"/>
                        <a:pt x="364" y="0"/>
                        <a:pt x="34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2" name="Google Shape;9912;p63"/>
                <p:cNvSpPr/>
                <p:nvPr/>
              </p:nvSpPr>
              <p:spPr>
                <a:xfrm>
                  <a:off x="5263025" y="2860375"/>
                  <a:ext cx="9400" cy="2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824" extrusionOk="0">
                      <a:moveTo>
                        <a:pt x="156" y="0"/>
                      </a:moveTo>
                      <a:cubicBezTo>
                        <a:pt x="96" y="0"/>
                        <a:pt x="30" y="23"/>
                        <a:pt x="19" y="64"/>
                      </a:cubicBezTo>
                      <a:cubicBezTo>
                        <a:pt x="6" y="168"/>
                        <a:pt x="19" y="273"/>
                        <a:pt x="49" y="371"/>
                      </a:cubicBezTo>
                      <a:cubicBezTo>
                        <a:pt x="80" y="476"/>
                        <a:pt x="0" y="703"/>
                        <a:pt x="6" y="777"/>
                      </a:cubicBezTo>
                      <a:cubicBezTo>
                        <a:pt x="11" y="809"/>
                        <a:pt x="46" y="823"/>
                        <a:pt x="91" y="823"/>
                      </a:cubicBezTo>
                      <a:cubicBezTo>
                        <a:pt x="158" y="823"/>
                        <a:pt x="247" y="791"/>
                        <a:pt x="295" y="740"/>
                      </a:cubicBezTo>
                      <a:cubicBezTo>
                        <a:pt x="375" y="654"/>
                        <a:pt x="277" y="598"/>
                        <a:pt x="265" y="482"/>
                      </a:cubicBezTo>
                      <a:cubicBezTo>
                        <a:pt x="246" y="371"/>
                        <a:pt x="301" y="88"/>
                        <a:pt x="252" y="33"/>
                      </a:cubicBezTo>
                      <a:cubicBezTo>
                        <a:pt x="235" y="11"/>
                        <a:pt x="197" y="0"/>
                        <a:pt x="15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3" name="Google Shape;9913;p63"/>
                <p:cNvSpPr/>
                <p:nvPr/>
              </p:nvSpPr>
              <p:spPr>
                <a:xfrm>
                  <a:off x="5253025" y="2862075"/>
                  <a:ext cx="7550" cy="21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" h="854" extrusionOk="0">
                      <a:moveTo>
                        <a:pt x="182" y="0"/>
                      </a:moveTo>
                      <a:cubicBezTo>
                        <a:pt x="126" y="0"/>
                        <a:pt x="63" y="23"/>
                        <a:pt x="56" y="63"/>
                      </a:cubicBezTo>
                      <a:cubicBezTo>
                        <a:pt x="38" y="137"/>
                        <a:pt x="117" y="383"/>
                        <a:pt x="93" y="512"/>
                      </a:cubicBezTo>
                      <a:cubicBezTo>
                        <a:pt x="68" y="635"/>
                        <a:pt x="1" y="733"/>
                        <a:pt x="44" y="807"/>
                      </a:cubicBezTo>
                      <a:cubicBezTo>
                        <a:pt x="65" y="838"/>
                        <a:pt x="105" y="853"/>
                        <a:pt x="147" y="853"/>
                      </a:cubicBezTo>
                      <a:cubicBezTo>
                        <a:pt x="204" y="853"/>
                        <a:pt x="263" y="826"/>
                        <a:pt x="277" y="776"/>
                      </a:cubicBezTo>
                      <a:cubicBezTo>
                        <a:pt x="302" y="684"/>
                        <a:pt x="228" y="592"/>
                        <a:pt x="247" y="475"/>
                      </a:cubicBezTo>
                      <a:cubicBezTo>
                        <a:pt x="259" y="352"/>
                        <a:pt x="296" y="88"/>
                        <a:pt x="271" y="33"/>
                      </a:cubicBezTo>
                      <a:cubicBezTo>
                        <a:pt x="256" y="10"/>
                        <a:pt x="221" y="0"/>
                        <a:pt x="18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4" name="Google Shape;9914;p63"/>
                <p:cNvSpPr/>
                <p:nvPr/>
              </p:nvSpPr>
              <p:spPr>
                <a:xfrm>
                  <a:off x="5244425" y="2863800"/>
                  <a:ext cx="6175" cy="1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7" h="782" extrusionOk="0">
                      <a:moveTo>
                        <a:pt x="130" y="0"/>
                      </a:moveTo>
                      <a:cubicBezTo>
                        <a:pt x="93" y="7"/>
                        <a:pt x="62" y="25"/>
                        <a:pt x="43" y="62"/>
                      </a:cubicBezTo>
                      <a:cubicBezTo>
                        <a:pt x="31" y="99"/>
                        <a:pt x="25" y="136"/>
                        <a:pt x="31" y="173"/>
                      </a:cubicBezTo>
                      <a:cubicBezTo>
                        <a:pt x="37" y="283"/>
                        <a:pt x="80" y="400"/>
                        <a:pt x="56" y="504"/>
                      </a:cubicBezTo>
                      <a:cubicBezTo>
                        <a:pt x="43" y="554"/>
                        <a:pt x="19" y="603"/>
                        <a:pt x="13" y="652"/>
                      </a:cubicBezTo>
                      <a:cubicBezTo>
                        <a:pt x="0" y="701"/>
                        <a:pt x="19" y="750"/>
                        <a:pt x="68" y="775"/>
                      </a:cubicBezTo>
                      <a:cubicBezTo>
                        <a:pt x="79" y="779"/>
                        <a:pt x="90" y="781"/>
                        <a:pt x="101" y="781"/>
                      </a:cubicBezTo>
                      <a:cubicBezTo>
                        <a:pt x="138" y="781"/>
                        <a:pt x="172" y="758"/>
                        <a:pt x="191" y="720"/>
                      </a:cubicBezTo>
                      <a:cubicBezTo>
                        <a:pt x="209" y="670"/>
                        <a:pt x="209" y="621"/>
                        <a:pt x="197" y="572"/>
                      </a:cubicBezTo>
                      <a:cubicBezTo>
                        <a:pt x="185" y="523"/>
                        <a:pt x="173" y="474"/>
                        <a:pt x="173" y="425"/>
                      </a:cubicBezTo>
                      <a:cubicBezTo>
                        <a:pt x="173" y="314"/>
                        <a:pt x="246" y="209"/>
                        <a:pt x="228" y="105"/>
                      </a:cubicBezTo>
                      <a:cubicBezTo>
                        <a:pt x="228" y="50"/>
                        <a:pt x="185" y="7"/>
                        <a:pt x="1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5" name="Google Shape;9915;p63"/>
                <p:cNvSpPr/>
                <p:nvPr/>
              </p:nvSpPr>
              <p:spPr>
                <a:xfrm>
                  <a:off x="5235675" y="2863500"/>
                  <a:ext cx="5850" cy="1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" h="751" extrusionOk="0">
                      <a:moveTo>
                        <a:pt x="116" y="1"/>
                      </a:moveTo>
                      <a:cubicBezTo>
                        <a:pt x="104" y="1"/>
                        <a:pt x="92" y="3"/>
                        <a:pt x="80" y="6"/>
                      </a:cubicBezTo>
                      <a:cubicBezTo>
                        <a:pt x="37" y="37"/>
                        <a:pt x="12" y="92"/>
                        <a:pt x="25" y="142"/>
                      </a:cubicBezTo>
                      <a:cubicBezTo>
                        <a:pt x="25" y="240"/>
                        <a:pt x="68" y="338"/>
                        <a:pt x="49" y="437"/>
                      </a:cubicBezTo>
                      <a:cubicBezTo>
                        <a:pt x="43" y="498"/>
                        <a:pt x="12" y="553"/>
                        <a:pt x="6" y="615"/>
                      </a:cubicBezTo>
                      <a:cubicBezTo>
                        <a:pt x="0" y="670"/>
                        <a:pt x="31" y="744"/>
                        <a:pt x="86" y="750"/>
                      </a:cubicBezTo>
                      <a:cubicBezTo>
                        <a:pt x="90" y="751"/>
                        <a:pt x="95" y="751"/>
                        <a:pt x="99" y="751"/>
                      </a:cubicBezTo>
                      <a:cubicBezTo>
                        <a:pt x="143" y="751"/>
                        <a:pt x="180" y="722"/>
                        <a:pt x="197" y="682"/>
                      </a:cubicBezTo>
                      <a:cubicBezTo>
                        <a:pt x="209" y="633"/>
                        <a:pt x="209" y="590"/>
                        <a:pt x="197" y="547"/>
                      </a:cubicBezTo>
                      <a:cubicBezTo>
                        <a:pt x="184" y="498"/>
                        <a:pt x="172" y="455"/>
                        <a:pt x="172" y="406"/>
                      </a:cubicBezTo>
                      <a:cubicBezTo>
                        <a:pt x="178" y="357"/>
                        <a:pt x="191" y="301"/>
                        <a:pt x="209" y="252"/>
                      </a:cubicBezTo>
                      <a:cubicBezTo>
                        <a:pt x="234" y="197"/>
                        <a:pt x="234" y="142"/>
                        <a:pt x="221" y="80"/>
                      </a:cubicBezTo>
                      <a:cubicBezTo>
                        <a:pt x="207" y="31"/>
                        <a:pt x="164" y="1"/>
                        <a:pt x="11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6" name="Google Shape;9916;p63"/>
                <p:cNvSpPr/>
                <p:nvPr/>
              </p:nvSpPr>
              <p:spPr>
                <a:xfrm>
                  <a:off x="5227825" y="2862850"/>
                  <a:ext cx="6800" cy="16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2" h="656" extrusionOk="0">
                      <a:moveTo>
                        <a:pt x="184" y="1"/>
                      </a:moveTo>
                      <a:cubicBezTo>
                        <a:pt x="146" y="1"/>
                        <a:pt x="109" y="24"/>
                        <a:pt x="93" y="57"/>
                      </a:cubicBezTo>
                      <a:cubicBezTo>
                        <a:pt x="74" y="100"/>
                        <a:pt x="74" y="143"/>
                        <a:pt x="81" y="186"/>
                      </a:cubicBezTo>
                      <a:cubicBezTo>
                        <a:pt x="81" y="229"/>
                        <a:pt x="93" y="272"/>
                        <a:pt x="93" y="309"/>
                      </a:cubicBezTo>
                      <a:cubicBezTo>
                        <a:pt x="99" y="370"/>
                        <a:pt x="87" y="432"/>
                        <a:pt x="56" y="481"/>
                      </a:cubicBezTo>
                      <a:cubicBezTo>
                        <a:pt x="31" y="524"/>
                        <a:pt x="1" y="573"/>
                        <a:pt x="25" y="616"/>
                      </a:cubicBezTo>
                      <a:cubicBezTo>
                        <a:pt x="38" y="642"/>
                        <a:pt x="62" y="655"/>
                        <a:pt x="86" y="655"/>
                      </a:cubicBezTo>
                      <a:cubicBezTo>
                        <a:pt x="97" y="655"/>
                        <a:pt x="108" y="653"/>
                        <a:pt x="117" y="647"/>
                      </a:cubicBezTo>
                      <a:cubicBezTo>
                        <a:pt x="154" y="635"/>
                        <a:pt x="179" y="604"/>
                        <a:pt x="185" y="573"/>
                      </a:cubicBezTo>
                      <a:cubicBezTo>
                        <a:pt x="197" y="536"/>
                        <a:pt x="203" y="493"/>
                        <a:pt x="203" y="456"/>
                      </a:cubicBezTo>
                      <a:cubicBezTo>
                        <a:pt x="197" y="333"/>
                        <a:pt x="216" y="211"/>
                        <a:pt x="253" y="94"/>
                      </a:cubicBezTo>
                      <a:cubicBezTo>
                        <a:pt x="271" y="51"/>
                        <a:pt x="240" y="8"/>
                        <a:pt x="197" y="2"/>
                      </a:cubicBezTo>
                      <a:cubicBezTo>
                        <a:pt x="193" y="1"/>
                        <a:pt x="188" y="1"/>
                        <a:pt x="18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7" name="Google Shape;9917;p63"/>
                <p:cNvSpPr/>
                <p:nvPr/>
              </p:nvSpPr>
              <p:spPr>
                <a:xfrm>
                  <a:off x="5219375" y="2559325"/>
                  <a:ext cx="41050" cy="3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2" h="1345" extrusionOk="0">
                      <a:moveTo>
                        <a:pt x="526" y="0"/>
                      </a:moveTo>
                      <a:cubicBezTo>
                        <a:pt x="448" y="0"/>
                        <a:pt x="372" y="13"/>
                        <a:pt x="302" y="52"/>
                      </a:cubicBezTo>
                      <a:cubicBezTo>
                        <a:pt x="185" y="132"/>
                        <a:pt x="105" y="261"/>
                        <a:pt x="93" y="408"/>
                      </a:cubicBezTo>
                      <a:cubicBezTo>
                        <a:pt x="1" y="845"/>
                        <a:pt x="296" y="1275"/>
                        <a:pt x="744" y="1337"/>
                      </a:cubicBezTo>
                      <a:cubicBezTo>
                        <a:pt x="780" y="1342"/>
                        <a:pt x="816" y="1344"/>
                        <a:pt x="852" y="1344"/>
                      </a:cubicBezTo>
                      <a:cubicBezTo>
                        <a:pt x="1251" y="1344"/>
                        <a:pt x="1596" y="1036"/>
                        <a:pt x="1629" y="624"/>
                      </a:cubicBezTo>
                      <a:cubicBezTo>
                        <a:pt x="1642" y="519"/>
                        <a:pt x="1629" y="408"/>
                        <a:pt x="1580" y="316"/>
                      </a:cubicBezTo>
                      <a:cubicBezTo>
                        <a:pt x="1500" y="193"/>
                        <a:pt x="1377" y="107"/>
                        <a:pt x="1236" y="77"/>
                      </a:cubicBezTo>
                      <a:cubicBezTo>
                        <a:pt x="1095" y="52"/>
                        <a:pt x="947" y="34"/>
                        <a:pt x="806" y="27"/>
                      </a:cubicBezTo>
                      <a:cubicBezTo>
                        <a:pt x="713" y="17"/>
                        <a:pt x="618" y="0"/>
                        <a:pt x="52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8" name="Google Shape;9918;p63"/>
                <p:cNvSpPr/>
                <p:nvPr/>
              </p:nvSpPr>
              <p:spPr>
                <a:xfrm>
                  <a:off x="5208475" y="2128425"/>
                  <a:ext cx="208075" cy="11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23" h="4664" extrusionOk="0">
                      <a:moveTo>
                        <a:pt x="1584" y="1"/>
                      </a:moveTo>
                      <a:cubicBezTo>
                        <a:pt x="1329" y="1"/>
                        <a:pt x="1078" y="38"/>
                        <a:pt x="842" y="145"/>
                      </a:cubicBezTo>
                      <a:cubicBezTo>
                        <a:pt x="344" y="366"/>
                        <a:pt x="0" y="1024"/>
                        <a:pt x="283" y="1497"/>
                      </a:cubicBezTo>
                      <a:cubicBezTo>
                        <a:pt x="467" y="1792"/>
                        <a:pt x="824" y="1915"/>
                        <a:pt x="1094" y="2124"/>
                      </a:cubicBezTo>
                      <a:cubicBezTo>
                        <a:pt x="1531" y="2456"/>
                        <a:pt x="1758" y="2997"/>
                        <a:pt x="2004" y="3489"/>
                      </a:cubicBezTo>
                      <a:cubicBezTo>
                        <a:pt x="2256" y="3980"/>
                        <a:pt x="2600" y="4484"/>
                        <a:pt x="3123" y="4632"/>
                      </a:cubicBezTo>
                      <a:cubicBezTo>
                        <a:pt x="3196" y="4653"/>
                        <a:pt x="3274" y="4664"/>
                        <a:pt x="3352" y="4664"/>
                      </a:cubicBezTo>
                      <a:cubicBezTo>
                        <a:pt x="3680" y="4664"/>
                        <a:pt x="4015" y="4481"/>
                        <a:pt x="4069" y="4159"/>
                      </a:cubicBezTo>
                      <a:cubicBezTo>
                        <a:pt x="4137" y="3759"/>
                        <a:pt x="3774" y="3452"/>
                        <a:pt x="3498" y="3175"/>
                      </a:cubicBezTo>
                      <a:cubicBezTo>
                        <a:pt x="3153" y="2819"/>
                        <a:pt x="2889" y="2382"/>
                        <a:pt x="2735" y="1909"/>
                      </a:cubicBezTo>
                      <a:cubicBezTo>
                        <a:pt x="2705" y="1811"/>
                        <a:pt x="2680" y="1681"/>
                        <a:pt x="2760" y="1608"/>
                      </a:cubicBezTo>
                      <a:cubicBezTo>
                        <a:pt x="2790" y="1579"/>
                        <a:pt x="2823" y="1567"/>
                        <a:pt x="2858" y="1567"/>
                      </a:cubicBezTo>
                      <a:cubicBezTo>
                        <a:pt x="2967" y="1567"/>
                        <a:pt x="3090" y="1685"/>
                        <a:pt x="3160" y="1792"/>
                      </a:cubicBezTo>
                      <a:cubicBezTo>
                        <a:pt x="3460" y="2252"/>
                        <a:pt x="3803" y="3218"/>
                        <a:pt x="4164" y="3218"/>
                      </a:cubicBezTo>
                      <a:cubicBezTo>
                        <a:pt x="4165" y="3218"/>
                        <a:pt x="4166" y="3218"/>
                        <a:pt x="4168" y="3218"/>
                      </a:cubicBezTo>
                      <a:cubicBezTo>
                        <a:pt x="4536" y="3212"/>
                        <a:pt x="4862" y="2253"/>
                        <a:pt x="5157" y="1792"/>
                      </a:cubicBezTo>
                      <a:cubicBezTo>
                        <a:pt x="5227" y="1685"/>
                        <a:pt x="5350" y="1567"/>
                        <a:pt x="5459" y="1567"/>
                      </a:cubicBezTo>
                      <a:cubicBezTo>
                        <a:pt x="5494" y="1567"/>
                        <a:pt x="5527" y="1579"/>
                        <a:pt x="5557" y="1608"/>
                      </a:cubicBezTo>
                      <a:cubicBezTo>
                        <a:pt x="5637" y="1681"/>
                        <a:pt x="5612" y="1811"/>
                        <a:pt x="5581" y="1909"/>
                      </a:cubicBezTo>
                      <a:cubicBezTo>
                        <a:pt x="5428" y="2382"/>
                        <a:pt x="5170" y="2819"/>
                        <a:pt x="4819" y="3175"/>
                      </a:cubicBezTo>
                      <a:cubicBezTo>
                        <a:pt x="4543" y="3452"/>
                        <a:pt x="4186" y="3765"/>
                        <a:pt x="4248" y="4159"/>
                      </a:cubicBezTo>
                      <a:cubicBezTo>
                        <a:pt x="4297" y="4477"/>
                        <a:pt x="4638" y="4663"/>
                        <a:pt x="4968" y="4663"/>
                      </a:cubicBezTo>
                      <a:cubicBezTo>
                        <a:pt x="5045" y="4663"/>
                        <a:pt x="5122" y="4653"/>
                        <a:pt x="5194" y="4632"/>
                      </a:cubicBezTo>
                      <a:cubicBezTo>
                        <a:pt x="5717" y="4484"/>
                        <a:pt x="6061" y="3980"/>
                        <a:pt x="6313" y="3489"/>
                      </a:cubicBezTo>
                      <a:cubicBezTo>
                        <a:pt x="6565" y="2997"/>
                        <a:pt x="6786" y="2456"/>
                        <a:pt x="7223" y="2124"/>
                      </a:cubicBezTo>
                      <a:cubicBezTo>
                        <a:pt x="7493" y="1915"/>
                        <a:pt x="7850" y="1792"/>
                        <a:pt x="8034" y="1497"/>
                      </a:cubicBezTo>
                      <a:cubicBezTo>
                        <a:pt x="8323" y="1024"/>
                        <a:pt x="7972" y="366"/>
                        <a:pt x="7475" y="145"/>
                      </a:cubicBezTo>
                      <a:cubicBezTo>
                        <a:pt x="7242" y="38"/>
                        <a:pt x="6991" y="1"/>
                        <a:pt x="6735" y="1"/>
                      </a:cubicBezTo>
                      <a:cubicBezTo>
                        <a:pt x="6444" y="1"/>
                        <a:pt x="6146" y="49"/>
                        <a:pt x="5858" y="102"/>
                      </a:cubicBezTo>
                      <a:cubicBezTo>
                        <a:pt x="5292" y="200"/>
                        <a:pt x="4727" y="311"/>
                        <a:pt x="4161" y="434"/>
                      </a:cubicBezTo>
                      <a:cubicBezTo>
                        <a:pt x="3596" y="311"/>
                        <a:pt x="3030" y="200"/>
                        <a:pt x="2459" y="102"/>
                      </a:cubicBezTo>
                      <a:cubicBezTo>
                        <a:pt x="2171" y="49"/>
                        <a:pt x="1875" y="1"/>
                        <a:pt x="158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9" name="Google Shape;9919;p63"/>
                <p:cNvSpPr/>
                <p:nvPr/>
              </p:nvSpPr>
              <p:spPr>
                <a:xfrm>
                  <a:off x="5166825" y="1818475"/>
                  <a:ext cx="53800" cy="203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2" h="8154" extrusionOk="0">
                      <a:moveTo>
                        <a:pt x="1589" y="0"/>
                      </a:moveTo>
                      <a:cubicBezTo>
                        <a:pt x="1274" y="0"/>
                        <a:pt x="885" y="222"/>
                        <a:pt x="873" y="544"/>
                      </a:cubicBezTo>
                      <a:cubicBezTo>
                        <a:pt x="849" y="1036"/>
                        <a:pt x="720" y="2739"/>
                        <a:pt x="701" y="3802"/>
                      </a:cubicBezTo>
                      <a:cubicBezTo>
                        <a:pt x="676" y="4866"/>
                        <a:pt x="443" y="6531"/>
                        <a:pt x="363" y="6974"/>
                      </a:cubicBezTo>
                      <a:cubicBezTo>
                        <a:pt x="277" y="7423"/>
                        <a:pt x="0" y="7552"/>
                        <a:pt x="43" y="7828"/>
                      </a:cubicBezTo>
                      <a:cubicBezTo>
                        <a:pt x="67" y="8003"/>
                        <a:pt x="451" y="8153"/>
                        <a:pt x="763" y="8153"/>
                      </a:cubicBezTo>
                      <a:cubicBezTo>
                        <a:pt x="945" y="8153"/>
                        <a:pt x="1102" y="8102"/>
                        <a:pt x="1150" y="7976"/>
                      </a:cubicBezTo>
                      <a:cubicBezTo>
                        <a:pt x="1273" y="7638"/>
                        <a:pt x="1033" y="6722"/>
                        <a:pt x="1027" y="6144"/>
                      </a:cubicBezTo>
                      <a:cubicBezTo>
                        <a:pt x="1021" y="5572"/>
                        <a:pt x="1512" y="1589"/>
                        <a:pt x="1678" y="1294"/>
                      </a:cubicBezTo>
                      <a:cubicBezTo>
                        <a:pt x="1807" y="1079"/>
                        <a:pt x="2152" y="569"/>
                        <a:pt x="1955" y="188"/>
                      </a:cubicBezTo>
                      <a:cubicBezTo>
                        <a:pt x="1891" y="58"/>
                        <a:pt x="1749" y="0"/>
                        <a:pt x="1589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0" name="Google Shape;9920;p63"/>
                <p:cNvSpPr/>
                <p:nvPr/>
              </p:nvSpPr>
              <p:spPr>
                <a:xfrm>
                  <a:off x="5132400" y="2022800"/>
                  <a:ext cx="67125" cy="18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5" h="7429" extrusionOk="0">
                      <a:moveTo>
                        <a:pt x="1790" y="707"/>
                      </a:moveTo>
                      <a:cubicBezTo>
                        <a:pt x="1882" y="707"/>
                        <a:pt x="1966" y="777"/>
                        <a:pt x="1955" y="885"/>
                      </a:cubicBezTo>
                      <a:cubicBezTo>
                        <a:pt x="1931" y="1069"/>
                        <a:pt x="1045" y="3767"/>
                        <a:pt x="935" y="4634"/>
                      </a:cubicBezTo>
                      <a:cubicBezTo>
                        <a:pt x="935" y="4634"/>
                        <a:pt x="1291" y="1542"/>
                        <a:pt x="1599" y="848"/>
                      </a:cubicBezTo>
                      <a:cubicBezTo>
                        <a:pt x="1641" y="749"/>
                        <a:pt x="1718" y="707"/>
                        <a:pt x="1790" y="707"/>
                      </a:cubicBezTo>
                      <a:close/>
                      <a:moveTo>
                        <a:pt x="1474" y="1"/>
                      </a:moveTo>
                      <a:cubicBezTo>
                        <a:pt x="1446" y="1"/>
                        <a:pt x="1426" y="11"/>
                        <a:pt x="1414" y="36"/>
                      </a:cubicBezTo>
                      <a:cubicBezTo>
                        <a:pt x="1070" y="780"/>
                        <a:pt x="0" y="7074"/>
                        <a:pt x="62" y="7296"/>
                      </a:cubicBezTo>
                      <a:cubicBezTo>
                        <a:pt x="90" y="7388"/>
                        <a:pt x="196" y="7428"/>
                        <a:pt x="320" y="7428"/>
                      </a:cubicBezTo>
                      <a:cubicBezTo>
                        <a:pt x="490" y="7428"/>
                        <a:pt x="694" y="7352"/>
                        <a:pt x="769" y="7234"/>
                      </a:cubicBezTo>
                      <a:cubicBezTo>
                        <a:pt x="898" y="7037"/>
                        <a:pt x="1371" y="5046"/>
                        <a:pt x="1715" y="3583"/>
                      </a:cubicBezTo>
                      <a:cubicBezTo>
                        <a:pt x="2045" y="2156"/>
                        <a:pt x="2685" y="162"/>
                        <a:pt x="2528" y="162"/>
                      </a:cubicBezTo>
                      <a:cubicBezTo>
                        <a:pt x="2524" y="162"/>
                        <a:pt x="2519" y="163"/>
                        <a:pt x="2514" y="165"/>
                      </a:cubicBezTo>
                      <a:cubicBezTo>
                        <a:pt x="2421" y="213"/>
                        <a:pt x="2327" y="232"/>
                        <a:pt x="2234" y="232"/>
                      </a:cubicBezTo>
                      <a:cubicBezTo>
                        <a:pt x="1908" y="232"/>
                        <a:pt x="1606" y="1"/>
                        <a:pt x="147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1" name="Google Shape;9921;p63"/>
                <p:cNvSpPr/>
                <p:nvPr/>
              </p:nvSpPr>
              <p:spPr>
                <a:xfrm>
                  <a:off x="5144375" y="2212375"/>
                  <a:ext cx="15100" cy="3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" h="1490" extrusionOk="0">
                      <a:moveTo>
                        <a:pt x="229" y="0"/>
                      </a:moveTo>
                      <a:cubicBezTo>
                        <a:pt x="161" y="0"/>
                        <a:pt x="96" y="35"/>
                        <a:pt x="62" y="94"/>
                      </a:cubicBezTo>
                      <a:cubicBezTo>
                        <a:pt x="19" y="167"/>
                        <a:pt x="1" y="260"/>
                        <a:pt x="13" y="346"/>
                      </a:cubicBezTo>
                      <a:cubicBezTo>
                        <a:pt x="19" y="542"/>
                        <a:pt x="87" y="739"/>
                        <a:pt x="75" y="942"/>
                      </a:cubicBezTo>
                      <a:cubicBezTo>
                        <a:pt x="69" y="1022"/>
                        <a:pt x="44" y="1102"/>
                        <a:pt x="44" y="1188"/>
                      </a:cubicBezTo>
                      <a:cubicBezTo>
                        <a:pt x="32" y="1268"/>
                        <a:pt x="56" y="1354"/>
                        <a:pt x="112" y="1415"/>
                      </a:cubicBezTo>
                      <a:cubicBezTo>
                        <a:pt x="161" y="1465"/>
                        <a:pt x="224" y="1489"/>
                        <a:pt x="289" y="1489"/>
                      </a:cubicBezTo>
                      <a:cubicBezTo>
                        <a:pt x="345" y="1489"/>
                        <a:pt x="401" y="1471"/>
                        <a:pt x="450" y="1434"/>
                      </a:cubicBezTo>
                      <a:cubicBezTo>
                        <a:pt x="548" y="1354"/>
                        <a:pt x="603" y="1231"/>
                        <a:pt x="603" y="1108"/>
                      </a:cubicBezTo>
                      <a:cubicBezTo>
                        <a:pt x="603" y="985"/>
                        <a:pt x="585" y="856"/>
                        <a:pt x="554" y="739"/>
                      </a:cubicBezTo>
                      <a:lnTo>
                        <a:pt x="431" y="241"/>
                      </a:lnTo>
                      <a:cubicBezTo>
                        <a:pt x="407" y="149"/>
                        <a:pt x="376" y="38"/>
                        <a:pt x="284" y="8"/>
                      </a:cubicBezTo>
                      <a:cubicBezTo>
                        <a:pt x="266" y="3"/>
                        <a:pt x="247" y="0"/>
                        <a:pt x="229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2" name="Google Shape;9922;p63"/>
                <p:cNvSpPr/>
                <p:nvPr/>
              </p:nvSpPr>
              <p:spPr>
                <a:xfrm>
                  <a:off x="5149150" y="2254150"/>
                  <a:ext cx="10000" cy="15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" h="624" extrusionOk="0">
                      <a:moveTo>
                        <a:pt x="211" y="0"/>
                      </a:moveTo>
                      <a:cubicBezTo>
                        <a:pt x="195" y="0"/>
                        <a:pt x="177" y="3"/>
                        <a:pt x="160" y="9"/>
                      </a:cubicBezTo>
                      <a:cubicBezTo>
                        <a:pt x="111" y="21"/>
                        <a:pt x="62" y="45"/>
                        <a:pt x="19" y="76"/>
                      </a:cubicBezTo>
                      <a:cubicBezTo>
                        <a:pt x="0" y="254"/>
                        <a:pt x="87" y="568"/>
                        <a:pt x="259" y="623"/>
                      </a:cubicBezTo>
                      <a:cubicBezTo>
                        <a:pt x="357" y="488"/>
                        <a:pt x="400" y="316"/>
                        <a:pt x="369" y="150"/>
                      </a:cubicBezTo>
                      <a:cubicBezTo>
                        <a:pt x="363" y="107"/>
                        <a:pt x="345" y="70"/>
                        <a:pt x="314" y="39"/>
                      </a:cubicBezTo>
                      <a:cubicBezTo>
                        <a:pt x="284" y="14"/>
                        <a:pt x="249" y="0"/>
                        <a:pt x="21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3" name="Google Shape;9923;p63"/>
                <p:cNvSpPr/>
                <p:nvPr/>
              </p:nvSpPr>
              <p:spPr>
                <a:xfrm>
                  <a:off x="5152825" y="2275925"/>
                  <a:ext cx="5875" cy="10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" h="417" extrusionOk="0">
                      <a:moveTo>
                        <a:pt x="91" y="0"/>
                      </a:moveTo>
                      <a:cubicBezTo>
                        <a:pt x="64" y="0"/>
                        <a:pt x="39" y="9"/>
                        <a:pt x="19" y="29"/>
                      </a:cubicBezTo>
                      <a:cubicBezTo>
                        <a:pt x="1" y="139"/>
                        <a:pt x="7" y="250"/>
                        <a:pt x="44" y="355"/>
                      </a:cubicBezTo>
                      <a:cubicBezTo>
                        <a:pt x="50" y="385"/>
                        <a:pt x="81" y="416"/>
                        <a:pt x="99" y="416"/>
                      </a:cubicBezTo>
                      <a:cubicBezTo>
                        <a:pt x="118" y="416"/>
                        <a:pt x="136" y="392"/>
                        <a:pt x="142" y="373"/>
                      </a:cubicBezTo>
                      <a:cubicBezTo>
                        <a:pt x="179" y="324"/>
                        <a:pt x="204" y="269"/>
                        <a:pt x="222" y="207"/>
                      </a:cubicBezTo>
                      <a:cubicBezTo>
                        <a:pt x="235" y="152"/>
                        <a:pt x="222" y="84"/>
                        <a:pt x="179" y="41"/>
                      </a:cubicBezTo>
                      <a:cubicBezTo>
                        <a:pt x="156" y="14"/>
                        <a:pt x="123" y="0"/>
                        <a:pt x="9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4" name="Google Shape;9924;p63"/>
                <p:cNvSpPr/>
                <p:nvPr/>
              </p:nvSpPr>
              <p:spPr>
                <a:xfrm>
                  <a:off x="5128250" y="2216675"/>
                  <a:ext cx="13550" cy="37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2" h="1484" extrusionOk="0">
                      <a:moveTo>
                        <a:pt x="293" y="1"/>
                      </a:moveTo>
                      <a:cubicBezTo>
                        <a:pt x="288" y="1"/>
                        <a:pt x="282" y="1"/>
                        <a:pt x="277" y="2"/>
                      </a:cubicBezTo>
                      <a:cubicBezTo>
                        <a:pt x="179" y="20"/>
                        <a:pt x="136" y="125"/>
                        <a:pt x="117" y="217"/>
                      </a:cubicBezTo>
                      <a:cubicBezTo>
                        <a:pt x="50" y="500"/>
                        <a:pt x="13" y="788"/>
                        <a:pt x="7" y="1077"/>
                      </a:cubicBezTo>
                      <a:cubicBezTo>
                        <a:pt x="1" y="1157"/>
                        <a:pt x="13" y="1243"/>
                        <a:pt x="37" y="1323"/>
                      </a:cubicBezTo>
                      <a:cubicBezTo>
                        <a:pt x="62" y="1403"/>
                        <a:pt x="130" y="1465"/>
                        <a:pt x="209" y="1483"/>
                      </a:cubicBezTo>
                      <a:cubicBezTo>
                        <a:pt x="214" y="1483"/>
                        <a:pt x="219" y="1483"/>
                        <a:pt x="224" y="1483"/>
                      </a:cubicBezTo>
                      <a:cubicBezTo>
                        <a:pt x="317" y="1483"/>
                        <a:pt x="402" y="1429"/>
                        <a:pt x="443" y="1348"/>
                      </a:cubicBezTo>
                      <a:cubicBezTo>
                        <a:pt x="480" y="1256"/>
                        <a:pt x="505" y="1163"/>
                        <a:pt x="505" y="1065"/>
                      </a:cubicBezTo>
                      <a:cubicBezTo>
                        <a:pt x="541" y="801"/>
                        <a:pt x="541" y="530"/>
                        <a:pt x="505" y="266"/>
                      </a:cubicBezTo>
                      <a:cubicBezTo>
                        <a:pt x="498" y="198"/>
                        <a:pt x="480" y="137"/>
                        <a:pt x="443" y="82"/>
                      </a:cubicBezTo>
                      <a:cubicBezTo>
                        <a:pt x="409" y="31"/>
                        <a:pt x="350" y="1"/>
                        <a:pt x="29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5" name="Google Shape;9925;p63"/>
                <p:cNvSpPr/>
                <p:nvPr/>
              </p:nvSpPr>
              <p:spPr>
                <a:xfrm>
                  <a:off x="5125650" y="2258950"/>
                  <a:ext cx="10000" cy="22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" h="912" extrusionOk="0">
                      <a:moveTo>
                        <a:pt x="215" y="1"/>
                      </a:moveTo>
                      <a:cubicBezTo>
                        <a:pt x="166" y="1"/>
                        <a:pt x="117" y="26"/>
                        <a:pt x="92" y="69"/>
                      </a:cubicBezTo>
                      <a:cubicBezTo>
                        <a:pt x="61" y="112"/>
                        <a:pt x="49" y="161"/>
                        <a:pt x="43" y="216"/>
                      </a:cubicBezTo>
                      <a:cubicBezTo>
                        <a:pt x="37" y="308"/>
                        <a:pt x="49" y="401"/>
                        <a:pt x="37" y="493"/>
                      </a:cubicBezTo>
                      <a:cubicBezTo>
                        <a:pt x="18" y="573"/>
                        <a:pt x="6" y="646"/>
                        <a:pt x="6" y="726"/>
                      </a:cubicBezTo>
                      <a:cubicBezTo>
                        <a:pt x="0" y="806"/>
                        <a:pt x="49" y="880"/>
                        <a:pt x="123" y="911"/>
                      </a:cubicBezTo>
                      <a:cubicBezTo>
                        <a:pt x="129" y="911"/>
                        <a:pt x="134" y="911"/>
                        <a:pt x="140" y="911"/>
                      </a:cubicBezTo>
                      <a:cubicBezTo>
                        <a:pt x="202" y="911"/>
                        <a:pt x="261" y="881"/>
                        <a:pt x="295" y="825"/>
                      </a:cubicBezTo>
                      <a:cubicBezTo>
                        <a:pt x="332" y="769"/>
                        <a:pt x="350" y="702"/>
                        <a:pt x="357" y="634"/>
                      </a:cubicBezTo>
                      <a:cubicBezTo>
                        <a:pt x="400" y="480"/>
                        <a:pt x="400" y="321"/>
                        <a:pt x="375" y="161"/>
                      </a:cubicBezTo>
                      <a:cubicBezTo>
                        <a:pt x="350" y="87"/>
                        <a:pt x="301" y="1"/>
                        <a:pt x="21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6" name="Google Shape;9926;p63"/>
                <p:cNvSpPr/>
                <p:nvPr/>
              </p:nvSpPr>
              <p:spPr>
                <a:xfrm>
                  <a:off x="5130875" y="2286450"/>
                  <a:ext cx="11225" cy="17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9" h="688" extrusionOk="0">
                      <a:moveTo>
                        <a:pt x="118" y="1"/>
                      </a:moveTo>
                      <a:cubicBezTo>
                        <a:pt x="55" y="1"/>
                        <a:pt x="6" y="48"/>
                        <a:pt x="0" y="112"/>
                      </a:cubicBezTo>
                      <a:cubicBezTo>
                        <a:pt x="0" y="173"/>
                        <a:pt x="25" y="235"/>
                        <a:pt x="68" y="278"/>
                      </a:cubicBezTo>
                      <a:cubicBezTo>
                        <a:pt x="104" y="327"/>
                        <a:pt x="141" y="376"/>
                        <a:pt x="172" y="432"/>
                      </a:cubicBezTo>
                      <a:cubicBezTo>
                        <a:pt x="197" y="499"/>
                        <a:pt x="221" y="561"/>
                        <a:pt x="246" y="616"/>
                      </a:cubicBezTo>
                      <a:cubicBezTo>
                        <a:pt x="271" y="658"/>
                        <a:pt x="316" y="688"/>
                        <a:pt x="357" y="688"/>
                      </a:cubicBezTo>
                      <a:cubicBezTo>
                        <a:pt x="377" y="688"/>
                        <a:pt x="396" y="681"/>
                        <a:pt x="412" y="665"/>
                      </a:cubicBezTo>
                      <a:cubicBezTo>
                        <a:pt x="436" y="641"/>
                        <a:pt x="449" y="604"/>
                        <a:pt x="436" y="567"/>
                      </a:cubicBezTo>
                      <a:cubicBezTo>
                        <a:pt x="430" y="530"/>
                        <a:pt x="412" y="493"/>
                        <a:pt x="393" y="462"/>
                      </a:cubicBezTo>
                      <a:cubicBezTo>
                        <a:pt x="326" y="358"/>
                        <a:pt x="270" y="247"/>
                        <a:pt x="234" y="136"/>
                      </a:cubicBezTo>
                      <a:cubicBezTo>
                        <a:pt x="209" y="81"/>
                        <a:pt x="184" y="20"/>
                        <a:pt x="129" y="1"/>
                      </a:cubicBezTo>
                      <a:cubicBezTo>
                        <a:pt x="125" y="1"/>
                        <a:pt x="121" y="1"/>
                        <a:pt x="11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7" name="Google Shape;9927;p63"/>
                <p:cNvSpPr/>
                <p:nvPr/>
              </p:nvSpPr>
              <p:spPr>
                <a:xfrm>
                  <a:off x="5141625" y="2306150"/>
                  <a:ext cx="5250" cy="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" h="320" extrusionOk="0">
                      <a:moveTo>
                        <a:pt x="56" y="0"/>
                      </a:moveTo>
                      <a:lnTo>
                        <a:pt x="56" y="0"/>
                      </a:lnTo>
                      <a:cubicBezTo>
                        <a:pt x="0" y="123"/>
                        <a:pt x="62" y="270"/>
                        <a:pt x="191" y="320"/>
                      </a:cubicBezTo>
                      <a:cubicBezTo>
                        <a:pt x="209" y="252"/>
                        <a:pt x="209" y="184"/>
                        <a:pt x="197" y="117"/>
                      </a:cubicBezTo>
                      <a:cubicBezTo>
                        <a:pt x="185" y="55"/>
                        <a:pt x="123" y="6"/>
                        <a:pt x="5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8" name="Google Shape;9928;p63"/>
                <p:cNvSpPr/>
                <p:nvPr/>
              </p:nvSpPr>
              <p:spPr>
                <a:xfrm>
                  <a:off x="5229575" y="1823150"/>
                  <a:ext cx="82950" cy="19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8" h="7852" extrusionOk="0">
                      <a:moveTo>
                        <a:pt x="2690" y="1"/>
                      </a:moveTo>
                      <a:cubicBezTo>
                        <a:pt x="2690" y="1"/>
                        <a:pt x="2770" y="4427"/>
                        <a:pt x="2690" y="4494"/>
                      </a:cubicBezTo>
                      <a:cubicBezTo>
                        <a:pt x="2617" y="4562"/>
                        <a:pt x="2211" y="4808"/>
                        <a:pt x="1701" y="5619"/>
                      </a:cubicBezTo>
                      <a:cubicBezTo>
                        <a:pt x="1209" y="6400"/>
                        <a:pt x="1068" y="7260"/>
                        <a:pt x="779" y="7315"/>
                      </a:cubicBezTo>
                      <a:cubicBezTo>
                        <a:pt x="771" y="7317"/>
                        <a:pt x="763" y="7318"/>
                        <a:pt x="755" y="7318"/>
                      </a:cubicBezTo>
                      <a:cubicBezTo>
                        <a:pt x="504" y="7318"/>
                        <a:pt x="249" y="6662"/>
                        <a:pt x="133" y="6662"/>
                      </a:cubicBezTo>
                      <a:cubicBezTo>
                        <a:pt x="121" y="6662"/>
                        <a:pt x="111" y="6668"/>
                        <a:pt x="103" y="6682"/>
                      </a:cubicBezTo>
                      <a:cubicBezTo>
                        <a:pt x="0" y="6839"/>
                        <a:pt x="223" y="7852"/>
                        <a:pt x="758" y="7852"/>
                      </a:cubicBezTo>
                      <a:cubicBezTo>
                        <a:pt x="769" y="7852"/>
                        <a:pt x="780" y="7851"/>
                        <a:pt x="791" y="7850"/>
                      </a:cubicBezTo>
                      <a:cubicBezTo>
                        <a:pt x="1350" y="7801"/>
                        <a:pt x="1695" y="6842"/>
                        <a:pt x="2002" y="6092"/>
                      </a:cubicBezTo>
                      <a:cubicBezTo>
                        <a:pt x="2309" y="5342"/>
                        <a:pt x="3317" y="4937"/>
                        <a:pt x="3317" y="4937"/>
                      </a:cubicBezTo>
                      <a:lnTo>
                        <a:pt x="3317" y="25"/>
                      </a:lnTo>
                      <a:cubicBezTo>
                        <a:pt x="2992" y="25"/>
                        <a:pt x="2691" y="1"/>
                        <a:pt x="269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9" name="Google Shape;9929;p63"/>
                <p:cNvSpPr/>
                <p:nvPr/>
              </p:nvSpPr>
              <p:spPr>
                <a:xfrm>
                  <a:off x="5231925" y="1823375"/>
                  <a:ext cx="68775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1" h="557" extrusionOk="0">
                      <a:moveTo>
                        <a:pt x="516" y="0"/>
                      </a:moveTo>
                      <a:cubicBezTo>
                        <a:pt x="137" y="0"/>
                        <a:pt x="1" y="197"/>
                        <a:pt x="82" y="312"/>
                      </a:cubicBezTo>
                      <a:cubicBezTo>
                        <a:pt x="150" y="411"/>
                        <a:pt x="1135" y="556"/>
                        <a:pt x="1963" y="556"/>
                      </a:cubicBezTo>
                      <a:cubicBezTo>
                        <a:pt x="2263" y="556"/>
                        <a:pt x="2542" y="537"/>
                        <a:pt x="2750" y="490"/>
                      </a:cubicBezTo>
                      <a:lnTo>
                        <a:pt x="2670" y="53"/>
                      </a:lnTo>
                      <a:cubicBezTo>
                        <a:pt x="2670" y="53"/>
                        <a:pt x="2459" y="56"/>
                        <a:pt x="2169" y="56"/>
                      </a:cubicBezTo>
                      <a:cubicBezTo>
                        <a:pt x="1686" y="56"/>
                        <a:pt x="984" y="49"/>
                        <a:pt x="673" y="10"/>
                      </a:cubicBezTo>
                      <a:cubicBezTo>
                        <a:pt x="616" y="3"/>
                        <a:pt x="564" y="0"/>
                        <a:pt x="51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0" name="Google Shape;9930;p63"/>
                <p:cNvSpPr/>
                <p:nvPr/>
              </p:nvSpPr>
              <p:spPr>
                <a:xfrm>
                  <a:off x="5273175" y="1794500"/>
                  <a:ext cx="35050" cy="10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2" h="402" extrusionOk="0">
                      <a:moveTo>
                        <a:pt x="244" y="0"/>
                      </a:moveTo>
                      <a:cubicBezTo>
                        <a:pt x="59" y="0"/>
                        <a:pt x="0" y="126"/>
                        <a:pt x="43" y="206"/>
                      </a:cubicBezTo>
                      <a:cubicBezTo>
                        <a:pt x="81" y="278"/>
                        <a:pt x="641" y="401"/>
                        <a:pt x="1074" y="401"/>
                      </a:cubicBezTo>
                      <a:cubicBezTo>
                        <a:pt x="1199" y="401"/>
                        <a:pt x="1313" y="391"/>
                        <a:pt x="1401" y="366"/>
                      </a:cubicBezTo>
                      <a:lnTo>
                        <a:pt x="1358" y="71"/>
                      </a:lnTo>
                      <a:cubicBezTo>
                        <a:pt x="1358" y="71"/>
                        <a:pt x="590" y="59"/>
                        <a:pt x="338" y="10"/>
                      </a:cubicBezTo>
                      <a:cubicBezTo>
                        <a:pt x="304" y="3"/>
                        <a:pt x="272" y="0"/>
                        <a:pt x="24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1" name="Google Shape;9931;p63"/>
                <p:cNvSpPr/>
                <p:nvPr/>
              </p:nvSpPr>
              <p:spPr>
                <a:xfrm>
                  <a:off x="5284975" y="1779250"/>
                  <a:ext cx="27250" cy="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0" h="370" extrusionOk="0">
                      <a:moveTo>
                        <a:pt x="181" y="1"/>
                      </a:moveTo>
                      <a:cubicBezTo>
                        <a:pt x="45" y="1"/>
                        <a:pt x="0" y="110"/>
                        <a:pt x="32" y="183"/>
                      </a:cubicBezTo>
                      <a:cubicBezTo>
                        <a:pt x="66" y="247"/>
                        <a:pt x="523" y="370"/>
                        <a:pt x="863" y="370"/>
                      </a:cubicBezTo>
                      <a:cubicBezTo>
                        <a:pt x="949" y="370"/>
                        <a:pt x="1027" y="362"/>
                        <a:pt x="1089" y="343"/>
                      </a:cubicBezTo>
                      <a:lnTo>
                        <a:pt x="1052" y="79"/>
                      </a:lnTo>
                      <a:cubicBezTo>
                        <a:pt x="1052" y="79"/>
                        <a:pt x="456" y="54"/>
                        <a:pt x="259" y="11"/>
                      </a:cubicBezTo>
                      <a:cubicBezTo>
                        <a:pt x="230" y="4"/>
                        <a:pt x="204" y="1"/>
                        <a:pt x="18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2" name="Google Shape;9932;p63"/>
                <p:cNvSpPr/>
                <p:nvPr/>
              </p:nvSpPr>
              <p:spPr>
                <a:xfrm>
                  <a:off x="5284950" y="1973650"/>
                  <a:ext cx="25275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1" h="340" extrusionOk="0">
                      <a:moveTo>
                        <a:pt x="176" y="1"/>
                      </a:moveTo>
                      <a:cubicBezTo>
                        <a:pt x="32" y="1"/>
                        <a:pt x="1" y="129"/>
                        <a:pt x="45" y="208"/>
                      </a:cubicBezTo>
                      <a:cubicBezTo>
                        <a:pt x="79" y="263"/>
                        <a:pt x="408" y="339"/>
                        <a:pt x="692" y="339"/>
                      </a:cubicBezTo>
                      <a:cubicBezTo>
                        <a:pt x="816" y="339"/>
                        <a:pt x="932" y="325"/>
                        <a:pt x="1010" y="287"/>
                      </a:cubicBezTo>
                      <a:lnTo>
                        <a:pt x="943" y="11"/>
                      </a:lnTo>
                      <a:cubicBezTo>
                        <a:pt x="943" y="11"/>
                        <a:pt x="740" y="20"/>
                        <a:pt x="541" y="20"/>
                      </a:cubicBezTo>
                      <a:cubicBezTo>
                        <a:pt x="417" y="20"/>
                        <a:pt x="294" y="16"/>
                        <a:pt x="223" y="5"/>
                      </a:cubicBezTo>
                      <a:cubicBezTo>
                        <a:pt x="207" y="2"/>
                        <a:pt x="191" y="1"/>
                        <a:pt x="17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3" name="Google Shape;9933;p63"/>
                <p:cNvSpPr/>
                <p:nvPr/>
              </p:nvSpPr>
              <p:spPr>
                <a:xfrm>
                  <a:off x="5284925" y="1991775"/>
                  <a:ext cx="25300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2" h="340" extrusionOk="0">
                      <a:moveTo>
                        <a:pt x="179" y="1"/>
                      </a:moveTo>
                      <a:cubicBezTo>
                        <a:pt x="38" y="1"/>
                        <a:pt x="1" y="130"/>
                        <a:pt x="40" y="208"/>
                      </a:cubicBezTo>
                      <a:cubicBezTo>
                        <a:pt x="74" y="263"/>
                        <a:pt x="406" y="340"/>
                        <a:pt x="691" y="340"/>
                      </a:cubicBezTo>
                      <a:cubicBezTo>
                        <a:pt x="816" y="340"/>
                        <a:pt x="933" y="325"/>
                        <a:pt x="1011" y="288"/>
                      </a:cubicBezTo>
                      <a:lnTo>
                        <a:pt x="944" y="11"/>
                      </a:lnTo>
                      <a:cubicBezTo>
                        <a:pt x="944" y="11"/>
                        <a:pt x="739" y="20"/>
                        <a:pt x="540" y="20"/>
                      </a:cubicBezTo>
                      <a:cubicBezTo>
                        <a:pt x="415" y="20"/>
                        <a:pt x="293" y="17"/>
                        <a:pt x="224" y="5"/>
                      </a:cubicBezTo>
                      <a:cubicBezTo>
                        <a:pt x="208" y="2"/>
                        <a:pt x="193" y="1"/>
                        <a:pt x="179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4" name="Google Shape;9934;p63"/>
                <p:cNvSpPr/>
                <p:nvPr/>
              </p:nvSpPr>
              <p:spPr>
                <a:xfrm>
                  <a:off x="5284800" y="2009925"/>
                  <a:ext cx="25425" cy="8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1" extrusionOk="0">
                      <a:moveTo>
                        <a:pt x="183" y="0"/>
                      </a:moveTo>
                      <a:cubicBezTo>
                        <a:pt x="42" y="0"/>
                        <a:pt x="1" y="129"/>
                        <a:pt x="51" y="207"/>
                      </a:cubicBezTo>
                      <a:cubicBezTo>
                        <a:pt x="85" y="266"/>
                        <a:pt x="408" y="340"/>
                        <a:pt x="690" y="340"/>
                      </a:cubicBezTo>
                      <a:cubicBezTo>
                        <a:pt x="817" y="340"/>
                        <a:pt x="936" y="325"/>
                        <a:pt x="1016" y="287"/>
                      </a:cubicBezTo>
                      <a:lnTo>
                        <a:pt x="949" y="10"/>
                      </a:lnTo>
                      <a:cubicBezTo>
                        <a:pt x="949" y="10"/>
                        <a:pt x="737" y="22"/>
                        <a:pt x="535" y="22"/>
                      </a:cubicBezTo>
                      <a:cubicBezTo>
                        <a:pt x="414" y="22"/>
                        <a:pt x="296" y="18"/>
                        <a:pt x="229" y="4"/>
                      </a:cubicBezTo>
                      <a:cubicBezTo>
                        <a:pt x="213" y="1"/>
                        <a:pt x="198" y="0"/>
                        <a:pt x="18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5" name="Google Shape;9935;p63"/>
                <p:cNvSpPr/>
                <p:nvPr/>
              </p:nvSpPr>
              <p:spPr>
                <a:xfrm>
                  <a:off x="5284800" y="2028050"/>
                  <a:ext cx="25425" cy="8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6" extrusionOk="0">
                      <a:moveTo>
                        <a:pt x="182" y="0"/>
                      </a:moveTo>
                      <a:cubicBezTo>
                        <a:pt x="37" y="0"/>
                        <a:pt x="0" y="129"/>
                        <a:pt x="45" y="207"/>
                      </a:cubicBezTo>
                      <a:cubicBezTo>
                        <a:pt x="79" y="267"/>
                        <a:pt x="410" y="345"/>
                        <a:pt x="696" y="345"/>
                      </a:cubicBezTo>
                      <a:cubicBezTo>
                        <a:pt x="820" y="345"/>
                        <a:pt x="936" y="331"/>
                        <a:pt x="1016" y="294"/>
                      </a:cubicBezTo>
                      <a:lnTo>
                        <a:pt x="949" y="11"/>
                      </a:lnTo>
                      <a:cubicBezTo>
                        <a:pt x="949" y="11"/>
                        <a:pt x="740" y="23"/>
                        <a:pt x="538" y="23"/>
                      </a:cubicBezTo>
                      <a:cubicBezTo>
                        <a:pt x="417" y="23"/>
                        <a:pt x="299" y="18"/>
                        <a:pt x="229" y="5"/>
                      </a:cubicBezTo>
                      <a:cubicBezTo>
                        <a:pt x="213" y="2"/>
                        <a:pt x="197" y="0"/>
                        <a:pt x="18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6" name="Google Shape;9936;p63"/>
                <p:cNvSpPr/>
                <p:nvPr/>
              </p:nvSpPr>
              <p:spPr>
                <a:xfrm>
                  <a:off x="5284800" y="2046175"/>
                  <a:ext cx="25425" cy="8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6" extrusionOk="0">
                      <a:moveTo>
                        <a:pt x="182" y="1"/>
                      </a:moveTo>
                      <a:cubicBezTo>
                        <a:pt x="37" y="1"/>
                        <a:pt x="0" y="130"/>
                        <a:pt x="45" y="208"/>
                      </a:cubicBezTo>
                      <a:cubicBezTo>
                        <a:pt x="79" y="268"/>
                        <a:pt x="410" y="346"/>
                        <a:pt x="696" y="346"/>
                      </a:cubicBezTo>
                      <a:cubicBezTo>
                        <a:pt x="820" y="346"/>
                        <a:pt x="936" y="331"/>
                        <a:pt x="1016" y="294"/>
                      </a:cubicBezTo>
                      <a:lnTo>
                        <a:pt x="949" y="11"/>
                      </a:lnTo>
                      <a:cubicBezTo>
                        <a:pt x="949" y="11"/>
                        <a:pt x="737" y="23"/>
                        <a:pt x="535" y="23"/>
                      </a:cubicBezTo>
                      <a:cubicBezTo>
                        <a:pt x="414" y="23"/>
                        <a:pt x="296" y="19"/>
                        <a:pt x="229" y="5"/>
                      </a:cubicBezTo>
                      <a:cubicBezTo>
                        <a:pt x="213" y="2"/>
                        <a:pt x="197" y="1"/>
                        <a:pt x="18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7" name="Google Shape;9937;p63"/>
                <p:cNvSpPr/>
                <p:nvPr/>
              </p:nvSpPr>
              <p:spPr>
                <a:xfrm>
                  <a:off x="5284825" y="2064425"/>
                  <a:ext cx="25400" cy="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342" extrusionOk="0">
                      <a:moveTo>
                        <a:pt x="174" y="1"/>
                      </a:moveTo>
                      <a:cubicBezTo>
                        <a:pt x="35" y="1"/>
                        <a:pt x="0" y="126"/>
                        <a:pt x="44" y="203"/>
                      </a:cubicBezTo>
                      <a:cubicBezTo>
                        <a:pt x="78" y="263"/>
                        <a:pt x="409" y="341"/>
                        <a:pt x="695" y="341"/>
                      </a:cubicBezTo>
                      <a:cubicBezTo>
                        <a:pt x="819" y="341"/>
                        <a:pt x="935" y="326"/>
                        <a:pt x="1015" y="289"/>
                      </a:cubicBezTo>
                      <a:lnTo>
                        <a:pt x="948" y="13"/>
                      </a:lnTo>
                      <a:cubicBezTo>
                        <a:pt x="948" y="13"/>
                        <a:pt x="743" y="22"/>
                        <a:pt x="544" y="22"/>
                      </a:cubicBezTo>
                      <a:cubicBezTo>
                        <a:pt x="419" y="22"/>
                        <a:pt x="297" y="18"/>
                        <a:pt x="228" y="6"/>
                      </a:cubicBezTo>
                      <a:cubicBezTo>
                        <a:pt x="209" y="2"/>
                        <a:pt x="190" y="1"/>
                        <a:pt x="17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8" name="Google Shape;9938;p63"/>
                <p:cNvSpPr/>
                <p:nvPr/>
              </p:nvSpPr>
              <p:spPr>
                <a:xfrm>
                  <a:off x="5284800" y="2082600"/>
                  <a:ext cx="25425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0" extrusionOk="0">
                      <a:moveTo>
                        <a:pt x="182" y="1"/>
                      </a:moveTo>
                      <a:cubicBezTo>
                        <a:pt x="37" y="1"/>
                        <a:pt x="0" y="129"/>
                        <a:pt x="45" y="208"/>
                      </a:cubicBezTo>
                      <a:cubicBezTo>
                        <a:pt x="79" y="263"/>
                        <a:pt x="408" y="340"/>
                        <a:pt x="694" y="340"/>
                      </a:cubicBezTo>
                      <a:cubicBezTo>
                        <a:pt x="819" y="340"/>
                        <a:pt x="936" y="325"/>
                        <a:pt x="1016" y="287"/>
                      </a:cubicBezTo>
                      <a:lnTo>
                        <a:pt x="942" y="11"/>
                      </a:lnTo>
                      <a:cubicBezTo>
                        <a:pt x="942" y="11"/>
                        <a:pt x="742" y="20"/>
                        <a:pt x="545" y="20"/>
                      </a:cubicBezTo>
                      <a:cubicBezTo>
                        <a:pt x="422" y="20"/>
                        <a:pt x="300" y="17"/>
                        <a:pt x="229" y="5"/>
                      </a:cubicBezTo>
                      <a:cubicBezTo>
                        <a:pt x="213" y="2"/>
                        <a:pt x="197" y="1"/>
                        <a:pt x="18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9" name="Google Shape;9939;p63"/>
                <p:cNvSpPr/>
                <p:nvPr/>
              </p:nvSpPr>
              <p:spPr>
                <a:xfrm>
                  <a:off x="5284825" y="2100700"/>
                  <a:ext cx="25400" cy="8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341" extrusionOk="0">
                      <a:moveTo>
                        <a:pt x="175" y="0"/>
                      </a:moveTo>
                      <a:cubicBezTo>
                        <a:pt x="35" y="0"/>
                        <a:pt x="0" y="131"/>
                        <a:pt x="44" y="203"/>
                      </a:cubicBezTo>
                      <a:cubicBezTo>
                        <a:pt x="78" y="263"/>
                        <a:pt x="409" y="341"/>
                        <a:pt x="695" y="341"/>
                      </a:cubicBezTo>
                      <a:cubicBezTo>
                        <a:pt x="819" y="341"/>
                        <a:pt x="935" y="326"/>
                        <a:pt x="1015" y="289"/>
                      </a:cubicBezTo>
                      <a:lnTo>
                        <a:pt x="941" y="12"/>
                      </a:lnTo>
                      <a:cubicBezTo>
                        <a:pt x="941" y="12"/>
                        <a:pt x="739" y="21"/>
                        <a:pt x="542" y="21"/>
                      </a:cubicBezTo>
                      <a:cubicBezTo>
                        <a:pt x="418" y="21"/>
                        <a:pt x="297" y="18"/>
                        <a:pt x="228" y="6"/>
                      </a:cubicBezTo>
                      <a:cubicBezTo>
                        <a:pt x="209" y="2"/>
                        <a:pt x="191" y="0"/>
                        <a:pt x="17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0" name="Google Shape;9940;p63"/>
                <p:cNvSpPr/>
                <p:nvPr/>
              </p:nvSpPr>
              <p:spPr>
                <a:xfrm>
                  <a:off x="5284800" y="2118875"/>
                  <a:ext cx="25425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0" extrusionOk="0">
                      <a:moveTo>
                        <a:pt x="177" y="0"/>
                      </a:moveTo>
                      <a:cubicBezTo>
                        <a:pt x="37" y="0"/>
                        <a:pt x="0" y="129"/>
                        <a:pt x="45" y="207"/>
                      </a:cubicBezTo>
                      <a:cubicBezTo>
                        <a:pt x="79" y="263"/>
                        <a:pt x="408" y="339"/>
                        <a:pt x="694" y="339"/>
                      </a:cubicBezTo>
                      <a:cubicBezTo>
                        <a:pt x="819" y="339"/>
                        <a:pt x="936" y="324"/>
                        <a:pt x="1016" y="287"/>
                      </a:cubicBezTo>
                      <a:lnTo>
                        <a:pt x="942" y="10"/>
                      </a:lnTo>
                      <a:cubicBezTo>
                        <a:pt x="942" y="10"/>
                        <a:pt x="740" y="20"/>
                        <a:pt x="541" y="20"/>
                      </a:cubicBezTo>
                      <a:cubicBezTo>
                        <a:pt x="417" y="20"/>
                        <a:pt x="294" y="16"/>
                        <a:pt x="223" y="4"/>
                      </a:cubicBezTo>
                      <a:cubicBezTo>
                        <a:pt x="207" y="1"/>
                        <a:pt x="192" y="0"/>
                        <a:pt x="177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1" name="Google Shape;9941;p63"/>
                <p:cNvSpPr/>
                <p:nvPr/>
              </p:nvSpPr>
              <p:spPr>
                <a:xfrm>
                  <a:off x="5218350" y="1840700"/>
                  <a:ext cx="83100" cy="17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4" h="697" extrusionOk="0">
                      <a:moveTo>
                        <a:pt x="305" y="1"/>
                      </a:moveTo>
                      <a:cubicBezTo>
                        <a:pt x="0" y="1"/>
                        <a:pt x="45" y="325"/>
                        <a:pt x="306" y="461"/>
                      </a:cubicBezTo>
                      <a:cubicBezTo>
                        <a:pt x="539" y="585"/>
                        <a:pt x="2067" y="696"/>
                        <a:pt x="2885" y="696"/>
                      </a:cubicBezTo>
                      <a:cubicBezTo>
                        <a:pt x="3082" y="696"/>
                        <a:pt x="3237" y="690"/>
                        <a:pt x="3324" y="676"/>
                      </a:cubicBezTo>
                      <a:lnTo>
                        <a:pt x="3275" y="295"/>
                      </a:lnTo>
                      <a:cubicBezTo>
                        <a:pt x="3275" y="295"/>
                        <a:pt x="1277" y="215"/>
                        <a:pt x="441" y="18"/>
                      </a:cubicBezTo>
                      <a:cubicBezTo>
                        <a:pt x="390" y="6"/>
                        <a:pt x="344" y="1"/>
                        <a:pt x="30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2" name="Google Shape;9942;p63"/>
                <p:cNvSpPr/>
                <p:nvPr/>
              </p:nvSpPr>
              <p:spPr>
                <a:xfrm>
                  <a:off x="5208600" y="1889900"/>
                  <a:ext cx="93475" cy="14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9" h="570" extrusionOk="0">
                      <a:moveTo>
                        <a:pt x="381" y="1"/>
                      </a:moveTo>
                      <a:cubicBezTo>
                        <a:pt x="0" y="1"/>
                        <a:pt x="73" y="367"/>
                        <a:pt x="382" y="490"/>
                      </a:cubicBezTo>
                      <a:cubicBezTo>
                        <a:pt x="522" y="546"/>
                        <a:pt x="1034" y="569"/>
                        <a:pt x="1621" y="569"/>
                      </a:cubicBezTo>
                      <a:cubicBezTo>
                        <a:pt x="2458" y="569"/>
                        <a:pt x="3450" y="522"/>
                        <a:pt x="3738" y="453"/>
                      </a:cubicBezTo>
                      <a:lnTo>
                        <a:pt x="3646" y="54"/>
                      </a:lnTo>
                      <a:cubicBezTo>
                        <a:pt x="3646" y="54"/>
                        <a:pt x="2912" y="85"/>
                        <a:pt x="2110" y="85"/>
                      </a:cubicBezTo>
                      <a:cubicBezTo>
                        <a:pt x="1522" y="85"/>
                        <a:pt x="897" y="68"/>
                        <a:pt x="499" y="11"/>
                      </a:cubicBezTo>
                      <a:cubicBezTo>
                        <a:pt x="456" y="4"/>
                        <a:pt x="417" y="1"/>
                        <a:pt x="38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3" name="Google Shape;9943;p63"/>
                <p:cNvSpPr/>
                <p:nvPr/>
              </p:nvSpPr>
              <p:spPr>
                <a:xfrm>
                  <a:off x="5210350" y="1863550"/>
                  <a:ext cx="94025" cy="1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1" h="779" extrusionOk="0">
                      <a:moveTo>
                        <a:pt x="381" y="0"/>
                      </a:moveTo>
                      <a:cubicBezTo>
                        <a:pt x="84" y="0"/>
                        <a:pt x="0" y="322"/>
                        <a:pt x="368" y="506"/>
                      </a:cubicBezTo>
                      <a:cubicBezTo>
                        <a:pt x="688" y="666"/>
                        <a:pt x="2231" y="779"/>
                        <a:pt x="3148" y="779"/>
                      </a:cubicBezTo>
                      <a:cubicBezTo>
                        <a:pt x="3428" y="779"/>
                        <a:pt x="3650" y="768"/>
                        <a:pt x="3761" y="745"/>
                      </a:cubicBezTo>
                      <a:lnTo>
                        <a:pt x="3687" y="278"/>
                      </a:lnTo>
                      <a:cubicBezTo>
                        <a:pt x="3687" y="278"/>
                        <a:pt x="3529" y="283"/>
                        <a:pt x="3276" y="283"/>
                      </a:cubicBezTo>
                      <a:cubicBezTo>
                        <a:pt x="2618" y="283"/>
                        <a:pt x="1323" y="251"/>
                        <a:pt x="515" y="20"/>
                      </a:cubicBezTo>
                      <a:cubicBezTo>
                        <a:pt x="467" y="7"/>
                        <a:pt x="422" y="0"/>
                        <a:pt x="38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4" name="Google Shape;9944;p63"/>
                <p:cNvSpPr/>
                <p:nvPr/>
              </p:nvSpPr>
              <p:spPr>
                <a:xfrm>
                  <a:off x="5213750" y="1912125"/>
                  <a:ext cx="91550" cy="1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2" h="576" extrusionOk="0">
                      <a:moveTo>
                        <a:pt x="3551" y="1"/>
                      </a:moveTo>
                      <a:cubicBezTo>
                        <a:pt x="3551" y="1"/>
                        <a:pt x="2511" y="131"/>
                        <a:pt x="1520" y="131"/>
                      </a:cubicBezTo>
                      <a:cubicBezTo>
                        <a:pt x="1148" y="131"/>
                        <a:pt x="784" y="113"/>
                        <a:pt x="484" y="62"/>
                      </a:cubicBezTo>
                      <a:cubicBezTo>
                        <a:pt x="453" y="58"/>
                        <a:pt x="424" y="55"/>
                        <a:pt x="397" y="55"/>
                      </a:cubicBezTo>
                      <a:cubicBezTo>
                        <a:pt x="74" y="55"/>
                        <a:pt x="0" y="369"/>
                        <a:pt x="385" y="505"/>
                      </a:cubicBezTo>
                      <a:cubicBezTo>
                        <a:pt x="527" y="555"/>
                        <a:pt x="899" y="575"/>
                        <a:pt x="1345" y="575"/>
                      </a:cubicBezTo>
                      <a:cubicBezTo>
                        <a:pt x="2215" y="575"/>
                        <a:pt x="3369" y="498"/>
                        <a:pt x="3662" y="413"/>
                      </a:cubicBezTo>
                      <a:lnTo>
                        <a:pt x="3551" y="1"/>
                      </a:ln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5" name="Google Shape;9945;p63"/>
                <p:cNvSpPr/>
                <p:nvPr/>
              </p:nvSpPr>
              <p:spPr>
                <a:xfrm>
                  <a:off x="5219325" y="1931650"/>
                  <a:ext cx="89675" cy="1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7" h="622" extrusionOk="0">
                      <a:moveTo>
                        <a:pt x="3469" y="0"/>
                      </a:moveTo>
                      <a:cubicBezTo>
                        <a:pt x="3469" y="0"/>
                        <a:pt x="2096" y="221"/>
                        <a:pt x="1019" y="221"/>
                      </a:cubicBezTo>
                      <a:cubicBezTo>
                        <a:pt x="825" y="221"/>
                        <a:pt x="641" y="214"/>
                        <a:pt x="476" y="197"/>
                      </a:cubicBezTo>
                      <a:cubicBezTo>
                        <a:pt x="455" y="195"/>
                        <a:pt x="435" y="194"/>
                        <a:pt x="416" y="194"/>
                      </a:cubicBezTo>
                      <a:cubicBezTo>
                        <a:pt x="84" y="194"/>
                        <a:pt x="0" y="486"/>
                        <a:pt x="390" y="591"/>
                      </a:cubicBezTo>
                      <a:cubicBezTo>
                        <a:pt x="469" y="612"/>
                        <a:pt x="621" y="621"/>
                        <a:pt x="818" y="621"/>
                      </a:cubicBezTo>
                      <a:cubicBezTo>
                        <a:pt x="1639" y="621"/>
                        <a:pt x="3239" y="460"/>
                        <a:pt x="3586" y="351"/>
                      </a:cubicBezTo>
                      <a:lnTo>
                        <a:pt x="3469" y="0"/>
                      </a:ln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6" name="Google Shape;9946;p63"/>
                <p:cNvSpPr/>
                <p:nvPr/>
              </p:nvSpPr>
              <p:spPr>
                <a:xfrm>
                  <a:off x="5221775" y="1955325"/>
                  <a:ext cx="63850" cy="1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4" h="514" extrusionOk="0">
                      <a:moveTo>
                        <a:pt x="2455" y="0"/>
                      </a:moveTo>
                      <a:cubicBezTo>
                        <a:pt x="2455" y="0"/>
                        <a:pt x="1638" y="141"/>
                        <a:pt x="910" y="141"/>
                      </a:cubicBezTo>
                      <a:cubicBezTo>
                        <a:pt x="700" y="141"/>
                        <a:pt x="496" y="129"/>
                        <a:pt x="323" y="98"/>
                      </a:cubicBezTo>
                      <a:cubicBezTo>
                        <a:pt x="302" y="95"/>
                        <a:pt x="283" y="93"/>
                        <a:pt x="264" y="93"/>
                      </a:cubicBezTo>
                      <a:cubicBezTo>
                        <a:pt x="38" y="93"/>
                        <a:pt x="0" y="359"/>
                        <a:pt x="273" y="467"/>
                      </a:cubicBezTo>
                      <a:cubicBezTo>
                        <a:pt x="357" y="500"/>
                        <a:pt x="547" y="513"/>
                        <a:pt x="784" y="513"/>
                      </a:cubicBezTo>
                      <a:cubicBezTo>
                        <a:pt x="1399" y="513"/>
                        <a:pt x="2332" y="422"/>
                        <a:pt x="2554" y="338"/>
                      </a:cubicBezTo>
                      <a:lnTo>
                        <a:pt x="2455" y="0"/>
                      </a:ln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7" name="Google Shape;9947;p63"/>
                <p:cNvSpPr/>
                <p:nvPr/>
              </p:nvSpPr>
              <p:spPr>
                <a:xfrm>
                  <a:off x="5229500" y="1975750"/>
                  <a:ext cx="42925" cy="10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7" h="428" extrusionOk="0">
                      <a:moveTo>
                        <a:pt x="1642" y="1"/>
                      </a:moveTo>
                      <a:cubicBezTo>
                        <a:pt x="1642" y="1"/>
                        <a:pt x="1217" y="78"/>
                        <a:pt x="781" y="78"/>
                      </a:cubicBezTo>
                      <a:cubicBezTo>
                        <a:pt x="580" y="78"/>
                        <a:pt x="376" y="62"/>
                        <a:pt x="210" y="13"/>
                      </a:cubicBezTo>
                      <a:cubicBezTo>
                        <a:pt x="194" y="8"/>
                        <a:pt x="178" y="6"/>
                        <a:pt x="164" y="6"/>
                      </a:cubicBezTo>
                      <a:cubicBezTo>
                        <a:pt x="15" y="6"/>
                        <a:pt x="1" y="251"/>
                        <a:pt x="186" y="357"/>
                      </a:cubicBezTo>
                      <a:cubicBezTo>
                        <a:pt x="271" y="407"/>
                        <a:pt x="509" y="428"/>
                        <a:pt x="773" y="428"/>
                      </a:cubicBezTo>
                      <a:cubicBezTo>
                        <a:pt x="1158" y="428"/>
                        <a:pt x="1600" y="385"/>
                        <a:pt x="1716" y="326"/>
                      </a:cubicBezTo>
                      <a:lnTo>
                        <a:pt x="1642" y="1"/>
                      </a:ln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8" name="Google Shape;9948;p63"/>
                <p:cNvSpPr/>
                <p:nvPr/>
              </p:nvSpPr>
              <p:spPr>
                <a:xfrm>
                  <a:off x="5296675" y="1774600"/>
                  <a:ext cx="15850" cy="49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" h="1993" extrusionOk="0">
                      <a:moveTo>
                        <a:pt x="228" y="1"/>
                      </a:moveTo>
                      <a:cubicBezTo>
                        <a:pt x="228" y="1"/>
                        <a:pt x="0" y="1162"/>
                        <a:pt x="0" y="1943"/>
                      </a:cubicBezTo>
                      <a:cubicBezTo>
                        <a:pt x="0" y="1943"/>
                        <a:pt x="280" y="1992"/>
                        <a:pt x="474" y="1992"/>
                      </a:cubicBezTo>
                      <a:cubicBezTo>
                        <a:pt x="544" y="1992"/>
                        <a:pt x="604" y="1986"/>
                        <a:pt x="633" y="1967"/>
                      </a:cubicBezTo>
                      <a:lnTo>
                        <a:pt x="633" y="93"/>
                      </a:lnTo>
                      <a:cubicBezTo>
                        <a:pt x="633" y="93"/>
                        <a:pt x="326" y="62"/>
                        <a:pt x="22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9" name="Google Shape;9949;p63"/>
                <p:cNvSpPr/>
                <p:nvPr/>
              </p:nvSpPr>
              <p:spPr>
                <a:xfrm>
                  <a:off x="5194025" y="1804725"/>
                  <a:ext cx="29825" cy="1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3" h="628" extrusionOk="0">
                      <a:moveTo>
                        <a:pt x="640" y="1"/>
                      </a:moveTo>
                      <a:cubicBezTo>
                        <a:pt x="454" y="1"/>
                        <a:pt x="270" y="75"/>
                        <a:pt x="136" y="209"/>
                      </a:cubicBezTo>
                      <a:cubicBezTo>
                        <a:pt x="62" y="277"/>
                        <a:pt x="13" y="369"/>
                        <a:pt x="0" y="474"/>
                      </a:cubicBezTo>
                      <a:cubicBezTo>
                        <a:pt x="136" y="393"/>
                        <a:pt x="287" y="353"/>
                        <a:pt x="437" y="353"/>
                      </a:cubicBezTo>
                      <a:cubicBezTo>
                        <a:pt x="641" y="353"/>
                        <a:pt x="843" y="427"/>
                        <a:pt x="1002" y="572"/>
                      </a:cubicBezTo>
                      <a:cubicBezTo>
                        <a:pt x="1031" y="595"/>
                        <a:pt x="1064" y="628"/>
                        <a:pt x="1098" y="628"/>
                      </a:cubicBezTo>
                      <a:cubicBezTo>
                        <a:pt x="1101" y="628"/>
                        <a:pt x="1104" y="628"/>
                        <a:pt x="1107" y="627"/>
                      </a:cubicBezTo>
                      <a:cubicBezTo>
                        <a:pt x="1168" y="621"/>
                        <a:pt x="1193" y="547"/>
                        <a:pt x="1193" y="486"/>
                      </a:cubicBezTo>
                      <a:cubicBezTo>
                        <a:pt x="1174" y="252"/>
                        <a:pt x="1002" y="56"/>
                        <a:pt x="769" y="13"/>
                      </a:cubicBezTo>
                      <a:cubicBezTo>
                        <a:pt x="726" y="4"/>
                        <a:pt x="683" y="1"/>
                        <a:pt x="64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0" name="Google Shape;9950;p63"/>
                <p:cNvSpPr/>
                <p:nvPr/>
              </p:nvSpPr>
              <p:spPr>
                <a:xfrm>
                  <a:off x="5219825" y="1800025"/>
                  <a:ext cx="83475" cy="18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39" h="754" extrusionOk="0">
                      <a:moveTo>
                        <a:pt x="373" y="0"/>
                      </a:moveTo>
                      <a:cubicBezTo>
                        <a:pt x="292" y="0"/>
                        <a:pt x="223" y="10"/>
                        <a:pt x="167" y="35"/>
                      </a:cubicBezTo>
                      <a:cubicBezTo>
                        <a:pt x="1" y="108"/>
                        <a:pt x="130" y="403"/>
                        <a:pt x="671" y="502"/>
                      </a:cubicBezTo>
                      <a:cubicBezTo>
                        <a:pt x="1047" y="567"/>
                        <a:pt x="1807" y="753"/>
                        <a:pt x="2511" y="753"/>
                      </a:cubicBezTo>
                      <a:cubicBezTo>
                        <a:pt x="2808" y="753"/>
                        <a:pt x="3095" y="720"/>
                        <a:pt x="3339" y="631"/>
                      </a:cubicBezTo>
                      <a:lnTo>
                        <a:pt x="3246" y="287"/>
                      </a:lnTo>
                      <a:cubicBezTo>
                        <a:pt x="3246" y="287"/>
                        <a:pt x="3050" y="370"/>
                        <a:pt x="2629" y="370"/>
                      </a:cubicBezTo>
                      <a:cubicBezTo>
                        <a:pt x="2477" y="370"/>
                        <a:pt x="2296" y="359"/>
                        <a:pt x="2085" y="330"/>
                      </a:cubicBezTo>
                      <a:cubicBezTo>
                        <a:pt x="1422" y="243"/>
                        <a:pt x="764" y="0"/>
                        <a:pt x="3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1" name="Google Shape;9951;p63"/>
                <p:cNvSpPr/>
                <p:nvPr/>
              </p:nvSpPr>
              <p:spPr>
                <a:xfrm>
                  <a:off x="5299425" y="1955325"/>
                  <a:ext cx="13100" cy="176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7057" extrusionOk="0">
                      <a:moveTo>
                        <a:pt x="523" y="0"/>
                      </a:moveTo>
                      <a:cubicBezTo>
                        <a:pt x="204" y="0"/>
                        <a:pt x="1" y="338"/>
                        <a:pt x="1" y="338"/>
                      </a:cubicBezTo>
                      <a:cubicBezTo>
                        <a:pt x="50" y="959"/>
                        <a:pt x="1" y="6921"/>
                        <a:pt x="1" y="6921"/>
                      </a:cubicBezTo>
                      <a:cubicBezTo>
                        <a:pt x="5" y="6921"/>
                        <a:pt x="8" y="6921"/>
                        <a:pt x="12" y="6921"/>
                      </a:cubicBezTo>
                      <a:cubicBezTo>
                        <a:pt x="182" y="6921"/>
                        <a:pt x="523" y="7056"/>
                        <a:pt x="523" y="7056"/>
                      </a:cubicBezTo>
                      <a:lnTo>
                        <a:pt x="523" y="0"/>
                      </a:ln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2" name="Google Shape;9952;p63"/>
                <p:cNvSpPr/>
                <p:nvPr/>
              </p:nvSpPr>
              <p:spPr>
                <a:xfrm>
                  <a:off x="5350000" y="2221050"/>
                  <a:ext cx="53950" cy="33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8" h="13407" extrusionOk="0">
                      <a:moveTo>
                        <a:pt x="1671" y="0"/>
                      </a:moveTo>
                      <a:cubicBezTo>
                        <a:pt x="1167" y="0"/>
                        <a:pt x="413" y="514"/>
                        <a:pt x="252" y="1339"/>
                      </a:cubicBezTo>
                      <a:cubicBezTo>
                        <a:pt x="129" y="1966"/>
                        <a:pt x="959" y="4836"/>
                        <a:pt x="842" y="6502"/>
                      </a:cubicBezTo>
                      <a:cubicBezTo>
                        <a:pt x="719" y="8174"/>
                        <a:pt x="0" y="12403"/>
                        <a:pt x="381" y="13054"/>
                      </a:cubicBezTo>
                      <a:cubicBezTo>
                        <a:pt x="528" y="13301"/>
                        <a:pt x="782" y="13407"/>
                        <a:pt x="1049" y="13407"/>
                      </a:cubicBezTo>
                      <a:cubicBezTo>
                        <a:pt x="1487" y="13407"/>
                        <a:pt x="1958" y="13121"/>
                        <a:pt x="2035" y="12704"/>
                      </a:cubicBezTo>
                      <a:cubicBezTo>
                        <a:pt x="2158" y="12034"/>
                        <a:pt x="1949" y="9920"/>
                        <a:pt x="1900" y="8549"/>
                      </a:cubicBezTo>
                      <a:cubicBezTo>
                        <a:pt x="1857" y="7172"/>
                        <a:pt x="2158" y="1996"/>
                        <a:pt x="2139" y="460"/>
                      </a:cubicBezTo>
                      <a:cubicBezTo>
                        <a:pt x="2135" y="143"/>
                        <a:pt x="1938" y="0"/>
                        <a:pt x="167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3" name="Google Shape;9953;p63"/>
                <p:cNvSpPr/>
                <p:nvPr/>
              </p:nvSpPr>
              <p:spPr>
                <a:xfrm>
                  <a:off x="5358900" y="2586575"/>
                  <a:ext cx="49825" cy="223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3" h="8954" extrusionOk="0">
                      <a:moveTo>
                        <a:pt x="1479" y="1683"/>
                      </a:moveTo>
                      <a:cubicBezTo>
                        <a:pt x="1483" y="1683"/>
                        <a:pt x="1486" y="1690"/>
                        <a:pt x="1488" y="1703"/>
                      </a:cubicBezTo>
                      <a:cubicBezTo>
                        <a:pt x="1609" y="2494"/>
                        <a:pt x="959" y="6859"/>
                        <a:pt x="732" y="6859"/>
                      </a:cubicBezTo>
                      <a:cubicBezTo>
                        <a:pt x="728" y="6859"/>
                        <a:pt x="724" y="6857"/>
                        <a:pt x="720" y="6854"/>
                      </a:cubicBezTo>
                      <a:cubicBezTo>
                        <a:pt x="512" y="6700"/>
                        <a:pt x="1364" y="1683"/>
                        <a:pt x="1479" y="1683"/>
                      </a:cubicBezTo>
                      <a:close/>
                      <a:moveTo>
                        <a:pt x="1931" y="1"/>
                      </a:moveTo>
                      <a:cubicBezTo>
                        <a:pt x="1931" y="1"/>
                        <a:pt x="1591" y="496"/>
                        <a:pt x="1092" y="496"/>
                      </a:cubicBezTo>
                      <a:cubicBezTo>
                        <a:pt x="1067" y="496"/>
                        <a:pt x="1041" y="495"/>
                        <a:pt x="1015" y="493"/>
                      </a:cubicBezTo>
                      <a:cubicBezTo>
                        <a:pt x="575" y="453"/>
                        <a:pt x="381" y="179"/>
                        <a:pt x="243" y="179"/>
                      </a:cubicBezTo>
                      <a:cubicBezTo>
                        <a:pt x="209" y="179"/>
                        <a:pt x="178" y="195"/>
                        <a:pt x="148" y="234"/>
                      </a:cubicBezTo>
                      <a:cubicBezTo>
                        <a:pt x="1" y="431"/>
                        <a:pt x="376" y="1279"/>
                        <a:pt x="394" y="2078"/>
                      </a:cubicBezTo>
                      <a:cubicBezTo>
                        <a:pt x="406" y="2877"/>
                        <a:pt x="204" y="8287"/>
                        <a:pt x="302" y="8612"/>
                      </a:cubicBezTo>
                      <a:cubicBezTo>
                        <a:pt x="370" y="8821"/>
                        <a:pt x="559" y="8954"/>
                        <a:pt x="715" y="8954"/>
                      </a:cubicBezTo>
                      <a:cubicBezTo>
                        <a:pt x="797" y="8954"/>
                        <a:pt x="870" y="8917"/>
                        <a:pt x="910" y="8834"/>
                      </a:cubicBezTo>
                      <a:cubicBezTo>
                        <a:pt x="1021" y="8594"/>
                        <a:pt x="1931" y="2798"/>
                        <a:pt x="1912" y="1919"/>
                      </a:cubicBezTo>
                      <a:cubicBezTo>
                        <a:pt x="1900" y="1040"/>
                        <a:pt x="1992" y="241"/>
                        <a:pt x="193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4" name="Google Shape;9954;p63"/>
                <p:cNvSpPr/>
                <p:nvPr/>
              </p:nvSpPr>
              <p:spPr>
                <a:xfrm>
                  <a:off x="5355675" y="2807700"/>
                  <a:ext cx="32250" cy="2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0" h="999" extrusionOk="0">
                      <a:moveTo>
                        <a:pt x="296" y="1"/>
                      </a:moveTo>
                      <a:cubicBezTo>
                        <a:pt x="294" y="1"/>
                        <a:pt x="292" y="1"/>
                        <a:pt x="290" y="1"/>
                      </a:cubicBezTo>
                      <a:cubicBezTo>
                        <a:pt x="148" y="19"/>
                        <a:pt x="1" y="462"/>
                        <a:pt x="62" y="622"/>
                      </a:cubicBezTo>
                      <a:cubicBezTo>
                        <a:pt x="112" y="738"/>
                        <a:pt x="167" y="790"/>
                        <a:pt x="287" y="790"/>
                      </a:cubicBezTo>
                      <a:cubicBezTo>
                        <a:pt x="332" y="790"/>
                        <a:pt x="385" y="783"/>
                        <a:pt x="449" y="769"/>
                      </a:cubicBezTo>
                      <a:cubicBezTo>
                        <a:pt x="471" y="765"/>
                        <a:pt x="493" y="763"/>
                        <a:pt x="514" y="763"/>
                      </a:cubicBezTo>
                      <a:cubicBezTo>
                        <a:pt x="728" y="763"/>
                        <a:pt x="921" y="969"/>
                        <a:pt x="1095" y="997"/>
                      </a:cubicBezTo>
                      <a:cubicBezTo>
                        <a:pt x="1101" y="998"/>
                        <a:pt x="1107" y="998"/>
                        <a:pt x="1113" y="998"/>
                      </a:cubicBezTo>
                      <a:cubicBezTo>
                        <a:pt x="1286" y="998"/>
                        <a:pt x="1290" y="477"/>
                        <a:pt x="1230" y="370"/>
                      </a:cubicBezTo>
                      <a:cubicBezTo>
                        <a:pt x="1186" y="290"/>
                        <a:pt x="1173" y="227"/>
                        <a:pt x="1086" y="227"/>
                      </a:cubicBezTo>
                      <a:cubicBezTo>
                        <a:pt x="1051" y="227"/>
                        <a:pt x="1005" y="237"/>
                        <a:pt x="941" y="259"/>
                      </a:cubicBezTo>
                      <a:cubicBezTo>
                        <a:pt x="918" y="267"/>
                        <a:pt x="895" y="271"/>
                        <a:pt x="870" y="271"/>
                      </a:cubicBezTo>
                      <a:cubicBezTo>
                        <a:pt x="662" y="271"/>
                        <a:pt x="405" y="1"/>
                        <a:pt x="29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5" name="Google Shape;9955;p63"/>
                <p:cNvSpPr/>
                <p:nvPr/>
              </p:nvSpPr>
              <p:spPr>
                <a:xfrm>
                  <a:off x="5354150" y="2830450"/>
                  <a:ext cx="11550" cy="28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" h="1145" extrusionOk="0">
                      <a:moveTo>
                        <a:pt x="196" y="1"/>
                      </a:moveTo>
                      <a:cubicBezTo>
                        <a:pt x="145" y="1"/>
                        <a:pt x="103" y="11"/>
                        <a:pt x="92" y="37"/>
                      </a:cubicBezTo>
                      <a:cubicBezTo>
                        <a:pt x="68" y="99"/>
                        <a:pt x="215" y="290"/>
                        <a:pt x="191" y="406"/>
                      </a:cubicBezTo>
                      <a:cubicBezTo>
                        <a:pt x="166" y="523"/>
                        <a:pt x="0" y="1009"/>
                        <a:pt x="62" y="1076"/>
                      </a:cubicBezTo>
                      <a:cubicBezTo>
                        <a:pt x="97" y="1118"/>
                        <a:pt x="173" y="1144"/>
                        <a:pt x="233" y="1144"/>
                      </a:cubicBezTo>
                      <a:cubicBezTo>
                        <a:pt x="278" y="1144"/>
                        <a:pt x="314" y="1129"/>
                        <a:pt x="314" y="1095"/>
                      </a:cubicBezTo>
                      <a:cubicBezTo>
                        <a:pt x="314" y="1015"/>
                        <a:pt x="338" y="468"/>
                        <a:pt x="351" y="406"/>
                      </a:cubicBezTo>
                      <a:cubicBezTo>
                        <a:pt x="369" y="345"/>
                        <a:pt x="461" y="87"/>
                        <a:pt x="387" y="44"/>
                      </a:cubicBezTo>
                      <a:cubicBezTo>
                        <a:pt x="345" y="19"/>
                        <a:pt x="263" y="1"/>
                        <a:pt x="19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6" name="Google Shape;9956;p63"/>
                <p:cNvSpPr/>
                <p:nvPr/>
              </p:nvSpPr>
              <p:spPr>
                <a:xfrm>
                  <a:off x="5363375" y="2831550"/>
                  <a:ext cx="8925" cy="2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" h="1151" extrusionOk="0">
                      <a:moveTo>
                        <a:pt x="180" y="1"/>
                      </a:moveTo>
                      <a:cubicBezTo>
                        <a:pt x="163" y="1"/>
                        <a:pt x="148" y="6"/>
                        <a:pt x="141" y="18"/>
                      </a:cubicBezTo>
                      <a:cubicBezTo>
                        <a:pt x="105" y="196"/>
                        <a:pt x="86" y="381"/>
                        <a:pt x="98" y="565"/>
                      </a:cubicBezTo>
                      <a:cubicBezTo>
                        <a:pt x="111" y="707"/>
                        <a:pt x="0" y="1038"/>
                        <a:pt x="31" y="1106"/>
                      </a:cubicBezTo>
                      <a:cubicBezTo>
                        <a:pt x="45" y="1135"/>
                        <a:pt x="108" y="1151"/>
                        <a:pt x="171" y="1151"/>
                      </a:cubicBezTo>
                      <a:cubicBezTo>
                        <a:pt x="241" y="1151"/>
                        <a:pt x="313" y="1132"/>
                        <a:pt x="326" y="1094"/>
                      </a:cubicBezTo>
                      <a:cubicBezTo>
                        <a:pt x="357" y="1026"/>
                        <a:pt x="283" y="823"/>
                        <a:pt x="270" y="639"/>
                      </a:cubicBezTo>
                      <a:cubicBezTo>
                        <a:pt x="252" y="461"/>
                        <a:pt x="344" y="147"/>
                        <a:pt x="314" y="86"/>
                      </a:cubicBezTo>
                      <a:cubicBezTo>
                        <a:pt x="296" y="37"/>
                        <a:pt x="227" y="1"/>
                        <a:pt x="18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7" name="Google Shape;9957;p63"/>
                <p:cNvSpPr/>
                <p:nvPr/>
              </p:nvSpPr>
              <p:spPr>
                <a:xfrm>
                  <a:off x="5372725" y="2833525"/>
                  <a:ext cx="7725" cy="2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9" h="1083" extrusionOk="0">
                      <a:moveTo>
                        <a:pt x="94" y="0"/>
                      </a:moveTo>
                      <a:cubicBezTo>
                        <a:pt x="59" y="0"/>
                        <a:pt x="25" y="11"/>
                        <a:pt x="19" y="37"/>
                      </a:cubicBezTo>
                      <a:cubicBezTo>
                        <a:pt x="1" y="197"/>
                        <a:pt x="13" y="363"/>
                        <a:pt x="38" y="523"/>
                      </a:cubicBezTo>
                      <a:cubicBezTo>
                        <a:pt x="69" y="603"/>
                        <a:pt x="7" y="953"/>
                        <a:pt x="38" y="1033"/>
                      </a:cubicBezTo>
                      <a:cubicBezTo>
                        <a:pt x="52" y="1067"/>
                        <a:pt x="97" y="1083"/>
                        <a:pt x="145" y="1083"/>
                      </a:cubicBezTo>
                      <a:cubicBezTo>
                        <a:pt x="201" y="1083"/>
                        <a:pt x="261" y="1061"/>
                        <a:pt x="278" y="1021"/>
                      </a:cubicBezTo>
                      <a:cubicBezTo>
                        <a:pt x="308" y="953"/>
                        <a:pt x="222" y="769"/>
                        <a:pt x="161" y="603"/>
                      </a:cubicBezTo>
                      <a:cubicBezTo>
                        <a:pt x="99" y="437"/>
                        <a:pt x="173" y="80"/>
                        <a:pt x="173" y="37"/>
                      </a:cubicBezTo>
                      <a:cubicBezTo>
                        <a:pt x="173" y="15"/>
                        <a:pt x="133" y="0"/>
                        <a:pt x="9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8" name="Google Shape;9958;p63"/>
                <p:cNvSpPr/>
                <p:nvPr/>
              </p:nvSpPr>
              <p:spPr>
                <a:xfrm>
                  <a:off x="5353400" y="2882075"/>
                  <a:ext cx="8150" cy="10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" h="419" extrusionOk="0">
                      <a:moveTo>
                        <a:pt x="67" y="0"/>
                      </a:moveTo>
                      <a:cubicBezTo>
                        <a:pt x="27" y="0"/>
                        <a:pt x="0" y="116"/>
                        <a:pt x="18" y="216"/>
                      </a:cubicBezTo>
                      <a:cubicBezTo>
                        <a:pt x="28" y="300"/>
                        <a:pt x="128" y="419"/>
                        <a:pt x="206" y="419"/>
                      </a:cubicBezTo>
                      <a:cubicBezTo>
                        <a:pt x="220" y="419"/>
                        <a:pt x="233" y="415"/>
                        <a:pt x="245" y="407"/>
                      </a:cubicBezTo>
                      <a:cubicBezTo>
                        <a:pt x="325" y="351"/>
                        <a:pt x="319" y="179"/>
                        <a:pt x="288" y="81"/>
                      </a:cubicBezTo>
                      <a:cubicBezTo>
                        <a:pt x="270" y="32"/>
                        <a:pt x="110" y="7"/>
                        <a:pt x="73" y="1"/>
                      </a:cubicBezTo>
                      <a:cubicBezTo>
                        <a:pt x="71" y="0"/>
                        <a:pt x="69" y="0"/>
                        <a:pt x="67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9" name="Google Shape;9959;p63"/>
                <p:cNvSpPr/>
                <p:nvPr/>
              </p:nvSpPr>
              <p:spPr>
                <a:xfrm>
                  <a:off x="5363675" y="2885275"/>
                  <a:ext cx="8625" cy="1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5" h="516" extrusionOk="0">
                      <a:moveTo>
                        <a:pt x="152" y="0"/>
                      </a:moveTo>
                      <a:cubicBezTo>
                        <a:pt x="113" y="0"/>
                        <a:pt x="74" y="15"/>
                        <a:pt x="43" y="45"/>
                      </a:cubicBezTo>
                      <a:cubicBezTo>
                        <a:pt x="6" y="162"/>
                        <a:pt x="0" y="291"/>
                        <a:pt x="25" y="414"/>
                      </a:cubicBezTo>
                      <a:cubicBezTo>
                        <a:pt x="54" y="476"/>
                        <a:pt x="116" y="516"/>
                        <a:pt x="183" y="516"/>
                      </a:cubicBezTo>
                      <a:cubicBezTo>
                        <a:pt x="202" y="516"/>
                        <a:pt x="221" y="513"/>
                        <a:pt x="240" y="506"/>
                      </a:cubicBezTo>
                      <a:cubicBezTo>
                        <a:pt x="345" y="481"/>
                        <a:pt x="338" y="223"/>
                        <a:pt x="302" y="106"/>
                      </a:cubicBezTo>
                      <a:cubicBezTo>
                        <a:pt x="279" y="38"/>
                        <a:pt x="216" y="0"/>
                        <a:pt x="15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0" name="Google Shape;9960;p63"/>
                <p:cNvSpPr/>
                <p:nvPr/>
              </p:nvSpPr>
              <p:spPr>
                <a:xfrm>
                  <a:off x="5374575" y="2886525"/>
                  <a:ext cx="7400" cy="13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" h="556" extrusionOk="0">
                      <a:moveTo>
                        <a:pt x="164" y="0"/>
                      </a:moveTo>
                      <a:cubicBezTo>
                        <a:pt x="128" y="0"/>
                        <a:pt x="92" y="17"/>
                        <a:pt x="68" y="50"/>
                      </a:cubicBezTo>
                      <a:cubicBezTo>
                        <a:pt x="19" y="179"/>
                        <a:pt x="1" y="321"/>
                        <a:pt x="13" y="462"/>
                      </a:cubicBezTo>
                      <a:cubicBezTo>
                        <a:pt x="27" y="536"/>
                        <a:pt x="61" y="555"/>
                        <a:pt x="103" y="555"/>
                      </a:cubicBezTo>
                      <a:cubicBezTo>
                        <a:pt x="135" y="555"/>
                        <a:pt x="173" y="544"/>
                        <a:pt x="210" y="536"/>
                      </a:cubicBezTo>
                      <a:cubicBezTo>
                        <a:pt x="296" y="511"/>
                        <a:pt x="296" y="173"/>
                        <a:pt x="271" y="87"/>
                      </a:cubicBezTo>
                      <a:cubicBezTo>
                        <a:pt x="261" y="30"/>
                        <a:pt x="213" y="0"/>
                        <a:pt x="16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1" name="Google Shape;9961;p63"/>
                <p:cNvSpPr/>
                <p:nvPr/>
              </p:nvSpPr>
              <p:spPr>
                <a:xfrm>
                  <a:off x="5384250" y="2885150"/>
                  <a:ext cx="7425" cy="1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" h="516" extrusionOk="0">
                      <a:moveTo>
                        <a:pt x="143" y="1"/>
                      </a:moveTo>
                      <a:cubicBezTo>
                        <a:pt x="114" y="1"/>
                        <a:pt x="85" y="12"/>
                        <a:pt x="62" y="38"/>
                      </a:cubicBezTo>
                      <a:cubicBezTo>
                        <a:pt x="1" y="93"/>
                        <a:pt x="26" y="431"/>
                        <a:pt x="62" y="480"/>
                      </a:cubicBezTo>
                      <a:cubicBezTo>
                        <a:pt x="82" y="503"/>
                        <a:pt x="106" y="515"/>
                        <a:pt x="132" y="515"/>
                      </a:cubicBezTo>
                      <a:cubicBezTo>
                        <a:pt x="162" y="515"/>
                        <a:pt x="195" y="498"/>
                        <a:pt x="228" y="462"/>
                      </a:cubicBezTo>
                      <a:cubicBezTo>
                        <a:pt x="296" y="400"/>
                        <a:pt x="271" y="130"/>
                        <a:pt x="247" y="68"/>
                      </a:cubicBezTo>
                      <a:cubicBezTo>
                        <a:pt x="225" y="25"/>
                        <a:pt x="184" y="1"/>
                        <a:pt x="14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2" name="Google Shape;9962;p63"/>
                <p:cNvSpPr/>
                <p:nvPr/>
              </p:nvSpPr>
              <p:spPr>
                <a:xfrm>
                  <a:off x="5391375" y="2881775"/>
                  <a:ext cx="6550" cy="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" h="370" extrusionOk="0">
                      <a:moveTo>
                        <a:pt x="170" y="1"/>
                      </a:moveTo>
                      <a:cubicBezTo>
                        <a:pt x="162" y="1"/>
                        <a:pt x="154" y="5"/>
                        <a:pt x="146" y="13"/>
                      </a:cubicBezTo>
                      <a:cubicBezTo>
                        <a:pt x="1" y="170"/>
                        <a:pt x="100" y="370"/>
                        <a:pt x="162" y="370"/>
                      </a:cubicBezTo>
                      <a:cubicBezTo>
                        <a:pt x="163" y="370"/>
                        <a:pt x="164" y="370"/>
                        <a:pt x="165" y="369"/>
                      </a:cubicBezTo>
                      <a:cubicBezTo>
                        <a:pt x="232" y="363"/>
                        <a:pt x="245" y="265"/>
                        <a:pt x="257" y="173"/>
                      </a:cubicBezTo>
                      <a:cubicBezTo>
                        <a:pt x="262" y="91"/>
                        <a:pt x="212" y="1"/>
                        <a:pt x="17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3" name="Google Shape;9963;p63"/>
                <p:cNvSpPr/>
                <p:nvPr/>
              </p:nvSpPr>
              <p:spPr>
                <a:xfrm>
                  <a:off x="5377950" y="2836575"/>
                  <a:ext cx="8500" cy="23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934" extrusionOk="0">
                      <a:moveTo>
                        <a:pt x="53" y="1"/>
                      </a:moveTo>
                      <a:cubicBezTo>
                        <a:pt x="43" y="1"/>
                        <a:pt x="36" y="5"/>
                        <a:pt x="32" y="14"/>
                      </a:cubicBezTo>
                      <a:cubicBezTo>
                        <a:pt x="1" y="131"/>
                        <a:pt x="1" y="254"/>
                        <a:pt x="32" y="370"/>
                      </a:cubicBezTo>
                      <a:cubicBezTo>
                        <a:pt x="69" y="462"/>
                        <a:pt x="142" y="893"/>
                        <a:pt x="192" y="917"/>
                      </a:cubicBezTo>
                      <a:cubicBezTo>
                        <a:pt x="214" y="928"/>
                        <a:pt x="235" y="933"/>
                        <a:pt x="254" y="933"/>
                      </a:cubicBezTo>
                      <a:cubicBezTo>
                        <a:pt x="288" y="933"/>
                        <a:pt x="315" y="919"/>
                        <a:pt x="327" y="899"/>
                      </a:cubicBezTo>
                      <a:cubicBezTo>
                        <a:pt x="339" y="874"/>
                        <a:pt x="241" y="641"/>
                        <a:pt x="204" y="536"/>
                      </a:cubicBezTo>
                      <a:cubicBezTo>
                        <a:pt x="173" y="389"/>
                        <a:pt x="155" y="241"/>
                        <a:pt x="155" y="88"/>
                      </a:cubicBezTo>
                      <a:cubicBezTo>
                        <a:pt x="155" y="54"/>
                        <a:pt x="90" y="1"/>
                        <a:pt x="5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4" name="Google Shape;9964;p63"/>
                <p:cNvSpPr/>
                <p:nvPr/>
              </p:nvSpPr>
              <p:spPr>
                <a:xfrm>
                  <a:off x="5383350" y="2840700"/>
                  <a:ext cx="9475" cy="17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" h="700" extrusionOk="0">
                      <a:moveTo>
                        <a:pt x="41" y="0"/>
                      </a:moveTo>
                      <a:cubicBezTo>
                        <a:pt x="21" y="0"/>
                        <a:pt x="10" y="35"/>
                        <a:pt x="6" y="70"/>
                      </a:cubicBezTo>
                      <a:cubicBezTo>
                        <a:pt x="0" y="125"/>
                        <a:pt x="197" y="636"/>
                        <a:pt x="215" y="685"/>
                      </a:cubicBezTo>
                      <a:cubicBezTo>
                        <a:pt x="220" y="695"/>
                        <a:pt x="231" y="699"/>
                        <a:pt x="247" y="699"/>
                      </a:cubicBezTo>
                      <a:cubicBezTo>
                        <a:pt x="295" y="699"/>
                        <a:pt x="378" y="656"/>
                        <a:pt x="369" y="623"/>
                      </a:cubicBezTo>
                      <a:cubicBezTo>
                        <a:pt x="363" y="586"/>
                        <a:pt x="160" y="205"/>
                        <a:pt x="98" y="76"/>
                      </a:cubicBezTo>
                      <a:cubicBezTo>
                        <a:pt x="75" y="20"/>
                        <a:pt x="55" y="0"/>
                        <a:pt x="4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5" name="Google Shape;9965;p63"/>
                <p:cNvSpPr/>
                <p:nvPr/>
              </p:nvSpPr>
              <p:spPr>
                <a:xfrm>
                  <a:off x="5352600" y="2860375"/>
                  <a:ext cx="9400" cy="2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824" extrusionOk="0">
                      <a:moveTo>
                        <a:pt x="217" y="0"/>
                      </a:moveTo>
                      <a:cubicBezTo>
                        <a:pt x="176" y="0"/>
                        <a:pt x="137" y="11"/>
                        <a:pt x="118" y="33"/>
                      </a:cubicBezTo>
                      <a:cubicBezTo>
                        <a:pt x="75" y="88"/>
                        <a:pt x="130" y="371"/>
                        <a:pt x="111" y="482"/>
                      </a:cubicBezTo>
                      <a:cubicBezTo>
                        <a:pt x="93" y="598"/>
                        <a:pt x="1" y="654"/>
                        <a:pt x="81" y="740"/>
                      </a:cubicBezTo>
                      <a:cubicBezTo>
                        <a:pt x="129" y="791"/>
                        <a:pt x="218" y="823"/>
                        <a:pt x="284" y="823"/>
                      </a:cubicBezTo>
                      <a:cubicBezTo>
                        <a:pt x="328" y="823"/>
                        <a:pt x="361" y="809"/>
                        <a:pt x="363" y="777"/>
                      </a:cubicBezTo>
                      <a:cubicBezTo>
                        <a:pt x="376" y="703"/>
                        <a:pt x="296" y="476"/>
                        <a:pt x="327" y="371"/>
                      </a:cubicBezTo>
                      <a:cubicBezTo>
                        <a:pt x="357" y="273"/>
                        <a:pt x="370" y="168"/>
                        <a:pt x="357" y="64"/>
                      </a:cubicBezTo>
                      <a:cubicBezTo>
                        <a:pt x="343" y="23"/>
                        <a:pt x="277" y="0"/>
                        <a:pt x="217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6" name="Google Shape;9966;p63"/>
                <p:cNvSpPr/>
                <p:nvPr/>
              </p:nvSpPr>
              <p:spPr>
                <a:xfrm>
                  <a:off x="5364450" y="2862075"/>
                  <a:ext cx="7700" cy="21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" h="854" extrusionOk="0">
                      <a:moveTo>
                        <a:pt x="124" y="0"/>
                      </a:moveTo>
                      <a:cubicBezTo>
                        <a:pt x="86" y="0"/>
                        <a:pt x="52" y="10"/>
                        <a:pt x="37" y="33"/>
                      </a:cubicBezTo>
                      <a:cubicBezTo>
                        <a:pt x="0" y="88"/>
                        <a:pt x="49" y="352"/>
                        <a:pt x="62" y="475"/>
                      </a:cubicBezTo>
                      <a:cubicBezTo>
                        <a:pt x="80" y="592"/>
                        <a:pt x="6" y="684"/>
                        <a:pt x="31" y="776"/>
                      </a:cubicBezTo>
                      <a:cubicBezTo>
                        <a:pt x="45" y="826"/>
                        <a:pt x="104" y="853"/>
                        <a:pt x="160" y="853"/>
                      </a:cubicBezTo>
                      <a:cubicBezTo>
                        <a:pt x="201" y="853"/>
                        <a:pt x="240" y="838"/>
                        <a:pt x="258" y="807"/>
                      </a:cubicBezTo>
                      <a:cubicBezTo>
                        <a:pt x="307" y="733"/>
                        <a:pt x="234" y="635"/>
                        <a:pt x="215" y="512"/>
                      </a:cubicBezTo>
                      <a:cubicBezTo>
                        <a:pt x="191" y="383"/>
                        <a:pt x="271" y="137"/>
                        <a:pt x="252" y="63"/>
                      </a:cubicBezTo>
                      <a:cubicBezTo>
                        <a:pt x="241" y="23"/>
                        <a:pt x="179" y="0"/>
                        <a:pt x="12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7" name="Google Shape;9967;p63"/>
                <p:cNvSpPr/>
                <p:nvPr/>
              </p:nvSpPr>
              <p:spPr>
                <a:xfrm>
                  <a:off x="5374275" y="2863800"/>
                  <a:ext cx="6325" cy="1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" h="782" extrusionOk="0">
                      <a:moveTo>
                        <a:pt x="117" y="0"/>
                      </a:moveTo>
                      <a:cubicBezTo>
                        <a:pt x="68" y="7"/>
                        <a:pt x="25" y="50"/>
                        <a:pt x="19" y="105"/>
                      </a:cubicBezTo>
                      <a:cubicBezTo>
                        <a:pt x="0" y="209"/>
                        <a:pt x="80" y="314"/>
                        <a:pt x="80" y="425"/>
                      </a:cubicBezTo>
                      <a:cubicBezTo>
                        <a:pt x="74" y="474"/>
                        <a:pt x="68" y="523"/>
                        <a:pt x="56" y="572"/>
                      </a:cubicBezTo>
                      <a:cubicBezTo>
                        <a:pt x="37" y="621"/>
                        <a:pt x="43" y="670"/>
                        <a:pt x="62" y="720"/>
                      </a:cubicBezTo>
                      <a:cubicBezTo>
                        <a:pt x="76" y="758"/>
                        <a:pt x="113" y="781"/>
                        <a:pt x="151" y="781"/>
                      </a:cubicBezTo>
                      <a:cubicBezTo>
                        <a:pt x="162" y="781"/>
                        <a:pt x="174" y="779"/>
                        <a:pt x="185" y="775"/>
                      </a:cubicBezTo>
                      <a:cubicBezTo>
                        <a:pt x="228" y="750"/>
                        <a:pt x="252" y="701"/>
                        <a:pt x="240" y="652"/>
                      </a:cubicBezTo>
                      <a:cubicBezTo>
                        <a:pt x="234" y="603"/>
                        <a:pt x="209" y="554"/>
                        <a:pt x="197" y="504"/>
                      </a:cubicBezTo>
                      <a:cubicBezTo>
                        <a:pt x="173" y="400"/>
                        <a:pt x="209" y="283"/>
                        <a:pt x="222" y="173"/>
                      </a:cubicBezTo>
                      <a:cubicBezTo>
                        <a:pt x="222" y="136"/>
                        <a:pt x="222" y="99"/>
                        <a:pt x="203" y="62"/>
                      </a:cubicBezTo>
                      <a:cubicBezTo>
                        <a:pt x="191" y="25"/>
                        <a:pt x="154" y="7"/>
                        <a:pt x="117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8" name="Google Shape;9968;p63"/>
                <p:cNvSpPr/>
                <p:nvPr/>
              </p:nvSpPr>
              <p:spPr>
                <a:xfrm>
                  <a:off x="5383350" y="2863500"/>
                  <a:ext cx="6000" cy="1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" h="751" extrusionOk="0">
                      <a:moveTo>
                        <a:pt x="118" y="1"/>
                      </a:moveTo>
                      <a:cubicBezTo>
                        <a:pt x="70" y="1"/>
                        <a:pt x="28" y="31"/>
                        <a:pt x="19" y="80"/>
                      </a:cubicBezTo>
                      <a:cubicBezTo>
                        <a:pt x="0" y="142"/>
                        <a:pt x="6" y="197"/>
                        <a:pt x="31" y="252"/>
                      </a:cubicBezTo>
                      <a:cubicBezTo>
                        <a:pt x="49" y="301"/>
                        <a:pt x="62" y="357"/>
                        <a:pt x="62" y="406"/>
                      </a:cubicBezTo>
                      <a:cubicBezTo>
                        <a:pt x="62" y="455"/>
                        <a:pt x="55" y="498"/>
                        <a:pt x="43" y="547"/>
                      </a:cubicBezTo>
                      <a:cubicBezTo>
                        <a:pt x="31" y="590"/>
                        <a:pt x="31" y="633"/>
                        <a:pt x="43" y="682"/>
                      </a:cubicBezTo>
                      <a:cubicBezTo>
                        <a:pt x="54" y="722"/>
                        <a:pt x="91" y="751"/>
                        <a:pt x="135" y="751"/>
                      </a:cubicBezTo>
                      <a:cubicBezTo>
                        <a:pt x="139" y="751"/>
                        <a:pt x="143" y="751"/>
                        <a:pt x="148" y="750"/>
                      </a:cubicBezTo>
                      <a:cubicBezTo>
                        <a:pt x="209" y="744"/>
                        <a:pt x="240" y="670"/>
                        <a:pt x="234" y="615"/>
                      </a:cubicBezTo>
                      <a:cubicBezTo>
                        <a:pt x="228" y="553"/>
                        <a:pt x="197" y="498"/>
                        <a:pt x="185" y="437"/>
                      </a:cubicBezTo>
                      <a:cubicBezTo>
                        <a:pt x="172" y="338"/>
                        <a:pt x="209" y="240"/>
                        <a:pt x="209" y="142"/>
                      </a:cubicBezTo>
                      <a:cubicBezTo>
                        <a:pt x="221" y="92"/>
                        <a:pt x="197" y="37"/>
                        <a:pt x="154" y="6"/>
                      </a:cubicBezTo>
                      <a:cubicBezTo>
                        <a:pt x="142" y="3"/>
                        <a:pt x="130" y="1"/>
                        <a:pt x="11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69" name="Google Shape;9969;p63"/>
                <p:cNvSpPr/>
                <p:nvPr/>
              </p:nvSpPr>
              <p:spPr>
                <a:xfrm>
                  <a:off x="5390400" y="2862850"/>
                  <a:ext cx="6650" cy="16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6" h="656" extrusionOk="0">
                      <a:moveTo>
                        <a:pt x="82" y="1"/>
                      </a:moveTo>
                      <a:cubicBezTo>
                        <a:pt x="77" y="1"/>
                        <a:pt x="73" y="1"/>
                        <a:pt x="68" y="2"/>
                      </a:cubicBezTo>
                      <a:cubicBezTo>
                        <a:pt x="25" y="8"/>
                        <a:pt x="1" y="51"/>
                        <a:pt x="13" y="94"/>
                      </a:cubicBezTo>
                      <a:cubicBezTo>
                        <a:pt x="50" y="211"/>
                        <a:pt x="68" y="340"/>
                        <a:pt x="68" y="463"/>
                      </a:cubicBezTo>
                      <a:cubicBezTo>
                        <a:pt x="68" y="499"/>
                        <a:pt x="75" y="536"/>
                        <a:pt x="81" y="573"/>
                      </a:cubicBezTo>
                      <a:cubicBezTo>
                        <a:pt x="93" y="604"/>
                        <a:pt x="118" y="635"/>
                        <a:pt x="148" y="647"/>
                      </a:cubicBezTo>
                      <a:cubicBezTo>
                        <a:pt x="160" y="653"/>
                        <a:pt x="171" y="655"/>
                        <a:pt x="182" y="655"/>
                      </a:cubicBezTo>
                      <a:cubicBezTo>
                        <a:pt x="207" y="655"/>
                        <a:pt x="230" y="642"/>
                        <a:pt x="247" y="616"/>
                      </a:cubicBezTo>
                      <a:cubicBezTo>
                        <a:pt x="265" y="573"/>
                        <a:pt x="234" y="524"/>
                        <a:pt x="210" y="481"/>
                      </a:cubicBezTo>
                      <a:cubicBezTo>
                        <a:pt x="185" y="432"/>
                        <a:pt x="173" y="370"/>
                        <a:pt x="173" y="309"/>
                      </a:cubicBezTo>
                      <a:cubicBezTo>
                        <a:pt x="173" y="272"/>
                        <a:pt x="185" y="229"/>
                        <a:pt x="191" y="186"/>
                      </a:cubicBezTo>
                      <a:cubicBezTo>
                        <a:pt x="198" y="143"/>
                        <a:pt x="191" y="100"/>
                        <a:pt x="173" y="57"/>
                      </a:cubicBezTo>
                      <a:cubicBezTo>
                        <a:pt x="156" y="24"/>
                        <a:pt x="120" y="1"/>
                        <a:pt x="8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0" name="Google Shape;9970;p63"/>
                <p:cNvSpPr/>
                <p:nvPr/>
              </p:nvSpPr>
              <p:spPr>
                <a:xfrm>
                  <a:off x="5364275" y="2559325"/>
                  <a:ext cx="40600" cy="32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4" h="1295" extrusionOk="0">
                      <a:moveTo>
                        <a:pt x="1120" y="0"/>
                      </a:moveTo>
                      <a:cubicBezTo>
                        <a:pt x="1028" y="0"/>
                        <a:pt x="933" y="17"/>
                        <a:pt x="843" y="27"/>
                      </a:cubicBezTo>
                      <a:cubicBezTo>
                        <a:pt x="702" y="34"/>
                        <a:pt x="554" y="52"/>
                        <a:pt x="413" y="77"/>
                      </a:cubicBezTo>
                      <a:cubicBezTo>
                        <a:pt x="271" y="107"/>
                        <a:pt x="148" y="193"/>
                        <a:pt x="69" y="316"/>
                      </a:cubicBezTo>
                      <a:cubicBezTo>
                        <a:pt x="19" y="408"/>
                        <a:pt x="1" y="519"/>
                        <a:pt x="19" y="624"/>
                      </a:cubicBezTo>
                      <a:cubicBezTo>
                        <a:pt x="76" y="1013"/>
                        <a:pt x="413" y="1294"/>
                        <a:pt x="796" y="1294"/>
                      </a:cubicBezTo>
                      <a:cubicBezTo>
                        <a:pt x="830" y="1294"/>
                        <a:pt x="864" y="1292"/>
                        <a:pt x="898" y="1287"/>
                      </a:cubicBezTo>
                      <a:cubicBezTo>
                        <a:pt x="1322" y="1226"/>
                        <a:pt x="1624" y="833"/>
                        <a:pt x="1562" y="408"/>
                      </a:cubicBezTo>
                      <a:cubicBezTo>
                        <a:pt x="1550" y="261"/>
                        <a:pt x="1470" y="132"/>
                        <a:pt x="1341" y="52"/>
                      </a:cubicBezTo>
                      <a:cubicBezTo>
                        <a:pt x="1273" y="13"/>
                        <a:pt x="1198" y="0"/>
                        <a:pt x="112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1" name="Google Shape;9971;p63"/>
                <p:cNvSpPr/>
                <p:nvPr/>
              </p:nvSpPr>
              <p:spPr>
                <a:xfrm>
                  <a:off x="5404400" y="1818475"/>
                  <a:ext cx="53800" cy="203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2" h="8154" extrusionOk="0">
                      <a:moveTo>
                        <a:pt x="560" y="0"/>
                      </a:moveTo>
                      <a:cubicBezTo>
                        <a:pt x="399" y="0"/>
                        <a:pt x="257" y="58"/>
                        <a:pt x="191" y="188"/>
                      </a:cubicBezTo>
                      <a:cubicBezTo>
                        <a:pt x="0" y="569"/>
                        <a:pt x="344" y="1079"/>
                        <a:pt x="467" y="1294"/>
                      </a:cubicBezTo>
                      <a:cubicBezTo>
                        <a:pt x="639" y="1589"/>
                        <a:pt x="1131" y="5572"/>
                        <a:pt x="1125" y="6144"/>
                      </a:cubicBezTo>
                      <a:cubicBezTo>
                        <a:pt x="1119" y="6722"/>
                        <a:pt x="873" y="7638"/>
                        <a:pt x="1002" y="7976"/>
                      </a:cubicBezTo>
                      <a:cubicBezTo>
                        <a:pt x="1050" y="8102"/>
                        <a:pt x="1206" y="8153"/>
                        <a:pt x="1387" y="8153"/>
                      </a:cubicBezTo>
                      <a:cubicBezTo>
                        <a:pt x="1698" y="8153"/>
                        <a:pt x="2081" y="8003"/>
                        <a:pt x="2109" y="7828"/>
                      </a:cubicBezTo>
                      <a:cubicBezTo>
                        <a:pt x="2152" y="7552"/>
                        <a:pt x="1875" y="7423"/>
                        <a:pt x="1789" y="6974"/>
                      </a:cubicBezTo>
                      <a:cubicBezTo>
                        <a:pt x="1703" y="6531"/>
                        <a:pt x="1469" y="4866"/>
                        <a:pt x="1451" y="3802"/>
                      </a:cubicBezTo>
                      <a:cubicBezTo>
                        <a:pt x="1426" y="2739"/>
                        <a:pt x="1297" y="1036"/>
                        <a:pt x="1279" y="544"/>
                      </a:cubicBezTo>
                      <a:cubicBezTo>
                        <a:pt x="1262" y="222"/>
                        <a:pt x="876" y="0"/>
                        <a:pt x="56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2" name="Google Shape;9972;p63"/>
                <p:cNvSpPr/>
                <p:nvPr/>
              </p:nvSpPr>
              <p:spPr>
                <a:xfrm>
                  <a:off x="5425475" y="2022800"/>
                  <a:ext cx="67000" cy="18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0" h="7429" extrusionOk="0">
                      <a:moveTo>
                        <a:pt x="896" y="707"/>
                      </a:moveTo>
                      <a:cubicBezTo>
                        <a:pt x="968" y="707"/>
                        <a:pt x="1044" y="749"/>
                        <a:pt x="1087" y="848"/>
                      </a:cubicBezTo>
                      <a:cubicBezTo>
                        <a:pt x="1395" y="1542"/>
                        <a:pt x="1745" y="4634"/>
                        <a:pt x="1745" y="4634"/>
                      </a:cubicBezTo>
                      <a:cubicBezTo>
                        <a:pt x="1640" y="3767"/>
                        <a:pt x="749" y="1075"/>
                        <a:pt x="731" y="885"/>
                      </a:cubicBezTo>
                      <a:cubicBezTo>
                        <a:pt x="720" y="777"/>
                        <a:pt x="804" y="707"/>
                        <a:pt x="896" y="707"/>
                      </a:cubicBezTo>
                      <a:close/>
                      <a:moveTo>
                        <a:pt x="1210" y="1"/>
                      </a:moveTo>
                      <a:cubicBezTo>
                        <a:pt x="1075" y="1"/>
                        <a:pt x="773" y="232"/>
                        <a:pt x="449" y="232"/>
                      </a:cubicBezTo>
                      <a:cubicBezTo>
                        <a:pt x="357" y="232"/>
                        <a:pt x="264" y="213"/>
                        <a:pt x="171" y="165"/>
                      </a:cubicBezTo>
                      <a:cubicBezTo>
                        <a:pt x="166" y="163"/>
                        <a:pt x="162" y="162"/>
                        <a:pt x="158" y="162"/>
                      </a:cubicBezTo>
                      <a:cubicBezTo>
                        <a:pt x="1" y="162"/>
                        <a:pt x="635" y="2156"/>
                        <a:pt x="971" y="3583"/>
                      </a:cubicBezTo>
                      <a:cubicBezTo>
                        <a:pt x="1309" y="5046"/>
                        <a:pt x="1788" y="7037"/>
                        <a:pt x="1911" y="7234"/>
                      </a:cubicBezTo>
                      <a:cubicBezTo>
                        <a:pt x="1986" y="7352"/>
                        <a:pt x="2191" y="7428"/>
                        <a:pt x="2363" y="7428"/>
                      </a:cubicBezTo>
                      <a:cubicBezTo>
                        <a:pt x="2486" y="7428"/>
                        <a:pt x="2592" y="7388"/>
                        <a:pt x="2618" y="7296"/>
                      </a:cubicBezTo>
                      <a:cubicBezTo>
                        <a:pt x="2679" y="7074"/>
                        <a:pt x="1616" y="780"/>
                        <a:pt x="1272" y="36"/>
                      </a:cubicBezTo>
                      <a:cubicBezTo>
                        <a:pt x="1259" y="11"/>
                        <a:pt x="1238" y="1"/>
                        <a:pt x="121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3" name="Google Shape;9973;p63"/>
                <p:cNvSpPr/>
                <p:nvPr/>
              </p:nvSpPr>
              <p:spPr>
                <a:xfrm>
                  <a:off x="5465400" y="2212350"/>
                  <a:ext cx="15075" cy="37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" h="1486" extrusionOk="0">
                      <a:moveTo>
                        <a:pt x="381" y="0"/>
                      </a:moveTo>
                      <a:cubicBezTo>
                        <a:pt x="363" y="0"/>
                        <a:pt x="344" y="3"/>
                        <a:pt x="326" y="9"/>
                      </a:cubicBezTo>
                      <a:cubicBezTo>
                        <a:pt x="234" y="39"/>
                        <a:pt x="197" y="150"/>
                        <a:pt x="179" y="242"/>
                      </a:cubicBezTo>
                      <a:lnTo>
                        <a:pt x="56" y="740"/>
                      </a:lnTo>
                      <a:cubicBezTo>
                        <a:pt x="19" y="857"/>
                        <a:pt x="0" y="980"/>
                        <a:pt x="7" y="1103"/>
                      </a:cubicBezTo>
                      <a:cubicBezTo>
                        <a:pt x="7" y="1232"/>
                        <a:pt x="62" y="1349"/>
                        <a:pt x="160" y="1435"/>
                      </a:cubicBezTo>
                      <a:cubicBezTo>
                        <a:pt x="206" y="1469"/>
                        <a:pt x="262" y="1486"/>
                        <a:pt x="318" y="1486"/>
                      </a:cubicBezTo>
                      <a:cubicBezTo>
                        <a:pt x="383" y="1486"/>
                        <a:pt x="449" y="1463"/>
                        <a:pt x="498" y="1416"/>
                      </a:cubicBezTo>
                      <a:cubicBezTo>
                        <a:pt x="548" y="1349"/>
                        <a:pt x="572" y="1269"/>
                        <a:pt x="566" y="1183"/>
                      </a:cubicBezTo>
                      <a:cubicBezTo>
                        <a:pt x="566" y="1103"/>
                        <a:pt x="541" y="1023"/>
                        <a:pt x="535" y="937"/>
                      </a:cubicBezTo>
                      <a:cubicBezTo>
                        <a:pt x="517" y="740"/>
                        <a:pt x="591" y="543"/>
                        <a:pt x="597" y="341"/>
                      </a:cubicBezTo>
                      <a:cubicBezTo>
                        <a:pt x="603" y="255"/>
                        <a:pt x="584" y="168"/>
                        <a:pt x="548" y="95"/>
                      </a:cubicBezTo>
                      <a:cubicBezTo>
                        <a:pt x="509" y="33"/>
                        <a:pt x="445" y="0"/>
                        <a:pt x="38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4" name="Google Shape;9974;p63"/>
                <p:cNvSpPr/>
                <p:nvPr/>
              </p:nvSpPr>
              <p:spPr>
                <a:xfrm>
                  <a:off x="5465850" y="2254150"/>
                  <a:ext cx="10025" cy="15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1" h="624" extrusionOk="0">
                      <a:moveTo>
                        <a:pt x="188" y="0"/>
                      </a:moveTo>
                      <a:cubicBezTo>
                        <a:pt x="152" y="0"/>
                        <a:pt x="117" y="14"/>
                        <a:pt x="87" y="39"/>
                      </a:cubicBezTo>
                      <a:cubicBezTo>
                        <a:pt x="56" y="70"/>
                        <a:pt x="38" y="107"/>
                        <a:pt x="32" y="150"/>
                      </a:cubicBezTo>
                      <a:cubicBezTo>
                        <a:pt x="1" y="316"/>
                        <a:pt x="38" y="488"/>
                        <a:pt x="142" y="623"/>
                      </a:cubicBezTo>
                      <a:cubicBezTo>
                        <a:pt x="314" y="568"/>
                        <a:pt x="400" y="254"/>
                        <a:pt x="376" y="76"/>
                      </a:cubicBezTo>
                      <a:cubicBezTo>
                        <a:pt x="333" y="45"/>
                        <a:pt x="284" y="21"/>
                        <a:pt x="234" y="9"/>
                      </a:cubicBezTo>
                      <a:cubicBezTo>
                        <a:pt x="219" y="3"/>
                        <a:pt x="203" y="0"/>
                        <a:pt x="18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5" name="Google Shape;9975;p63"/>
                <p:cNvSpPr/>
                <p:nvPr/>
              </p:nvSpPr>
              <p:spPr>
                <a:xfrm>
                  <a:off x="5466175" y="2275925"/>
                  <a:ext cx="5850" cy="10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" h="417" extrusionOk="0">
                      <a:moveTo>
                        <a:pt x="145" y="0"/>
                      </a:moveTo>
                      <a:cubicBezTo>
                        <a:pt x="112" y="0"/>
                        <a:pt x="79" y="14"/>
                        <a:pt x="56" y="41"/>
                      </a:cubicBezTo>
                      <a:cubicBezTo>
                        <a:pt x="19" y="84"/>
                        <a:pt x="0" y="152"/>
                        <a:pt x="19" y="207"/>
                      </a:cubicBezTo>
                      <a:cubicBezTo>
                        <a:pt x="37" y="269"/>
                        <a:pt x="62" y="324"/>
                        <a:pt x="92" y="373"/>
                      </a:cubicBezTo>
                      <a:cubicBezTo>
                        <a:pt x="105" y="392"/>
                        <a:pt x="117" y="416"/>
                        <a:pt x="142" y="416"/>
                      </a:cubicBezTo>
                      <a:cubicBezTo>
                        <a:pt x="160" y="416"/>
                        <a:pt x="185" y="385"/>
                        <a:pt x="197" y="355"/>
                      </a:cubicBezTo>
                      <a:cubicBezTo>
                        <a:pt x="228" y="250"/>
                        <a:pt x="234" y="139"/>
                        <a:pt x="221" y="29"/>
                      </a:cubicBezTo>
                      <a:cubicBezTo>
                        <a:pt x="199" y="9"/>
                        <a:pt x="172" y="0"/>
                        <a:pt x="14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6" name="Google Shape;9976;p63"/>
                <p:cNvSpPr/>
                <p:nvPr/>
              </p:nvSpPr>
              <p:spPr>
                <a:xfrm>
                  <a:off x="5483225" y="2216675"/>
                  <a:ext cx="13400" cy="37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6" h="1484" extrusionOk="0">
                      <a:moveTo>
                        <a:pt x="248" y="1"/>
                      </a:moveTo>
                      <a:cubicBezTo>
                        <a:pt x="187" y="1"/>
                        <a:pt x="133" y="31"/>
                        <a:pt x="99" y="82"/>
                      </a:cubicBezTo>
                      <a:cubicBezTo>
                        <a:pt x="62" y="137"/>
                        <a:pt x="37" y="198"/>
                        <a:pt x="31" y="266"/>
                      </a:cubicBezTo>
                      <a:cubicBezTo>
                        <a:pt x="0" y="530"/>
                        <a:pt x="0" y="801"/>
                        <a:pt x="31" y="1065"/>
                      </a:cubicBezTo>
                      <a:cubicBezTo>
                        <a:pt x="37" y="1163"/>
                        <a:pt x="56" y="1256"/>
                        <a:pt x="99" y="1348"/>
                      </a:cubicBezTo>
                      <a:cubicBezTo>
                        <a:pt x="140" y="1429"/>
                        <a:pt x="219" y="1483"/>
                        <a:pt x="311" y="1483"/>
                      </a:cubicBezTo>
                      <a:cubicBezTo>
                        <a:pt x="316" y="1483"/>
                        <a:pt x="321" y="1483"/>
                        <a:pt x="326" y="1483"/>
                      </a:cubicBezTo>
                      <a:cubicBezTo>
                        <a:pt x="412" y="1465"/>
                        <a:pt x="480" y="1403"/>
                        <a:pt x="505" y="1323"/>
                      </a:cubicBezTo>
                      <a:cubicBezTo>
                        <a:pt x="529" y="1243"/>
                        <a:pt x="535" y="1157"/>
                        <a:pt x="529" y="1077"/>
                      </a:cubicBezTo>
                      <a:cubicBezTo>
                        <a:pt x="529" y="788"/>
                        <a:pt x="492" y="500"/>
                        <a:pt x="425" y="217"/>
                      </a:cubicBezTo>
                      <a:cubicBezTo>
                        <a:pt x="400" y="125"/>
                        <a:pt x="357" y="20"/>
                        <a:pt x="265" y="2"/>
                      </a:cubicBezTo>
                      <a:cubicBezTo>
                        <a:pt x="259" y="1"/>
                        <a:pt x="253" y="1"/>
                        <a:pt x="24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7" name="Google Shape;9977;p63"/>
                <p:cNvSpPr/>
                <p:nvPr/>
              </p:nvSpPr>
              <p:spPr>
                <a:xfrm>
                  <a:off x="5489075" y="2258950"/>
                  <a:ext cx="10300" cy="22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2" h="912" extrusionOk="0">
                      <a:moveTo>
                        <a:pt x="191" y="1"/>
                      </a:moveTo>
                      <a:cubicBezTo>
                        <a:pt x="111" y="1"/>
                        <a:pt x="55" y="87"/>
                        <a:pt x="31" y="173"/>
                      </a:cubicBezTo>
                      <a:cubicBezTo>
                        <a:pt x="0" y="327"/>
                        <a:pt x="6" y="487"/>
                        <a:pt x="49" y="640"/>
                      </a:cubicBezTo>
                      <a:cubicBezTo>
                        <a:pt x="55" y="708"/>
                        <a:pt x="80" y="769"/>
                        <a:pt x="111" y="825"/>
                      </a:cubicBezTo>
                      <a:cubicBezTo>
                        <a:pt x="144" y="881"/>
                        <a:pt x="204" y="911"/>
                        <a:pt x="266" y="911"/>
                      </a:cubicBezTo>
                      <a:cubicBezTo>
                        <a:pt x="271" y="911"/>
                        <a:pt x="277" y="911"/>
                        <a:pt x="283" y="911"/>
                      </a:cubicBezTo>
                      <a:cubicBezTo>
                        <a:pt x="363" y="880"/>
                        <a:pt x="412" y="806"/>
                        <a:pt x="406" y="726"/>
                      </a:cubicBezTo>
                      <a:cubicBezTo>
                        <a:pt x="400" y="646"/>
                        <a:pt x="387" y="573"/>
                        <a:pt x="369" y="493"/>
                      </a:cubicBezTo>
                      <a:cubicBezTo>
                        <a:pt x="363" y="401"/>
                        <a:pt x="369" y="308"/>
                        <a:pt x="363" y="216"/>
                      </a:cubicBezTo>
                      <a:cubicBezTo>
                        <a:pt x="357" y="161"/>
                        <a:pt x="344" y="112"/>
                        <a:pt x="320" y="69"/>
                      </a:cubicBezTo>
                      <a:cubicBezTo>
                        <a:pt x="289" y="26"/>
                        <a:pt x="240" y="1"/>
                        <a:pt x="19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8" name="Google Shape;9978;p63"/>
                <p:cNvSpPr/>
                <p:nvPr/>
              </p:nvSpPr>
              <p:spPr>
                <a:xfrm>
                  <a:off x="5483075" y="2286450"/>
                  <a:ext cx="11075" cy="17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3" h="688" extrusionOk="0">
                      <a:moveTo>
                        <a:pt x="330" y="1"/>
                      </a:moveTo>
                      <a:cubicBezTo>
                        <a:pt x="327" y="1"/>
                        <a:pt x="323" y="1"/>
                        <a:pt x="320" y="1"/>
                      </a:cubicBezTo>
                      <a:cubicBezTo>
                        <a:pt x="259" y="20"/>
                        <a:pt x="234" y="81"/>
                        <a:pt x="215" y="136"/>
                      </a:cubicBezTo>
                      <a:cubicBezTo>
                        <a:pt x="172" y="247"/>
                        <a:pt x="117" y="358"/>
                        <a:pt x="56" y="462"/>
                      </a:cubicBezTo>
                      <a:cubicBezTo>
                        <a:pt x="37" y="493"/>
                        <a:pt x="19" y="530"/>
                        <a:pt x="6" y="567"/>
                      </a:cubicBezTo>
                      <a:cubicBezTo>
                        <a:pt x="0" y="604"/>
                        <a:pt x="6" y="641"/>
                        <a:pt x="31" y="665"/>
                      </a:cubicBezTo>
                      <a:cubicBezTo>
                        <a:pt x="47" y="681"/>
                        <a:pt x="67" y="688"/>
                        <a:pt x="87" y="688"/>
                      </a:cubicBezTo>
                      <a:cubicBezTo>
                        <a:pt x="130" y="688"/>
                        <a:pt x="176" y="658"/>
                        <a:pt x="197" y="616"/>
                      </a:cubicBezTo>
                      <a:cubicBezTo>
                        <a:pt x="228" y="561"/>
                        <a:pt x="252" y="499"/>
                        <a:pt x="271" y="432"/>
                      </a:cubicBezTo>
                      <a:cubicBezTo>
                        <a:pt x="302" y="376"/>
                        <a:pt x="338" y="327"/>
                        <a:pt x="381" y="278"/>
                      </a:cubicBezTo>
                      <a:cubicBezTo>
                        <a:pt x="424" y="235"/>
                        <a:pt x="443" y="173"/>
                        <a:pt x="443" y="112"/>
                      </a:cubicBezTo>
                      <a:cubicBezTo>
                        <a:pt x="437" y="48"/>
                        <a:pt x="388" y="1"/>
                        <a:pt x="33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79" name="Google Shape;9979;p63"/>
                <p:cNvSpPr/>
                <p:nvPr/>
              </p:nvSpPr>
              <p:spPr>
                <a:xfrm>
                  <a:off x="5478150" y="2306150"/>
                  <a:ext cx="5250" cy="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" h="320" extrusionOk="0">
                      <a:moveTo>
                        <a:pt x="154" y="0"/>
                      </a:moveTo>
                      <a:cubicBezTo>
                        <a:pt x="87" y="6"/>
                        <a:pt x="25" y="55"/>
                        <a:pt x="13" y="117"/>
                      </a:cubicBezTo>
                      <a:cubicBezTo>
                        <a:pt x="1" y="184"/>
                        <a:pt x="1" y="252"/>
                        <a:pt x="19" y="320"/>
                      </a:cubicBezTo>
                      <a:cubicBezTo>
                        <a:pt x="148" y="270"/>
                        <a:pt x="210" y="123"/>
                        <a:pt x="15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0" name="Google Shape;9980;p63"/>
                <p:cNvSpPr/>
                <p:nvPr/>
              </p:nvSpPr>
              <p:spPr>
                <a:xfrm>
                  <a:off x="5312500" y="1823150"/>
                  <a:ext cx="82800" cy="19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2" h="7852" extrusionOk="0">
                      <a:moveTo>
                        <a:pt x="621" y="1"/>
                      </a:moveTo>
                      <a:cubicBezTo>
                        <a:pt x="621" y="1"/>
                        <a:pt x="326" y="25"/>
                        <a:pt x="0" y="25"/>
                      </a:cubicBezTo>
                      <a:lnTo>
                        <a:pt x="0" y="4937"/>
                      </a:lnTo>
                      <a:cubicBezTo>
                        <a:pt x="0" y="4937"/>
                        <a:pt x="1009" y="5342"/>
                        <a:pt x="1316" y="6092"/>
                      </a:cubicBezTo>
                      <a:cubicBezTo>
                        <a:pt x="1617" y="6842"/>
                        <a:pt x="1961" y="7801"/>
                        <a:pt x="2527" y="7850"/>
                      </a:cubicBezTo>
                      <a:cubicBezTo>
                        <a:pt x="2538" y="7851"/>
                        <a:pt x="2549" y="7852"/>
                        <a:pt x="2560" y="7852"/>
                      </a:cubicBezTo>
                      <a:cubicBezTo>
                        <a:pt x="3095" y="7852"/>
                        <a:pt x="3312" y="6839"/>
                        <a:pt x="3215" y="6682"/>
                      </a:cubicBezTo>
                      <a:cubicBezTo>
                        <a:pt x="3207" y="6668"/>
                        <a:pt x="3197" y="6662"/>
                        <a:pt x="3185" y="6662"/>
                      </a:cubicBezTo>
                      <a:cubicBezTo>
                        <a:pt x="3069" y="6662"/>
                        <a:pt x="2813" y="7318"/>
                        <a:pt x="2558" y="7318"/>
                      </a:cubicBezTo>
                      <a:cubicBezTo>
                        <a:pt x="2549" y="7318"/>
                        <a:pt x="2541" y="7317"/>
                        <a:pt x="2533" y="7315"/>
                      </a:cubicBezTo>
                      <a:cubicBezTo>
                        <a:pt x="2250" y="7260"/>
                        <a:pt x="2109" y="6400"/>
                        <a:pt x="1611" y="5619"/>
                      </a:cubicBezTo>
                      <a:cubicBezTo>
                        <a:pt x="1101" y="4808"/>
                        <a:pt x="701" y="4562"/>
                        <a:pt x="621" y="4494"/>
                      </a:cubicBezTo>
                      <a:cubicBezTo>
                        <a:pt x="548" y="4427"/>
                        <a:pt x="621" y="1"/>
                        <a:pt x="62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1" name="Google Shape;9981;p63"/>
                <p:cNvSpPr/>
                <p:nvPr/>
              </p:nvSpPr>
              <p:spPr>
                <a:xfrm>
                  <a:off x="5324175" y="1823375"/>
                  <a:ext cx="68925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557" extrusionOk="0">
                      <a:moveTo>
                        <a:pt x="2241" y="0"/>
                      </a:moveTo>
                      <a:cubicBezTo>
                        <a:pt x="2193" y="0"/>
                        <a:pt x="2141" y="3"/>
                        <a:pt x="2084" y="10"/>
                      </a:cubicBezTo>
                      <a:cubicBezTo>
                        <a:pt x="1773" y="49"/>
                        <a:pt x="1071" y="56"/>
                        <a:pt x="587" y="56"/>
                      </a:cubicBezTo>
                      <a:cubicBezTo>
                        <a:pt x="298" y="56"/>
                        <a:pt x="87" y="53"/>
                        <a:pt x="87" y="53"/>
                      </a:cubicBezTo>
                      <a:lnTo>
                        <a:pt x="1" y="490"/>
                      </a:lnTo>
                      <a:cubicBezTo>
                        <a:pt x="210" y="537"/>
                        <a:pt x="490" y="556"/>
                        <a:pt x="791" y="556"/>
                      </a:cubicBezTo>
                      <a:cubicBezTo>
                        <a:pt x="1620" y="556"/>
                        <a:pt x="2602" y="411"/>
                        <a:pt x="2674" y="312"/>
                      </a:cubicBezTo>
                      <a:cubicBezTo>
                        <a:pt x="2756" y="197"/>
                        <a:pt x="2620" y="0"/>
                        <a:pt x="224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2" name="Google Shape;9982;p63"/>
                <p:cNvSpPr/>
                <p:nvPr/>
              </p:nvSpPr>
              <p:spPr>
                <a:xfrm>
                  <a:off x="5316650" y="1794500"/>
                  <a:ext cx="35200" cy="10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8" h="402" extrusionOk="0">
                      <a:moveTo>
                        <a:pt x="1162" y="0"/>
                      </a:moveTo>
                      <a:cubicBezTo>
                        <a:pt x="1134" y="0"/>
                        <a:pt x="1103" y="3"/>
                        <a:pt x="1070" y="10"/>
                      </a:cubicBezTo>
                      <a:cubicBezTo>
                        <a:pt x="812" y="59"/>
                        <a:pt x="50" y="71"/>
                        <a:pt x="50" y="71"/>
                      </a:cubicBezTo>
                      <a:lnTo>
                        <a:pt x="0" y="366"/>
                      </a:lnTo>
                      <a:cubicBezTo>
                        <a:pt x="90" y="391"/>
                        <a:pt x="205" y="401"/>
                        <a:pt x="330" y="401"/>
                      </a:cubicBezTo>
                      <a:cubicBezTo>
                        <a:pt x="765" y="401"/>
                        <a:pt x="1322" y="278"/>
                        <a:pt x="1365" y="206"/>
                      </a:cubicBezTo>
                      <a:cubicBezTo>
                        <a:pt x="1408" y="126"/>
                        <a:pt x="1344" y="0"/>
                        <a:pt x="116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3" name="Google Shape;9983;p63"/>
                <p:cNvSpPr/>
                <p:nvPr/>
              </p:nvSpPr>
              <p:spPr>
                <a:xfrm>
                  <a:off x="5312650" y="1779250"/>
                  <a:ext cx="27375" cy="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370" extrusionOk="0">
                      <a:moveTo>
                        <a:pt x="915" y="1"/>
                      </a:moveTo>
                      <a:cubicBezTo>
                        <a:pt x="892" y="1"/>
                        <a:pt x="865" y="4"/>
                        <a:pt x="837" y="11"/>
                      </a:cubicBezTo>
                      <a:cubicBezTo>
                        <a:pt x="634" y="54"/>
                        <a:pt x="44" y="79"/>
                        <a:pt x="44" y="79"/>
                      </a:cubicBezTo>
                      <a:lnTo>
                        <a:pt x="1" y="343"/>
                      </a:lnTo>
                      <a:cubicBezTo>
                        <a:pt x="63" y="362"/>
                        <a:pt x="141" y="370"/>
                        <a:pt x="227" y="370"/>
                      </a:cubicBezTo>
                      <a:cubicBezTo>
                        <a:pt x="568" y="370"/>
                        <a:pt x="1028" y="247"/>
                        <a:pt x="1058" y="183"/>
                      </a:cubicBezTo>
                      <a:cubicBezTo>
                        <a:pt x="1095" y="110"/>
                        <a:pt x="1051" y="1"/>
                        <a:pt x="91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4" name="Google Shape;9984;p63"/>
                <p:cNvSpPr/>
                <p:nvPr/>
              </p:nvSpPr>
              <p:spPr>
                <a:xfrm>
                  <a:off x="5314650" y="1973650"/>
                  <a:ext cx="25425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0" extrusionOk="0">
                      <a:moveTo>
                        <a:pt x="835" y="1"/>
                      </a:moveTo>
                      <a:cubicBezTo>
                        <a:pt x="820" y="1"/>
                        <a:pt x="804" y="2"/>
                        <a:pt x="787" y="5"/>
                      </a:cubicBezTo>
                      <a:cubicBezTo>
                        <a:pt x="719" y="16"/>
                        <a:pt x="597" y="20"/>
                        <a:pt x="474" y="20"/>
                      </a:cubicBezTo>
                      <a:cubicBezTo>
                        <a:pt x="277" y="20"/>
                        <a:pt x="74" y="11"/>
                        <a:pt x="74" y="11"/>
                      </a:cubicBezTo>
                      <a:lnTo>
                        <a:pt x="1" y="287"/>
                      </a:lnTo>
                      <a:cubicBezTo>
                        <a:pt x="81" y="325"/>
                        <a:pt x="198" y="339"/>
                        <a:pt x="323" y="339"/>
                      </a:cubicBezTo>
                      <a:cubicBezTo>
                        <a:pt x="609" y="339"/>
                        <a:pt x="937" y="263"/>
                        <a:pt x="972" y="208"/>
                      </a:cubicBezTo>
                      <a:cubicBezTo>
                        <a:pt x="1016" y="129"/>
                        <a:pt x="980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5" name="Google Shape;9985;p63"/>
                <p:cNvSpPr/>
                <p:nvPr/>
              </p:nvSpPr>
              <p:spPr>
                <a:xfrm>
                  <a:off x="5314650" y="1991775"/>
                  <a:ext cx="25425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0" extrusionOk="0">
                      <a:moveTo>
                        <a:pt x="841" y="1"/>
                      </a:moveTo>
                      <a:cubicBezTo>
                        <a:pt x="826" y="1"/>
                        <a:pt x="810" y="2"/>
                        <a:pt x="793" y="5"/>
                      </a:cubicBezTo>
                      <a:cubicBezTo>
                        <a:pt x="723" y="17"/>
                        <a:pt x="600" y="20"/>
                        <a:pt x="476" y="20"/>
                      </a:cubicBezTo>
                      <a:cubicBezTo>
                        <a:pt x="277" y="20"/>
                        <a:pt x="74" y="11"/>
                        <a:pt x="74" y="11"/>
                      </a:cubicBezTo>
                      <a:lnTo>
                        <a:pt x="1" y="288"/>
                      </a:lnTo>
                      <a:cubicBezTo>
                        <a:pt x="81" y="325"/>
                        <a:pt x="198" y="340"/>
                        <a:pt x="323" y="340"/>
                      </a:cubicBezTo>
                      <a:cubicBezTo>
                        <a:pt x="609" y="340"/>
                        <a:pt x="937" y="263"/>
                        <a:pt x="972" y="208"/>
                      </a:cubicBezTo>
                      <a:cubicBezTo>
                        <a:pt x="1016" y="130"/>
                        <a:pt x="985" y="1"/>
                        <a:pt x="84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6" name="Google Shape;9986;p63"/>
                <p:cNvSpPr/>
                <p:nvPr/>
              </p:nvSpPr>
              <p:spPr>
                <a:xfrm>
                  <a:off x="5314650" y="2009925"/>
                  <a:ext cx="25425" cy="8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1" extrusionOk="0">
                      <a:moveTo>
                        <a:pt x="841" y="0"/>
                      </a:moveTo>
                      <a:cubicBezTo>
                        <a:pt x="826" y="0"/>
                        <a:pt x="810" y="1"/>
                        <a:pt x="793" y="4"/>
                      </a:cubicBezTo>
                      <a:cubicBezTo>
                        <a:pt x="724" y="18"/>
                        <a:pt x="606" y="22"/>
                        <a:pt x="485" y="22"/>
                      </a:cubicBezTo>
                      <a:cubicBezTo>
                        <a:pt x="283" y="22"/>
                        <a:pt x="74" y="10"/>
                        <a:pt x="74" y="10"/>
                      </a:cubicBezTo>
                      <a:lnTo>
                        <a:pt x="1" y="287"/>
                      </a:lnTo>
                      <a:cubicBezTo>
                        <a:pt x="83" y="325"/>
                        <a:pt x="203" y="340"/>
                        <a:pt x="331" y="340"/>
                      </a:cubicBezTo>
                      <a:cubicBezTo>
                        <a:pt x="615" y="340"/>
                        <a:pt x="938" y="266"/>
                        <a:pt x="972" y="207"/>
                      </a:cubicBezTo>
                      <a:cubicBezTo>
                        <a:pt x="1016" y="129"/>
                        <a:pt x="985" y="0"/>
                        <a:pt x="84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7" name="Google Shape;9987;p63"/>
                <p:cNvSpPr/>
                <p:nvPr/>
              </p:nvSpPr>
              <p:spPr>
                <a:xfrm>
                  <a:off x="5314650" y="2028050"/>
                  <a:ext cx="25425" cy="8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6" extrusionOk="0">
                      <a:moveTo>
                        <a:pt x="841" y="0"/>
                      </a:moveTo>
                      <a:cubicBezTo>
                        <a:pt x="826" y="0"/>
                        <a:pt x="810" y="2"/>
                        <a:pt x="793" y="5"/>
                      </a:cubicBezTo>
                      <a:cubicBezTo>
                        <a:pt x="724" y="18"/>
                        <a:pt x="606" y="23"/>
                        <a:pt x="485" y="23"/>
                      </a:cubicBezTo>
                      <a:cubicBezTo>
                        <a:pt x="283" y="23"/>
                        <a:pt x="74" y="11"/>
                        <a:pt x="74" y="11"/>
                      </a:cubicBezTo>
                      <a:lnTo>
                        <a:pt x="1" y="294"/>
                      </a:lnTo>
                      <a:cubicBezTo>
                        <a:pt x="81" y="331"/>
                        <a:pt x="197" y="345"/>
                        <a:pt x="321" y="345"/>
                      </a:cubicBezTo>
                      <a:cubicBezTo>
                        <a:pt x="607" y="345"/>
                        <a:pt x="937" y="267"/>
                        <a:pt x="972" y="207"/>
                      </a:cubicBezTo>
                      <a:cubicBezTo>
                        <a:pt x="1016" y="129"/>
                        <a:pt x="985" y="0"/>
                        <a:pt x="84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8" name="Google Shape;9988;p63"/>
                <p:cNvSpPr/>
                <p:nvPr/>
              </p:nvSpPr>
              <p:spPr>
                <a:xfrm>
                  <a:off x="5314650" y="2046175"/>
                  <a:ext cx="25425" cy="8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346" extrusionOk="0">
                      <a:moveTo>
                        <a:pt x="841" y="1"/>
                      </a:moveTo>
                      <a:cubicBezTo>
                        <a:pt x="826" y="1"/>
                        <a:pt x="810" y="2"/>
                        <a:pt x="793" y="5"/>
                      </a:cubicBezTo>
                      <a:cubicBezTo>
                        <a:pt x="724" y="19"/>
                        <a:pt x="606" y="23"/>
                        <a:pt x="485" y="23"/>
                      </a:cubicBezTo>
                      <a:cubicBezTo>
                        <a:pt x="283" y="23"/>
                        <a:pt x="74" y="11"/>
                        <a:pt x="74" y="11"/>
                      </a:cubicBezTo>
                      <a:lnTo>
                        <a:pt x="1" y="294"/>
                      </a:lnTo>
                      <a:cubicBezTo>
                        <a:pt x="81" y="331"/>
                        <a:pt x="197" y="346"/>
                        <a:pt x="321" y="346"/>
                      </a:cubicBezTo>
                      <a:cubicBezTo>
                        <a:pt x="607" y="346"/>
                        <a:pt x="937" y="268"/>
                        <a:pt x="972" y="208"/>
                      </a:cubicBezTo>
                      <a:cubicBezTo>
                        <a:pt x="1016" y="130"/>
                        <a:pt x="985" y="1"/>
                        <a:pt x="84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9" name="Google Shape;9989;p63"/>
                <p:cNvSpPr/>
                <p:nvPr/>
              </p:nvSpPr>
              <p:spPr>
                <a:xfrm>
                  <a:off x="5314650" y="2064425"/>
                  <a:ext cx="25400" cy="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342" extrusionOk="0">
                      <a:moveTo>
                        <a:pt x="847" y="1"/>
                      </a:moveTo>
                      <a:cubicBezTo>
                        <a:pt x="830" y="1"/>
                        <a:pt x="813" y="2"/>
                        <a:pt x="793" y="6"/>
                      </a:cubicBezTo>
                      <a:cubicBezTo>
                        <a:pt x="725" y="18"/>
                        <a:pt x="603" y="22"/>
                        <a:pt x="478" y="22"/>
                      </a:cubicBezTo>
                      <a:cubicBezTo>
                        <a:pt x="279" y="22"/>
                        <a:pt x="74" y="13"/>
                        <a:pt x="74" y="13"/>
                      </a:cubicBezTo>
                      <a:lnTo>
                        <a:pt x="1" y="289"/>
                      </a:lnTo>
                      <a:cubicBezTo>
                        <a:pt x="81" y="326"/>
                        <a:pt x="197" y="341"/>
                        <a:pt x="321" y="341"/>
                      </a:cubicBezTo>
                      <a:cubicBezTo>
                        <a:pt x="607" y="341"/>
                        <a:pt x="937" y="263"/>
                        <a:pt x="972" y="203"/>
                      </a:cubicBezTo>
                      <a:cubicBezTo>
                        <a:pt x="1016" y="126"/>
                        <a:pt x="981" y="1"/>
                        <a:pt x="84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0" name="Google Shape;9990;p63"/>
                <p:cNvSpPr/>
                <p:nvPr/>
              </p:nvSpPr>
              <p:spPr>
                <a:xfrm>
                  <a:off x="5314800" y="2082600"/>
                  <a:ext cx="25275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1" h="340" extrusionOk="0">
                      <a:moveTo>
                        <a:pt x="835" y="1"/>
                      </a:moveTo>
                      <a:cubicBezTo>
                        <a:pt x="820" y="1"/>
                        <a:pt x="804" y="2"/>
                        <a:pt x="787" y="5"/>
                      </a:cubicBezTo>
                      <a:cubicBezTo>
                        <a:pt x="717" y="17"/>
                        <a:pt x="594" y="20"/>
                        <a:pt x="470" y="20"/>
                      </a:cubicBezTo>
                      <a:cubicBezTo>
                        <a:pt x="271" y="20"/>
                        <a:pt x="68" y="11"/>
                        <a:pt x="68" y="11"/>
                      </a:cubicBezTo>
                      <a:lnTo>
                        <a:pt x="1" y="287"/>
                      </a:lnTo>
                      <a:cubicBezTo>
                        <a:pt x="79" y="325"/>
                        <a:pt x="195" y="340"/>
                        <a:pt x="319" y="340"/>
                      </a:cubicBezTo>
                      <a:cubicBezTo>
                        <a:pt x="603" y="340"/>
                        <a:pt x="931" y="263"/>
                        <a:pt x="966" y="208"/>
                      </a:cubicBezTo>
                      <a:cubicBezTo>
                        <a:pt x="1010" y="129"/>
                        <a:pt x="979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1" name="Google Shape;9991;p63"/>
                <p:cNvSpPr/>
                <p:nvPr/>
              </p:nvSpPr>
              <p:spPr>
                <a:xfrm>
                  <a:off x="5314800" y="2100700"/>
                  <a:ext cx="25400" cy="8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341" extrusionOk="0">
                      <a:moveTo>
                        <a:pt x="841" y="0"/>
                      </a:moveTo>
                      <a:cubicBezTo>
                        <a:pt x="824" y="0"/>
                        <a:pt x="807" y="2"/>
                        <a:pt x="787" y="6"/>
                      </a:cubicBezTo>
                      <a:cubicBezTo>
                        <a:pt x="717" y="18"/>
                        <a:pt x="594" y="21"/>
                        <a:pt x="470" y="21"/>
                      </a:cubicBezTo>
                      <a:cubicBezTo>
                        <a:pt x="271" y="21"/>
                        <a:pt x="68" y="12"/>
                        <a:pt x="68" y="12"/>
                      </a:cubicBezTo>
                      <a:lnTo>
                        <a:pt x="1" y="289"/>
                      </a:lnTo>
                      <a:cubicBezTo>
                        <a:pt x="79" y="326"/>
                        <a:pt x="194" y="341"/>
                        <a:pt x="318" y="341"/>
                      </a:cubicBezTo>
                      <a:cubicBezTo>
                        <a:pt x="604" y="341"/>
                        <a:pt x="938" y="263"/>
                        <a:pt x="972" y="203"/>
                      </a:cubicBezTo>
                      <a:cubicBezTo>
                        <a:pt x="1016" y="131"/>
                        <a:pt x="981" y="0"/>
                        <a:pt x="84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2" name="Google Shape;9992;p63"/>
                <p:cNvSpPr/>
                <p:nvPr/>
              </p:nvSpPr>
              <p:spPr>
                <a:xfrm>
                  <a:off x="5314800" y="2118875"/>
                  <a:ext cx="25400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340" extrusionOk="0">
                      <a:moveTo>
                        <a:pt x="833" y="0"/>
                      </a:moveTo>
                      <a:cubicBezTo>
                        <a:pt x="819" y="0"/>
                        <a:pt x="804" y="1"/>
                        <a:pt x="787" y="4"/>
                      </a:cubicBezTo>
                      <a:cubicBezTo>
                        <a:pt x="719" y="16"/>
                        <a:pt x="597" y="20"/>
                        <a:pt x="472" y="20"/>
                      </a:cubicBezTo>
                      <a:cubicBezTo>
                        <a:pt x="273" y="20"/>
                        <a:pt x="68" y="10"/>
                        <a:pt x="68" y="10"/>
                      </a:cubicBezTo>
                      <a:lnTo>
                        <a:pt x="1" y="287"/>
                      </a:lnTo>
                      <a:cubicBezTo>
                        <a:pt x="81" y="324"/>
                        <a:pt x="197" y="339"/>
                        <a:pt x="322" y="339"/>
                      </a:cubicBezTo>
                      <a:cubicBezTo>
                        <a:pt x="606" y="339"/>
                        <a:pt x="931" y="263"/>
                        <a:pt x="966" y="207"/>
                      </a:cubicBezTo>
                      <a:cubicBezTo>
                        <a:pt x="1016" y="129"/>
                        <a:pt x="975" y="0"/>
                        <a:pt x="83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3" name="Google Shape;9993;p63"/>
                <p:cNvSpPr/>
                <p:nvPr/>
              </p:nvSpPr>
              <p:spPr>
                <a:xfrm>
                  <a:off x="5323400" y="1840700"/>
                  <a:ext cx="83125" cy="17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5" h="697" extrusionOk="0">
                      <a:moveTo>
                        <a:pt x="3020" y="1"/>
                      </a:moveTo>
                      <a:cubicBezTo>
                        <a:pt x="2980" y="1"/>
                        <a:pt x="2935" y="6"/>
                        <a:pt x="2884" y="18"/>
                      </a:cubicBezTo>
                      <a:cubicBezTo>
                        <a:pt x="2054" y="215"/>
                        <a:pt x="56" y="295"/>
                        <a:pt x="56" y="295"/>
                      </a:cubicBezTo>
                      <a:lnTo>
                        <a:pt x="1" y="676"/>
                      </a:lnTo>
                      <a:cubicBezTo>
                        <a:pt x="88" y="690"/>
                        <a:pt x="243" y="696"/>
                        <a:pt x="440" y="696"/>
                      </a:cubicBezTo>
                      <a:cubicBezTo>
                        <a:pt x="1258" y="696"/>
                        <a:pt x="2787" y="585"/>
                        <a:pt x="3025" y="461"/>
                      </a:cubicBezTo>
                      <a:cubicBezTo>
                        <a:pt x="3281" y="325"/>
                        <a:pt x="3325" y="1"/>
                        <a:pt x="302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4" name="Google Shape;9994;p63"/>
                <p:cNvSpPr/>
                <p:nvPr/>
              </p:nvSpPr>
              <p:spPr>
                <a:xfrm>
                  <a:off x="5322950" y="1889900"/>
                  <a:ext cx="93325" cy="14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3" h="570" extrusionOk="0">
                      <a:moveTo>
                        <a:pt x="3356" y="1"/>
                      </a:moveTo>
                      <a:cubicBezTo>
                        <a:pt x="3321" y="1"/>
                        <a:pt x="3283" y="4"/>
                        <a:pt x="3240" y="11"/>
                      </a:cubicBezTo>
                      <a:cubicBezTo>
                        <a:pt x="2842" y="68"/>
                        <a:pt x="2216" y="85"/>
                        <a:pt x="1627" y="85"/>
                      </a:cubicBezTo>
                      <a:cubicBezTo>
                        <a:pt x="823" y="85"/>
                        <a:pt x="86" y="54"/>
                        <a:pt x="86" y="54"/>
                      </a:cubicBezTo>
                      <a:lnTo>
                        <a:pt x="0" y="453"/>
                      </a:lnTo>
                      <a:cubicBezTo>
                        <a:pt x="289" y="522"/>
                        <a:pt x="1281" y="569"/>
                        <a:pt x="2118" y="569"/>
                      </a:cubicBezTo>
                      <a:cubicBezTo>
                        <a:pt x="2705" y="569"/>
                        <a:pt x="3217" y="546"/>
                        <a:pt x="3357" y="490"/>
                      </a:cubicBezTo>
                      <a:cubicBezTo>
                        <a:pt x="3660" y="367"/>
                        <a:pt x="3732" y="1"/>
                        <a:pt x="335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5" name="Google Shape;9995;p63"/>
                <p:cNvSpPr/>
                <p:nvPr/>
              </p:nvSpPr>
              <p:spPr>
                <a:xfrm>
                  <a:off x="5320500" y="1863550"/>
                  <a:ext cx="94175" cy="1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7" h="779" extrusionOk="0">
                      <a:moveTo>
                        <a:pt x="3386" y="0"/>
                      </a:moveTo>
                      <a:cubicBezTo>
                        <a:pt x="3345" y="0"/>
                        <a:pt x="3300" y="7"/>
                        <a:pt x="3252" y="20"/>
                      </a:cubicBezTo>
                      <a:cubicBezTo>
                        <a:pt x="2439" y="251"/>
                        <a:pt x="1143" y="283"/>
                        <a:pt x="485" y="283"/>
                      </a:cubicBezTo>
                      <a:cubicBezTo>
                        <a:pt x="232" y="283"/>
                        <a:pt x="74" y="278"/>
                        <a:pt x="74" y="278"/>
                      </a:cubicBezTo>
                      <a:lnTo>
                        <a:pt x="0" y="745"/>
                      </a:lnTo>
                      <a:cubicBezTo>
                        <a:pt x="112" y="768"/>
                        <a:pt x="335" y="779"/>
                        <a:pt x="616" y="779"/>
                      </a:cubicBezTo>
                      <a:cubicBezTo>
                        <a:pt x="1536" y="779"/>
                        <a:pt x="3079" y="666"/>
                        <a:pt x="3399" y="506"/>
                      </a:cubicBezTo>
                      <a:cubicBezTo>
                        <a:pt x="3767" y="322"/>
                        <a:pt x="3683" y="0"/>
                        <a:pt x="338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6" name="Google Shape;9996;p63"/>
                <p:cNvSpPr/>
                <p:nvPr/>
              </p:nvSpPr>
              <p:spPr>
                <a:xfrm>
                  <a:off x="5319725" y="1912125"/>
                  <a:ext cx="91400" cy="1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6" h="576" extrusionOk="0">
                      <a:moveTo>
                        <a:pt x="105" y="1"/>
                      </a:moveTo>
                      <a:lnTo>
                        <a:pt x="0" y="413"/>
                      </a:lnTo>
                      <a:cubicBezTo>
                        <a:pt x="293" y="498"/>
                        <a:pt x="1444" y="575"/>
                        <a:pt x="2313" y="575"/>
                      </a:cubicBezTo>
                      <a:cubicBezTo>
                        <a:pt x="2758" y="575"/>
                        <a:pt x="3129" y="555"/>
                        <a:pt x="3270" y="505"/>
                      </a:cubicBezTo>
                      <a:cubicBezTo>
                        <a:pt x="3656" y="369"/>
                        <a:pt x="3581" y="55"/>
                        <a:pt x="3259" y="55"/>
                      </a:cubicBezTo>
                      <a:cubicBezTo>
                        <a:pt x="3232" y="55"/>
                        <a:pt x="3203" y="58"/>
                        <a:pt x="3172" y="62"/>
                      </a:cubicBezTo>
                      <a:cubicBezTo>
                        <a:pt x="2872" y="113"/>
                        <a:pt x="2507" y="131"/>
                        <a:pt x="2136" y="131"/>
                      </a:cubicBezTo>
                      <a:cubicBezTo>
                        <a:pt x="1145" y="131"/>
                        <a:pt x="105" y="1"/>
                        <a:pt x="10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7" name="Google Shape;9997;p63"/>
                <p:cNvSpPr/>
                <p:nvPr/>
              </p:nvSpPr>
              <p:spPr>
                <a:xfrm>
                  <a:off x="5316025" y="1931650"/>
                  <a:ext cx="89525" cy="1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1" h="622" extrusionOk="0">
                      <a:moveTo>
                        <a:pt x="118" y="0"/>
                      </a:moveTo>
                      <a:lnTo>
                        <a:pt x="1" y="351"/>
                      </a:lnTo>
                      <a:cubicBezTo>
                        <a:pt x="343" y="460"/>
                        <a:pt x="1942" y="621"/>
                        <a:pt x="2763" y="621"/>
                      </a:cubicBezTo>
                      <a:cubicBezTo>
                        <a:pt x="2960" y="621"/>
                        <a:pt x="3112" y="612"/>
                        <a:pt x="3191" y="591"/>
                      </a:cubicBezTo>
                      <a:cubicBezTo>
                        <a:pt x="3581" y="486"/>
                        <a:pt x="3503" y="194"/>
                        <a:pt x="3165" y="194"/>
                      </a:cubicBezTo>
                      <a:cubicBezTo>
                        <a:pt x="3146" y="194"/>
                        <a:pt x="3126" y="195"/>
                        <a:pt x="3105" y="197"/>
                      </a:cubicBezTo>
                      <a:cubicBezTo>
                        <a:pt x="2941" y="214"/>
                        <a:pt x="2757" y="221"/>
                        <a:pt x="2564" y="221"/>
                      </a:cubicBezTo>
                      <a:cubicBezTo>
                        <a:pt x="1491" y="221"/>
                        <a:pt x="118" y="0"/>
                        <a:pt x="11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8" name="Google Shape;9998;p63"/>
                <p:cNvSpPr/>
                <p:nvPr/>
              </p:nvSpPr>
              <p:spPr>
                <a:xfrm>
                  <a:off x="5339400" y="1955325"/>
                  <a:ext cx="63850" cy="1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4" h="514" extrusionOk="0">
                      <a:moveTo>
                        <a:pt x="92" y="0"/>
                      </a:moveTo>
                      <a:lnTo>
                        <a:pt x="0" y="338"/>
                      </a:lnTo>
                      <a:cubicBezTo>
                        <a:pt x="218" y="422"/>
                        <a:pt x="1153" y="513"/>
                        <a:pt x="1767" y="513"/>
                      </a:cubicBezTo>
                      <a:cubicBezTo>
                        <a:pt x="2003" y="513"/>
                        <a:pt x="2192" y="500"/>
                        <a:pt x="2274" y="467"/>
                      </a:cubicBezTo>
                      <a:cubicBezTo>
                        <a:pt x="2553" y="359"/>
                        <a:pt x="2516" y="93"/>
                        <a:pt x="2290" y="93"/>
                      </a:cubicBezTo>
                      <a:cubicBezTo>
                        <a:pt x="2271" y="93"/>
                        <a:pt x="2252" y="95"/>
                        <a:pt x="2231" y="98"/>
                      </a:cubicBezTo>
                      <a:cubicBezTo>
                        <a:pt x="2056" y="129"/>
                        <a:pt x="1852" y="141"/>
                        <a:pt x="1640" y="141"/>
                      </a:cubicBezTo>
                      <a:cubicBezTo>
                        <a:pt x="909" y="141"/>
                        <a:pt x="92" y="0"/>
                        <a:pt x="9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9" name="Google Shape;9999;p63"/>
                <p:cNvSpPr/>
                <p:nvPr/>
              </p:nvSpPr>
              <p:spPr>
                <a:xfrm>
                  <a:off x="5352450" y="1975750"/>
                  <a:ext cx="42925" cy="10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7" h="428" extrusionOk="0">
                      <a:moveTo>
                        <a:pt x="81" y="1"/>
                      </a:moveTo>
                      <a:lnTo>
                        <a:pt x="1" y="326"/>
                      </a:lnTo>
                      <a:cubicBezTo>
                        <a:pt x="121" y="385"/>
                        <a:pt x="564" y="428"/>
                        <a:pt x="948" y="428"/>
                      </a:cubicBezTo>
                      <a:cubicBezTo>
                        <a:pt x="1212" y="428"/>
                        <a:pt x="1448" y="407"/>
                        <a:pt x="1531" y="357"/>
                      </a:cubicBezTo>
                      <a:cubicBezTo>
                        <a:pt x="1716" y="251"/>
                        <a:pt x="1707" y="6"/>
                        <a:pt x="1559" y="6"/>
                      </a:cubicBezTo>
                      <a:cubicBezTo>
                        <a:pt x="1545" y="6"/>
                        <a:pt x="1529" y="8"/>
                        <a:pt x="1513" y="13"/>
                      </a:cubicBezTo>
                      <a:cubicBezTo>
                        <a:pt x="1345" y="62"/>
                        <a:pt x="1141" y="78"/>
                        <a:pt x="939" y="78"/>
                      </a:cubicBezTo>
                      <a:cubicBezTo>
                        <a:pt x="503" y="78"/>
                        <a:pt x="81" y="1"/>
                        <a:pt x="8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0" name="Google Shape;10000;p63"/>
                <p:cNvSpPr/>
                <p:nvPr/>
              </p:nvSpPr>
              <p:spPr>
                <a:xfrm>
                  <a:off x="5312500" y="1774600"/>
                  <a:ext cx="15850" cy="49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" h="1993" extrusionOk="0">
                      <a:moveTo>
                        <a:pt x="406" y="1"/>
                      </a:moveTo>
                      <a:cubicBezTo>
                        <a:pt x="302" y="62"/>
                        <a:pt x="0" y="93"/>
                        <a:pt x="0" y="93"/>
                      </a:cubicBezTo>
                      <a:lnTo>
                        <a:pt x="0" y="1967"/>
                      </a:lnTo>
                      <a:cubicBezTo>
                        <a:pt x="32" y="1986"/>
                        <a:pt x="91" y="1992"/>
                        <a:pt x="162" y="1992"/>
                      </a:cubicBezTo>
                      <a:cubicBezTo>
                        <a:pt x="355" y="1992"/>
                        <a:pt x="629" y="1943"/>
                        <a:pt x="634" y="1943"/>
                      </a:cubicBezTo>
                      <a:cubicBezTo>
                        <a:pt x="634" y="1162"/>
                        <a:pt x="406" y="1"/>
                        <a:pt x="40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1" name="Google Shape;10001;p63"/>
                <p:cNvSpPr/>
                <p:nvPr/>
              </p:nvSpPr>
              <p:spPr>
                <a:xfrm>
                  <a:off x="5401000" y="1804725"/>
                  <a:ext cx="29850" cy="1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4" h="628" extrusionOk="0">
                      <a:moveTo>
                        <a:pt x="560" y="1"/>
                      </a:moveTo>
                      <a:cubicBezTo>
                        <a:pt x="517" y="1"/>
                        <a:pt x="474" y="4"/>
                        <a:pt x="431" y="13"/>
                      </a:cubicBezTo>
                      <a:cubicBezTo>
                        <a:pt x="198" y="56"/>
                        <a:pt x="26" y="252"/>
                        <a:pt x="7" y="486"/>
                      </a:cubicBezTo>
                      <a:cubicBezTo>
                        <a:pt x="1" y="547"/>
                        <a:pt x="26" y="621"/>
                        <a:pt x="87" y="627"/>
                      </a:cubicBezTo>
                      <a:cubicBezTo>
                        <a:pt x="90" y="628"/>
                        <a:pt x="93" y="628"/>
                        <a:pt x="97" y="628"/>
                      </a:cubicBezTo>
                      <a:cubicBezTo>
                        <a:pt x="136" y="628"/>
                        <a:pt x="169" y="595"/>
                        <a:pt x="198" y="572"/>
                      </a:cubicBezTo>
                      <a:cubicBezTo>
                        <a:pt x="357" y="427"/>
                        <a:pt x="559" y="353"/>
                        <a:pt x="762" y="353"/>
                      </a:cubicBezTo>
                      <a:cubicBezTo>
                        <a:pt x="911" y="353"/>
                        <a:pt x="1061" y="393"/>
                        <a:pt x="1193" y="474"/>
                      </a:cubicBezTo>
                      <a:cubicBezTo>
                        <a:pt x="1187" y="369"/>
                        <a:pt x="1138" y="277"/>
                        <a:pt x="1058" y="209"/>
                      </a:cubicBezTo>
                      <a:cubicBezTo>
                        <a:pt x="923" y="75"/>
                        <a:pt x="744" y="1"/>
                        <a:pt x="56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2" name="Google Shape;10002;p63"/>
                <p:cNvSpPr/>
                <p:nvPr/>
              </p:nvSpPr>
              <p:spPr>
                <a:xfrm>
                  <a:off x="5321725" y="1800025"/>
                  <a:ext cx="83450" cy="18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38" h="754" extrusionOk="0">
                      <a:moveTo>
                        <a:pt x="2966" y="0"/>
                      </a:moveTo>
                      <a:cubicBezTo>
                        <a:pt x="2573" y="0"/>
                        <a:pt x="1910" y="243"/>
                        <a:pt x="1248" y="330"/>
                      </a:cubicBezTo>
                      <a:cubicBezTo>
                        <a:pt x="1037" y="359"/>
                        <a:pt x="856" y="370"/>
                        <a:pt x="704" y="370"/>
                      </a:cubicBezTo>
                      <a:cubicBezTo>
                        <a:pt x="282" y="370"/>
                        <a:pt x="86" y="287"/>
                        <a:pt x="86" y="287"/>
                      </a:cubicBezTo>
                      <a:lnTo>
                        <a:pt x="0" y="631"/>
                      </a:lnTo>
                      <a:cubicBezTo>
                        <a:pt x="244" y="720"/>
                        <a:pt x="531" y="753"/>
                        <a:pt x="828" y="753"/>
                      </a:cubicBezTo>
                      <a:cubicBezTo>
                        <a:pt x="1532" y="753"/>
                        <a:pt x="2292" y="567"/>
                        <a:pt x="2668" y="502"/>
                      </a:cubicBezTo>
                      <a:cubicBezTo>
                        <a:pt x="3203" y="403"/>
                        <a:pt x="3338" y="108"/>
                        <a:pt x="3172" y="35"/>
                      </a:cubicBezTo>
                      <a:cubicBezTo>
                        <a:pt x="3116" y="10"/>
                        <a:pt x="3047" y="0"/>
                        <a:pt x="296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3" name="Google Shape;10003;p63"/>
                <p:cNvSpPr/>
                <p:nvPr/>
              </p:nvSpPr>
              <p:spPr>
                <a:xfrm>
                  <a:off x="5312500" y="1955325"/>
                  <a:ext cx="13075" cy="176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7057" extrusionOk="0">
                      <a:moveTo>
                        <a:pt x="0" y="0"/>
                      </a:moveTo>
                      <a:lnTo>
                        <a:pt x="0" y="7056"/>
                      </a:lnTo>
                      <a:cubicBezTo>
                        <a:pt x="0" y="7056"/>
                        <a:pt x="336" y="6921"/>
                        <a:pt x="512" y="6921"/>
                      </a:cubicBezTo>
                      <a:cubicBezTo>
                        <a:pt x="516" y="6921"/>
                        <a:pt x="519" y="6921"/>
                        <a:pt x="523" y="6921"/>
                      </a:cubicBezTo>
                      <a:cubicBezTo>
                        <a:pt x="523" y="6921"/>
                        <a:pt x="474" y="959"/>
                        <a:pt x="523" y="338"/>
                      </a:cubicBezTo>
                      <a:cubicBezTo>
                        <a:pt x="517" y="338"/>
                        <a:pt x="314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4" name="Google Shape;10004;p63"/>
                <p:cNvSpPr/>
                <p:nvPr/>
              </p:nvSpPr>
              <p:spPr>
                <a:xfrm>
                  <a:off x="5253500" y="1613550"/>
                  <a:ext cx="118025" cy="151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1" h="6056" extrusionOk="0">
                      <a:moveTo>
                        <a:pt x="1334" y="2097"/>
                      </a:moveTo>
                      <a:cubicBezTo>
                        <a:pt x="1422" y="2097"/>
                        <a:pt x="1511" y="2111"/>
                        <a:pt x="1592" y="2140"/>
                      </a:cubicBezTo>
                      <a:cubicBezTo>
                        <a:pt x="1826" y="2232"/>
                        <a:pt x="2016" y="2416"/>
                        <a:pt x="2127" y="2644"/>
                      </a:cubicBezTo>
                      <a:cubicBezTo>
                        <a:pt x="2194" y="2779"/>
                        <a:pt x="2238" y="2933"/>
                        <a:pt x="2182" y="3074"/>
                      </a:cubicBezTo>
                      <a:cubicBezTo>
                        <a:pt x="2121" y="3234"/>
                        <a:pt x="1949" y="3332"/>
                        <a:pt x="1783" y="3412"/>
                      </a:cubicBezTo>
                      <a:cubicBezTo>
                        <a:pt x="1635" y="3480"/>
                        <a:pt x="1481" y="3529"/>
                        <a:pt x="1322" y="3547"/>
                      </a:cubicBezTo>
                      <a:cubicBezTo>
                        <a:pt x="1299" y="3550"/>
                        <a:pt x="1276" y="3551"/>
                        <a:pt x="1253" y="3551"/>
                      </a:cubicBezTo>
                      <a:cubicBezTo>
                        <a:pt x="1112" y="3551"/>
                        <a:pt x="978" y="3503"/>
                        <a:pt x="867" y="3418"/>
                      </a:cubicBezTo>
                      <a:cubicBezTo>
                        <a:pt x="719" y="3283"/>
                        <a:pt x="695" y="3068"/>
                        <a:pt x="695" y="2877"/>
                      </a:cubicBezTo>
                      <a:cubicBezTo>
                        <a:pt x="695" y="2668"/>
                        <a:pt x="713" y="2435"/>
                        <a:pt x="861" y="2275"/>
                      </a:cubicBezTo>
                      <a:cubicBezTo>
                        <a:pt x="976" y="2156"/>
                        <a:pt x="1154" y="2097"/>
                        <a:pt x="1334" y="2097"/>
                      </a:cubicBezTo>
                      <a:close/>
                      <a:moveTo>
                        <a:pt x="3423" y="2097"/>
                      </a:moveTo>
                      <a:cubicBezTo>
                        <a:pt x="3600" y="2097"/>
                        <a:pt x="3776" y="2156"/>
                        <a:pt x="3891" y="2275"/>
                      </a:cubicBezTo>
                      <a:cubicBezTo>
                        <a:pt x="4045" y="2435"/>
                        <a:pt x="4063" y="2668"/>
                        <a:pt x="4057" y="2877"/>
                      </a:cubicBezTo>
                      <a:cubicBezTo>
                        <a:pt x="4057" y="3068"/>
                        <a:pt x="4032" y="3283"/>
                        <a:pt x="3885" y="3418"/>
                      </a:cubicBezTo>
                      <a:cubicBezTo>
                        <a:pt x="3774" y="3503"/>
                        <a:pt x="3640" y="3551"/>
                        <a:pt x="3499" y="3551"/>
                      </a:cubicBezTo>
                      <a:cubicBezTo>
                        <a:pt x="3476" y="3551"/>
                        <a:pt x="3453" y="3550"/>
                        <a:pt x="3430" y="3547"/>
                      </a:cubicBezTo>
                      <a:cubicBezTo>
                        <a:pt x="3270" y="3529"/>
                        <a:pt x="3117" y="3480"/>
                        <a:pt x="2969" y="3412"/>
                      </a:cubicBezTo>
                      <a:cubicBezTo>
                        <a:pt x="2803" y="3332"/>
                        <a:pt x="2631" y="3234"/>
                        <a:pt x="2569" y="3074"/>
                      </a:cubicBezTo>
                      <a:cubicBezTo>
                        <a:pt x="2514" y="2933"/>
                        <a:pt x="2557" y="2779"/>
                        <a:pt x="2625" y="2644"/>
                      </a:cubicBezTo>
                      <a:cubicBezTo>
                        <a:pt x="2735" y="2416"/>
                        <a:pt x="2926" y="2232"/>
                        <a:pt x="3166" y="2140"/>
                      </a:cubicBezTo>
                      <a:cubicBezTo>
                        <a:pt x="3247" y="2111"/>
                        <a:pt x="3335" y="2097"/>
                        <a:pt x="3423" y="2097"/>
                      </a:cubicBezTo>
                      <a:close/>
                      <a:moveTo>
                        <a:pt x="2360" y="3431"/>
                      </a:moveTo>
                      <a:cubicBezTo>
                        <a:pt x="2496" y="3431"/>
                        <a:pt x="2729" y="3806"/>
                        <a:pt x="2760" y="4008"/>
                      </a:cubicBezTo>
                      <a:cubicBezTo>
                        <a:pt x="2791" y="4181"/>
                        <a:pt x="2756" y="4282"/>
                        <a:pt x="2650" y="4282"/>
                      </a:cubicBezTo>
                      <a:cubicBezTo>
                        <a:pt x="2632" y="4282"/>
                        <a:pt x="2611" y="4279"/>
                        <a:pt x="2588" y="4273"/>
                      </a:cubicBezTo>
                      <a:cubicBezTo>
                        <a:pt x="2434" y="4224"/>
                        <a:pt x="2447" y="4015"/>
                        <a:pt x="2354" y="4015"/>
                      </a:cubicBezTo>
                      <a:cubicBezTo>
                        <a:pt x="2268" y="4015"/>
                        <a:pt x="2281" y="4224"/>
                        <a:pt x="2127" y="4273"/>
                      </a:cubicBezTo>
                      <a:cubicBezTo>
                        <a:pt x="2104" y="4279"/>
                        <a:pt x="2083" y="4282"/>
                        <a:pt x="2064" y="4282"/>
                      </a:cubicBezTo>
                      <a:cubicBezTo>
                        <a:pt x="1959" y="4282"/>
                        <a:pt x="1922" y="4181"/>
                        <a:pt x="1949" y="4008"/>
                      </a:cubicBezTo>
                      <a:cubicBezTo>
                        <a:pt x="1986" y="3806"/>
                        <a:pt x="2219" y="3431"/>
                        <a:pt x="2360" y="3431"/>
                      </a:cubicBezTo>
                      <a:close/>
                      <a:moveTo>
                        <a:pt x="3700" y="4338"/>
                      </a:moveTo>
                      <a:cubicBezTo>
                        <a:pt x="3794" y="4338"/>
                        <a:pt x="3820" y="4791"/>
                        <a:pt x="3670" y="4986"/>
                      </a:cubicBezTo>
                      <a:cubicBezTo>
                        <a:pt x="3504" y="5201"/>
                        <a:pt x="2864" y="5674"/>
                        <a:pt x="2360" y="5674"/>
                      </a:cubicBezTo>
                      <a:cubicBezTo>
                        <a:pt x="1856" y="5674"/>
                        <a:pt x="1217" y="5201"/>
                        <a:pt x="1057" y="4986"/>
                      </a:cubicBezTo>
                      <a:cubicBezTo>
                        <a:pt x="907" y="4791"/>
                        <a:pt x="928" y="4338"/>
                        <a:pt x="1025" y="4338"/>
                      </a:cubicBezTo>
                      <a:cubicBezTo>
                        <a:pt x="1035" y="4338"/>
                        <a:pt x="1046" y="4342"/>
                        <a:pt x="1057" y="4353"/>
                      </a:cubicBezTo>
                      <a:cubicBezTo>
                        <a:pt x="1174" y="4457"/>
                        <a:pt x="1715" y="4721"/>
                        <a:pt x="2360" y="4721"/>
                      </a:cubicBezTo>
                      <a:cubicBezTo>
                        <a:pt x="3012" y="4721"/>
                        <a:pt x="3553" y="4457"/>
                        <a:pt x="3670" y="4353"/>
                      </a:cubicBezTo>
                      <a:cubicBezTo>
                        <a:pt x="3681" y="4342"/>
                        <a:pt x="3691" y="4338"/>
                        <a:pt x="3700" y="4338"/>
                      </a:cubicBezTo>
                      <a:close/>
                      <a:moveTo>
                        <a:pt x="2360" y="1"/>
                      </a:moveTo>
                      <a:cubicBezTo>
                        <a:pt x="43" y="1"/>
                        <a:pt x="0" y="990"/>
                        <a:pt x="172" y="2945"/>
                      </a:cubicBezTo>
                      <a:cubicBezTo>
                        <a:pt x="344" y="4900"/>
                        <a:pt x="1543" y="6055"/>
                        <a:pt x="2360" y="6055"/>
                      </a:cubicBezTo>
                      <a:cubicBezTo>
                        <a:pt x="3172" y="6055"/>
                        <a:pt x="4377" y="4900"/>
                        <a:pt x="4549" y="2945"/>
                      </a:cubicBezTo>
                      <a:cubicBezTo>
                        <a:pt x="4721" y="990"/>
                        <a:pt x="4678" y="1"/>
                        <a:pt x="236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5" name="Google Shape;10005;p63"/>
                <p:cNvSpPr/>
                <p:nvPr/>
              </p:nvSpPr>
              <p:spPr>
                <a:xfrm>
                  <a:off x="5303575" y="1732350"/>
                  <a:ext cx="8500" cy="10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432" extrusionOk="0">
                      <a:moveTo>
                        <a:pt x="192" y="0"/>
                      </a:moveTo>
                      <a:cubicBezTo>
                        <a:pt x="150" y="0"/>
                        <a:pt x="109" y="11"/>
                        <a:pt x="93" y="37"/>
                      </a:cubicBezTo>
                      <a:cubicBezTo>
                        <a:pt x="50" y="99"/>
                        <a:pt x="1" y="283"/>
                        <a:pt x="50" y="351"/>
                      </a:cubicBezTo>
                      <a:cubicBezTo>
                        <a:pt x="84" y="401"/>
                        <a:pt x="164" y="432"/>
                        <a:pt x="227" y="432"/>
                      </a:cubicBezTo>
                      <a:cubicBezTo>
                        <a:pt x="256" y="432"/>
                        <a:pt x="281" y="425"/>
                        <a:pt x="296" y="412"/>
                      </a:cubicBezTo>
                      <a:cubicBezTo>
                        <a:pt x="339" y="375"/>
                        <a:pt x="321" y="86"/>
                        <a:pt x="308" y="43"/>
                      </a:cubicBezTo>
                      <a:cubicBezTo>
                        <a:pt x="305" y="19"/>
                        <a:pt x="247" y="0"/>
                        <a:pt x="19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6" name="Google Shape;10006;p63"/>
                <p:cNvSpPr/>
                <p:nvPr/>
              </p:nvSpPr>
              <p:spPr>
                <a:xfrm>
                  <a:off x="5302675" y="1743875"/>
                  <a:ext cx="8775" cy="1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" h="424" extrusionOk="0">
                      <a:moveTo>
                        <a:pt x="125" y="0"/>
                      </a:moveTo>
                      <a:cubicBezTo>
                        <a:pt x="99" y="0"/>
                        <a:pt x="78" y="5"/>
                        <a:pt x="68" y="19"/>
                      </a:cubicBezTo>
                      <a:cubicBezTo>
                        <a:pt x="25" y="68"/>
                        <a:pt x="0" y="338"/>
                        <a:pt x="37" y="363"/>
                      </a:cubicBezTo>
                      <a:cubicBezTo>
                        <a:pt x="64" y="381"/>
                        <a:pt x="181" y="423"/>
                        <a:pt x="256" y="423"/>
                      </a:cubicBezTo>
                      <a:cubicBezTo>
                        <a:pt x="282" y="423"/>
                        <a:pt x="303" y="418"/>
                        <a:pt x="314" y="406"/>
                      </a:cubicBezTo>
                      <a:cubicBezTo>
                        <a:pt x="350" y="351"/>
                        <a:pt x="332" y="86"/>
                        <a:pt x="314" y="56"/>
                      </a:cubicBezTo>
                      <a:cubicBezTo>
                        <a:pt x="300" y="38"/>
                        <a:pt x="195" y="0"/>
                        <a:pt x="12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7" name="Google Shape;10007;p63"/>
                <p:cNvSpPr/>
                <p:nvPr/>
              </p:nvSpPr>
              <p:spPr>
                <a:xfrm>
                  <a:off x="5298200" y="1731850"/>
                  <a:ext cx="5725" cy="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" h="360" extrusionOk="0">
                      <a:moveTo>
                        <a:pt x="117" y="0"/>
                      </a:moveTo>
                      <a:cubicBezTo>
                        <a:pt x="88" y="0"/>
                        <a:pt x="59" y="10"/>
                        <a:pt x="44" y="32"/>
                      </a:cubicBezTo>
                      <a:cubicBezTo>
                        <a:pt x="7" y="119"/>
                        <a:pt x="1" y="211"/>
                        <a:pt x="25" y="297"/>
                      </a:cubicBezTo>
                      <a:cubicBezTo>
                        <a:pt x="53" y="335"/>
                        <a:pt x="100" y="359"/>
                        <a:pt x="154" y="359"/>
                      </a:cubicBezTo>
                      <a:cubicBezTo>
                        <a:pt x="160" y="359"/>
                        <a:pt x="167" y="359"/>
                        <a:pt x="173" y="358"/>
                      </a:cubicBezTo>
                      <a:cubicBezTo>
                        <a:pt x="216" y="352"/>
                        <a:pt x="228" y="94"/>
                        <a:pt x="210" y="45"/>
                      </a:cubicBezTo>
                      <a:cubicBezTo>
                        <a:pt x="203" y="19"/>
                        <a:pt x="159" y="0"/>
                        <a:pt x="11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8" name="Google Shape;10008;p63"/>
                <p:cNvSpPr/>
                <p:nvPr/>
              </p:nvSpPr>
              <p:spPr>
                <a:xfrm>
                  <a:off x="5296975" y="1741950"/>
                  <a:ext cx="5725" cy="8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" h="345" extrusionOk="0">
                      <a:moveTo>
                        <a:pt x="98" y="1"/>
                      </a:moveTo>
                      <a:cubicBezTo>
                        <a:pt x="76" y="1"/>
                        <a:pt x="53" y="8"/>
                        <a:pt x="31" y="22"/>
                      </a:cubicBezTo>
                      <a:cubicBezTo>
                        <a:pt x="7" y="102"/>
                        <a:pt x="1" y="188"/>
                        <a:pt x="13" y="268"/>
                      </a:cubicBezTo>
                      <a:cubicBezTo>
                        <a:pt x="44" y="315"/>
                        <a:pt x="94" y="344"/>
                        <a:pt x="146" y="344"/>
                      </a:cubicBezTo>
                      <a:cubicBezTo>
                        <a:pt x="155" y="344"/>
                        <a:pt x="164" y="343"/>
                        <a:pt x="173" y="341"/>
                      </a:cubicBezTo>
                      <a:cubicBezTo>
                        <a:pt x="222" y="329"/>
                        <a:pt x="228" y="108"/>
                        <a:pt x="197" y="53"/>
                      </a:cubicBezTo>
                      <a:cubicBezTo>
                        <a:pt x="171" y="19"/>
                        <a:pt x="135" y="1"/>
                        <a:pt x="9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9" name="Google Shape;10009;p63"/>
                <p:cNvSpPr/>
                <p:nvPr/>
              </p:nvSpPr>
              <p:spPr>
                <a:xfrm>
                  <a:off x="5292400" y="1730950"/>
                  <a:ext cx="7375" cy="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" h="370" extrusionOk="0">
                      <a:moveTo>
                        <a:pt x="77" y="1"/>
                      </a:moveTo>
                      <a:cubicBezTo>
                        <a:pt x="23" y="1"/>
                        <a:pt x="1" y="272"/>
                        <a:pt x="122" y="370"/>
                      </a:cubicBezTo>
                      <a:cubicBezTo>
                        <a:pt x="159" y="320"/>
                        <a:pt x="184" y="259"/>
                        <a:pt x="190" y="204"/>
                      </a:cubicBezTo>
                      <a:cubicBezTo>
                        <a:pt x="202" y="112"/>
                        <a:pt x="294" y="19"/>
                        <a:pt x="79" y="1"/>
                      </a:cubicBezTo>
                      <a:cubicBezTo>
                        <a:pt x="79" y="1"/>
                        <a:pt x="78" y="1"/>
                        <a:pt x="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0" name="Google Shape;10010;p63"/>
                <p:cNvSpPr/>
                <p:nvPr/>
              </p:nvSpPr>
              <p:spPr>
                <a:xfrm>
                  <a:off x="5290975" y="1739575"/>
                  <a:ext cx="4950" cy="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" h="319" extrusionOk="0">
                      <a:moveTo>
                        <a:pt x="105" y="0"/>
                      </a:moveTo>
                      <a:cubicBezTo>
                        <a:pt x="7" y="49"/>
                        <a:pt x="1" y="154"/>
                        <a:pt x="7" y="228"/>
                      </a:cubicBezTo>
                      <a:cubicBezTo>
                        <a:pt x="7" y="281"/>
                        <a:pt x="72" y="318"/>
                        <a:pt x="114" y="318"/>
                      </a:cubicBezTo>
                      <a:cubicBezTo>
                        <a:pt x="130" y="318"/>
                        <a:pt x="143" y="313"/>
                        <a:pt x="148" y="301"/>
                      </a:cubicBezTo>
                      <a:cubicBezTo>
                        <a:pt x="198" y="191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1" name="Google Shape;10011;p63"/>
                <p:cNvSpPr/>
                <p:nvPr/>
              </p:nvSpPr>
              <p:spPr>
                <a:xfrm>
                  <a:off x="5287300" y="1728425"/>
                  <a:ext cx="5550" cy="8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" h="348" extrusionOk="0">
                      <a:moveTo>
                        <a:pt x="59" y="1"/>
                      </a:moveTo>
                      <a:cubicBezTo>
                        <a:pt x="48" y="1"/>
                        <a:pt x="39" y="3"/>
                        <a:pt x="31" y="10"/>
                      </a:cubicBezTo>
                      <a:cubicBezTo>
                        <a:pt x="0" y="40"/>
                        <a:pt x="0" y="206"/>
                        <a:pt x="7" y="262"/>
                      </a:cubicBezTo>
                      <a:cubicBezTo>
                        <a:pt x="13" y="311"/>
                        <a:pt x="111" y="348"/>
                        <a:pt x="154" y="348"/>
                      </a:cubicBezTo>
                      <a:cubicBezTo>
                        <a:pt x="197" y="348"/>
                        <a:pt x="222" y="90"/>
                        <a:pt x="185" y="65"/>
                      </a:cubicBezTo>
                      <a:cubicBezTo>
                        <a:pt x="160" y="41"/>
                        <a:pt x="101" y="1"/>
                        <a:pt x="5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2" name="Google Shape;10012;p63"/>
                <p:cNvSpPr/>
                <p:nvPr/>
              </p:nvSpPr>
              <p:spPr>
                <a:xfrm>
                  <a:off x="5286075" y="1737300"/>
                  <a:ext cx="4925" cy="6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" h="278" extrusionOk="0">
                      <a:moveTo>
                        <a:pt x="62" y="1"/>
                      </a:moveTo>
                      <a:cubicBezTo>
                        <a:pt x="54" y="1"/>
                        <a:pt x="48" y="2"/>
                        <a:pt x="43" y="5"/>
                      </a:cubicBezTo>
                      <a:cubicBezTo>
                        <a:pt x="13" y="60"/>
                        <a:pt x="0" y="128"/>
                        <a:pt x="13" y="196"/>
                      </a:cubicBezTo>
                      <a:cubicBezTo>
                        <a:pt x="24" y="229"/>
                        <a:pt x="85" y="277"/>
                        <a:pt x="124" y="277"/>
                      </a:cubicBezTo>
                      <a:cubicBezTo>
                        <a:pt x="128" y="277"/>
                        <a:pt x="132" y="277"/>
                        <a:pt x="135" y="275"/>
                      </a:cubicBezTo>
                      <a:cubicBezTo>
                        <a:pt x="166" y="269"/>
                        <a:pt x="197" y="91"/>
                        <a:pt x="191" y="60"/>
                      </a:cubicBezTo>
                      <a:cubicBezTo>
                        <a:pt x="186" y="39"/>
                        <a:pt x="105" y="1"/>
                        <a:pt x="6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3" name="Google Shape;10013;p63"/>
                <p:cNvSpPr/>
                <p:nvPr/>
              </p:nvSpPr>
              <p:spPr>
                <a:xfrm>
                  <a:off x="5281300" y="1734425"/>
                  <a:ext cx="4800" cy="6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" h="251" extrusionOk="0">
                      <a:moveTo>
                        <a:pt x="42" y="0"/>
                      </a:moveTo>
                      <a:cubicBezTo>
                        <a:pt x="37" y="0"/>
                        <a:pt x="34" y="1"/>
                        <a:pt x="31" y="3"/>
                      </a:cubicBezTo>
                      <a:cubicBezTo>
                        <a:pt x="7" y="59"/>
                        <a:pt x="1" y="120"/>
                        <a:pt x="19" y="181"/>
                      </a:cubicBezTo>
                      <a:cubicBezTo>
                        <a:pt x="41" y="204"/>
                        <a:pt x="98" y="251"/>
                        <a:pt x="132" y="251"/>
                      </a:cubicBezTo>
                      <a:cubicBezTo>
                        <a:pt x="136" y="251"/>
                        <a:pt x="139" y="250"/>
                        <a:pt x="142" y="249"/>
                      </a:cubicBezTo>
                      <a:cubicBezTo>
                        <a:pt x="167" y="237"/>
                        <a:pt x="191" y="95"/>
                        <a:pt x="179" y="71"/>
                      </a:cubicBezTo>
                      <a:cubicBezTo>
                        <a:pt x="168" y="55"/>
                        <a:pt x="76" y="0"/>
                        <a:pt x="4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4" name="Google Shape;10014;p63"/>
                <p:cNvSpPr/>
                <p:nvPr/>
              </p:nvSpPr>
              <p:spPr>
                <a:xfrm>
                  <a:off x="5278550" y="1731675"/>
                  <a:ext cx="2450" cy="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207" extrusionOk="0">
                      <a:moveTo>
                        <a:pt x="26" y="1"/>
                      </a:moveTo>
                      <a:cubicBezTo>
                        <a:pt x="23" y="1"/>
                        <a:pt x="20" y="1"/>
                        <a:pt x="18" y="3"/>
                      </a:cubicBezTo>
                      <a:cubicBezTo>
                        <a:pt x="6" y="9"/>
                        <a:pt x="0" y="169"/>
                        <a:pt x="74" y="205"/>
                      </a:cubicBezTo>
                      <a:cubicBezTo>
                        <a:pt x="75" y="206"/>
                        <a:pt x="76" y="206"/>
                        <a:pt x="77" y="206"/>
                      </a:cubicBezTo>
                      <a:cubicBezTo>
                        <a:pt x="98" y="206"/>
                        <a:pt x="92" y="81"/>
                        <a:pt x="92" y="58"/>
                      </a:cubicBezTo>
                      <a:cubicBezTo>
                        <a:pt x="92" y="41"/>
                        <a:pt x="48" y="1"/>
                        <a:pt x="2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5" name="Google Shape;10015;p63"/>
                <p:cNvSpPr/>
                <p:nvPr/>
              </p:nvSpPr>
              <p:spPr>
                <a:xfrm>
                  <a:off x="5312950" y="1732425"/>
                  <a:ext cx="8325" cy="10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3" h="431" extrusionOk="0">
                      <a:moveTo>
                        <a:pt x="156" y="1"/>
                      </a:moveTo>
                      <a:cubicBezTo>
                        <a:pt x="96" y="1"/>
                        <a:pt x="29" y="22"/>
                        <a:pt x="25" y="40"/>
                      </a:cubicBezTo>
                      <a:cubicBezTo>
                        <a:pt x="19" y="77"/>
                        <a:pt x="1" y="378"/>
                        <a:pt x="44" y="415"/>
                      </a:cubicBezTo>
                      <a:cubicBezTo>
                        <a:pt x="56" y="426"/>
                        <a:pt x="79" y="431"/>
                        <a:pt x="104" y="431"/>
                      </a:cubicBezTo>
                      <a:cubicBezTo>
                        <a:pt x="167" y="431"/>
                        <a:pt x="253" y="402"/>
                        <a:pt x="284" y="354"/>
                      </a:cubicBezTo>
                      <a:cubicBezTo>
                        <a:pt x="333" y="280"/>
                        <a:pt x="284" y="96"/>
                        <a:pt x="247" y="34"/>
                      </a:cubicBezTo>
                      <a:cubicBezTo>
                        <a:pt x="232" y="10"/>
                        <a:pt x="195" y="1"/>
                        <a:pt x="15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6" name="Google Shape;10016;p63"/>
                <p:cNvSpPr/>
                <p:nvPr/>
              </p:nvSpPr>
              <p:spPr>
                <a:xfrm>
                  <a:off x="5313425" y="1743775"/>
                  <a:ext cx="8775" cy="10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" h="428" extrusionOk="0">
                      <a:moveTo>
                        <a:pt x="224" y="0"/>
                      </a:moveTo>
                      <a:cubicBezTo>
                        <a:pt x="153" y="0"/>
                        <a:pt x="56" y="38"/>
                        <a:pt x="43" y="60"/>
                      </a:cubicBezTo>
                      <a:cubicBezTo>
                        <a:pt x="19" y="90"/>
                        <a:pt x="0" y="355"/>
                        <a:pt x="43" y="410"/>
                      </a:cubicBezTo>
                      <a:cubicBezTo>
                        <a:pt x="53" y="422"/>
                        <a:pt x="73" y="427"/>
                        <a:pt x="97" y="427"/>
                      </a:cubicBezTo>
                      <a:cubicBezTo>
                        <a:pt x="170" y="427"/>
                        <a:pt x="286" y="385"/>
                        <a:pt x="314" y="367"/>
                      </a:cubicBezTo>
                      <a:cubicBezTo>
                        <a:pt x="351" y="342"/>
                        <a:pt x="326" y="72"/>
                        <a:pt x="289" y="23"/>
                      </a:cubicBezTo>
                      <a:cubicBezTo>
                        <a:pt x="277" y="7"/>
                        <a:pt x="252" y="0"/>
                        <a:pt x="22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7" name="Google Shape;10017;p63"/>
                <p:cNvSpPr/>
                <p:nvPr/>
              </p:nvSpPr>
              <p:spPr>
                <a:xfrm>
                  <a:off x="5320950" y="1731850"/>
                  <a:ext cx="5700" cy="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" h="360" extrusionOk="0">
                      <a:moveTo>
                        <a:pt x="117" y="0"/>
                      </a:moveTo>
                      <a:cubicBezTo>
                        <a:pt x="76" y="0"/>
                        <a:pt x="32" y="19"/>
                        <a:pt x="25" y="45"/>
                      </a:cubicBezTo>
                      <a:cubicBezTo>
                        <a:pt x="1" y="94"/>
                        <a:pt x="25" y="352"/>
                        <a:pt x="62" y="358"/>
                      </a:cubicBezTo>
                      <a:cubicBezTo>
                        <a:pt x="68" y="359"/>
                        <a:pt x="73" y="359"/>
                        <a:pt x="79" y="359"/>
                      </a:cubicBezTo>
                      <a:cubicBezTo>
                        <a:pt x="128" y="359"/>
                        <a:pt x="176" y="335"/>
                        <a:pt x="210" y="297"/>
                      </a:cubicBezTo>
                      <a:cubicBezTo>
                        <a:pt x="228" y="211"/>
                        <a:pt x="222" y="119"/>
                        <a:pt x="185" y="32"/>
                      </a:cubicBezTo>
                      <a:cubicBezTo>
                        <a:pt x="172" y="10"/>
                        <a:pt x="145" y="0"/>
                        <a:pt x="11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8" name="Google Shape;10018;p63"/>
                <p:cNvSpPr/>
                <p:nvPr/>
              </p:nvSpPr>
              <p:spPr>
                <a:xfrm>
                  <a:off x="5322325" y="1742100"/>
                  <a:ext cx="5725" cy="8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" h="343" extrusionOk="0">
                      <a:moveTo>
                        <a:pt x="127" y="1"/>
                      </a:moveTo>
                      <a:cubicBezTo>
                        <a:pt x="90" y="1"/>
                        <a:pt x="54" y="17"/>
                        <a:pt x="32" y="47"/>
                      </a:cubicBezTo>
                      <a:cubicBezTo>
                        <a:pt x="1" y="108"/>
                        <a:pt x="7" y="323"/>
                        <a:pt x="50" y="342"/>
                      </a:cubicBezTo>
                      <a:cubicBezTo>
                        <a:pt x="56" y="342"/>
                        <a:pt x="61" y="342"/>
                        <a:pt x="67" y="342"/>
                      </a:cubicBezTo>
                      <a:cubicBezTo>
                        <a:pt x="128" y="342"/>
                        <a:pt x="182" y="312"/>
                        <a:pt x="216" y="262"/>
                      </a:cubicBezTo>
                      <a:cubicBezTo>
                        <a:pt x="228" y="182"/>
                        <a:pt x="222" y="96"/>
                        <a:pt x="198" y="22"/>
                      </a:cubicBezTo>
                      <a:cubicBezTo>
                        <a:pt x="176" y="7"/>
                        <a:pt x="151" y="1"/>
                        <a:pt x="12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9" name="Google Shape;10019;p63"/>
                <p:cNvSpPr/>
                <p:nvPr/>
              </p:nvSpPr>
              <p:spPr>
                <a:xfrm>
                  <a:off x="5325250" y="1730950"/>
                  <a:ext cx="7525" cy="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" h="370" extrusionOk="0">
                      <a:moveTo>
                        <a:pt x="217" y="1"/>
                      </a:moveTo>
                      <a:cubicBezTo>
                        <a:pt x="217" y="1"/>
                        <a:pt x="216" y="1"/>
                        <a:pt x="216" y="1"/>
                      </a:cubicBezTo>
                      <a:cubicBezTo>
                        <a:pt x="1" y="13"/>
                        <a:pt x="93" y="112"/>
                        <a:pt x="99" y="204"/>
                      </a:cubicBezTo>
                      <a:cubicBezTo>
                        <a:pt x="111" y="259"/>
                        <a:pt x="136" y="320"/>
                        <a:pt x="167" y="370"/>
                      </a:cubicBezTo>
                      <a:cubicBezTo>
                        <a:pt x="300" y="272"/>
                        <a:pt x="266" y="1"/>
                        <a:pt x="21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0" name="Google Shape;10020;p63"/>
                <p:cNvSpPr/>
                <p:nvPr/>
              </p:nvSpPr>
              <p:spPr>
                <a:xfrm>
                  <a:off x="5328950" y="1739725"/>
                  <a:ext cx="5075" cy="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" h="315" extrusionOk="0">
                      <a:moveTo>
                        <a:pt x="99" y="0"/>
                      </a:moveTo>
                      <a:cubicBezTo>
                        <a:pt x="99" y="0"/>
                        <a:pt x="0" y="185"/>
                        <a:pt x="49" y="301"/>
                      </a:cubicBezTo>
                      <a:cubicBezTo>
                        <a:pt x="54" y="311"/>
                        <a:pt x="65" y="315"/>
                        <a:pt x="79" y="315"/>
                      </a:cubicBezTo>
                      <a:cubicBezTo>
                        <a:pt x="122" y="315"/>
                        <a:pt x="192" y="277"/>
                        <a:pt x="197" y="222"/>
                      </a:cubicBezTo>
                      <a:cubicBezTo>
                        <a:pt x="203" y="154"/>
                        <a:pt x="197" y="43"/>
                        <a:pt x="9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1" name="Google Shape;10021;p63"/>
                <p:cNvSpPr/>
                <p:nvPr/>
              </p:nvSpPr>
              <p:spPr>
                <a:xfrm>
                  <a:off x="5332175" y="1728450"/>
                  <a:ext cx="5400" cy="8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" h="347" extrusionOk="0">
                      <a:moveTo>
                        <a:pt x="158" y="0"/>
                      </a:moveTo>
                      <a:cubicBezTo>
                        <a:pt x="115" y="0"/>
                        <a:pt x="51" y="44"/>
                        <a:pt x="31" y="64"/>
                      </a:cubicBezTo>
                      <a:cubicBezTo>
                        <a:pt x="0" y="82"/>
                        <a:pt x="25" y="341"/>
                        <a:pt x="68" y="347"/>
                      </a:cubicBezTo>
                      <a:cubicBezTo>
                        <a:pt x="111" y="347"/>
                        <a:pt x="209" y="310"/>
                        <a:pt x="209" y="261"/>
                      </a:cubicBezTo>
                      <a:cubicBezTo>
                        <a:pt x="215" y="205"/>
                        <a:pt x="215" y="39"/>
                        <a:pt x="185" y="9"/>
                      </a:cubicBezTo>
                      <a:cubicBezTo>
                        <a:pt x="178" y="3"/>
                        <a:pt x="168" y="0"/>
                        <a:pt x="15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2" name="Google Shape;10022;p63"/>
                <p:cNvSpPr/>
                <p:nvPr/>
              </p:nvSpPr>
              <p:spPr>
                <a:xfrm>
                  <a:off x="5334025" y="1737300"/>
                  <a:ext cx="4925" cy="6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" h="278" extrusionOk="0">
                      <a:moveTo>
                        <a:pt x="129" y="1"/>
                      </a:moveTo>
                      <a:cubicBezTo>
                        <a:pt x="87" y="1"/>
                        <a:pt x="11" y="39"/>
                        <a:pt x="6" y="60"/>
                      </a:cubicBezTo>
                      <a:cubicBezTo>
                        <a:pt x="0" y="91"/>
                        <a:pt x="25" y="263"/>
                        <a:pt x="61" y="275"/>
                      </a:cubicBezTo>
                      <a:cubicBezTo>
                        <a:pt x="65" y="277"/>
                        <a:pt x="69" y="277"/>
                        <a:pt x="73" y="277"/>
                      </a:cubicBezTo>
                      <a:cubicBezTo>
                        <a:pt x="111" y="277"/>
                        <a:pt x="168" y="229"/>
                        <a:pt x="184" y="196"/>
                      </a:cubicBezTo>
                      <a:cubicBezTo>
                        <a:pt x="197" y="128"/>
                        <a:pt x="184" y="60"/>
                        <a:pt x="148" y="5"/>
                      </a:cubicBezTo>
                      <a:cubicBezTo>
                        <a:pt x="143" y="2"/>
                        <a:pt x="136" y="1"/>
                        <a:pt x="12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3" name="Google Shape;10023;p63"/>
                <p:cNvSpPr/>
                <p:nvPr/>
              </p:nvSpPr>
              <p:spPr>
                <a:xfrm>
                  <a:off x="5338925" y="1734425"/>
                  <a:ext cx="4650" cy="6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" h="251" extrusionOk="0">
                      <a:moveTo>
                        <a:pt x="150" y="0"/>
                      </a:moveTo>
                      <a:cubicBezTo>
                        <a:pt x="116" y="0"/>
                        <a:pt x="24" y="55"/>
                        <a:pt x="13" y="77"/>
                      </a:cubicBezTo>
                      <a:cubicBezTo>
                        <a:pt x="1" y="95"/>
                        <a:pt x="19" y="237"/>
                        <a:pt x="50" y="249"/>
                      </a:cubicBezTo>
                      <a:cubicBezTo>
                        <a:pt x="52" y="250"/>
                        <a:pt x="55" y="251"/>
                        <a:pt x="58" y="251"/>
                      </a:cubicBezTo>
                      <a:cubicBezTo>
                        <a:pt x="88" y="251"/>
                        <a:pt x="150" y="204"/>
                        <a:pt x="167" y="181"/>
                      </a:cubicBezTo>
                      <a:cubicBezTo>
                        <a:pt x="185" y="120"/>
                        <a:pt x="185" y="59"/>
                        <a:pt x="161" y="3"/>
                      </a:cubicBezTo>
                      <a:cubicBezTo>
                        <a:pt x="158" y="1"/>
                        <a:pt x="155" y="0"/>
                        <a:pt x="15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4" name="Google Shape;10024;p63"/>
                <p:cNvSpPr/>
                <p:nvPr/>
              </p:nvSpPr>
              <p:spPr>
                <a:xfrm>
                  <a:off x="5343875" y="1731700"/>
                  <a:ext cx="2600" cy="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" h="212" extrusionOk="0">
                      <a:moveTo>
                        <a:pt x="76" y="1"/>
                      </a:moveTo>
                      <a:cubicBezTo>
                        <a:pt x="59" y="1"/>
                        <a:pt x="12" y="35"/>
                        <a:pt x="12" y="63"/>
                      </a:cubicBezTo>
                      <a:cubicBezTo>
                        <a:pt x="12" y="87"/>
                        <a:pt x="0" y="211"/>
                        <a:pt x="21" y="211"/>
                      </a:cubicBezTo>
                      <a:cubicBezTo>
                        <a:pt x="22" y="211"/>
                        <a:pt x="23" y="211"/>
                        <a:pt x="24" y="211"/>
                      </a:cubicBezTo>
                      <a:cubicBezTo>
                        <a:pt x="104" y="174"/>
                        <a:pt x="98" y="14"/>
                        <a:pt x="79" y="2"/>
                      </a:cubicBezTo>
                      <a:cubicBezTo>
                        <a:pt x="78" y="1"/>
                        <a:pt x="77" y="1"/>
                        <a:pt x="7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5" name="Google Shape;10025;p63"/>
                <p:cNvSpPr/>
                <p:nvPr/>
              </p:nvSpPr>
              <p:spPr>
                <a:xfrm>
                  <a:off x="5339292" y="1726059"/>
                  <a:ext cx="3700" cy="6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" h="278" extrusionOk="0">
                      <a:moveTo>
                        <a:pt x="77" y="1"/>
                      </a:moveTo>
                      <a:cubicBezTo>
                        <a:pt x="43" y="1"/>
                        <a:pt x="6" y="13"/>
                        <a:pt x="6" y="32"/>
                      </a:cubicBezTo>
                      <a:cubicBezTo>
                        <a:pt x="6" y="57"/>
                        <a:pt x="0" y="266"/>
                        <a:pt x="19" y="272"/>
                      </a:cubicBezTo>
                      <a:cubicBezTo>
                        <a:pt x="24" y="275"/>
                        <a:pt x="33" y="277"/>
                        <a:pt x="45" y="277"/>
                      </a:cubicBezTo>
                      <a:cubicBezTo>
                        <a:pt x="74" y="277"/>
                        <a:pt x="114" y="264"/>
                        <a:pt x="123" y="229"/>
                      </a:cubicBezTo>
                      <a:cubicBezTo>
                        <a:pt x="135" y="180"/>
                        <a:pt x="148" y="38"/>
                        <a:pt x="123" y="14"/>
                      </a:cubicBezTo>
                      <a:cubicBezTo>
                        <a:pt x="114" y="5"/>
                        <a:pt x="96" y="1"/>
                        <a:pt x="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6" name="Google Shape;10026;p63"/>
                <p:cNvSpPr/>
                <p:nvPr/>
              </p:nvSpPr>
              <p:spPr>
                <a:xfrm>
                  <a:off x="5343592" y="1723309"/>
                  <a:ext cx="3550" cy="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" h="285" extrusionOk="0">
                      <a:moveTo>
                        <a:pt x="93" y="0"/>
                      </a:moveTo>
                      <a:cubicBezTo>
                        <a:pt x="57" y="0"/>
                        <a:pt x="7" y="58"/>
                        <a:pt x="7" y="93"/>
                      </a:cubicBezTo>
                      <a:cubicBezTo>
                        <a:pt x="1" y="123"/>
                        <a:pt x="0" y="284"/>
                        <a:pt x="28" y="284"/>
                      </a:cubicBezTo>
                      <a:cubicBezTo>
                        <a:pt x="29" y="284"/>
                        <a:pt x="30" y="284"/>
                        <a:pt x="31" y="283"/>
                      </a:cubicBezTo>
                      <a:cubicBezTo>
                        <a:pt x="74" y="271"/>
                        <a:pt x="111" y="240"/>
                        <a:pt x="123" y="197"/>
                      </a:cubicBezTo>
                      <a:cubicBezTo>
                        <a:pt x="136" y="161"/>
                        <a:pt x="142" y="13"/>
                        <a:pt x="99" y="1"/>
                      </a:cubicBezTo>
                      <a:cubicBezTo>
                        <a:pt x="97" y="0"/>
                        <a:pt x="95" y="0"/>
                        <a:pt x="9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7" name="Google Shape;10027;p63"/>
                <p:cNvSpPr/>
                <p:nvPr/>
              </p:nvSpPr>
              <p:spPr>
                <a:xfrm>
                  <a:off x="5282477" y="1726059"/>
                  <a:ext cx="3700" cy="6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" h="278" extrusionOk="0">
                      <a:moveTo>
                        <a:pt x="71" y="1"/>
                      </a:moveTo>
                      <a:cubicBezTo>
                        <a:pt x="52" y="1"/>
                        <a:pt x="34" y="5"/>
                        <a:pt x="25" y="14"/>
                      </a:cubicBezTo>
                      <a:cubicBezTo>
                        <a:pt x="0" y="38"/>
                        <a:pt x="12" y="180"/>
                        <a:pt x="25" y="229"/>
                      </a:cubicBezTo>
                      <a:cubicBezTo>
                        <a:pt x="34" y="264"/>
                        <a:pt x="71" y="277"/>
                        <a:pt x="101" y="277"/>
                      </a:cubicBezTo>
                      <a:cubicBezTo>
                        <a:pt x="112" y="277"/>
                        <a:pt x="122" y="275"/>
                        <a:pt x="129" y="272"/>
                      </a:cubicBezTo>
                      <a:cubicBezTo>
                        <a:pt x="148" y="266"/>
                        <a:pt x="142" y="57"/>
                        <a:pt x="142" y="32"/>
                      </a:cubicBezTo>
                      <a:cubicBezTo>
                        <a:pt x="142" y="13"/>
                        <a:pt x="105" y="1"/>
                        <a:pt x="7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8" name="Google Shape;10028;p63"/>
                <p:cNvSpPr/>
                <p:nvPr/>
              </p:nvSpPr>
              <p:spPr>
                <a:xfrm>
                  <a:off x="5278327" y="1723434"/>
                  <a:ext cx="3550" cy="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" h="285" extrusionOk="0">
                      <a:moveTo>
                        <a:pt x="45" y="0"/>
                      </a:moveTo>
                      <a:cubicBezTo>
                        <a:pt x="42" y="0"/>
                        <a:pt x="40" y="1"/>
                        <a:pt x="37" y="2"/>
                      </a:cubicBezTo>
                      <a:cubicBezTo>
                        <a:pt x="6" y="8"/>
                        <a:pt x="0" y="156"/>
                        <a:pt x="12" y="199"/>
                      </a:cubicBezTo>
                      <a:cubicBezTo>
                        <a:pt x="31" y="235"/>
                        <a:pt x="62" y="266"/>
                        <a:pt x="105" y="285"/>
                      </a:cubicBezTo>
                      <a:cubicBezTo>
                        <a:pt x="105" y="285"/>
                        <a:pt x="106" y="285"/>
                        <a:pt x="107" y="285"/>
                      </a:cubicBezTo>
                      <a:cubicBezTo>
                        <a:pt x="141" y="285"/>
                        <a:pt x="135" y="118"/>
                        <a:pt x="135" y="88"/>
                      </a:cubicBezTo>
                      <a:cubicBezTo>
                        <a:pt x="135" y="60"/>
                        <a:pt x="78" y="0"/>
                        <a:pt x="4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0029" name="Google Shape;10029;p63"/>
            <p:cNvSpPr/>
            <p:nvPr/>
          </p:nvSpPr>
          <p:spPr>
            <a:xfrm>
              <a:off x="5206775" y="1548900"/>
              <a:ext cx="193800" cy="222950"/>
            </a:xfrm>
            <a:custGeom>
              <a:avLst/>
              <a:gdLst/>
              <a:ahLst/>
              <a:cxnLst/>
              <a:rect l="l" t="t" r="r" b="b"/>
              <a:pathLst>
                <a:path w="7752" h="8918" extrusionOk="0">
                  <a:moveTo>
                    <a:pt x="3748" y="1"/>
                  </a:moveTo>
                  <a:cubicBezTo>
                    <a:pt x="3379" y="1"/>
                    <a:pt x="2960" y="60"/>
                    <a:pt x="2502" y="220"/>
                  </a:cubicBezTo>
                  <a:cubicBezTo>
                    <a:pt x="670" y="853"/>
                    <a:pt x="0" y="3460"/>
                    <a:pt x="738" y="5888"/>
                  </a:cubicBezTo>
                  <a:cubicBezTo>
                    <a:pt x="1482" y="8322"/>
                    <a:pt x="2889" y="8918"/>
                    <a:pt x="2889" y="8918"/>
                  </a:cubicBezTo>
                  <a:cubicBezTo>
                    <a:pt x="1869" y="7615"/>
                    <a:pt x="1832" y="5525"/>
                    <a:pt x="1832" y="5525"/>
                  </a:cubicBezTo>
                  <a:lnTo>
                    <a:pt x="1832" y="5525"/>
                  </a:lnTo>
                  <a:cubicBezTo>
                    <a:pt x="2041" y="6459"/>
                    <a:pt x="2644" y="6914"/>
                    <a:pt x="2644" y="6914"/>
                  </a:cubicBezTo>
                  <a:cubicBezTo>
                    <a:pt x="2183" y="6422"/>
                    <a:pt x="2115" y="4941"/>
                    <a:pt x="2644" y="4695"/>
                  </a:cubicBezTo>
                  <a:cubicBezTo>
                    <a:pt x="3172" y="4449"/>
                    <a:pt x="4229" y="3779"/>
                    <a:pt x="4229" y="3779"/>
                  </a:cubicBezTo>
                  <a:lnTo>
                    <a:pt x="4229" y="3779"/>
                  </a:lnTo>
                  <a:cubicBezTo>
                    <a:pt x="3947" y="4308"/>
                    <a:pt x="3277" y="4621"/>
                    <a:pt x="3277" y="4621"/>
                  </a:cubicBezTo>
                  <a:cubicBezTo>
                    <a:pt x="4826" y="4375"/>
                    <a:pt x="5287" y="3460"/>
                    <a:pt x="5287" y="3460"/>
                  </a:cubicBezTo>
                  <a:cubicBezTo>
                    <a:pt x="5287" y="3460"/>
                    <a:pt x="6375" y="4375"/>
                    <a:pt x="5987" y="6490"/>
                  </a:cubicBezTo>
                  <a:cubicBezTo>
                    <a:pt x="6264" y="6109"/>
                    <a:pt x="6436" y="5654"/>
                    <a:pt x="6479" y="5187"/>
                  </a:cubicBezTo>
                  <a:cubicBezTo>
                    <a:pt x="6479" y="5138"/>
                    <a:pt x="6479" y="5088"/>
                    <a:pt x="6485" y="5045"/>
                  </a:cubicBezTo>
                  <a:cubicBezTo>
                    <a:pt x="6485" y="4961"/>
                    <a:pt x="6489" y="4922"/>
                    <a:pt x="6493" y="4922"/>
                  </a:cubicBezTo>
                  <a:lnTo>
                    <a:pt x="6493" y="4922"/>
                  </a:lnTo>
                  <a:cubicBezTo>
                    <a:pt x="6534" y="4922"/>
                    <a:pt x="6671" y="7783"/>
                    <a:pt x="5569" y="8918"/>
                  </a:cubicBezTo>
                  <a:cubicBezTo>
                    <a:pt x="5569" y="8918"/>
                    <a:pt x="7610" y="7725"/>
                    <a:pt x="7678" y="5045"/>
                  </a:cubicBezTo>
                  <a:cubicBezTo>
                    <a:pt x="7752" y="2365"/>
                    <a:pt x="7192" y="608"/>
                    <a:pt x="5533" y="540"/>
                  </a:cubicBezTo>
                  <a:cubicBezTo>
                    <a:pt x="5533" y="540"/>
                    <a:pt x="4858" y="1"/>
                    <a:pt x="3748" y="1"/>
                  </a:cubicBezTo>
                  <a:close/>
                </a:path>
              </a:pathLst>
            </a:custGeom>
            <a:solidFill>
              <a:srgbClr val="E6E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30" name="Google Shape;10030;p63"/>
          <p:cNvGrpSpPr/>
          <p:nvPr/>
        </p:nvGrpSpPr>
        <p:grpSpPr>
          <a:xfrm>
            <a:off x="6644350" y="1548975"/>
            <a:ext cx="389275" cy="1356650"/>
            <a:chOff x="6644350" y="1548975"/>
            <a:chExt cx="389275" cy="1356650"/>
          </a:xfrm>
        </p:grpSpPr>
        <p:sp>
          <p:nvSpPr>
            <p:cNvPr id="10031" name="Google Shape;10031;p63"/>
            <p:cNvSpPr/>
            <p:nvPr/>
          </p:nvSpPr>
          <p:spPr>
            <a:xfrm>
              <a:off x="6746525" y="1620325"/>
              <a:ext cx="178750" cy="170600"/>
            </a:xfrm>
            <a:custGeom>
              <a:avLst/>
              <a:gdLst/>
              <a:ahLst/>
              <a:cxnLst/>
              <a:rect l="l" t="t" r="r" b="b"/>
              <a:pathLst>
                <a:path w="7150" h="6824" extrusionOk="0">
                  <a:moveTo>
                    <a:pt x="3572" y="0"/>
                  </a:moveTo>
                  <a:lnTo>
                    <a:pt x="1" y="2109"/>
                  </a:lnTo>
                  <a:cubicBezTo>
                    <a:pt x="1" y="2109"/>
                    <a:pt x="794" y="5114"/>
                    <a:pt x="247" y="6823"/>
                  </a:cubicBezTo>
                  <a:lnTo>
                    <a:pt x="7150" y="6823"/>
                  </a:lnTo>
                  <a:cubicBezTo>
                    <a:pt x="7150" y="6823"/>
                    <a:pt x="6867" y="5077"/>
                    <a:pt x="7150" y="2188"/>
                  </a:cubicBezTo>
                  <a:lnTo>
                    <a:pt x="3572" y="0"/>
                  </a:ln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32" name="Google Shape;10032;p63"/>
            <p:cNvGrpSpPr/>
            <p:nvPr/>
          </p:nvGrpSpPr>
          <p:grpSpPr>
            <a:xfrm>
              <a:off x="6644350" y="1606500"/>
              <a:ext cx="389275" cy="1299125"/>
              <a:chOff x="6644350" y="1606500"/>
              <a:chExt cx="389275" cy="1299125"/>
            </a:xfrm>
          </p:grpSpPr>
          <p:sp>
            <p:nvSpPr>
              <p:cNvPr id="10033" name="Google Shape;10033;p63"/>
              <p:cNvSpPr/>
              <p:nvPr/>
            </p:nvSpPr>
            <p:spPr>
              <a:xfrm>
                <a:off x="6774350" y="1606500"/>
                <a:ext cx="129250" cy="165675"/>
              </a:xfrm>
              <a:custGeom>
                <a:avLst/>
                <a:gdLst/>
                <a:ahLst/>
                <a:cxnLst/>
                <a:rect l="l" t="t" r="r" b="b"/>
                <a:pathLst>
                  <a:path w="5170" h="6627" extrusionOk="0">
                    <a:moveTo>
                      <a:pt x="2588" y="0"/>
                    </a:moveTo>
                    <a:cubicBezTo>
                      <a:pt x="50" y="0"/>
                      <a:pt x="0" y="1082"/>
                      <a:pt x="191" y="3221"/>
                    </a:cubicBezTo>
                    <a:cubicBezTo>
                      <a:pt x="382" y="5360"/>
                      <a:pt x="1691" y="6626"/>
                      <a:pt x="2588" y="6626"/>
                    </a:cubicBezTo>
                    <a:cubicBezTo>
                      <a:pt x="3480" y="6626"/>
                      <a:pt x="4795" y="5360"/>
                      <a:pt x="4979" y="3221"/>
                    </a:cubicBezTo>
                    <a:cubicBezTo>
                      <a:pt x="5170" y="1082"/>
                      <a:pt x="5121" y="0"/>
                      <a:pt x="2588" y="0"/>
                    </a:cubicBezTo>
                    <a:close/>
                  </a:path>
                </a:pathLst>
              </a:custGeom>
              <a:solidFill>
                <a:srgbClr val="F9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4" name="Google Shape;10034;p63"/>
              <p:cNvSpPr/>
              <p:nvPr/>
            </p:nvSpPr>
            <p:spPr>
              <a:xfrm>
                <a:off x="6644350" y="1721575"/>
                <a:ext cx="389275" cy="1184050"/>
              </a:xfrm>
              <a:custGeom>
                <a:avLst/>
                <a:gdLst/>
                <a:ahLst/>
                <a:cxnLst/>
                <a:rect l="l" t="t" r="r" b="b"/>
                <a:pathLst>
                  <a:path w="15571" h="47362" extrusionOk="0">
                    <a:moveTo>
                      <a:pt x="9374" y="1"/>
                    </a:moveTo>
                    <a:lnTo>
                      <a:pt x="7788" y="38"/>
                    </a:lnTo>
                    <a:lnTo>
                      <a:pt x="6202" y="7"/>
                    </a:lnTo>
                    <a:lnTo>
                      <a:pt x="6202" y="7"/>
                    </a:lnTo>
                    <a:cubicBezTo>
                      <a:pt x="6202" y="7"/>
                      <a:pt x="6270" y="1525"/>
                      <a:pt x="6202" y="1771"/>
                    </a:cubicBezTo>
                    <a:cubicBezTo>
                      <a:pt x="6129" y="2017"/>
                      <a:pt x="5957" y="2367"/>
                      <a:pt x="5287" y="2576"/>
                    </a:cubicBezTo>
                    <a:cubicBezTo>
                      <a:pt x="4617" y="2792"/>
                      <a:pt x="3910" y="2718"/>
                      <a:pt x="3098" y="3216"/>
                    </a:cubicBezTo>
                    <a:cubicBezTo>
                      <a:pt x="2287" y="3707"/>
                      <a:pt x="2078" y="5680"/>
                      <a:pt x="2078" y="6947"/>
                    </a:cubicBezTo>
                    <a:cubicBezTo>
                      <a:pt x="2078" y="8213"/>
                      <a:pt x="1973" y="11034"/>
                      <a:pt x="1728" y="12128"/>
                    </a:cubicBezTo>
                    <a:cubicBezTo>
                      <a:pt x="1482" y="13216"/>
                      <a:pt x="812" y="16179"/>
                      <a:pt x="775" y="17058"/>
                    </a:cubicBezTo>
                    <a:cubicBezTo>
                      <a:pt x="738" y="17937"/>
                      <a:pt x="424" y="19173"/>
                      <a:pt x="351" y="19701"/>
                    </a:cubicBezTo>
                    <a:cubicBezTo>
                      <a:pt x="283" y="20230"/>
                      <a:pt x="0" y="22234"/>
                      <a:pt x="209" y="22658"/>
                    </a:cubicBezTo>
                    <a:cubicBezTo>
                      <a:pt x="681" y="23602"/>
                      <a:pt x="1024" y="23870"/>
                      <a:pt x="1191" y="23870"/>
                    </a:cubicBezTo>
                    <a:cubicBezTo>
                      <a:pt x="1276" y="23870"/>
                      <a:pt x="1316" y="23800"/>
                      <a:pt x="1303" y="23715"/>
                    </a:cubicBezTo>
                    <a:cubicBezTo>
                      <a:pt x="1267" y="23469"/>
                      <a:pt x="984" y="22977"/>
                      <a:pt x="916" y="22486"/>
                    </a:cubicBezTo>
                    <a:cubicBezTo>
                      <a:pt x="862" y="22089"/>
                      <a:pt x="943" y="21530"/>
                      <a:pt x="1031" y="21530"/>
                    </a:cubicBezTo>
                    <a:cubicBezTo>
                      <a:pt x="1052" y="21530"/>
                      <a:pt x="1074" y="21562"/>
                      <a:pt x="1094" y="21637"/>
                    </a:cubicBezTo>
                    <a:cubicBezTo>
                      <a:pt x="1187" y="21980"/>
                      <a:pt x="1308" y="22847"/>
                      <a:pt x="1484" y="22847"/>
                    </a:cubicBezTo>
                    <a:cubicBezTo>
                      <a:pt x="1507" y="22847"/>
                      <a:pt x="1531" y="22832"/>
                      <a:pt x="1555" y="22799"/>
                    </a:cubicBezTo>
                    <a:cubicBezTo>
                      <a:pt x="1771" y="22522"/>
                      <a:pt x="1838" y="21391"/>
                      <a:pt x="1838" y="20832"/>
                    </a:cubicBezTo>
                    <a:cubicBezTo>
                      <a:pt x="1838" y="20267"/>
                      <a:pt x="1555" y="19701"/>
                      <a:pt x="1592" y="19142"/>
                    </a:cubicBezTo>
                    <a:cubicBezTo>
                      <a:pt x="1629" y="18576"/>
                      <a:pt x="2932" y="15226"/>
                      <a:pt x="3178" y="13819"/>
                    </a:cubicBezTo>
                    <a:cubicBezTo>
                      <a:pt x="3424" y="12411"/>
                      <a:pt x="3774" y="8569"/>
                      <a:pt x="3774" y="8569"/>
                    </a:cubicBezTo>
                    <a:cubicBezTo>
                      <a:pt x="3916" y="9448"/>
                      <a:pt x="4481" y="10579"/>
                      <a:pt x="4518" y="12233"/>
                    </a:cubicBezTo>
                    <a:cubicBezTo>
                      <a:pt x="4549" y="13886"/>
                      <a:pt x="3104" y="16603"/>
                      <a:pt x="2828" y="18890"/>
                    </a:cubicBezTo>
                    <a:cubicBezTo>
                      <a:pt x="2545" y="21182"/>
                      <a:pt x="3356" y="27981"/>
                      <a:pt x="3670" y="30556"/>
                    </a:cubicBezTo>
                    <a:cubicBezTo>
                      <a:pt x="3990" y="33126"/>
                      <a:pt x="3320" y="35806"/>
                      <a:pt x="3565" y="37355"/>
                    </a:cubicBezTo>
                    <a:cubicBezTo>
                      <a:pt x="3811" y="38903"/>
                      <a:pt x="4623" y="42671"/>
                      <a:pt x="4623" y="43200"/>
                    </a:cubicBezTo>
                    <a:cubicBezTo>
                      <a:pt x="4623" y="43729"/>
                      <a:pt x="4586" y="44190"/>
                      <a:pt x="4727" y="44540"/>
                    </a:cubicBezTo>
                    <a:cubicBezTo>
                      <a:pt x="4869" y="44890"/>
                      <a:pt x="4408" y="45456"/>
                      <a:pt x="4266" y="46058"/>
                    </a:cubicBezTo>
                    <a:cubicBezTo>
                      <a:pt x="4119" y="46654"/>
                      <a:pt x="4512" y="47361"/>
                      <a:pt x="5145" y="47361"/>
                    </a:cubicBezTo>
                    <a:cubicBezTo>
                      <a:pt x="5778" y="47361"/>
                      <a:pt x="6374" y="46833"/>
                      <a:pt x="6276" y="46378"/>
                    </a:cubicBezTo>
                    <a:cubicBezTo>
                      <a:pt x="6172" y="45917"/>
                      <a:pt x="6166" y="44792"/>
                      <a:pt x="6239" y="44190"/>
                    </a:cubicBezTo>
                    <a:cubicBezTo>
                      <a:pt x="6307" y="43593"/>
                      <a:pt x="5957" y="43274"/>
                      <a:pt x="5957" y="42714"/>
                    </a:cubicBezTo>
                    <a:cubicBezTo>
                      <a:pt x="5957" y="42149"/>
                      <a:pt x="6166" y="37988"/>
                      <a:pt x="6190" y="34668"/>
                    </a:cubicBezTo>
                    <a:cubicBezTo>
                      <a:pt x="6202" y="33261"/>
                      <a:pt x="6565" y="32179"/>
                      <a:pt x="6946" y="28983"/>
                    </a:cubicBezTo>
                    <a:cubicBezTo>
                      <a:pt x="7321" y="25786"/>
                      <a:pt x="7788" y="21182"/>
                      <a:pt x="7788" y="21182"/>
                    </a:cubicBezTo>
                    <a:cubicBezTo>
                      <a:pt x="7788" y="21182"/>
                      <a:pt x="8255" y="25786"/>
                      <a:pt x="8636" y="28983"/>
                    </a:cubicBezTo>
                    <a:cubicBezTo>
                      <a:pt x="9011" y="32173"/>
                      <a:pt x="9374" y="33255"/>
                      <a:pt x="9386" y="34668"/>
                    </a:cubicBezTo>
                    <a:cubicBezTo>
                      <a:pt x="9411" y="37988"/>
                      <a:pt x="9620" y="42149"/>
                      <a:pt x="9620" y="42714"/>
                    </a:cubicBezTo>
                    <a:cubicBezTo>
                      <a:pt x="9620" y="43274"/>
                      <a:pt x="9270" y="43593"/>
                      <a:pt x="9337" y="44190"/>
                    </a:cubicBezTo>
                    <a:cubicBezTo>
                      <a:pt x="9411" y="44792"/>
                      <a:pt x="9411" y="45917"/>
                      <a:pt x="9300" y="46378"/>
                    </a:cubicBezTo>
                    <a:cubicBezTo>
                      <a:pt x="9196" y="46833"/>
                      <a:pt x="9798" y="47361"/>
                      <a:pt x="10431" y="47361"/>
                    </a:cubicBezTo>
                    <a:cubicBezTo>
                      <a:pt x="11064" y="47361"/>
                      <a:pt x="11452" y="46661"/>
                      <a:pt x="11310" y="46058"/>
                    </a:cubicBezTo>
                    <a:cubicBezTo>
                      <a:pt x="11169" y="45456"/>
                      <a:pt x="10714" y="44897"/>
                      <a:pt x="10849" y="44540"/>
                    </a:cubicBezTo>
                    <a:cubicBezTo>
                      <a:pt x="10991" y="44190"/>
                      <a:pt x="10954" y="43729"/>
                      <a:pt x="10954" y="43200"/>
                    </a:cubicBezTo>
                    <a:cubicBezTo>
                      <a:pt x="10954" y="42671"/>
                      <a:pt x="11765" y="38897"/>
                      <a:pt x="12011" y="37355"/>
                    </a:cubicBezTo>
                    <a:cubicBezTo>
                      <a:pt x="12257" y="35806"/>
                      <a:pt x="11593" y="33126"/>
                      <a:pt x="11907" y="30556"/>
                    </a:cubicBezTo>
                    <a:cubicBezTo>
                      <a:pt x="12220" y="27981"/>
                      <a:pt x="13031" y="21182"/>
                      <a:pt x="12755" y="18890"/>
                    </a:cubicBezTo>
                    <a:cubicBezTo>
                      <a:pt x="12472" y="16603"/>
                      <a:pt x="11028" y="13886"/>
                      <a:pt x="11064" y="12233"/>
                    </a:cubicBezTo>
                    <a:cubicBezTo>
                      <a:pt x="11095" y="10579"/>
                      <a:pt x="11661" y="9448"/>
                      <a:pt x="11802" y="8569"/>
                    </a:cubicBezTo>
                    <a:cubicBezTo>
                      <a:pt x="11802" y="8569"/>
                      <a:pt x="12152" y="12411"/>
                      <a:pt x="12398" y="13819"/>
                    </a:cubicBezTo>
                    <a:cubicBezTo>
                      <a:pt x="12644" y="15226"/>
                      <a:pt x="13947" y="18576"/>
                      <a:pt x="13984" y="19142"/>
                    </a:cubicBezTo>
                    <a:cubicBezTo>
                      <a:pt x="14021" y="19701"/>
                      <a:pt x="13738" y="20267"/>
                      <a:pt x="13738" y="20832"/>
                    </a:cubicBezTo>
                    <a:cubicBezTo>
                      <a:pt x="13738" y="21391"/>
                      <a:pt x="13812" y="22522"/>
                      <a:pt x="14021" y="22799"/>
                    </a:cubicBezTo>
                    <a:cubicBezTo>
                      <a:pt x="14045" y="22832"/>
                      <a:pt x="14069" y="22847"/>
                      <a:pt x="14091" y="22847"/>
                    </a:cubicBezTo>
                    <a:cubicBezTo>
                      <a:pt x="14262" y="22847"/>
                      <a:pt x="14384" y="21985"/>
                      <a:pt x="14482" y="21637"/>
                    </a:cubicBezTo>
                    <a:cubicBezTo>
                      <a:pt x="14504" y="21562"/>
                      <a:pt x="14526" y="21530"/>
                      <a:pt x="14548" y="21530"/>
                    </a:cubicBezTo>
                    <a:cubicBezTo>
                      <a:pt x="14638" y="21530"/>
                      <a:pt x="14715" y="22089"/>
                      <a:pt x="14660" y="22486"/>
                    </a:cubicBezTo>
                    <a:cubicBezTo>
                      <a:pt x="14587" y="22977"/>
                      <a:pt x="14304" y="23469"/>
                      <a:pt x="14273" y="23721"/>
                    </a:cubicBezTo>
                    <a:cubicBezTo>
                      <a:pt x="14263" y="23804"/>
                      <a:pt x="14302" y="23872"/>
                      <a:pt x="14387" y="23872"/>
                    </a:cubicBezTo>
                    <a:cubicBezTo>
                      <a:pt x="14553" y="23872"/>
                      <a:pt x="14894" y="23606"/>
                      <a:pt x="15367" y="22664"/>
                    </a:cubicBezTo>
                    <a:cubicBezTo>
                      <a:pt x="15570" y="22234"/>
                      <a:pt x="15287" y="20230"/>
                      <a:pt x="15220" y="19701"/>
                    </a:cubicBezTo>
                    <a:cubicBezTo>
                      <a:pt x="15152" y="19173"/>
                      <a:pt x="14832" y="17937"/>
                      <a:pt x="14796" y="17058"/>
                    </a:cubicBezTo>
                    <a:cubicBezTo>
                      <a:pt x="14759" y="16173"/>
                      <a:pt x="14095" y="13216"/>
                      <a:pt x="13843" y="12122"/>
                    </a:cubicBezTo>
                    <a:cubicBezTo>
                      <a:pt x="13597" y="11034"/>
                      <a:pt x="13492" y="8213"/>
                      <a:pt x="13492" y="6947"/>
                    </a:cubicBezTo>
                    <a:cubicBezTo>
                      <a:pt x="13492" y="5674"/>
                      <a:pt x="13283" y="3701"/>
                      <a:pt x="12472" y="3209"/>
                    </a:cubicBezTo>
                    <a:cubicBezTo>
                      <a:pt x="11661" y="2718"/>
                      <a:pt x="10954" y="2785"/>
                      <a:pt x="10290" y="2576"/>
                    </a:cubicBezTo>
                    <a:cubicBezTo>
                      <a:pt x="9620" y="2367"/>
                      <a:pt x="9442" y="2011"/>
                      <a:pt x="9374" y="1765"/>
                    </a:cubicBezTo>
                    <a:cubicBezTo>
                      <a:pt x="9300" y="1519"/>
                      <a:pt x="9374" y="1"/>
                      <a:pt x="9374" y="1"/>
                    </a:cubicBezTo>
                    <a:close/>
                  </a:path>
                </a:pathLst>
              </a:custGeom>
              <a:solidFill>
                <a:srgbClr val="F9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035" name="Google Shape;10035;p63"/>
            <p:cNvGrpSpPr/>
            <p:nvPr/>
          </p:nvGrpSpPr>
          <p:grpSpPr>
            <a:xfrm>
              <a:off x="6644800" y="1661800"/>
              <a:ext cx="381750" cy="1218925"/>
              <a:chOff x="6644800" y="1661800"/>
              <a:chExt cx="381750" cy="1218925"/>
            </a:xfrm>
          </p:grpSpPr>
          <p:grpSp>
            <p:nvGrpSpPr>
              <p:cNvPr id="10036" name="Google Shape;10036;p63"/>
              <p:cNvGrpSpPr/>
              <p:nvPr/>
            </p:nvGrpSpPr>
            <p:grpSpPr>
              <a:xfrm>
                <a:off x="6739925" y="1838600"/>
                <a:ext cx="198100" cy="161275"/>
                <a:chOff x="6739925" y="1838600"/>
                <a:chExt cx="198100" cy="161275"/>
              </a:xfrm>
            </p:grpSpPr>
            <p:sp>
              <p:nvSpPr>
                <p:cNvPr id="10037" name="Google Shape;10037;p63"/>
                <p:cNvSpPr/>
                <p:nvPr/>
              </p:nvSpPr>
              <p:spPr>
                <a:xfrm>
                  <a:off x="6739925" y="1838600"/>
                  <a:ext cx="99000" cy="16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60" h="6451" extrusionOk="0">
                      <a:moveTo>
                        <a:pt x="2257" y="1"/>
                      </a:moveTo>
                      <a:cubicBezTo>
                        <a:pt x="1805" y="1"/>
                        <a:pt x="1347" y="144"/>
                        <a:pt x="1003" y="514"/>
                      </a:cubicBezTo>
                      <a:cubicBezTo>
                        <a:pt x="1" y="1583"/>
                        <a:pt x="406" y="4817"/>
                        <a:pt x="1003" y="5880"/>
                      </a:cubicBezTo>
                      <a:cubicBezTo>
                        <a:pt x="1224" y="6270"/>
                        <a:pt x="1638" y="6451"/>
                        <a:pt x="2090" y="6451"/>
                      </a:cubicBezTo>
                      <a:cubicBezTo>
                        <a:pt x="2870" y="6451"/>
                        <a:pt x="3761" y="5913"/>
                        <a:pt x="3959" y="4983"/>
                      </a:cubicBezTo>
                      <a:lnTo>
                        <a:pt x="3959" y="975"/>
                      </a:lnTo>
                      <a:cubicBezTo>
                        <a:pt x="3959" y="519"/>
                        <a:pt x="3119" y="1"/>
                        <a:pt x="2257" y="1"/>
                      </a:cubicBezTo>
                      <a:close/>
                    </a:path>
                  </a:pathLst>
                </a:custGeom>
                <a:solidFill>
                  <a:srgbClr val="D5DDE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38" name="Google Shape;10038;p63"/>
                <p:cNvSpPr/>
                <p:nvPr/>
              </p:nvSpPr>
              <p:spPr>
                <a:xfrm>
                  <a:off x="6766200" y="1853800"/>
                  <a:ext cx="72725" cy="12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9" h="5080" extrusionOk="0">
                      <a:moveTo>
                        <a:pt x="1060" y="0"/>
                      </a:moveTo>
                      <a:cubicBezTo>
                        <a:pt x="994" y="0"/>
                        <a:pt x="932" y="5"/>
                        <a:pt x="874" y="17"/>
                      </a:cubicBezTo>
                      <a:cubicBezTo>
                        <a:pt x="831" y="29"/>
                        <a:pt x="812" y="84"/>
                        <a:pt x="849" y="115"/>
                      </a:cubicBezTo>
                      <a:cubicBezTo>
                        <a:pt x="1027" y="262"/>
                        <a:pt x="1218" y="299"/>
                        <a:pt x="1439" y="355"/>
                      </a:cubicBezTo>
                      <a:cubicBezTo>
                        <a:pt x="1783" y="447"/>
                        <a:pt x="1882" y="742"/>
                        <a:pt x="2103" y="963"/>
                      </a:cubicBezTo>
                      <a:cubicBezTo>
                        <a:pt x="2201" y="1068"/>
                        <a:pt x="2318" y="1148"/>
                        <a:pt x="2447" y="1215"/>
                      </a:cubicBezTo>
                      <a:cubicBezTo>
                        <a:pt x="2312" y="1234"/>
                        <a:pt x="2183" y="1270"/>
                        <a:pt x="2060" y="1338"/>
                      </a:cubicBezTo>
                      <a:cubicBezTo>
                        <a:pt x="1753" y="1498"/>
                        <a:pt x="1500" y="1713"/>
                        <a:pt x="1218" y="1910"/>
                      </a:cubicBezTo>
                      <a:cubicBezTo>
                        <a:pt x="855" y="2156"/>
                        <a:pt x="480" y="2199"/>
                        <a:pt x="74" y="2322"/>
                      </a:cubicBezTo>
                      <a:cubicBezTo>
                        <a:pt x="1" y="2346"/>
                        <a:pt x="13" y="2457"/>
                        <a:pt x="93" y="2457"/>
                      </a:cubicBezTo>
                      <a:cubicBezTo>
                        <a:pt x="116" y="2458"/>
                        <a:pt x="139" y="2458"/>
                        <a:pt x="163" y="2458"/>
                      </a:cubicBezTo>
                      <a:cubicBezTo>
                        <a:pt x="579" y="2458"/>
                        <a:pt x="967" y="2304"/>
                        <a:pt x="1322" y="2094"/>
                      </a:cubicBezTo>
                      <a:cubicBezTo>
                        <a:pt x="1568" y="1947"/>
                        <a:pt x="1814" y="1768"/>
                        <a:pt x="2072" y="1639"/>
                      </a:cubicBezTo>
                      <a:lnTo>
                        <a:pt x="2072" y="1639"/>
                      </a:lnTo>
                      <a:cubicBezTo>
                        <a:pt x="2029" y="1713"/>
                        <a:pt x="1986" y="1793"/>
                        <a:pt x="1955" y="1879"/>
                      </a:cubicBezTo>
                      <a:cubicBezTo>
                        <a:pt x="1906" y="2014"/>
                        <a:pt x="1882" y="2156"/>
                        <a:pt x="1875" y="2303"/>
                      </a:cubicBezTo>
                      <a:cubicBezTo>
                        <a:pt x="1839" y="2703"/>
                        <a:pt x="1642" y="2875"/>
                        <a:pt x="1365" y="3127"/>
                      </a:cubicBezTo>
                      <a:cubicBezTo>
                        <a:pt x="1021" y="3440"/>
                        <a:pt x="548" y="3729"/>
                        <a:pt x="308" y="4129"/>
                      </a:cubicBezTo>
                      <a:cubicBezTo>
                        <a:pt x="275" y="4190"/>
                        <a:pt x="322" y="4266"/>
                        <a:pt x="391" y="4266"/>
                      </a:cubicBezTo>
                      <a:cubicBezTo>
                        <a:pt x="398" y="4266"/>
                        <a:pt x="405" y="4266"/>
                        <a:pt x="413" y="4264"/>
                      </a:cubicBezTo>
                      <a:cubicBezTo>
                        <a:pt x="720" y="4159"/>
                        <a:pt x="935" y="3920"/>
                        <a:pt x="1181" y="3705"/>
                      </a:cubicBezTo>
                      <a:cubicBezTo>
                        <a:pt x="1445" y="3465"/>
                        <a:pt x="1796" y="3176"/>
                        <a:pt x="1974" y="2856"/>
                      </a:cubicBezTo>
                      <a:cubicBezTo>
                        <a:pt x="2152" y="2543"/>
                        <a:pt x="2084" y="2180"/>
                        <a:pt x="2244" y="1854"/>
                      </a:cubicBezTo>
                      <a:cubicBezTo>
                        <a:pt x="2293" y="1756"/>
                        <a:pt x="2361" y="1664"/>
                        <a:pt x="2441" y="1590"/>
                      </a:cubicBezTo>
                      <a:lnTo>
                        <a:pt x="2441" y="1590"/>
                      </a:lnTo>
                      <a:cubicBezTo>
                        <a:pt x="2318" y="1842"/>
                        <a:pt x="2281" y="2149"/>
                        <a:pt x="2293" y="2463"/>
                      </a:cubicBezTo>
                      <a:cubicBezTo>
                        <a:pt x="2306" y="3022"/>
                        <a:pt x="2355" y="3483"/>
                        <a:pt x="2103" y="4000"/>
                      </a:cubicBezTo>
                      <a:cubicBezTo>
                        <a:pt x="1931" y="4362"/>
                        <a:pt x="1611" y="4627"/>
                        <a:pt x="1414" y="4971"/>
                      </a:cubicBezTo>
                      <a:cubicBezTo>
                        <a:pt x="1388" y="5014"/>
                        <a:pt x="1422" y="5080"/>
                        <a:pt x="1467" y="5080"/>
                      </a:cubicBezTo>
                      <a:cubicBezTo>
                        <a:pt x="1474" y="5080"/>
                        <a:pt x="1481" y="5078"/>
                        <a:pt x="1488" y="5075"/>
                      </a:cubicBezTo>
                      <a:cubicBezTo>
                        <a:pt x="2035" y="4848"/>
                        <a:pt x="2367" y="4239"/>
                        <a:pt x="2539" y="3698"/>
                      </a:cubicBezTo>
                      <a:cubicBezTo>
                        <a:pt x="2742" y="3078"/>
                        <a:pt x="2324" y="2039"/>
                        <a:pt x="2711" y="1473"/>
                      </a:cubicBezTo>
                      <a:cubicBezTo>
                        <a:pt x="2779" y="1473"/>
                        <a:pt x="2840" y="1486"/>
                        <a:pt x="2908" y="1498"/>
                      </a:cubicBezTo>
                      <a:lnTo>
                        <a:pt x="2908" y="1006"/>
                      </a:lnTo>
                      <a:cubicBezTo>
                        <a:pt x="2877" y="1006"/>
                        <a:pt x="2853" y="1012"/>
                        <a:pt x="2828" y="1018"/>
                      </a:cubicBezTo>
                      <a:cubicBezTo>
                        <a:pt x="2545" y="809"/>
                        <a:pt x="2250" y="619"/>
                        <a:pt x="1998" y="355"/>
                      </a:cubicBezTo>
                      <a:cubicBezTo>
                        <a:pt x="1788" y="139"/>
                        <a:pt x="1392" y="0"/>
                        <a:pt x="1060" y="0"/>
                      </a:cubicBezTo>
                      <a:close/>
                    </a:path>
                  </a:pathLst>
                </a:custGeom>
                <a:solidFill>
                  <a:srgbClr val="CCD6D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39" name="Google Shape;10039;p63"/>
                <p:cNvSpPr/>
                <p:nvPr/>
              </p:nvSpPr>
              <p:spPr>
                <a:xfrm>
                  <a:off x="6839200" y="1838600"/>
                  <a:ext cx="98825" cy="16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53" h="6451" extrusionOk="0">
                      <a:moveTo>
                        <a:pt x="1698" y="1"/>
                      </a:moveTo>
                      <a:cubicBezTo>
                        <a:pt x="838" y="1"/>
                        <a:pt x="0" y="519"/>
                        <a:pt x="0" y="975"/>
                      </a:cubicBezTo>
                      <a:lnTo>
                        <a:pt x="0" y="4983"/>
                      </a:lnTo>
                      <a:cubicBezTo>
                        <a:pt x="195" y="5913"/>
                        <a:pt x="1084" y="6451"/>
                        <a:pt x="1864" y="6451"/>
                      </a:cubicBezTo>
                      <a:cubicBezTo>
                        <a:pt x="2315" y="6451"/>
                        <a:pt x="2730" y="6270"/>
                        <a:pt x="2951" y="5880"/>
                      </a:cubicBezTo>
                      <a:cubicBezTo>
                        <a:pt x="3553" y="4817"/>
                        <a:pt x="3953" y="1583"/>
                        <a:pt x="2951" y="514"/>
                      </a:cubicBezTo>
                      <a:cubicBezTo>
                        <a:pt x="2606" y="144"/>
                        <a:pt x="2149" y="1"/>
                        <a:pt x="1698" y="1"/>
                      </a:cubicBezTo>
                      <a:close/>
                    </a:path>
                  </a:pathLst>
                </a:custGeom>
                <a:solidFill>
                  <a:srgbClr val="D5DDE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40" name="Google Shape;10040;p63"/>
                <p:cNvSpPr/>
                <p:nvPr/>
              </p:nvSpPr>
              <p:spPr>
                <a:xfrm>
                  <a:off x="6839200" y="1853800"/>
                  <a:ext cx="72700" cy="12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8" h="5080" extrusionOk="0">
                      <a:moveTo>
                        <a:pt x="1845" y="0"/>
                      </a:moveTo>
                      <a:cubicBezTo>
                        <a:pt x="1517" y="0"/>
                        <a:pt x="1121" y="139"/>
                        <a:pt x="910" y="355"/>
                      </a:cubicBezTo>
                      <a:cubicBezTo>
                        <a:pt x="652" y="619"/>
                        <a:pt x="363" y="809"/>
                        <a:pt x="74" y="1018"/>
                      </a:cubicBezTo>
                      <a:cubicBezTo>
                        <a:pt x="50" y="1012"/>
                        <a:pt x="25" y="1006"/>
                        <a:pt x="0" y="1006"/>
                      </a:cubicBezTo>
                      <a:lnTo>
                        <a:pt x="0" y="1498"/>
                      </a:lnTo>
                      <a:cubicBezTo>
                        <a:pt x="62" y="1486"/>
                        <a:pt x="129" y="1479"/>
                        <a:pt x="191" y="1479"/>
                      </a:cubicBezTo>
                      <a:cubicBezTo>
                        <a:pt x="578" y="2045"/>
                        <a:pt x="166" y="3084"/>
                        <a:pt x="363" y="3711"/>
                      </a:cubicBezTo>
                      <a:cubicBezTo>
                        <a:pt x="541" y="4245"/>
                        <a:pt x="867" y="4848"/>
                        <a:pt x="1420" y="5075"/>
                      </a:cubicBezTo>
                      <a:cubicBezTo>
                        <a:pt x="1427" y="5078"/>
                        <a:pt x="1434" y="5080"/>
                        <a:pt x="1441" y="5080"/>
                      </a:cubicBezTo>
                      <a:cubicBezTo>
                        <a:pt x="1487" y="5080"/>
                        <a:pt x="1521" y="5014"/>
                        <a:pt x="1494" y="4971"/>
                      </a:cubicBezTo>
                      <a:cubicBezTo>
                        <a:pt x="1291" y="4627"/>
                        <a:pt x="978" y="4362"/>
                        <a:pt x="806" y="4000"/>
                      </a:cubicBezTo>
                      <a:cubicBezTo>
                        <a:pt x="554" y="3483"/>
                        <a:pt x="603" y="3022"/>
                        <a:pt x="615" y="2463"/>
                      </a:cubicBezTo>
                      <a:cubicBezTo>
                        <a:pt x="627" y="2149"/>
                        <a:pt x="590" y="1842"/>
                        <a:pt x="468" y="1590"/>
                      </a:cubicBezTo>
                      <a:lnTo>
                        <a:pt x="468" y="1590"/>
                      </a:lnTo>
                      <a:cubicBezTo>
                        <a:pt x="547" y="1664"/>
                        <a:pt x="615" y="1756"/>
                        <a:pt x="664" y="1854"/>
                      </a:cubicBezTo>
                      <a:cubicBezTo>
                        <a:pt x="824" y="2180"/>
                        <a:pt x="756" y="2543"/>
                        <a:pt x="935" y="2856"/>
                      </a:cubicBezTo>
                      <a:cubicBezTo>
                        <a:pt x="1113" y="3176"/>
                        <a:pt x="1463" y="3465"/>
                        <a:pt x="1728" y="3705"/>
                      </a:cubicBezTo>
                      <a:cubicBezTo>
                        <a:pt x="1974" y="3920"/>
                        <a:pt x="2189" y="4159"/>
                        <a:pt x="2496" y="4264"/>
                      </a:cubicBezTo>
                      <a:cubicBezTo>
                        <a:pt x="2503" y="4266"/>
                        <a:pt x="2511" y="4266"/>
                        <a:pt x="2518" y="4266"/>
                      </a:cubicBezTo>
                      <a:cubicBezTo>
                        <a:pt x="2587" y="4266"/>
                        <a:pt x="2634" y="4190"/>
                        <a:pt x="2600" y="4129"/>
                      </a:cubicBezTo>
                      <a:cubicBezTo>
                        <a:pt x="2361" y="3729"/>
                        <a:pt x="1887" y="3440"/>
                        <a:pt x="1543" y="3127"/>
                      </a:cubicBezTo>
                      <a:cubicBezTo>
                        <a:pt x="1267" y="2875"/>
                        <a:pt x="1070" y="2703"/>
                        <a:pt x="1033" y="2303"/>
                      </a:cubicBezTo>
                      <a:cubicBezTo>
                        <a:pt x="1027" y="2156"/>
                        <a:pt x="1002" y="2014"/>
                        <a:pt x="953" y="1879"/>
                      </a:cubicBezTo>
                      <a:cubicBezTo>
                        <a:pt x="922" y="1793"/>
                        <a:pt x="879" y="1719"/>
                        <a:pt x="830" y="1639"/>
                      </a:cubicBezTo>
                      <a:lnTo>
                        <a:pt x="830" y="1639"/>
                      </a:lnTo>
                      <a:cubicBezTo>
                        <a:pt x="1088" y="1768"/>
                        <a:pt x="1340" y="1947"/>
                        <a:pt x="1586" y="2094"/>
                      </a:cubicBezTo>
                      <a:cubicBezTo>
                        <a:pt x="1941" y="2304"/>
                        <a:pt x="2324" y="2458"/>
                        <a:pt x="2745" y="2458"/>
                      </a:cubicBezTo>
                      <a:cubicBezTo>
                        <a:pt x="2768" y="2458"/>
                        <a:pt x="2792" y="2458"/>
                        <a:pt x="2816" y="2457"/>
                      </a:cubicBezTo>
                      <a:cubicBezTo>
                        <a:pt x="2889" y="2457"/>
                        <a:pt x="2908" y="2346"/>
                        <a:pt x="2828" y="2322"/>
                      </a:cubicBezTo>
                      <a:cubicBezTo>
                        <a:pt x="2428" y="2199"/>
                        <a:pt x="2047" y="2156"/>
                        <a:pt x="1691" y="1910"/>
                      </a:cubicBezTo>
                      <a:cubicBezTo>
                        <a:pt x="1408" y="1713"/>
                        <a:pt x="1150" y="1498"/>
                        <a:pt x="842" y="1338"/>
                      </a:cubicBezTo>
                      <a:cubicBezTo>
                        <a:pt x="726" y="1270"/>
                        <a:pt x="597" y="1234"/>
                        <a:pt x="461" y="1215"/>
                      </a:cubicBezTo>
                      <a:lnTo>
                        <a:pt x="455" y="1215"/>
                      </a:lnTo>
                      <a:cubicBezTo>
                        <a:pt x="584" y="1148"/>
                        <a:pt x="701" y="1068"/>
                        <a:pt x="799" y="963"/>
                      </a:cubicBezTo>
                      <a:cubicBezTo>
                        <a:pt x="1021" y="742"/>
                        <a:pt x="1125" y="447"/>
                        <a:pt x="1463" y="355"/>
                      </a:cubicBezTo>
                      <a:cubicBezTo>
                        <a:pt x="1691" y="299"/>
                        <a:pt x="1881" y="262"/>
                        <a:pt x="2060" y="115"/>
                      </a:cubicBezTo>
                      <a:cubicBezTo>
                        <a:pt x="2090" y="84"/>
                        <a:pt x="2072" y="29"/>
                        <a:pt x="2029" y="17"/>
                      </a:cubicBezTo>
                      <a:cubicBezTo>
                        <a:pt x="1971" y="5"/>
                        <a:pt x="1910" y="0"/>
                        <a:pt x="1845" y="0"/>
                      </a:cubicBezTo>
                      <a:close/>
                    </a:path>
                  </a:pathLst>
                </a:custGeom>
                <a:solidFill>
                  <a:srgbClr val="CCD6D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041" name="Google Shape;10041;p63"/>
              <p:cNvSpPr/>
              <p:nvPr/>
            </p:nvSpPr>
            <p:spPr>
              <a:xfrm>
                <a:off x="6662475" y="1804975"/>
                <a:ext cx="179825" cy="462475"/>
              </a:xfrm>
              <a:custGeom>
                <a:avLst/>
                <a:gdLst/>
                <a:ahLst/>
                <a:cxnLst/>
                <a:rect l="l" t="t" r="r" b="b"/>
                <a:pathLst>
                  <a:path w="7193" h="18499" extrusionOk="0">
                    <a:moveTo>
                      <a:pt x="3491" y="1"/>
                    </a:moveTo>
                    <a:cubicBezTo>
                      <a:pt x="3439" y="1"/>
                      <a:pt x="3388" y="5"/>
                      <a:pt x="3338" y="15"/>
                    </a:cubicBezTo>
                    <a:cubicBezTo>
                      <a:pt x="3000" y="76"/>
                      <a:pt x="2717" y="285"/>
                      <a:pt x="2490" y="630"/>
                    </a:cubicBezTo>
                    <a:cubicBezTo>
                      <a:pt x="1716" y="1791"/>
                      <a:pt x="1765" y="4164"/>
                      <a:pt x="2140" y="5879"/>
                    </a:cubicBezTo>
                    <a:cubicBezTo>
                      <a:pt x="2361" y="6887"/>
                      <a:pt x="1894" y="8030"/>
                      <a:pt x="1445" y="9130"/>
                    </a:cubicBezTo>
                    <a:cubicBezTo>
                      <a:pt x="1119" y="9930"/>
                      <a:pt x="812" y="10686"/>
                      <a:pt x="757" y="11392"/>
                    </a:cubicBezTo>
                    <a:cubicBezTo>
                      <a:pt x="708" y="11970"/>
                      <a:pt x="714" y="12548"/>
                      <a:pt x="781" y="13126"/>
                    </a:cubicBezTo>
                    <a:cubicBezTo>
                      <a:pt x="830" y="13691"/>
                      <a:pt x="873" y="14140"/>
                      <a:pt x="664" y="14712"/>
                    </a:cubicBezTo>
                    <a:cubicBezTo>
                      <a:pt x="240" y="15873"/>
                      <a:pt x="1" y="17465"/>
                      <a:pt x="603" y="18449"/>
                    </a:cubicBezTo>
                    <a:cubicBezTo>
                      <a:pt x="615" y="18473"/>
                      <a:pt x="646" y="18492"/>
                      <a:pt x="683" y="18492"/>
                    </a:cubicBezTo>
                    <a:lnTo>
                      <a:pt x="677" y="18498"/>
                    </a:lnTo>
                    <a:cubicBezTo>
                      <a:pt x="757" y="18498"/>
                      <a:pt x="800" y="18418"/>
                      <a:pt x="763" y="18357"/>
                    </a:cubicBezTo>
                    <a:cubicBezTo>
                      <a:pt x="197" y="17429"/>
                      <a:pt x="449" y="15849"/>
                      <a:pt x="837" y="14779"/>
                    </a:cubicBezTo>
                    <a:cubicBezTo>
                      <a:pt x="1058" y="14171"/>
                      <a:pt x="1015" y="13710"/>
                      <a:pt x="966" y="13120"/>
                    </a:cubicBezTo>
                    <a:cubicBezTo>
                      <a:pt x="904" y="12554"/>
                      <a:pt x="892" y="11983"/>
                      <a:pt x="941" y="11411"/>
                    </a:cubicBezTo>
                    <a:cubicBezTo>
                      <a:pt x="996" y="10741"/>
                      <a:pt x="1298" y="9997"/>
                      <a:pt x="1617" y="9210"/>
                    </a:cubicBezTo>
                    <a:cubicBezTo>
                      <a:pt x="2078" y="8079"/>
                      <a:pt x="2552" y="6911"/>
                      <a:pt x="2324" y="5848"/>
                    </a:cubicBezTo>
                    <a:cubicBezTo>
                      <a:pt x="1949" y="4121"/>
                      <a:pt x="1937" y="1810"/>
                      <a:pt x="2644" y="740"/>
                    </a:cubicBezTo>
                    <a:cubicBezTo>
                      <a:pt x="2847" y="433"/>
                      <a:pt x="3092" y="261"/>
                      <a:pt x="3375" y="205"/>
                    </a:cubicBezTo>
                    <a:cubicBezTo>
                      <a:pt x="3417" y="197"/>
                      <a:pt x="3459" y="194"/>
                      <a:pt x="3502" y="194"/>
                    </a:cubicBezTo>
                    <a:cubicBezTo>
                      <a:pt x="4857" y="194"/>
                      <a:pt x="6953" y="4005"/>
                      <a:pt x="6971" y="4047"/>
                    </a:cubicBezTo>
                    <a:cubicBezTo>
                      <a:pt x="6989" y="4087"/>
                      <a:pt x="7022" y="4104"/>
                      <a:pt x="7055" y="4104"/>
                    </a:cubicBezTo>
                    <a:cubicBezTo>
                      <a:pt x="7123" y="4104"/>
                      <a:pt x="7193" y="4034"/>
                      <a:pt x="7143" y="3955"/>
                    </a:cubicBezTo>
                    <a:cubicBezTo>
                      <a:pt x="7048" y="3789"/>
                      <a:pt x="4967" y="1"/>
                      <a:pt x="3491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2" name="Google Shape;10042;p63"/>
              <p:cNvSpPr/>
              <p:nvPr/>
            </p:nvSpPr>
            <p:spPr>
              <a:xfrm>
                <a:off x="6644800" y="2204650"/>
                <a:ext cx="29925" cy="93050"/>
              </a:xfrm>
              <a:custGeom>
                <a:avLst/>
                <a:gdLst/>
                <a:ahLst/>
                <a:cxnLst/>
                <a:rect l="l" t="t" r="r" b="b"/>
                <a:pathLst>
                  <a:path w="1197" h="3722" extrusionOk="0">
                    <a:moveTo>
                      <a:pt x="1065" y="1"/>
                    </a:moveTo>
                    <a:cubicBezTo>
                      <a:pt x="1030" y="1"/>
                      <a:pt x="995" y="19"/>
                      <a:pt x="978" y="65"/>
                    </a:cubicBezTo>
                    <a:cubicBezTo>
                      <a:pt x="941" y="151"/>
                      <a:pt x="1" y="2210"/>
                      <a:pt x="585" y="3667"/>
                    </a:cubicBezTo>
                    <a:cubicBezTo>
                      <a:pt x="597" y="3704"/>
                      <a:pt x="634" y="3722"/>
                      <a:pt x="671" y="3722"/>
                    </a:cubicBezTo>
                    <a:cubicBezTo>
                      <a:pt x="738" y="3722"/>
                      <a:pt x="788" y="3654"/>
                      <a:pt x="763" y="3593"/>
                    </a:cubicBezTo>
                    <a:cubicBezTo>
                      <a:pt x="210" y="2210"/>
                      <a:pt x="1144" y="163"/>
                      <a:pt x="1156" y="145"/>
                    </a:cubicBezTo>
                    <a:cubicBezTo>
                      <a:pt x="1196" y="65"/>
                      <a:pt x="1130" y="1"/>
                      <a:pt x="1065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3" name="Google Shape;10043;p63"/>
              <p:cNvSpPr/>
              <p:nvPr/>
            </p:nvSpPr>
            <p:spPr>
              <a:xfrm>
                <a:off x="6874700" y="1817825"/>
                <a:ext cx="136025" cy="445475"/>
              </a:xfrm>
              <a:custGeom>
                <a:avLst/>
                <a:gdLst/>
                <a:ahLst/>
                <a:cxnLst/>
                <a:rect l="l" t="t" r="r" b="b"/>
                <a:pathLst>
                  <a:path w="5441" h="17819" extrusionOk="0">
                    <a:moveTo>
                      <a:pt x="2096" y="1"/>
                    </a:moveTo>
                    <a:cubicBezTo>
                      <a:pt x="2033" y="1"/>
                      <a:pt x="1970" y="6"/>
                      <a:pt x="1906" y="17"/>
                    </a:cubicBezTo>
                    <a:cubicBezTo>
                      <a:pt x="836" y="195"/>
                      <a:pt x="338" y="1597"/>
                      <a:pt x="172" y="2193"/>
                    </a:cubicBezTo>
                    <a:cubicBezTo>
                      <a:pt x="86" y="2507"/>
                      <a:pt x="0" y="2900"/>
                      <a:pt x="92" y="2980"/>
                    </a:cubicBezTo>
                    <a:cubicBezTo>
                      <a:pt x="110" y="2994"/>
                      <a:pt x="133" y="3000"/>
                      <a:pt x="154" y="3000"/>
                    </a:cubicBezTo>
                    <a:cubicBezTo>
                      <a:pt x="169" y="3000"/>
                      <a:pt x="184" y="2997"/>
                      <a:pt x="197" y="2992"/>
                    </a:cubicBezTo>
                    <a:cubicBezTo>
                      <a:pt x="246" y="2968"/>
                      <a:pt x="271" y="2912"/>
                      <a:pt x="246" y="2863"/>
                    </a:cubicBezTo>
                    <a:cubicBezTo>
                      <a:pt x="246" y="2863"/>
                      <a:pt x="246" y="2857"/>
                      <a:pt x="240" y="2857"/>
                    </a:cubicBezTo>
                    <a:cubicBezTo>
                      <a:pt x="234" y="2562"/>
                      <a:pt x="719" y="411"/>
                      <a:pt x="1930" y="208"/>
                    </a:cubicBezTo>
                    <a:cubicBezTo>
                      <a:pt x="1988" y="197"/>
                      <a:pt x="2044" y="192"/>
                      <a:pt x="2100" y="192"/>
                    </a:cubicBezTo>
                    <a:cubicBezTo>
                      <a:pt x="2365" y="192"/>
                      <a:pt x="2608" y="313"/>
                      <a:pt x="2822" y="552"/>
                    </a:cubicBezTo>
                    <a:cubicBezTo>
                      <a:pt x="3535" y="1333"/>
                      <a:pt x="3756" y="3164"/>
                      <a:pt x="3326" y="4719"/>
                    </a:cubicBezTo>
                    <a:cubicBezTo>
                      <a:pt x="2748" y="6846"/>
                      <a:pt x="3664" y="9293"/>
                      <a:pt x="4469" y="10276"/>
                    </a:cubicBezTo>
                    <a:cubicBezTo>
                      <a:pt x="5121" y="11075"/>
                      <a:pt x="5286" y="16681"/>
                      <a:pt x="4942" y="17695"/>
                    </a:cubicBezTo>
                    <a:cubicBezTo>
                      <a:pt x="4924" y="17744"/>
                      <a:pt x="4948" y="17794"/>
                      <a:pt x="4998" y="17812"/>
                    </a:cubicBezTo>
                    <a:cubicBezTo>
                      <a:pt x="5010" y="17818"/>
                      <a:pt x="5022" y="17818"/>
                      <a:pt x="5034" y="17818"/>
                    </a:cubicBezTo>
                    <a:cubicBezTo>
                      <a:pt x="5071" y="17818"/>
                      <a:pt x="5114" y="17794"/>
                      <a:pt x="5127" y="17757"/>
                    </a:cubicBezTo>
                    <a:cubicBezTo>
                      <a:pt x="5440" y="16828"/>
                      <a:pt x="5373" y="11069"/>
                      <a:pt x="4623" y="10153"/>
                    </a:cubicBezTo>
                    <a:cubicBezTo>
                      <a:pt x="4014" y="9416"/>
                      <a:pt x="2902" y="7031"/>
                      <a:pt x="3516" y="4769"/>
                    </a:cubicBezTo>
                    <a:cubicBezTo>
                      <a:pt x="3959" y="3158"/>
                      <a:pt x="3713" y="1247"/>
                      <a:pt x="2969" y="423"/>
                    </a:cubicBezTo>
                    <a:cubicBezTo>
                      <a:pt x="2717" y="145"/>
                      <a:pt x="2418" y="1"/>
                      <a:pt x="2096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4" name="Google Shape;10044;p63"/>
              <p:cNvSpPr/>
              <p:nvPr/>
            </p:nvSpPr>
            <p:spPr>
              <a:xfrm>
                <a:off x="7004850" y="2187825"/>
                <a:ext cx="21700" cy="93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3732" fill="none" extrusionOk="0">
                    <a:moveTo>
                      <a:pt x="1" y="0"/>
                    </a:moveTo>
                    <a:cubicBezTo>
                      <a:pt x="1" y="0"/>
                      <a:pt x="867" y="2010"/>
                      <a:pt x="628" y="3731"/>
                    </a:cubicBezTo>
                  </a:path>
                </a:pathLst>
              </a:custGeom>
              <a:noFill/>
              <a:ln w="3850" cap="rnd" cmpd="sng">
                <a:solidFill>
                  <a:srgbClr val="667E9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5" name="Google Shape;10045;p63"/>
              <p:cNvSpPr/>
              <p:nvPr/>
            </p:nvSpPr>
            <p:spPr>
              <a:xfrm>
                <a:off x="6733625" y="1928075"/>
                <a:ext cx="127575" cy="952650"/>
              </a:xfrm>
              <a:custGeom>
                <a:avLst/>
                <a:gdLst/>
                <a:ahLst/>
                <a:cxnLst/>
                <a:rect l="l" t="t" r="r" b="b"/>
                <a:pathLst>
                  <a:path w="5103" h="38106" extrusionOk="0">
                    <a:moveTo>
                      <a:pt x="2121" y="6782"/>
                    </a:moveTo>
                    <a:cubicBezTo>
                      <a:pt x="2638" y="6782"/>
                      <a:pt x="3283" y="7046"/>
                      <a:pt x="3418" y="7304"/>
                    </a:cubicBezTo>
                    <a:cubicBezTo>
                      <a:pt x="3517" y="7495"/>
                      <a:pt x="3412" y="7913"/>
                      <a:pt x="3197" y="8448"/>
                    </a:cubicBezTo>
                    <a:lnTo>
                      <a:pt x="3172" y="8448"/>
                    </a:lnTo>
                    <a:cubicBezTo>
                      <a:pt x="2392" y="8380"/>
                      <a:pt x="1531" y="7765"/>
                      <a:pt x="1494" y="7255"/>
                    </a:cubicBezTo>
                    <a:cubicBezTo>
                      <a:pt x="1476" y="7034"/>
                      <a:pt x="1586" y="6893"/>
                      <a:pt x="1814" y="6825"/>
                    </a:cubicBezTo>
                    <a:cubicBezTo>
                      <a:pt x="1918" y="6794"/>
                      <a:pt x="2017" y="6782"/>
                      <a:pt x="2121" y="6782"/>
                    </a:cubicBezTo>
                    <a:close/>
                    <a:moveTo>
                      <a:pt x="5004" y="1"/>
                    </a:moveTo>
                    <a:cubicBezTo>
                      <a:pt x="4957" y="1"/>
                      <a:pt x="4912" y="31"/>
                      <a:pt x="4912" y="94"/>
                    </a:cubicBezTo>
                    <a:cubicBezTo>
                      <a:pt x="4912" y="156"/>
                      <a:pt x="4740" y="6075"/>
                      <a:pt x="4316" y="7692"/>
                    </a:cubicBezTo>
                    <a:cubicBezTo>
                      <a:pt x="4162" y="8282"/>
                      <a:pt x="3738" y="8429"/>
                      <a:pt x="3400" y="8454"/>
                    </a:cubicBezTo>
                    <a:cubicBezTo>
                      <a:pt x="3627" y="7876"/>
                      <a:pt x="3707" y="7452"/>
                      <a:pt x="3584" y="7224"/>
                    </a:cubicBezTo>
                    <a:cubicBezTo>
                      <a:pt x="3399" y="6873"/>
                      <a:pt x="2697" y="6596"/>
                      <a:pt x="2121" y="6596"/>
                    </a:cubicBezTo>
                    <a:cubicBezTo>
                      <a:pt x="1992" y="6596"/>
                      <a:pt x="1868" y="6610"/>
                      <a:pt x="1759" y="6641"/>
                    </a:cubicBezTo>
                    <a:cubicBezTo>
                      <a:pt x="1439" y="6739"/>
                      <a:pt x="1279" y="6960"/>
                      <a:pt x="1298" y="7274"/>
                    </a:cubicBezTo>
                    <a:cubicBezTo>
                      <a:pt x="1347" y="7876"/>
                      <a:pt x="2238" y="8546"/>
                      <a:pt x="3117" y="8638"/>
                    </a:cubicBezTo>
                    <a:cubicBezTo>
                      <a:pt x="2779" y="9425"/>
                      <a:pt x="2250" y="10415"/>
                      <a:pt x="1783" y="11287"/>
                    </a:cubicBezTo>
                    <a:lnTo>
                      <a:pt x="1648" y="11546"/>
                    </a:lnTo>
                    <a:cubicBezTo>
                      <a:pt x="794" y="13131"/>
                      <a:pt x="1" y="15719"/>
                      <a:pt x="560" y="17778"/>
                    </a:cubicBezTo>
                    <a:cubicBezTo>
                      <a:pt x="1052" y="19573"/>
                      <a:pt x="1728" y="22026"/>
                      <a:pt x="1802" y="23968"/>
                    </a:cubicBezTo>
                    <a:cubicBezTo>
                      <a:pt x="1863" y="25536"/>
                      <a:pt x="1494" y="29568"/>
                      <a:pt x="1298" y="31725"/>
                    </a:cubicBezTo>
                    <a:cubicBezTo>
                      <a:pt x="1255" y="32149"/>
                      <a:pt x="1224" y="32500"/>
                      <a:pt x="1205" y="32746"/>
                    </a:cubicBezTo>
                    <a:cubicBezTo>
                      <a:pt x="1144" y="33422"/>
                      <a:pt x="1298" y="34190"/>
                      <a:pt x="1451" y="35002"/>
                    </a:cubicBezTo>
                    <a:cubicBezTo>
                      <a:pt x="1648" y="36003"/>
                      <a:pt x="1851" y="37036"/>
                      <a:pt x="1679" y="37995"/>
                    </a:cubicBezTo>
                    <a:cubicBezTo>
                      <a:pt x="1666" y="38044"/>
                      <a:pt x="1703" y="38093"/>
                      <a:pt x="1752" y="38106"/>
                    </a:cubicBezTo>
                    <a:lnTo>
                      <a:pt x="1771" y="38106"/>
                    </a:lnTo>
                    <a:cubicBezTo>
                      <a:pt x="1820" y="38106"/>
                      <a:pt x="1857" y="38069"/>
                      <a:pt x="1869" y="38026"/>
                    </a:cubicBezTo>
                    <a:cubicBezTo>
                      <a:pt x="2041" y="37036"/>
                      <a:pt x="1838" y="35985"/>
                      <a:pt x="1642" y="34965"/>
                    </a:cubicBezTo>
                    <a:cubicBezTo>
                      <a:pt x="1488" y="34166"/>
                      <a:pt x="1341" y="33416"/>
                      <a:pt x="1396" y="32758"/>
                    </a:cubicBezTo>
                    <a:cubicBezTo>
                      <a:pt x="1414" y="32512"/>
                      <a:pt x="1451" y="32168"/>
                      <a:pt x="1488" y="31744"/>
                    </a:cubicBezTo>
                    <a:cubicBezTo>
                      <a:pt x="1685" y="29580"/>
                      <a:pt x="2054" y="25542"/>
                      <a:pt x="1992" y="23956"/>
                    </a:cubicBezTo>
                    <a:cubicBezTo>
                      <a:pt x="1918" y="21995"/>
                      <a:pt x="1242" y="19530"/>
                      <a:pt x="750" y="17723"/>
                    </a:cubicBezTo>
                    <a:cubicBezTo>
                      <a:pt x="234" y="15848"/>
                      <a:pt x="910" y="13316"/>
                      <a:pt x="1814" y="11632"/>
                    </a:cubicBezTo>
                    <a:lnTo>
                      <a:pt x="1949" y="11380"/>
                    </a:lnTo>
                    <a:cubicBezTo>
                      <a:pt x="2545" y="10273"/>
                      <a:pt x="3025" y="9351"/>
                      <a:pt x="3326" y="8644"/>
                    </a:cubicBezTo>
                    <a:cubicBezTo>
                      <a:pt x="3922" y="8644"/>
                      <a:pt x="4346" y="8319"/>
                      <a:pt x="4500" y="7741"/>
                    </a:cubicBezTo>
                    <a:cubicBezTo>
                      <a:pt x="4930" y="6100"/>
                      <a:pt x="5096" y="346"/>
                      <a:pt x="5102" y="100"/>
                    </a:cubicBezTo>
                    <a:cubicBezTo>
                      <a:pt x="5102" y="34"/>
                      <a:pt x="5052" y="1"/>
                      <a:pt x="5004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6" name="Google Shape;10046;p63"/>
              <p:cNvSpPr/>
              <p:nvPr/>
            </p:nvSpPr>
            <p:spPr>
              <a:xfrm>
                <a:off x="6840900" y="1921975"/>
                <a:ext cx="88525" cy="958750"/>
              </a:xfrm>
              <a:custGeom>
                <a:avLst/>
                <a:gdLst/>
                <a:ahLst/>
                <a:cxnLst/>
                <a:rect l="l" t="t" r="r" b="b"/>
                <a:pathLst>
                  <a:path w="3541" h="38350" extrusionOk="0">
                    <a:moveTo>
                      <a:pt x="2436" y="7239"/>
                    </a:moveTo>
                    <a:cubicBezTo>
                      <a:pt x="2780" y="7239"/>
                      <a:pt x="3073" y="7357"/>
                      <a:pt x="3190" y="7555"/>
                    </a:cubicBezTo>
                    <a:cubicBezTo>
                      <a:pt x="3301" y="7751"/>
                      <a:pt x="3073" y="8132"/>
                      <a:pt x="2680" y="8409"/>
                    </a:cubicBezTo>
                    <a:cubicBezTo>
                      <a:pt x="2438" y="8578"/>
                      <a:pt x="2126" y="8707"/>
                      <a:pt x="1817" y="8707"/>
                    </a:cubicBezTo>
                    <a:cubicBezTo>
                      <a:pt x="1608" y="8707"/>
                      <a:pt x="1401" y="8648"/>
                      <a:pt x="1217" y="8501"/>
                    </a:cubicBezTo>
                    <a:cubicBezTo>
                      <a:pt x="1260" y="8274"/>
                      <a:pt x="1322" y="8059"/>
                      <a:pt x="1383" y="7856"/>
                    </a:cubicBezTo>
                    <a:cubicBezTo>
                      <a:pt x="1506" y="7475"/>
                      <a:pt x="1918" y="7290"/>
                      <a:pt x="2274" y="7247"/>
                    </a:cubicBezTo>
                    <a:cubicBezTo>
                      <a:pt x="2329" y="7241"/>
                      <a:pt x="2383" y="7239"/>
                      <a:pt x="2436" y="7239"/>
                    </a:cubicBezTo>
                    <a:close/>
                    <a:moveTo>
                      <a:pt x="1085" y="1"/>
                    </a:moveTo>
                    <a:cubicBezTo>
                      <a:pt x="1042" y="1"/>
                      <a:pt x="998" y="28"/>
                      <a:pt x="990" y="86"/>
                    </a:cubicBezTo>
                    <a:cubicBezTo>
                      <a:pt x="953" y="381"/>
                      <a:pt x="0" y="7370"/>
                      <a:pt x="916" y="8470"/>
                    </a:cubicBezTo>
                    <a:cubicBezTo>
                      <a:pt x="940" y="8507"/>
                      <a:pt x="971" y="8538"/>
                      <a:pt x="1008" y="8575"/>
                    </a:cubicBezTo>
                    <a:cubicBezTo>
                      <a:pt x="867" y="9362"/>
                      <a:pt x="873" y="10345"/>
                      <a:pt x="1408" y="11753"/>
                    </a:cubicBezTo>
                    <a:cubicBezTo>
                      <a:pt x="1512" y="12036"/>
                      <a:pt x="1635" y="12331"/>
                      <a:pt x="1758" y="12644"/>
                    </a:cubicBezTo>
                    <a:cubicBezTo>
                      <a:pt x="2453" y="14390"/>
                      <a:pt x="3319" y="16566"/>
                      <a:pt x="3172" y="19043"/>
                    </a:cubicBezTo>
                    <a:cubicBezTo>
                      <a:pt x="3086" y="20493"/>
                      <a:pt x="2741" y="21471"/>
                      <a:pt x="2434" y="22337"/>
                    </a:cubicBezTo>
                    <a:cubicBezTo>
                      <a:pt x="2114" y="23235"/>
                      <a:pt x="1838" y="24015"/>
                      <a:pt x="1893" y="25103"/>
                    </a:cubicBezTo>
                    <a:cubicBezTo>
                      <a:pt x="1936" y="25909"/>
                      <a:pt x="2065" y="26972"/>
                      <a:pt x="2194" y="28103"/>
                    </a:cubicBezTo>
                    <a:cubicBezTo>
                      <a:pt x="2422" y="30002"/>
                      <a:pt x="2649" y="31969"/>
                      <a:pt x="2551" y="33113"/>
                    </a:cubicBezTo>
                    <a:cubicBezTo>
                      <a:pt x="2502" y="33684"/>
                      <a:pt x="2416" y="34262"/>
                      <a:pt x="2336" y="34815"/>
                    </a:cubicBezTo>
                    <a:cubicBezTo>
                      <a:pt x="2145" y="36088"/>
                      <a:pt x="1967" y="37286"/>
                      <a:pt x="2225" y="38276"/>
                    </a:cubicBezTo>
                    <a:cubicBezTo>
                      <a:pt x="2231" y="38319"/>
                      <a:pt x="2274" y="38343"/>
                      <a:pt x="2317" y="38350"/>
                    </a:cubicBezTo>
                    <a:lnTo>
                      <a:pt x="2336" y="38350"/>
                    </a:lnTo>
                    <a:cubicBezTo>
                      <a:pt x="2391" y="38331"/>
                      <a:pt x="2422" y="38282"/>
                      <a:pt x="2403" y="38233"/>
                    </a:cubicBezTo>
                    <a:cubicBezTo>
                      <a:pt x="2158" y="37280"/>
                      <a:pt x="2336" y="36100"/>
                      <a:pt x="2520" y="34852"/>
                    </a:cubicBezTo>
                    <a:cubicBezTo>
                      <a:pt x="2606" y="34287"/>
                      <a:pt x="2692" y="33709"/>
                      <a:pt x="2741" y="33137"/>
                    </a:cubicBezTo>
                    <a:cubicBezTo>
                      <a:pt x="2840" y="31969"/>
                      <a:pt x="2606" y="29996"/>
                      <a:pt x="2385" y="28085"/>
                    </a:cubicBezTo>
                    <a:cubicBezTo>
                      <a:pt x="2250" y="26960"/>
                      <a:pt x="2127" y="25896"/>
                      <a:pt x="2084" y="25097"/>
                    </a:cubicBezTo>
                    <a:cubicBezTo>
                      <a:pt x="2028" y="24046"/>
                      <a:pt x="2299" y="23272"/>
                      <a:pt x="2612" y="22399"/>
                    </a:cubicBezTo>
                    <a:cubicBezTo>
                      <a:pt x="2920" y="21520"/>
                      <a:pt x="3270" y="20530"/>
                      <a:pt x="3362" y="19055"/>
                    </a:cubicBezTo>
                    <a:cubicBezTo>
                      <a:pt x="3510" y="16535"/>
                      <a:pt x="2637" y="14341"/>
                      <a:pt x="1930" y="12570"/>
                    </a:cubicBezTo>
                    <a:cubicBezTo>
                      <a:pt x="1807" y="12263"/>
                      <a:pt x="1690" y="11968"/>
                      <a:pt x="1580" y="11685"/>
                    </a:cubicBezTo>
                    <a:cubicBezTo>
                      <a:pt x="1088" y="10382"/>
                      <a:pt x="1057" y="9454"/>
                      <a:pt x="1174" y="8716"/>
                    </a:cubicBezTo>
                    <a:lnTo>
                      <a:pt x="1174" y="8716"/>
                    </a:lnTo>
                    <a:cubicBezTo>
                      <a:pt x="1373" y="8850"/>
                      <a:pt x="1590" y="8905"/>
                      <a:pt x="1807" y="8905"/>
                    </a:cubicBezTo>
                    <a:cubicBezTo>
                      <a:pt x="2159" y="8905"/>
                      <a:pt x="2513" y="8759"/>
                      <a:pt x="2791" y="8569"/>
                    </a:cubicBezTo>
                    <a:cubicBezTo>
                      <a:pt x="3215" y="8268"/>
                      <a:pt x="3541" y="7794"/>
                      <a:pt x="3350" y="7462"/>
                    </a:cubicBezTo>
                    <a:cubicBezTo>
                      <a:pt x="3198" y="7205"/>
                      <a:pt x="2862" y="7056"/>
                      <a:pt x="2461" y="7056"/>
                    </a:cubicBezTo>
                    <a:cubicBezTo>
                      <a:pt x="2392" y="7056"/>
                      <a:pt x="2322" y="7060"/>
                      <a:pt x="2250" y="7069"/>
                    </a:cubicBezTo>
                    <a:cubicBezTo>
                      <a:pt x="1838" y="7118"/>
                      <a:pt x="1340" y="7333"/>
                      <a:pt x="1199" y="7807"/>
                    </a:cubicBezTo>
                    <a:cubicBezTo>
                      <a:pt x="1149" y="7979"/>
                      <a:pt x="1094" y="8157"/>
                      <a:pt x="1051" y="8341"/>
                    </a:cubicBezTo>
                    <a:cubicBezTo>
                      <a:pt x="375" y="7493"/>
                      <a:pt x="836" y="2588"/>
                      <a:pt x="1180" y="111"/>
                    </a:cubicBezTo>
                    <a:cubicBezTo>
                      <a:pt x="1190" y="40"/>
                      <a:pt x="1138" y="1"/>
                      <a:pt x="1085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7" name="Google Shape;10047;p63"/>
              <p:cNvSpPr/>
              <p:nvPr/>
            </p:nvSpPr>
            <p:spPr>
              <a:xfrm>
                <a:off x="6782350" y="1682025"/>
                <a:ext cx="75150" cy="206625"/>
              </a:xfrm>
              <a:custGeom>
                <a:avLst/>
                <a:gdLst/>
                <a:ahLst/>
                <a:cxnLst/>
                <a:rect l="l" t="t" r="r" b="b"/>
                <a:pathLst>
                  <a:path w="3006" h="8265" extrusionOk="0">
                    <a:moveTo>
                      <a:pt x="790" y="1"/>
                    </a:moveTo>
                    <a:cubicBezTo>
                      <a:pt x="777" y="1"/>
                      <a:pt x="764" y="3"/>
                      <a:pt x="750" y="9"/>
                    </a:cubicBezTo>
                    <a:cubicBezTo>
                      <a:pt x="0" y="298"/>
                      <a:pt x="203" y="1060"/>
                      <a:pt x="314" y="1472"/>
                    </a:cubicBezTo>
                    <a:cubicBezTo>
                      <a:pt x="430" y="1915"/>
                      <a:pt x="676" y="2314"/>
                      <a:pt x="904" y="2695"/>
                    </a:cubicBezTo>
                    <a:cubicBezTo>
                      <a:pt x="947" y="2763"/>
                      <a:pt x="984" y="2825"/>
                      <a:pt x="1027" y="2892"/>
                    </a:cubicBezTo>
                    <a:cubicBezTo>
                      <a:pt x="1992" y="4503"/>
                      <a:pt x="2600" y="6310"/>
                      <a:pt x="2815" y="8178"/>
                    </a:cubicBezTo>
                    <a:cubicBezTo>
                      <a:pt x="2815" y="8228"/>
                      <a:pt x="2858" y="8258"/>
                      <a:pt x="2908" y="8264"/>
                    </a:cubicBezTo>
                    <a:lnTo>
                      <a:pt x="2920" y="8258"/>
                    </a:lnTo>
                    <a:cubicBezTo>
                      <a:pt x="2969" y="8252"/>
                      <a:pt x="3006" y="8209"/>
                      <a:pt x="3006" y="8154"/>
                    </a:cubicBezTo>
                    <a:cubicBezTo>
                      <a:pt x="2785" y="6261"/>
                      <a:pt x="2164" y="4429"/>
                      <a:pt x="1186" y="2794"/>
                    </a:cubicBezTo>
                    <a:cubicBezTo>
                      <a:pt x="1143" y="2726"/>
                      <a:pt x="1107" y="2659"/>
                      <a:pt x="1070" y="2597"/>
                    </a:cubicBezTo>
                    <a:cubicBezTo>
                      <a:pt x="842" y="2228"/>
                      <a:pt x="609" y="1841"/>
                      <a:pt x="498" y="1423"/>
                    </a:cubicBezTo>
                    <a:cubicBezTo>
                      <a:pt x="357" y="894"/>
                      <a:pt x="271" y="397"/>
                      <a:pt x="818" y="188"/>
                    </a:cubicBezTo>
                    <a:cubicBezTo>
                      <a:pt x="926" y="144"/>
                      <a:pt x="882" y="1"/>
                      <a:pt x="790" y="1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8" name="Google Shape;10048;p63"/>
              <p:cNvSpPr/>
              <p:nvPr/>
            </p:nvSpPr>
            <p:spPr>
              <a:xfrm>
                <a:off x="6843500" y="1674825"/>
                <a:ext cx="49650" cy="216425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8657" extrusionOk="0">
                    <a:moveTo>
                      <a:pt x="1141" y="0"/>
                    </a:moveTo>
                    <a:cubicBezTo>
                      <a:pt x="1025" y="0"/>
                      <a:pt x="1016" y="187"/>
                      <a:pt x="1144" y="193"/>
                    </a:cubicBezTo>
                    <a:cubicBezTo>
                      <a:pt x="1402" y="224"/>
                      <a:pt x="1765" y="500"/>
                      <a:pt x="1783" y="746"/>
                    </a:cubicBezTo>
                    <a:cubicBezTo>
                      <a:pt x="1789" y="937"/>
                      <a:pt x="1691" y="1090"/>
                      <a:pt x="1574" y="1269"/>
                    </a:cubicBezTo>
                    <a:cubicBezTo>
                      <a:pt x="1525" y="1336"/>
                      <a:pt x="1482" y="1404"/>
                      <a:pt x="1445" y="1478"/>
                    </a:cubicBezTo>
                    <a:cubicBezTo>
                      <a:pt x="253" y="3653"/>
                      <a:pt x="1" y="6223"/>
                      <a:pt x="744" y="8589"/>
                    </a:cubicBezTo>
                    <a:cubicBezTo>
                      <a:pt x="757" y="8632"/>
                      <a:pt x="793" y="8657"/>
                      <a:pt x="836" y="8657"/>
                    </a:cubicBezTo>
                    <a:lnTo>
                      <a:pt x="861" y="8657"/>
                    </a:lnTo>
                    <a:cubicBezTo>
                      <a:pt x="916" y="8638"/>
                      <a:pt x="941" y="8583"/>
                      <a:pt x="923" y="8534"/>
                    </a:cubicBezTo>
                    <a:cubicBezTo>
                      <a:pt x="197" y="6217"/>
                      <a:pt x="443" y="3703"/>
                      <a:pt x="1611" y="1570"/>
                    </a:cubicBezTo>
                    <a:cubicBezTo>
                      <a:pt x="1648" y="1502"/>
                      <a:pt x="1691" y="1441"/>
                      <a:pt x="1734" y="1373"/>
                    </a:cubicBezTo>
                    <a:cubicBezTo>
                      <a:pt x="1857" y="1189"/>
                      <a:pt x="1986" y="992"/>
                      <a:pt x="1974" y="734"/>
                    </a:cubicBezTo>
                    <a:cubicBezTo>
                      <a:pt x="1955" y="383"/>
                      <a:pt x="1513" y="39"/>
                      <a:pt x="1162" y="2"/>
                    </a:cubicBezTo>
                    <a:cubicBezTo>
                      <a:pt x="1155" y="1"/>
                      <a:pt x="1148" y="0"/>
                      <a:pt x="1141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9" name="Google Shape;10049;p63"/>
              <p:cNvSpPr/>
              <p:nvPr/>
            </p:nvSpPr>
            <p:spPr>
              <a:xfrm>
                <a:off x="6663250" y="1824700"/>
                <a:ext cx="189850" cy="422925"/>
              </a:xfrm>
              <a:custGeom>
                <a:avLst/>
                <a:gdLst/>
                <a:ahLst/>
                <a:cxnLst/>
                <a:rect l="l" t="t" r="r" b="b"/>
                <a:pathLst>
                  <a:path w="7594" h="16917" extrusionOk="0">
                    <a:moveTo>
                      <a:pt x="3701" y="0"/>
                    </a:moveTo>
                    <a:cubicBezTo>
                      <a:pt x="3307" y="7"/>
                      <a:pt x="2939" y="185"/>
                      <a:pt x="2686" y="486"/>
                    </a:cubicBezTo>
                    <a:cubicBezTo>
                      <a:pt x="1697" y="1580"/>
                      <a:pt x="1660" y="4346"/>
                      <a:pt x="1789" y="5809"/>
                    </a:cubicBezTo>
                    <a:cubicBezTo>
                      <a:pt x="1949" y="7549"/>
                      <a:pt x="1949" y="9976"/>
                      <a:pt x="1039" y="11648"/>
                    </a:cubicBezTo>
                    <a:cubicBezTo>
                      <a:pt x="0" y="13554"/>
                      <a:pt x="117" y="16148"/>
                      <a:pt x="529" y="16867"/>
                    </a:cubicBezTo>
                    <a:cubicBezTo>
                      <a:pt x="547" y="16898"/>
                      <a:pt x="578" y="16916"/>
                      <a:pt x="609" y="16916"/>
                    </a:cubicBezTo>
                    <a:cubicBezTo>
                      <a:pt x="627" y="16916"/>
                      <a:pt x="646" y="16910"/>
                      <a:pt x="658" y="16904"/>
                    </a:cubicBezTo>
                    <a:cubicBezTo>
                      <a:pt x="701" y="16879"/>
                      <a:pt x="720" y="16818"/>
                      <a:pt x="695" y="16775"/>
                    </a:cubicBezTo>
                    <a:cubicBezTo>
                      <a:pt x="295" y="16068"/>
                      <a:pt x="240" y="13517"/>
                      <a:pt x="1205" y="11734"/>
                    </a:cubicBezTo>
                    <a:cubicBezTo>
                      <a:pt x="2133" y="10026"/>
                      <a:pt x="2139" y="7555"/>
                      <a:pt x="1980" y="5791"/>
                    </a:cubicBezTo>
                    <a:cubicBezTo>
                      <a:pt x="1851" y="4365"/>
                      <a:pt x="1881" y="1666"/>
                      <a:pt x="2828" y="615"/>
                    </a:cubicBezTo>
                    <a:cubicBezTo>
                      <a:pt x="3043" y="351"/>
                      <a:pt x="3363" y="197"/>
                      <a:pt x="3701" y="191"/>
                    </a:cubicBezTo>
                    <a:lnTo>
                      <a:pt x="3744" y="191"/>
                    </a:lnTo>
                    <a:cubicBezTo>
                      <a:pt x="5545" y="191"/>
                      <a:pt x="7370" y="2305"/>
                      <a:pt x="7389" y="2324"/>
                    </a:cubicBezTo>
                    <a:cubicBezTo>
                      <a:pt x="7410" y="2349"/>
                      <a:pt x="7435" y="2360"/>
                      <a:pt x="7459" y="2360"/>
                    </a:cubicBezTo>
                    <a:cubicBezTo>
                      <a:pt x="7530" y="2360"/>
                      <a:pt x="7594" y="2274"/>
                      <a:pt x="7530" y="2201"/>
                    </a:cubicBezTo>
                    <a:cubicBezTo>
                      <a:pt x="7456" y="2109"/>
                      <a:pt x="5631" y="0"/>
                      <a:pt x="3744" y="0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0" name="Google Shape;10050;p63"/>
              <p:cNvSpPr/>
              <p:nvPr/>
            </p:nvSpPr>
            <p:spPr>
              <a:xfrm>
                <a:off x="6649875" y="2188025"/>
                <a:ext cx="24350" cy="88625"/>
              </a:xfrm>
              <a:custGeom>
                <a:avLst/>
                <a:gdLst/>
                <a:ahLst/>
                <a:cxnLst/>
                <a:rect l="l" t="t" r="r" b="b"/>
                <a:pathLst>
                  <a:path w="974" h="3545" extrusionOk="0">
                    <a:moveTo>
                      <a:pt x="856" y="0"/>
                    </a:moveTo>
                    <a:cubicBezTo>
                      <a:pt x="824" y="0"/>
                      <a:pt x="793" y="16"/>
                      <a:pt x="775" y="54"/>
                    </a:cubicBezTo>
                    <a:cubicBezTo>
                      <a:pt x="738" y="133"/>
                      <a:pt x="1" y="2008"/>
                      <a:pt x="222" y="3465"/>
                    </a:cubicBezTo>
                    <a:cubicBezTo>
                      <a:pt x="228" y="3508"/>
                      <a:pt x="271" y="3545"/>
                      <a:pt x="320" y="3545"/>
                    </a:cubicBezTo>
                    <a:lnTo>
                      <a:pt x="339" y="3545"/>
                    </a:lnTo>
                    <a:cubicBezTo>
                      <a:pt x="388" y="3533"/>
                      <a:pt x="419" y="3483"/>
                      <a:pt x="412" y="3434"/>
                    </a:cubicBezTo>
                    <a:cubicBezTo>
                      <a:pt x="197" y="2033"/>
                      <a:pt x="941" y="146"/>
                      <a:pt x="953" y="127"/>
                    </a:cubicBezTo>
                    <a:cubicBezTo>
                      <a:pt x="973" y="52"/>
                      <a:pt x="914" y="0"/>
                      <a:pt x="856" y="0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1" name="Google Shape;10051;p63"/>
              <p:cNvSpPr/>
              <p:nvPr/>
            </p:nvSpPr>
            <p:spPr>
              <a:xfrm>
                <a:off x="6750075" y="1931500"/>
                <a:ext cx="118350" cy="761450"/>
              </a:xfrm>
              <a:custGeom>
                <a:avLst/>
                <a:gdLst/>
                <a:ahLst/>
                <a:cxnLst/>
                <a:rect l="l" t="t" r="r" b="b"/>
                <a:pathLst>
                  <a:path w="4734" h="30458" extrusionOk="0">
                    <a:moveTo>
                      <a:pt x="1972" y="6287"/>
                    </a:moveTo>
                    <a:cubicBezTo>
                      <a:pt x="1993" y="6287"/>
                      <a:pt x="2014" y="6287"/>
                      <a:pt x="2035" y="6288"/>
                    </a:cubicBezTo>
                    <a:cubicBezTo>
                      <a:pt x="2490" y="6288"/>
                      <a:pt x="2994" y="6424"/>
                      <a:pt x="3252" y="6756"/>
                    </a:cubicBezTo>
                    <a:cubicBezTo>
                      <a:pt x="3363" y="6891"/>
                      <a:pt x="3418" y="7063"/>
                      <a:pt x="3424" y="7235"/>
                    </a:cubicBezTo>
                    <a:cubicBezTo>
                      <a:pt x="3210" y="7437"/>
                      <a:pt x="2865" y="7527"/>
                      <a:pt x="2500" y="7527"/>
                    </a:cubicBezTo>
                    <a:cubicBezTo>
                      <a:pt x="2142" y="7527"/>
                      <a:pt x="1765" y="7440"/>
                      <a:pt x="1476" y="7284"/>
                    </a:cubicBezTo>
                    <a:cubicBezTo>
                      <a:pt x="1291" y="7186"/>
                      <a:pt x="996" y="6977"/>
                      <a:pt x="1082" y="6688"/>
                    </a:cubicBezTo>
                    <a:cubicBezTo>
                      <a:pt x="1137" y="6516"/>
                      <a:pt x="1359" y="6381"/>
                      <a:pt x="1678" y="6319"/>
                    </a:cubicBezTo>
                    <a:cubicBezTo>
                      <a:pt x="1775" y="6299"/>
                      <a:pt x="1872" y="6287"/>
                      <a:pt x="1972" y="6287"/>
                    </a:cubicBezTo>
                    <a:close/>
                    <a:moveTo>
                      <a:pt x="4168" y="0"/>
                    </a:moveTo>
                    <a:cubicBezTo>
                      <a:pt x="4119" y="6"/>
                      <a:pt x="4076" y="50"/>
                      <a:pt x="4082" y="105"/>
                    </a:cubicBezTo>
                    <a:cubicBezTo>
                      <a:pt x="4088" y="160"/>
                      <a:pt x="4512" y="5495"/>
                      <a:pt x="3590" y="7020"/>
                    </a:cubicBezTo>
                    <a:cubicBezTo>
                      <a:pt x="3553" y="6879"/>
                      <a:pt x="3492" y="6743"/>
                      <a:pt x="3399" y="6633"/>
                    </a:cubicBezTo>
                    <a:cubicBezTo>
                      <a:pt x="3101" y="6257"/>
                      <a:pt x="2548" y="6092"/>
                      <a:pt x="2042" y="6092"/>
                    </a:cubicBezTo>
                    <a:cubicBezTo>
                      <a:pt x="1903" y="6092"/>
                      <a:pt x="1767" y="6105"/>
                      <a:pt x="1641" y="6129"/>
                    </a:cubicBezTo>
                    <a:cubicBezTo>
                      <a:pt x="1248" y="6202"/>
                      <a:pt x="978" y="6381"/>
                      <a:pt x="904" y="6626"/>
                    </a:cubicBezTo>
                    <a:cubicBezTo>
                      <a:pt x="806" y="6934"/>
                      <a:pt x="984" y="7235"/>
                      <a:pt x="1383" y="7450"/>
                    </a:cubicBezTo>
                    <a:cubicBezTo>
                      <a:pt x="1679" y="7608"/>
                      <a:pt x="2099" y="7713"/>
                      <a:pt x="2509" y="7713"/>
                    </a:cubicBezTo>
                    <a:cubicBezTo>
                      <a:pt x="2833" y="7713"/>
                      <a:pt x="3149" y="7648"/>
                      <a:pt x="3393" y="7493"/>
                    </a:cubicBezTo>
                    <a:lnTo>
                      <a:pt x="3393" y="7493"/>
                    </a:lnTo>
                    <a:cubicBezTo>
                      <a:pt x="3369" y="7598"/>
                      <a:pt x="3338" y="7702"/>
                      <a:pt x="3295" y="7794"/>
                    </a:cubicBezTo>
                    <a:cubicBezTo>
                      <a:pt x="3086" y="8268"/>
                      <a:pt x="2815" y="8747"/>
                      <a:pt x="2533" y="9257"/>
                    </a:cubicBezTo>
                    <a:cubicBezTo>
                      <a:pt x="1721" y="10720"/>
                      <a:pt x="793" y="12374"/>
                      <a:pt x="547" y="15047"/>
                    </a:cubicBezTo>
                    <a:cubicBezTo>
                      <a:pt x="344" y="17223"/>
                      <a:pt x="437" y="19977"/>
                      <a:pt x="510" y="22190"/>
                    </a:cubicBezTo>
                    <a:cubicBezTo>
                      <a:pt x="560" y="23634"/>
                      <a:pt x="603" y="24876"/>
                      <a:pt x="547" y="25534"/>
                    </a:cubicBezTo>
                    <a:cubicBezTo>
                      <a:pt x="498" y="26081"/>
                      <a:pt x="418" y="26634"/>
                      <a:pt x="332" y="27163"/>
                    </a:cubicBezTo>
                    <a:cubicBezTo>
                      <a:pt x="166" y="28294"/>
                      <a:pt x="0" y="29363"/>
                      <a:pt x="166" y="30377"/>
                    </a:cubicBezTo>
                    <a:cubicBezTo>
                      <a:pt x="172" y="30420"/>
                      <a:pt x="209" y="30457"/>
                      <a:pt x="258" y="30457"/>
                    </a:cubicBezTo>
                    <a:lnTo>
                      <a:pt x="277" y="30457"/>
                    </a:lnTo>
                    <a:cubicBezTo>
                      <a:pt x="326" y="30445"/>
                      <a:pt x="363" y="30396"/>
                      <a:pt x="351" y="30347"/>
                    </a:cubicBezTo>
                    <a:cubicBezTo>
                      <a:pt x="191" y="29363"/>
                      <a:pt x="357" y="28312"/>
                      <a:pt x="523" y="27200"/>
                    </a:cubicBezTo>
                    <a:cubicBezTo>
                      <a:pt x="603" y="26659"/>
                      <a:pt x="689" y="26105"/>
                      <a:pt x="738" y="25552"/>
                    </a:cubicBezTo>
                    <a:cubicBezTo>
                      <a:pt x="793" y="24882"/>
                      <a:pt x="750" y="23634"/>
                      <a:pt x="701" y="22190"/>
                    </a:cubicBezTo>
                    <a:cubicBezTo>
                      <a:pt x="627" y="19983"/>
                      <a:pt x="535" y="17236"/>
                      <a:pt x="738" y="15072"/>
                    </a:cubicBezTo>
                    <a:cubicBezTo>
                      <a:pt x="984" y="12435"/>
                      <a:pt x="1893" y="10800"/>
                      <a:pt x="2699" y="9356"/>
                    </a:cubicBezTo>
                    <a:cubicBezTo>
                      <a:pt x="2988" y="8845"/>
                      <a:pt x="3258" y="8360"/>
                      <a:pt x="3467" y="7874"/>
                    </a:cubicBezTo>
                    <a:cubicBezTo>
                      <a:pt x="3547" y="7696"/>
                      <a:pt x="3596" y="7512"/>
                      <a:pt x="3615" y="7315"/>
                    </a:cubicBezTo>
                    <a:lnTo>
                      <a:pt x="3633" y="7290"/>
                    </a:lnTo>
                    <a:cubicBezTo>
                      <a:pt x="4733" y="5944"/>
                      <a:pt x="4291" y="326"/>
                      <a:pt x="4272" y="93"/>
                    </a:cubicBezTo>
                    <a:cubicBezTo>
                      <a:pt x="4266" y="37"/>
                      <a:pt x="4223" y="0"/>
                      <a:pt x="4168" y="0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2" name="Google Shape;10052;p63"/>
              <p:cNvSpPr/>
              <p:nvPr/>
            </p:nvSpPr>
            <p:spPr>
              <a:xfrm>
                <a:off x="6856000" y="1835150"/>
                <a:ext cx="157625" cy="414925"/>
              </a:xfrm>
              <a:custGeom>
                <a:avLst/>
                <a:gdLst/>
                <a:ahLst/>
                <a:cxnLst/>
                <a:rect l="l" t="t" r="r" b="b"/>
                <a:pathLst>
                  <a:path w="6305" h="16597" extrusionOk="0">
                    <a:moveTo>
                      <a:pt x="2683" y="1"/>
                    </a:moveTo>
                    <a:cubicBezTo>
                      <a:pt x="2626" y="1"/>
                      <a:pt x="2569" y="5"/>
                      <a:pt x="2512" y="13"/>
                    </a:cubicBezTo>
                    <a:cubicBezTo>
                      <a:pt x="269" y="289"/>
                      <a:pt x="23" y="1678"/>
                      <a:pt x="11" y="1740"/>
                    </a:cubicBezTo>
                    <a:cubicBezTo>
                      <a:pt x="0" y="1809"/>
                      <a:pt x="56" y="1849"/>
                      <a:pt x="110" y="1849"/>
                    </a:cubicBezTo>
                    <a:cubicBezTo>
                      <a:pt x="152" y="1849"/>
                      <a:pt x="193" y="1824"/>
                      <a:pt x="201" y="1771"/>
                    </a:cubicBezTo>
                    <a:cubicBezTo>
                      <a:pt x="207" y="1715"/>
                      <a:pt x="441" y="461"/>
                      <a:pt x="2537" y="203"/>
                    </a:cubicBezTo>
                    <a:cubicBezTo>
                      <a:pt x="2587" y="196"/>
                      <a:pt x="2636" y="192"/>
                      <a:pt x="2686" y="192"/>
                    </a:cubicBezTo>
                    <a:cubicBezTo>
                      <a:pt x="2933" y="192"/>
                      <a:pt x="3178" y="280"/>
                      <a:pt x="3367" y="449"/>
                    </a:cubicBezTo>
                    <a:cubicBezTo>
                      <a:pt x="4332" y="1297"/>
                      <a:pt x="4375" y="4076"/>
                      <a:pt x="4406" y="6110"/>
                    </a:cubicBezTo>
                    <a:cubicBezTo>
                      <a:pt x="4412" y="6534"/>
                      <a:pt x="4418" y="6934"/>
                      <a:pt x="4430" y="7284"/>
                    </a:cubicBezTo>
                    <a:cubicBezTo>
                      <a:pt x="4467" y="8188"/>
                      <a:pt x="4738" y="9233"/>
                      <a:pt x="5026" y="10333"/>
                    </a:cubicBezTo>
                    <a:cubicBezTo>
                      <a:pt x="5530" y="12263"/>
                      <a:pt x="6108" y="14451"/>
                      <a:pt x="5530" y="16474"/>
                    </a:cubicBezTo>
                    <a:cubicBezTo>
                      <a:pt x="5518" y="16523"/>
                      <a:pt x="5549" y="16578"/>
                      <a:pt x="5598" y="16590"/>
                    </a:cubicBezTo>
                    <a:cubicBezTo>
                      <a:pt x="5610" y="16590"/>
                      <a:pt x="5617" y="16596"/>
                      <a:pt x="5629" y="16596"/>
                    </a:cubicBezTo>
                    <a:cubicBezTo>
                      <a:pt x="5672" y="16596"/>
                      <a:pt x="5709" y="16566"/>
                      <a:pt x="5721" y="16523"/>
                    </a:cubicBezTo>
                    <a:cubicBezTo>
                      <a:pt x="6305" y="14451"/>
                      <a:pt x="5727" y="12238"/>
                      <a:pt x="5217" y="10284"/>
                    </a:cubicBezTo>
                    <a:cubicBezTo>
                      <a:pt x="4934" y="9196"/>
                      <a:pt x="4658" y="8157"/>
                      <a:pt x="4627" y="7272"/>
                    </a:cubicBezTo>
                    <a:cubicBezTo>
                      <a:pt x="4608" y="6928"/>
                      <a:pt x="4608" y="6528"/>
                      <a:pt x="4602" y="6104"/>
                    </a:cubicBezTo>
                    <a:cubicBezTo>
                      <a:pt x="4565" y="3922"/>
                      <a:pt x="4529" y="1205"/>
                      <a:pt x="3490" y="302"/>
                    </a:cubicBezTo>
                    <a:cubicBezTo>
                      <a:pt x="3268" y="106"/>
                      <a:pt x="2978" y="1"/>
                      <a:pt x="2683" y="1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3" name="Google Shape;10053;p63"/>
              <p:cNvSpPr/>
              <p:nvPr/>
            </p:nvSpPr>
            <p:spPr>
              <a:xfrm>
                <a:off x="7000550" y="2168750"/>
                <a:ext cx="21225" cy="92225"/>
              </a:xfrm>
              <a:custGeom>
                <a:avLst/>
                <a:gdLst/>
                <a:ahLst/>
                <a:cxnLst/>
                <a:rect l="l" t="t" r="r" b="b"/>
                <a:pathLst>
                  <a:path w="849" h="3689" fill="none" extrusionOk="0">
                    <a:moveTo>
                      <a:pt x="0" y="1"/>
                    </a:moveTo>
                    <a:cubicBezTo>
                      <a:pt x="0" y="1"/>
                      <a:pt x="849" y="1212"/>
                      <a:pt x="800" y="3689"/>
                    </a:cubicBezTo>
                  </a:path>
                </a:pathLst>
              </a:custGeom>
              <a:noFill/>
              <a:ln w="3850" cap="rnd" cmpd="sng">
                <a:solidFill>
                  <a:srgbClr val="A5B7C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4" name="Google Shape;10054;p63"/>
              <p:cNvSpPr/>
              <p:nvPr/>
            </p:nvSpPr>
            <p:spPr>
              <a:xfrm>
                <a:off x="6849800" y="1931475"/>
                <a:ext cx="75325" cy="745800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29832" extrusionOk="0">
                    <a:moveTo>
                      <a:pt x="1882" y="6401"/>
                    </a:moveTo>
                    <a:cubicBezTo>
                      <a:pt x="2135" y="6401"/>
                      <a:pt x="2363" y="6476"/>
                      <a:pt x="2502" y="6621"/>
                    </a:cubicBezTo>
                    <a:cubicBezTo>
                      <a:pt x="2588" y="6714"/>
                      <a:pt x="2601" y="6836"/>
                      <a:pt x="2533" y="6984"/>
                    </a:cubicBezTo>
                    <a:cubicBezTo>
                      <a:pt x="2373" y="7321"/>
                      <a:pt x="1844" y="7686"/>
                      <a:pt x="1377" y="7686"/>
                    </a:cubicBezTo>
                    <a:cubicBezTo>
                      <a:pt x="1359" y="7686"/>
                      <a:pt x="1340" y="7686"/>
                      <a:pt x="1322" y="7685"/>
                    </a:cubicBezTo>
                    <a:cubicBezTo>
                      <a:pt x="1021" y="7666"/>
                      <a:pt x="806" y="7494"/>
                      <a:pt x="683" y="7168"/>
                    </a:cubicBezTo>
                    <a:lnTo>
                      <a:pt x="689" y="7168"/>
                    </a:lnTo>
                    <a:cubicBezTo>
                      <a:pt x="781" y="6910"/>
                      <a:pt x="972" y="6695"/>
                      <a:pt x="1224" y="6566"/>
                    </a:cubicBezTo>
                    <a:cubicBezTo>
                      <a:pt x="1433" y="6456"/>
                      <a:pt x="1667" y="6401"/>
                      <a:pt x="1882" y="6401"/>
                    </a:cubicBezTo>
                    <a:close/>
                    <a:moveTo>
                      <a:pt x="568" y="1"/>
                    </a:moveTo>
                    <a:cubicBezTo>
                      <a:pt x="518" y="1"/>
                      <a:pt x="480" y="41"/>
                      <a:pt x="474" y="87"/>
                    </a:cubicBezTo>
                    <a:cubicBezTo>
                      <a:pt x="455" y="315"/>
                      <a:pt x="1" y="5650"/>
                      <a:pt x="480" y="7156"/>
                    </a:cubicBezTo>
                    <a:lnTo>
                      <a:pt x="486" y="7175"/>
                    </a:lnTo>
                    <a:cubicBezTo>
                      <a:pt x="431" y="7384"/>
                      <a:pt x="431" y="7599"/>
                      <a:pt x="480" y="7802"/>
                    </a:cubicBezTo>
                    <a:cubicBezTo>
                      <a:pt x="560" y="8195"/>
                      <a:pt x="738" y="8717"/>
                      <a:pt x="947" y="9326"/>
                    </a:cubicBezTo>
                    <a:cubicBezTo>
                      <a:pt x="1457" y="10844"/>
                      <a:pt x="2164" y="12916"/>
                      <a:pt x="2195" y="15061"/>
                    </a:cubicBezTo>
                    <a:cubicBezTo>
                      <a:pt x="2213" y="16235"/>
                      <a:pt x="2183" y="18005"/>
                      <a:pt x="2152" y="19714"/>
                    </a:cubicBezTo>
                    <a:cubicBezTo>
                      <a:pt x="2097" y="22541"/>
                      <a:pt x="2047" y="25209"/>
                      <a:pt x="2195" y="25805"/>
                    </a:cubicBezTo>
                    <a:cubicBezTo>
                      <a:pt x="2441" y="26764"/>
                      <a:pt x="2730" y="28811"/>
                      <a:pt x="2816" y="29745"/>
                    </a:cubicBezTo>
                    <a:cubicBezTo>
                      <a:pt x="2822" y="29794"/>
                      <a:pt x="2865" y="29831"/>
                      <a:pt x="2914" y="29831"/>
                    </a:cubicBezTo>
                    <a:lnTo>
                      <a:pt x="2920" y="29831"/>
                    </a:lnTo>
                    <a:cubicBezTo>
                      <a:pt x="2969" y="29825"/>
                      <a:pt x="3012" y="29782"/>
                      <a:pt x="3006" y="29727"/>
                    </a:cubicBezTo>
                    <a:cubicBezTo>
                      <a:pt x="2920" y="28786"/>
                      <a:pt x="2625" y="26727"/>
                      <a:pt x="2379" y="25762"/>
                    </a:cubicBezTo>
                    <a:cubicBezTo>
                      <a:pt x="2238" y="25191"/>
                      <a:pt x="2287" y="22406"/>
                      <a:pt x="2336" y="19714"/>
                    </a:cubicBezTo>
                    <a:cubicBezTo>
                      <a:pt x="2373" y="18005"/>
                      <a:pt x="2404" y="16235"/>
                      <a:pt x="2385" y="15055"/>
                    </a:cubicBezTo>
                    <a:cubicBezTo>
                      <a:pt x="2355" y="12885"/>
                      <a:pt x="1642" y="10795"/>
                      <a:pt x="1125" y="9271"/>
                    </a:cubicBezTo>
                    <a:cubicBezTo>
                      <a:pt x="923" y="8662"/>
                      <a:pt x="744" y="8140"/>
                      <a:pt x="664" y="7765"/>
                    </a:cubicBezTo>
                    <a:cubicBezTo>
                      <a:pt x="646" y="7672"/>
                      <a:pt x="634" y="7580"/>
                      <a:pt x="634" y="7482"/>
                    </a:cubicBezTo>
                    <a:lnTo>
                      <a:pt x="634" y="7482"/>
                    </a:lnTo>
                    <a:cubicBezTo>
                      <a:pt x="781" y="7715"/>
                      <a:pt x="1033" y="7863"/>
                      <a:pt x="1310" y="7875"/>
                    </a:cubicBezTo>
                    <a:cubicBezTo>
                      <a:pt x="1336" y="7877"/>
                      <a:pt x="1362" y="7878"/>
                      <a:pt x="1389" y="7878"/>
                    </a:cubicBezTo>
                    <a:cubicBezTo>
                      <a:pt x="1939" y="7878"/>
                      <a:pt x="2523" y="7463"/>
                      <a:pt x="2705" y="7064"/>
                    </a:cubicBezTo>
                    <a:cubicBezTo>
                      <a:pt x="2810" y="6843"/>
                      <a:pt x="2791" y="6640"/>
                      <a:pt x="2644" y="6492"/>
                    </a:cubicBezTo>
                    <a:cubicBezTo>
                      <a:pt x="2467" y="6305"/>
                      <a:pt x="2188" y="6208"/>
                      <a:pt x="1883" y="6208"/>
                    </a:cubicBezTo>
                    <a:cubicBezTo>
                      <a:pt x="1638" y="6208"/>
                      <a:pt x="1376" y="6271"/>
                      <a:pt x="1138" y="6400"/>
                    </a:cubicBezTo>
                    <a:cubicBezTo>
                      <a:pt x="916" y="6511"/>
                      <a:pt x="732" y="6683"/>
                      <a:pt x="609" y="6892"/>
                    </a:cubicBezTo>
                    <a:cubicBezTo>
                      <a:pt x="234" y="5177"/>
                      <a:pt x="658" y="155"/>
                      <a:pt x="664" y="106"/>
                    </a:cubicBezTo>
                    <a:cubicBezTo>
                      <a:pt x="671" y="51"/>
                      <a:pt x="634" y="7"/>
                      <a:pt x="578" y="1"/>
                    </a:cubicBezTo>
                    <a:cubicBezTo>
                      <a:pt x="575" y="1"/>
                      <a:pt x="571" y="1"/>
                      <a:pt x="568" y="1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5" name="Google Shape;10055;p63"/>
              <p:cNvSpPr/>
              <p:nvPr/>
            </p:nvSpPr>
            <p:spPr>
              <a:xfrm>
                <a:off x="6780500" y="1666375"/>
                <a:ext cx="81150" cy="224275"/>
              </a:xfrm>
              <a:custGeom>
                <a:avLst/>
                <a:gdLst/>
                <a:ahLst/>
                <a:cxnLst/>
                <a:rect l="l" t="t" r="r" b="b"/>
                <a:pathLst>
                  <a:path w="3246" h="8971" extrusionOk="0">
                    <a:moveTo>
                      <a:pt x="823" y="1"/>
                    </a:moveTo>
                    <a:cubicBezTo>
                      <a:pt x="659" y="1"/>
                      <a:pt x="498" y="63"/>
                      <a:pt x="375" y="180"/>
                    </a:cubicBezTo>
                    <a:cubicBezTo>
                      <a:pt x="129" y="420"/>
                      <a:pt x="0" y="752"/>
                      <a:pt x="19" y="1096"/>
                    </a:cubicBezTo>
                    <a:cubicBezTo>
                      <a:pt x="43" y="1502"/>
                      <a:pt x="240" y="1772"/>
                      <a:pt x="455" y="2061"/>
                    </a:cubicBezTo>
                    <a:cubicBezTo>
                      <a:pt x="517" y="2141"/>
                      <a:pt x="578" y="2227"/>
                      <a:pt x="640" y="2320"/>
                    </a:cubicBezTo>
                    <a:cubicBezTo>
                      <a:pt x="1943" y="4287"/>
                      <a:pt x="2773" y="6536"/>
                      <a:pt x="3043" y="8884"/>
                    </a:cubicBezTo>
                    <a:cubicBezTo>
                      <a:pt x="3049" y="8927"/>
                      <a:pt x="3092" y="8964"/>
                      <a:pt x="3141" y="8964"/>
                    </a:cubicBezTo>
                    <a:lnTo>
                      <a:pt x="3154" y="8970"/>
                    </a:lnTo>
                    <a:cubicBezTo>
                      <a:pt x="3209" y="8964"/>
                      <a:pt x="3246" y="8915"/>
                      <a:pt x="3240" y="8866"/>
                    </a:cubicBezTo>
                    <a:cubicBezTo>
                      <a:pt x="2957" y="6487"/>
                      <a:pt x="2121" y="4207"/>
                      <a:pt x="793" y="2215"/>
                    </a:cubicBezTo>
                    <a:cubicBezTo>
                      <a:pt x="732" y="2123"/>
                      <a:pt x="670" y="2037"/>
                      <a:pt x="609" y="1951"/>
                    </a:cubicBezTo>
                    <a:cubicBezTo>
                      <a:pt x="406" y="1674"/>
                      <a:pt x="228" y="1441"/>
                      <a:pt x="209" y="1090"/>
                    </a:cubicBezTo>
                    <a:cubicBezTo>
                      <a:pt x="197" y="801"/>
                      <a:pt x="302" y="525"/>
                      <a:pt x="504" y="322"/>
                    </a:cubicBezTo>
                    <a:cubicBezTo>
                      <a:pt x="594" y="237"/>
                      <a:pt x="712" y="189"/>
                      <a:pt x="833" y="189"/>
                    </a:cubicBezTo>
                    <a:cubicBezTo>
                      <a:pt x="852" y="189"/>
                      <a:pt x="872" y="190"/>
                      <a:pt x="892" y="193"/>
                    </a:cubicBezTo>
                    <a:cubicBezTo>
                      <a:pt x="902" y="196"/>
                      <a:pt x="912" y="197"/>
                      <a:pt x="922" y="197"/>
                    </a:cubicBezTo>
                    <a:cubicBezTo>
                      <a:pt x="1032" y="197"/>
                      <a:pt x="1053" y="14"/>
                      <a:pt x="922" y="8"/>
                    </a:cubicBezTo>
                    <a:cubicBezTo>
                      <a:pt x="889" y="3"/>
                      <a:pt x="856" y="1"/>
                      <a:pt x="823" y="1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6" name="Google Shape;10056;p63"/>
              <p:cNvSpPr/>
              <p:nvPr/>
            </p:nvSpPr>
            <p:spPr>
              <a:xfrm>
                <a:off x="6844425" y="1661800"/>
                <a:ext cx="48275" cy="231150"/>
              </a:xfrm>
              <a:custGeom>
                <a:avLst/>
                <a:gdLst/>
                <a:ahLst/>
                <a:cxnLst/>
                <a:rect l="l" t="t" r="r" b="b"/>
                <a:pathLst>
                  <a:path w="1931" h="9246" extrusionOk="0">
                    <a:moveTo>
                      <a:pt x="1076" y="0"/>
                    </a:moveTo>
                    <a:cubicBezTo>
                      <a:pt x="1026" y="0"/>
                      <a:pt x="983" y="36"/>
                      <a:pt x="978" y="87"/>
                    </a:cubicBezTo>
                    <a:cubicBezTo>
                      <a:pt x="972" y="136"/>
                      <a:pt x="1008" y="185"/>
                      <a:pt x="1064" y="191"/>
                    </a:cubicBezTo>
                    <a:cubicBezTo>
                      <a:pt x="1488" y="253"/>
                      <a:pt x="1746" y="529"/>
                      <a:pt x="1746" y="941"/>
                    </a:cubicBezTo>
                    <a:cubicBezTo>
                      <a:pt x="1746" y="1304"/>
                      <a:pt x="1568" y="1654"/>
                      <a:pt x="1396" y="1986"/>
                    </a:cubicBezTo>
                    <a:lnTo>
                      <a:pt x="1334" y="2103"/>
                    </a:lnTo>
                    <a:cubicBezTo>
                      <a:pt x="240" y="4291"/>
                      <a:pt x="0" y="6818"/>
                      <a:pt x="664" y="9178"/>
                    </a:cubicBezTo>
                    <a:cubicBezTo>
                      <a:pt x="677" y="9221"/>
                      <a:pt x="713" y="9246"/>
                      <a:pt x="756" y="9246"/>
                    </a:cubicBezTo>
                    <a:lnTo>
                      <a:pt x="781" y="9246"/>
                    </a:lnTo>
                    <a:cubicBezTo>
                      <a:pt x="830" y="9227"/>
                      <a:pt x="861" y="9178"/>
                      <a:pt x="849" y="9129"/>
                    </a:cubicBezTo>
                    <a:cubicBezTo>
                      <a:pt x="191" y="6811"/>
                      <a:pt x="431" y="4334"/>
                      <a:pt x="1506" y="2189"/>
                    </a:cubicBezTo>
                    <a:lnTo>
                      <a:pt x="1562" y="2072"/>
                    </a:lnTo>
                    <a:cubicBezTo>
                      <a:pt x="1746" y="1716"/>
                      <a:pt x="1930" y="1353"/>
                      <a:pt x="1930" y="941"/>
                    </a:cubicBezTo>
                    <a:cubicBezTo>
                      <a:pt x="1930" y="431"/>
                      <a:pt x="1611" y="75"/>
                      <a:pt x="1088" y="1"/>
                    </a:cubicBezTo>
                    <a:cubicBezTo>
                      <a:pt x="1084" y="0"/>
                      <a:pt x="1080" y="0"/>
                      <a:pt x="1076" y="0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057" name="Google Shape;10057;p63"/>
              <p:cNvGrpSpPr/>
              <p:nvPr/>
            </p:nvGrpSpPr>
            <p:grpSpPr>
              <a:xfrm>
                <a:off x="6814150" y="1867175"/>
                <a:ext cx="117025" cy="84325"/>
                <a:chOff x="6814150" y="1867175"/>
                <a:chExt cx="117025" cy="84325"/>
              </a:xfrm>
            </p:grpSpPr>
            <p:sp>
              <p:nvSpPr>
                <p:cNvPr id="10058" name="Google Shape;10058;p63"/>
                <p:cNvSpPr/>
                <p:nvPr/>
              </p:nvSpPr>
              <p:spPr>
                <a:xfrm>
                  <a:off x="6828600" y="1867175"/>
                  <a:ext cx="102575" cy="7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3" h="3152" extrusionOk="0">
                      <a:moveTo>
                        <a:pt x="1691" y="0"/>
                      </a:moveTo>
                      <a:cubicBezTo>
                        <a:pt x="1536" y="0"/>
                        <a:pt x="1364" y="13"/>
                        <a:pt x="1174" y="41"/>
                      </a:cubicBezTo>
                      <a:cubicBezTo>
                        <a:pt x="0" y="207"/>
                        <a:pt x="879" y="3120"/>
                        <a:pt x="1691" y="3151"/>
                      </a:cubicBezTo>
                      <a:cubicBezTo>
                        <a:pt x="1693" y="3151"/>
                        <a:pt x="1696" y="3151"/>
                        <a:pt x="1699" y="3151"/>
                      </a:cubicBezTo>
                      <a:cubicBezTo>
                        <a:pt x="2465" y="3151"/>
                        <a:pt x="4102" y="0"/>
                        <a:pt x="1691" y="0"/>
                      </a:cubicBezTo>
                      <a:close/>
                    </a:path>
                  </a:pathLst>
                </a:custGeom>
                <a:solidFill>
                  <a:srgbClr val="667E9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59" name="Google Shape;10059;p63"/>
                <p:cNvSpPr/>
                <p:nvPr/>
              </p:nvSpPr>
              <p:spPr>
                <a:xfrm>
                  <a:off x="6814150" y="1872700"/>
                  <a:ext cx="102425" cy="7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7" h="3152" extrusionOk="0">
                      <a:moveTo>
                        <a:pt x="1685" y="0"/>
                      </a:moveTo>
                      <a:cubicBezTo>
                        <a:pt x="1530" y="0"/>
                        <a:pt x="1358" y="13"/>
                        <a:pt x="1168" y="41"/>
                      </a:cubicBezTo>
                      <a:cubicBezTo>
                        <a:pt x="0" y="213"/>
                        <a:pt x="873" y="3127"/>
                        <a:pt x="1685" y="3151"/>
                      </a:cubicBezTo>
                      <a:cubicBezTo>
                        <a:pt x="1687" y="3151"/>
                        <a:pt x="1690" y="3152"/>
                        <a:pt x="1693" y="3152"/>
                      </a:cubicBezTo>
                      <a:cubicBezTo>
                        <a:pt x="2459" y="3152"/>
                        <a:pt x="4097" y="0"/>
                        <a:pt x="1685" y="0"/>
                      </a:cubicBezTo>
                      <a:close/>
                    </a:path>
                  </a:pathLst>
                </a:custGeom>
                <a:solidFill>
                  <a:srgbClr val="A5B7C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0060" name="Google Shape;10060;p63"/>
            <p:cNvSpPr/>
            <p:nvPr/>
          </p:nvSpPr>
          <p:spPr>
            <a:xfrm>
              <a:off x="6733325" y="1548975"/>
              <a:ext cx="193800" cy="222875"/>
            </a:xfrm>
            <a:custGeom>
              <a:avLst/>
              <a:gdLst/>
              <a:ahLst/>
              <a:cxnLst/>
              <a:rect l="l" t="t" r="r" b="b"/>
              <a:pathLst>
                <a:path w="7752" h="8915" extrusionOk="0">
                  <a:moveTo>
                    <a:pt x="3746" y="0"/>
                  </a:moveTo>
                  <a:cubicBezTo>
                    <a:pt x="3376" y="0"/>
                    <a:pt x="2959" y="59"/>
                    <a:pt x="2502" y="217"/>
                  </a:cubicBezTo>
                  <a:cubicBezTo>
                    <a:pt x="670" y="850"/>
                    <a:pt x="0" y="3457"/>
                    <a:pt x="738" y="5885"/>
                  </a:cubicBezTo>
                  <a:cubicBezTo>
                    <a:pt x="1482" y="8319"/>
                    <a:pt x="2889" y="8915"/>
                    <a:pt x="2889" y="8915"/>
                  </a:cubicBezTo>
                  <a:cubicBezTo>
                    <a:pt x="1869" y="7612"/>
                    <a:pt x="1832" y="5522"/>
                    <a:pt x="1832" y="5522"/>
                  </a:cubicBezTo>
                  <a:lnTo>
                    <a:pt x="1832" y="5522"/>
                  </a:lnTo>
                  <a:cubicBezTo>
                    <a:pt x="2047" y="6456"/>
                    <a:pt x="2643" y="6905"/>
                    <a:pt x="2643" y="6905"/>
                  </a:cubicBezTo>
                  <a:cubicBezTo>
                    <a:pt x="2182" y="6413"/>
                    <a:pt x="2115" y="4932"/>
                    <a:pt x="2643" y="4686"/>
                  </a:cubicBezTo>
                  <a:cubicBezTo>
                    <a:pt x="3172" y="4440"/>
                    <a:pt x="4229" y="3770"/>
                    <a:pt x="4229" y="3770"/>
                  </a:cubicBezTo>
                  <a:lnTo>
                    <a:pt x="4229" y="3770"/>
                  </a:lnTo>
                  <a:cubicBezTo>
                    <a:pt x="3946" y="4299"/>
                    <a:pt x="3277" y="4618"/>
                    <a:pt x="3277" y="4618"/>
                  </a:cubicBezTo>
                  <a:cubicBezTo>
                    <a:pt x="4832" y="4372"/>
                    <a:pt x="5286" y="3457"/>
                    <a:pt x="5286" y="3457"/>
                  </a:cubicBezTo>
                  <a:cubicBezTo>
                    <a:pt x="5286" y="3457"/>
                    <a:pt x="6374" y="4372"/>
                    <a:pt x="5987" y="6487"/>
                  </a:cubicBezTo>
                  <a:cubicBezTo>
                    <a:pt x="6264" y="6100"/>
                    <a:pt x="6436" y="5651"/>
                    <a:pt x="6479" y="5178"/>
                  </a:cubicBezTo>
                  <a:cubicBezTo>
                    <a:pt x="6479" y="5129"/>
                    <a:pt x="6479" y="5085"/>
                    <a:pt x="6479" y="5036"/>
                  </a:cubicBezTo>
                  <a:cubicBezTo>
                    <a:pt x="6479" y="4952"/>
                    <a:pt x="6482" y="4913"/>
                    <a:pt x="6487" y="4913"/>
                  </a:cubicBezTo>
                  <a:lnTo>
                    <a:pt x="6487" y="4913"/>
                  </a:lnTo>
                  <a:cubicBezTo>
                    <a:pt x="6529" y="4913"/>
                    <a:pt x="6670" y="7775"/>
                    <a:pt x="5563" y="8915"/>
                  </a:cubicBezTo>
                  <a:cubicBezTo>
                    <a:pt x="5563" y="8915"/>
                    <a:pt x="7610" y="7716"/>
                    <a:pt x="7678" y="5036"/>
                  </a:cubicBezTo>
                  <a:cubicBezTo>
                    <a:pt x="7751" y="2362"/>
                    <a:pt x="7186" y="605"/>
                    <a:pt x="5532" y="537"/>
                  </a:cubicBezTo>
                  <a:cubicBezTo>
                    <a:pt x="5532" y="537"/>
                    <a:pt x="4857" y="0"/>
                    <a:pt x="3746" y="0"/>
                  </a:cubicBezTo>
                  <a:close/>
                </a:path>
              </a:pathLst>
            </a:custGeom>
            <a:solidFill>
              <a:srgbClr val="E6E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61" name="Google Shape;10061;p63"/>
          <p:cNvGrpSpPr/>
          <p:nvPr/>
        </p:nvGrpSpPr>
        <p:grpSpPr>
          <a:xfrm>
            <a:off x="7301946" y="1542722"/>
            <a:ext cx="911707" cy="2849020"/>
            <a:chOff x="2972675" y="239500"/>
            <a:chExt cx="1672550" cy="5226600"/>
          </a:xfrm>
        </p:grpSpPr>
        <p:sp>
          <p:nvSpPr>
            <p:cNvPr id="10062" name="Google Shape;10062;p63"/>
            <p:cNvSpPr/>
            <p:nvPr/>
          </p:nvSpPr>
          <p:spPr>
            <a:xfrm>
              <a:off x="3015600" y="239500"/>
              <a:ext cx="793250" cy="1764400"/>
            </a:xfrm>
            <a:custGeom>
              <a:avLst/>
              <a:gdLst/>
              <a:ahLst/>
              <a:cxnLst/>
              <a:rect l="l" t="t" r="r" b="b"/>
              <a:pathLst>
                <a:path w="31730" h="70576" extrusionOk="0">
                  <a:moveTo>
                    <a:pt x="31730" y="0"/>
                  </a:moveTo>
                  <a:cubicBezTo>
                    <a:pt x="26725" y="0"/>
                    <a:pt x="21527" y="1773"/>
                    <a:pt x="21527" y="7209"/>
                  </a:cubicBezTo>
                  <a:lnTo>
                    <a:pt x="21527" y="12407"/>
                  </a:lnTo>
                  <a:cubicBezTo>
                    <a:pt x="21527" y="12407"/>
                    <a:pt x="20342" y="12875"/>
                    <a:pt x="20462" y="14179"/>
                  </a:cubicBezTo>
                  <a:cubicBezTo>
                    <a:pt x="20581" y="15474"/>
                    <a:pt x="21288" y="19736"/>
                    <a:pt x="23419" y="19965"/>
                  </a:cubicBezTo>
                  <a:cubicBezTo>
                    <a:pt x="23419" y="19965"/>
                    <a:pt x="24677" y="22307"/>
                    <a:pt x="24677" y="31123"/>
                  </a:cubicBezTo>
                  <a:cubicBezTo>
                    <a:pt x="24677" y="31123"/>
                    <a:pt x="18955" y="34071"/>
                    <a:pt x="15622" y="35596"/>
                  </a:cubicBezTo>
                  <a:cubicBezTo>
                    <a:pt x="15622" y="35596"/>
                    <a:pt x="15160" y="35562"/>
                    <a:pt x="14427" y="35562"/>
                  </a:cubicBezTo>
                  <a:cubicBezTo>
                    <a:pt x="12375" y="35562"/>
                    <a:pt x="8203" y="35822"/>
                    <a:pt x="6099" y="37790"/>
                  </a:cubicBezTo>
                  <a:cubicBezTo>
                    <a:pt x="3243" y="40463"/>
                    <a:pt x="1" y="45514"/>
                    <a:pt x="1709" y="54569"/>
                  </a:cubicBezTo>
                  <a:cubicBezTo>
                    <a:pt x="1709" y="54569"/>
                    <a:pt x="1305" y="58435"/>
                    <a:pt x="1213" y="63477"/>
                  </a:cubicBezTo>
                  <a:lnTo>
                    <a:pt x="20774" y="63477"/>
                  </a:lnTo>
                  <a:lnTo>
                    <a:pt x="20774" y="65616"/>
                  </a:lnTo>
                  <a:cubicBezTo>
                    <a:pt x="19644" y="66103"/>
                    <a:pt x="19011" y="67306"/>
                    <a:pt x="19258" y="68509"/>
                  </a:cubicBezTo>
                  <a:cubicBezTo>
                    <a:pt x="19497" y="69712"/>
                    <a:pt x="20563" y="70576"/>
                    <a:pt x="21784" y="70576"/>
                  </a:cubicBezTo>
                  <a:cubicBezTo>
                    <a:pt x="23015" y="70576"/>
                    <a:pt x="24071" y="69712"/>
                    <a:pt x="24309" y="68509"/>
                  </a:cubicBezTo>
                  <a:cubicBezTo>
                    <a:pt x="24557" y="67306"/>
                    <a:pt x="23924" y="66103"/>
                    <a:pt x="22794" y="65616"/>
                  </a:cubicBezTo>
                  <a:lnTo>
                    <a:pt x="22794" y="63477"/>
                  </a:lnTo>
                  <a:lnTo>
                    <a:pt x="31730" y="63477"/>
                  </a:lnTo>
                  <a:lnTo>
                    <a:pt x="31730" y="0"/>
                  </a:lnTo>
                  <a:close/>
                </a:path>
              </a:pathLst>
            </a:custGeom>
            <a:solidFill>
              <a:srgbClr val="667E92"/>
            </a:solidFill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3" name="Google Shape;10063;p63"/>
            <p:cNvSpPr/>
            <p:nvPr/>
          </p:nvSpPr>
          <p:spPr>
            <a:xfrm>
              <a:off x="3625625" y="240400"/>
              <a:ext cx="976900" cy="1586950"/>
            </a:xfrm>
            <a:custGeom>
              <a:avLst/>
              <a:gdLst/>
              <a:ahLst/>
              <a:cxnLst/>
              <a:rect l="l" t="t" r="r" b="b"/>
              <a:pathLst>
                <a:path w="39076" h="63478" extrusionOk="0">
                  <a:moveTo>
                    <a:pt x="7329" y="1"/>
                  </a:moveTo>
                  <a:lnTo>
                    <a:pt x="7329" y="52292"/>
                  </a:lnTo>
                  <a:lnTo>
                    <a:pt x="4959" y="52292"/>
                  </a:lnTo>
                  <a:cubicBezTo>
                    <a:pt x="4543" y="51325"/>
                    <a:pt x="3601" y="50715"/>
                    <a:pt x="2584" y="50715"/>
                  </a:cubicBezTo>
                  <a:cubicBezTo>
                    <a:pt x="2413" y="50715"/>
                    <a:pt x="2240" y="50732"/>
                    <a:pt x="2066" y="50767"/>
                  </a:cubicBezTo>
                  <a:cubicBezTo>
                    <a:pt x="863" y="51015"/>
                    <a:pt x="0" y="52072"/>
                    <a:pt x="0" y="53293"/>
                  </a:cubicBezTo>
                  <a:cubicBezTo>
                    <a:pt x="0" y="54524"/>
                    <a:pt x="863" y="55580"/>
                    <a:pt x="2066" y="55818"/>
                  </a:cubicBezTo>
                  <a:cubicBezTo>
                    <a:pt x="2241" y="55854"/>
                    <a:pt x="2416" y="55872"/>
                    <a:pt x="2588" y="55872"/>
                  </a:cubicBezTo>
                  <a:cubicBezTo>
                    <a:pt x="3604" y="55872"/>
                    <a:pt x="4543" y="55269"/>
                    <a:pt x="4959" y="54303"/>
                  </a:cubicBezTo>
                  <a:lnTo>
                    <a:pt x="7329" y="54303"/>
                  </a:lnTo>
                  <a:lnTo>
                    <a:pt x="7329" y="63477"/>
                  </a:lnTo>
                  <a:lnTo>
                    <a:pt x="37863" y="63477"/>
                  </a:lnTo>
                  <a:cubicBezTo>
                    <a:pt x="37762" y="58436"/>
                    <a:pt x="37358" y="54569"/>
                    <a:pt x="37358" y="54569"/>
                  </a:cubicBezTo>
                  <a:cubicBezTo>
                    <a:pt x="39076" y="45514"/>
                    <a:pt x="35834" y="40464"/>
                    <a:pt x="32969" y="37791"/>
                  </a:cubicBezTo>
                  <a:cubicBezTo>
                    <a:pt x="30867" y="35831"/>
                    <a:pt x="26700" y="35572"/>
                    <a:pt x="24646" y="35572"/>
                  </a:cubicBezTo>
                  <a:cubicBezTo>
                    <a:pt x="23910" y="35572"/>
                    <a:pt x="23446" y="35605"/>
                    <a:pt x="23446" y="35605"/>
                  </a:cubicBezTo>
                  <a:cubicBezTo>
                    <a:pt x="20112" y="34072"/>
                    <a:pt x="14391" y="31124"/>
                    <a:pt x="14391" y="31124"/>
                  </a:cubicBezTo>
                  <a:cubicBezTo>
                    <a:pt x="14391" y="22308"/>
                    <a:pt x="15649" y="19975"/>
                    <a:pt x="15649" y="19975"/>
                  </a:cubicBezTo>
                  <a:cubicBezTo>
                    <a:pt x="17779" y="19736"/>
                    <a:pt x="18486" y="15484"/>
                    <a:pt x="18606" y="14180"/>
                  </a:cubicBezTo>
                  <a:cubicBezTo>
                    <a:pt x="18725" y="12885"/>
                    <a:pt x="17541" y="12408"/>
                    <a:pt x="17541" y="12408"/>
                  </a:cubicBezTo>
                  <a:lnTo>
                    <a:pt x="17541" y="7210"/>
                  </a:lnTo>
                  <a:cubicBezTo>
                    <a:pt x="17541" y="1773"/>
                    <a:pt x="12343" y="1"/>
                    <a:pt x="7329" y="1"/>
                  </a:cubicBezTo>
                  <a:close/>
                </a:path>
              </a:pathLst>
            </a:custGeom>
            <a:solidFill>
              <a:srgbClr val="E3E9ED"/>
            </a:solidFill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4" name="Google Shape;10064;p63"/>
            <p:cNvSpPr/>
            <p:nvPr/>
          </p:nvSpPr>
          <p:spPr>
            <a:xfrm>
              <a:off x="3804225" y="1637225"/>
              <a:ext cx="841000" cy="3828875"/>
            </a:xfrm>
            <a:custGeom>
              <a:avLst/>
              <a:gdLst/>
              <a:ahLst/>
              <a:cxnLst/>
              <a:rect l="l" t="t" r="r" b="b"/>
              <a:pathLst>
                <a:path w="33640" h="153155" extrusionOk="0">
                  <a:moveTo>
                    <a:pt x="10139" y="0"/>
                  </a:moveTo>
                  <a:cubicBezTo>
                    <a:pt x="8909" y="0"/>
                    <a:pt x="7853" y="864"/>
                    <a:pt x="7614" y="2067"/>
                  </a:cubicBezTo>
                  <a:cubicBezTo>
                    <a:pt x="7366" y="3270"/>
                    <a:pt x="8000" y="4473"/>
                    <a:pt x="9129" y="4960"/>
                  </a:cubicBezTo>
                  <a:lnTo>
                    <a:pt x="9129" y="7568"/>
                  </a:lnTo>
                  <a:lnTo>
                    <a:pt x="185" y="7568"/>
                  </a:lnTo>
                  <a:lnTo>
                    <a:pt x="185" y="71476"/>
                  </a:lnTo>
                  <a:cubicBezTo>
                    <a:pt x="185" y="71476"/>
                    <a:pt x="947" y="76334"/>
                    <a:pt x="1241" y="80715"/>
                  </a:cubicBezTo>
                  <a:cubicBezTo>
                    <a:pt x="1525" y="85104"/>
                    <a:pt x="570" y="98163"/>
                    <a:pt x="286" y="104739"/>
                  </a:cubicBezTo>
                  <a:cubicBezTo>
                    <a:pt x="1" y="111314"/>
                    <a:pt x="570" y="119983"/>
                    <a:pt x="1140" y="125420"/>
                  </a:cubicBezTo>
                  <a:cubicBezTo>
                    <a:pt x="1718" y="130857"/>
                    <a:pt x="2003" y="134852"/>
                    <a:pt x="1902" y="139618"/>
                  </a:cubicBezTo>
                  <a:cubicBezTo>
                    <a:pt x="1810" y="144384"/>
                    <a:pt x="1241" y="144485"/>
                    <a:pt x="1048" y="145532"/>
                  </a:cubicBezTo>
                  <a:cubicBezTo>
                    <a:pt x="855" y="146579"/>
                    <a:pt x="1819" y="148012"/>
                    <a:pt x="1819" y="148489"/>
                  </a:cubicBezTo>
                  <a:cubicBezTo>
                    <a:pt x="1819" y="148967"/>
                    <a:pt x="1002" y="150390"/>
                    <a:pt x="1002" y="151483"/>
                  </a:cubicBezTo>
                  <a:cubicBezTo>
                    <a:pt x="1002" y="152585"/>
                    <a:pt x="1149" y="153154"/>
                    <a:pt x="2673" y="153154"/>
                  </a:cubicBezTo>
                  <a:lnTo>
                    <a:pt x="11627" y="153154"/>
                  </a:lnTo>
                  <a:cubicBezTo>
                    <a:pt x="12674" y="153154"/>
                    <a:pt x="12674" y="152199"/>
                    <a:pt x="12674" y="151437"/>
                  </a:cubicBezTo>
                  <a:cubicBezTo>
                    <a:pt x="12674" y="150675"/>
                    <a:pt x="8578" y="147626"/>
                    <a:pt x="8385" y="147249"/>
                  </a:cubicBezTo>
                  <a:cubicBezTo>
                    <a:pt x="8193" y="146864"/>
                    <a:pt x="8477" y="145624"/>
                    <a:pt x="8385" y="145054"/>
                  </a:cubicBezTo>
                  <a:cubicBezTo>
                    <a:pt x="8294" y="144485"/>
                    <a:pt x="7338" y="144577"/>
                    <a:pt x="7430" y="143530"/>
                  </a:cubicBezTo>
                  <a:cubicBezTo>
                    <a:pt x="7531" y="142483"/>
                    <a:pt x="8955" y="134953"/>
                    <a:pt x="12298" y="125512"/>
                  </a:cubicBezTo>
                  <a:cubicBezTo>
                    <a:pt x="15631" y="116080"/>
                    <a:pt x="15438" y="107310"/>
                    <a:pt x="14107" y="104454"/>
                  </a:cubicBezTo>
                  <a:cubicBezTo>
                    <a:pt x="12766" y="101589"/>
                    <a:pt x="12481" y="96446"/>
                    <a:pt x="12959" y="93875"/>
                  </a:cubicBezTo>
                  <a:cubicBezTo>
                    <a:pt x="13427" y="91294"/>
                    <a:pt x="18294" y="74819"/>
                    <a:pt x="19433" y="58895"/>
                  </a:cubicBezTo>
                  <a:cubicBezTo>
                    <a:pt x="20581" y="42970"/>
                    <a:pt x="15723" y="29829"/>
                    <a:pt x="15723" y="29829"/>
                  </a:cubicBezTo>
                  <a:lnTo>
                    <a:pt x="15723" y="17431"/>
                  </a:lnTo>
                  <a:cubicBezTo>
                    <a:pt x="18101" y="13620"/>
                    <a:pt x="19249" y="10571"/>
                    <a:pt x="19249" y="10571"/>
                  </a:cubicBezTo>
                  <a:lnTo>
                    <a:pt x="19249" y="10571"/>
                  </a:lnTo>
                  <a:cubicBezTo>
                    <a:pt x="19057" y="14005"/>
                    <a:pt x="20673" y="21628"/>
                    <a:pt x="20489" y="23152"/>
                  </a:cubicBezTo>
                  <a:cubicBezTo>
                    <a:pt x="19617" y="30123"/>
                    <a:pt x="20489" y="37635"/>
                    <a:pt x="22105" y="41354"/>
                  </a:cubicBezTo>
                  <a:cubicBezTo>
                    <a:pt x="23722" y="45073"/>
                    <a:pt x="24006" y="49307"/>
                    <a:pt x="23722" y="51456"/>
                  </a:cubicBezTo>
                  <a:cubicBezTo>
                    <a:pt x="23290" y="54789"/>
                    <a:pt x="21242" y="57774"/>
                    <a:pt x="20691" y="59188"/>
                  </a:cubicBezTo>
                  <a:cubicBezTo>
                    <a:pt x="20480" y="59730"/>
                    <a:pt x="21059" y="67261"/>
                    <a:pt x="21059" y="67261"/>
                  </a:cubicBezTo>
                  <a:cubicBezTo>
                    <a:pt x="21435" y="67839"/>
                    <a:pt x="22849" y="69410"/>
                    <a:pt x="23419" y="69887"/>
                  </a:cubicBezTo>
                  <a:cubicBezTo>
                    <a:pt x="23763" y="70172"/>
                    <a:pt x="24281" y="70352"/>
                    <a:pt x="24824" y="70352"/>
                  </a:cubicBezTo>
                  <a:cubicBezTo>
                    <a:pt x="25192" y="70352"/>
                    <a:pt x="25572" y="70269"/>
                    <a:pt x="25917" y="70080"/>
                  </a:cubicBezTo>
                  <a:cubicBezTo>
                    <a:pt x="26780" y="69603"/>
                    <a:pt x="31445" y="66994"/>
                    <a:pt x="31831" y="66232"/>
                  </a:cubicBezTo>
                  <a:cubicBezTo>
                    <a:pt x="32207" y="65470"/>
                    <a:pt x="30977" y="59941"/>
                    <a:pt x="30977" y="52034"/>
                  </a:cubicBezTo>
                  <a:cubicBezTo>
                    <a:pt x="30977" y="44118"/>
                    <a:pt x="32308" y="38397"/>
                    <a:pt x="32979" y="31730"/>
                  </a:cubicBezTo>
                  <a:cubicBezTo>
                    <a:pt x="33640" y="25062"/>
                    <a:pt x="30113" y="19626"/>
                    <a:pt x="30113" y="19626"/>
                  </a:cubicBezTo>
                  <a:cubicBezTo>
                    <a:pt x="30683" y="15686"/>
                    <a:pt x="30784" y="11305"/>
                    <a:pt x="30719" y="7568"/>
                  </a:cubicBezTo>
                  <a:lnTo>
                    <a:pt x="11150" y="7568"/>
                  </a:lnTo>
                  <a:lnTo>
                    <a:pt x="11150" y="4960"/>
                  </a:lnTo>
                  <a:cubicBezTo>
                    <a:pt x="12279" y="4473"/>
                    <a:pt x="12913" y="3270"/>
                    <a:pt x="12665" y="2067"/>
                  </a:cubicBezTo>
                  <a:cubicBezTo>
                    <a:pt x="12417" y="864"/>
                    <a:pt x="11361" y="0"/>
                    <a:pt x="10139" y="0"/>
                  </a:cubicBezTo>
                  <a:close/>
                </a:path>
              </a:pathLst>
            </a:custGeom>
            <a:solidFill>
              <a:srgbClr val="445D73"/>
            </a:solidFill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5" name="Google Shape;10065;p63"/>
            <p:cNvSpPr/>
            <p:nvPr/>
          </p:nvSpPr>
          <p:spPr>
            <a:xfrm>
              <a:off x="2972675" y="1826400"/>
              <a:ext cx="1037300" cy="3639700"/>
            </a:xfrm>
            <a:custGeom>
              <a:avLst/>
              <a:gdLst/>
              <a:ahLst/>
              <a:cxnLst/>
              <a:rect l="l" t="t" r="r" b="b"/>
              <a:pathLst>
                <a:path w="41492" h="145588" extrusionOk="0">
                  <a:moveTo>
                    <a:pt x="2930" y="1"/>
                  </a:moveTo>
                  <a:cubicBezTo>
                    <a:pt x="2857" y="3738"/>
                    <a:pt x="2958" y="8119"/>
                    <a:pt x="3527" y="12050"/>
                  </a:cubicBezTo>
                  <a:cubicBezTo>
                    <a:pt x="3527" y="12050"/>
                    <a:pt x="1" y="17486"/>
                    <a:pt x="662" y="24163"/>
                  </a:cubicBezTo>
                  <a:cubicBezTo>
                    <a:pt x="1332" y="30830"/>
                    <a:pt x="2664" y="36551"/>
                    <a:pt x="2664" y="44467"/>
                  </a:cubicBezTo>
                  <a:cubicBezTo>
                    <a:pt x="2664" y="52374"/>
                    <a:pt x="1424" y="57903"/>
                    <a:pt x="1810" y="58665"/>
                  </a:cubicBezTo>
                  <a:cubicBezTo>
                    <a:pt x="2195" y="59427"/>
                    <a:pt x="6861" y="62036"/>
                    <a:pt x="7724" y="62513"/>
                  </a:cubicBezTo>
                  <a:cubicBezTo>
                    <a:pt x="8068" y="62705"/>
                    <a:pt x="8446" y="62789"/>
                    <a:pt x="8813" y="62789"/>
                  </a:cubicBezTo>
                  <a:cubicBezTo>
                    <a:pt x="9356" y="62789"/>
                    <a:pt x="9873" y="62605"/>
                    <a:pt x="10213" y="62320"/>
                  </a:cubicBezTo>
                  <a:cubicBezTo>
                    <a:pt x="10782" y="61843"/>
                    <a:pt x="12196" y="60272"/>
                    <a:pt x="12582" y="59694"/>
                  </a:cubicBezTo>
                  <a:cubicBezTo>
                    <a:pt x="12582" y="59694"/>
                    <a:pt x="13151" y="52163"/>
                    <a:pt x="12949" y="51621"/>
                  </a:cubicBezTo>
                  <a:cubicBezTo>
                    <a:pt x="12389" y="50207"/>
                    <a:pt x="10341" y="47222"/>
                    <a:pt x="9909" y="43889"/>
                  </a:cubicBezTo>
                  <a:cubicBezTo>
                    <a:pt x="9634" y="41740"/>
                    <a:pt x="9909" y="37506"/>
                    <a:pt x="11535" y="33787"/>
                  </a:cubicBezTo>
                  <a:cubicBezTo>
                    <a:pt x="13151" y="30077"/>
                    <a:pt x="14024" y="22556"/>
                    <a:pt x="13151" y="15585"/>
                  </a:cubicBezTo>
                  <a:cubicBezTo>
                    <a:pt x="12958" y="14061"/>
                    <a:pt x="14584" y="6438"/>
                    <a:pt x="14391" y="3004"/>
                  </a:cubicBezTo>
                  <a:lnTo>
                    <a:pt x="14391" y="3004"/>
                  </a:lnTo>
                  <a:cubicBezTo>
                    <a:pt x="14391" y="3004"/>
                    <a:pt x="15539" y="6053"/>
                    <a:pt x="17917" y="9864"/>
                  </a:cubicBezTo>
                  <a:lnTo>
                    <a:pt x="17917" y="22252"/>
                  </a:lnTo>
                  <a:cubicBezTo>
                    <a:pt x="17917" y="22252"/>
                    <a:pt x="13059" y="35412"/>
                    <a:pt x="14198" y="51328"/>
                  </a:cubicBezTo>
                  <a:cubicBezTo>
                    <a:pt x="15346" y="67243"/>
                    <a:pt x="20204" y="83727"/>
                    <a:pt x="20682" y="86308"/>
                  </a:cubicBezTo>
                  <a:cubicBezTo>
                    <a:pt x="21159" y="88879"/>
                    <a:pt x="20874" y="94022"/>
                    <a:pt x="19534" y="96887"/>
                  </a:cubicBezTo>
                  <a:cubicBezTo>
                    <a:pt x="18193" y="99743"/>
                    <a:pt x="18009" y="108513"/>
                    <a:pt x="21352" y="117945"/>
                  </a:cubicBezTo>
                  <a:cubicBezTo>
                    <a:pt x="24686" y="127386"/>
                    <a:pt x="26109" y="134916"/>
                    <a:pt x="26210" y="135963"/>
                  </a:cubicBezTo>
                  <a:cubicBezTo>
                    <a:pt x="26302" y="137010"/>
                    <a:pt x="25347" y="136918"/>
                    <a:pt x="25255" y="137487"/>
                  </a:cubicBezTo>
                  <a:cubicBezTo>
                    <a:pt x="25163" y="138057"/>
                    <a:pt x="25448" y="139297"/>
                    <a:pt x="25255" y="139682"/>
                  </a:cubicBezTo>
                  <a:cubicBezTo>
                    <a:pt x="25062" y="140059"/>
                    <a:pt x="20966" y="143108"/>
                    <a:pt x="20966" y="143870"/>
                  </a:cubicBezTo>
                  <a:cubicBezTo>
                    <a:pt x="20966" y="144632"/>
                    <a:pt x="20966" y="145587"/>
                    <a:pt x="22013" y="145587"/>
                  </a:cubicBezTo>
                  <a:lnTo>
                    <a:pt x="30967" y="145587"/>
                  </a:lnTo>
                  <a:cubicBezTo>
                    <a:pt x="32492" y="145587"/>
                    <a:pt x="32638" y="145009"/>
                    <a:pt x="32638" y="143916"/>
                  </a:cubicBezTo>
                  <a:cubicBezTo>
                    <a:pt x="32638" y="142823"/>
                    <a:pt x="31830" y="141391"/>
                    <a:pt x="31830" y="140913"/>
                  </a:cubicBezTo>
                  <a:cubicBezTo>
                    <a:pt x="31830" y="140445"/>
                    <a:pt x="32785" y="139012"/>
                    <a:pt x="32593" y="137965"/>
                  </a:cubicBezTo>
                  <a:cubicBezTo>
                    <a:pt x="32400" y="136909"/>
                    <a:pt x="31830" y="136817"/>
                    <a:pt x="31738" y="132051"/>
                  </a:cubicBezTo>
                  <a:cubicBezTo>
                    <a:pt x="31637" y="127294"/>
                    <a:pt x="31922" y="123281"/>
                    <a:pt x="32501" y="117853"/>
                  </a:cubicBezTo>
                  <a:cubicBezTo>
                    <a:pt x="33070" y="112416"/>
                    <a:pt x="33649" y="103747"/>
                    <a:pt x="33355" y="97172"/>
                  </a:cubicBezTo>
                  <a:cubicBezTo>
                    <a:pt x="33061" y="90596"/>
                    <a:pt x="32115" y="77537"/>
                    <a:pt x="32400" y="73148"/>
                  </a:cubicBezTo>
                  <a:cubicBezTo>
                    <a:pt x="32684" y="68758"/>
                    <a:pt x="33447" y="63909"/>
                    <a:pt x="33447" y="63909"/>
                  </a:cubicBezTo>
                  <a:lnTo>
                    <a:pt x="33447" y="10727"/>
                  </a:lnTo>
                  <a:lnTo>
                    <a:pt x="35825" y="10727"/>
                  </a:lnTo>
                  <a:cubicBezTo>
                    <a:pt x="36266" y="11758"/>
                    <a:pt x="37235" y="12298"/>
                    <a:pt x="38209" y="12298"/>
                  </a:cubicBezTo>
                  <a:cubicBezTo>
                    <a:pt x="39022" y="12298"/>
                    <a:pt x="39839" y="11922"/>
                    <a:pt x="40353" y="11140"/>
                  </a:cubicBezTo>
                  <a:cubicBezTo>
                    <a:pt x="41491" y="9423"/>
                    <a:pt x="40261" y="7136"/>
                    <a:pt x="38204" y="7136"/>
                  </a:cubicBezTo>
                  <a:cubicBezTo>
                    <a:pt x="37166" y="7136"/>
                    <a:pt x="36229" y="7752"/>
                    <a:pt x="35825" y="8707"/>
                  </a:cubicBezTo>
                  <a:lnTo>
                    <a:pt x="33447" y="8707"/>
                  </a:lnTo>
                  <a:lnTo>
                    <a:pt x="33447" y="1"/>
                  </a:lnTo>
                  <a:lnTo>
                    <a:pt x="24520" y="1"/>
                  </a:lnTo>
                  <a:lnTo>
                    <a:pt x="24520" y="2140"/>
                  </a:lnTo>
                  <a:cubicBezTo>
                    <a:pt x="25641" y="2627"/>
                    <a:pt x="26284" y="3830"/>
                    <a:pt x="26036" y="5033"/>
                  </a:cubicBezTo>
                  <a:cubicBezTo>
                    <a:pt x="25788" y="6236"/>
                    <a:pt x="24732" y="7100"/>
                    <a:pt x="23510" y="7100"/>
                  </a:cubicBezTo>
                  <a:cubicBezTo>
                    <a:pt x="22280" y="7100"/>
                    <a:pt x="21223" y="6236"/>
                    <a:pt x="20975" y="5033"/>
                  </a:cubicBezTo>
                  <a:cubicBezTo>
                    <a:pt x="20737" y="3830"/>
                    <a:pt x="21370" y="2627"/>
                    <a:pt x="22500" y="2140"/>
                  </a:cubicBezTo>
                  <a:lnTo>
                    <a:pt x="22500" y="1"/>
                  </a:lnTo>
                  <a:close/>
                </a:path>
              </a:pathLst>
            </a:custGeom>
            <a:solidFill>
              <a:srgbClr val="CFD9E0"/>
            </a:solidFill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70" name="Google Shape;10070;p64"/>
          <p:cNvGrpSpPr/>
          <p:nvPr/>
        </p:nvGrpSpPr>
        <p:grpSpPr>
          <a:xfrm>
            <a:off x="3934280" y="1542757"/>
            <a:ext cx="557364" cy="1310345"/>
            <a:chOff x="3934280" y="1542757"/>
            <a:chExt cx="557364" cy="1310345"/>
          </a:xfrm>
        </p:grpSpPr>
        <p:sp>
          <p:nvSpPr>
            <p:cNvPr id="10071" name="Google Shape;10071;p64"/>
            <p:cNvSpPr/>
            <p:nvPr/>
          </p:nvSpPr>
          <p:spPr>
            <a:xfrm>
              <a:off x="3984472" y="2803693"/>
              <a:ext cx="457485" cy="49409"/>
            </a:xfrm>
            <a:custGeom>
              <a:avLst/>
              <a:gdLst/>
              <a:ahLst/>
              <a:cxnLst/>
              <a:rect l="l" t="t" r="r" b="b"/>
              <a:pathLst>
                <a:path w="18120" h="1957" extrusionOk="0">
                  <a:moveTo>
                    <a:pt x="9060" y="1"/>
                  </a:moveTo>
                  <a:cubicBezTo>
                    <a:pt x="4061" y="1"/>
                    <a:pt x="1" y="437"/>
                    <a:pt x="1" y="978"/>
                  </a:cubicBezTo>
                  <a:cubicBezTo>
                    <a:pt x="1" y="1519"/>
                    <a:pt x="4061" y="1956"/>
                    <a:pt x="9060" y="1956"/>
                  </a:cubicBezTo>
                  <a:cubicBezTo>
                    <a:pt x="14066" y="1956"/>
                    <a:pt x="18120" y="1519"/>
                    <a:pt x="18120" y="978"/>
                  </a:cubicBezTo>
                  <a:cubicBezTo>
                    <a:pt x="18120" y="437"/>
                    <a:pt x="14066" y="1"/>
                    <a:pt x="9060" y="1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72" name="Google Shape;10072;p64"/>
            <p:cNvGrpSpPr/>
            <p:nvPr/>
          </p:nvGrpSpPr>
          <p:grpSpPr>
            <a:xfrm>
              <a:off x="3934280" y="1542757"/>
              <a:ext cx="557364" cy="1277423"/>
              <a:chOff x="3934280" y="1542757"/>
              <a:chExt cx="557364" cy="1277423"/>
            </a:xfrm>
          </p:grpSpPr>
          <p:sp>
            <p:nvSpPr>
              <p:cNvPr id="10073" name="Google Shape;10073;p64"/>
              <p:cNvSpPr/>
              <p:nvPr/>
            </p:nvSpPr>
            <p:spPr>
              <a:xfrm>
                <a:off x="4029892" y="1674397"/>
                <a:ext cx="366821" cy="342104"/>
              </a:xfrm>
              <a:custGeom>
                <a:avLst/>
                <a:gdLst/>
                <a:ahLst/>
                <a:cxnLst/>
                <a:rect l="l" t="t" r="r" b="b"/>
                <a:pathLst>
                  <a:path w="14529" h="13550" extrusionOk="0">
                    <a:moveTo>
                      <a:pt x="2151" y="0"/>
                    </a:moveTo>
                    <a:cubicBezTo>
                      <a:pt x="959" y="0"/>
                      <a:pt x="1" y="958"/>
                      <a:pt x="1" y="2157"/>
                    </a:cubicBezTo>
                    <a:lnTo>
                      <a:pt x="1" y="11393"/>
                    </a:lnTo>
                    <a:cubicBezTo>
                      <a:pt x="1" y="12585"/>
                      <a:pt x="959" y="13550"/>
                      <a:pt x="2151" y="13550"/>
                    </a:cubicBezTo>
                    <a:lnTo>
                      <a:pt x="12371" y="13550"/>
                    </a:lnTo>
                    <a:cubicBezTo>
                      <a:pt x="13564" y="13550"/>
                      <a:pt x="14528" y="12585"/>
                      <a:pt x="14528" y="11393"/>
                    </a:cubicBezTo>
                    <a:lnTo>
                      <a:pt x="14528" y="2157"/>
                    </a:lnTo>
                    <a:cubicBezTo>
                      <a:pt x="14528" y="958"/>
                      <a:pt x="13564" y="0"/>
                      <a:pt x="12371" y="0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074" name="Google Shape;10074;p64"/>
              <p:cNvGrpSpPr/>
              <p:nvPr/>
            </p:nvGrpSpPr>
            <p:grpSpPr>
              <a:xfrm>
                <a:off x="3934280" y="1547529"/>
                <a:ext cx="557364" cy="1272651"/>
                <a:chOff x="3934280" y="1547529"/>
                <a:chExt cx="557364" cy="1272651"/>
              </a:xfrm>
            </p:grpSpPr>
            <p:sp>
              <p:nvSpPr>
                <p:cNvPr id="10075" name="Google Shape;10075;p64"/>
                <p:cNvSpPr/>
                <p:nvPr/>
              </p:nvSpPr>
              <p:spPr>
                <a:xfrm>
                  <a:off x="3934280" y="1547529"/>
                  <a:ext cx="557364" cy="1272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76" h="50407" extrusionOk="0">
                      <a:moveTo>
                        <a:pt x="11055" y="0"/>
                      </a:moveTo>
                      <a:cubicBezTo>
                        <a:pt x="7072" y="0"/>
                        <a:pt x="3853" y="3226"/>
                        <a:pt x="3853" y="7202"/>
                      </a:cubicBezTo>
                      <a:lnTo>
                        <a:pt x="3853" y="7208"/>
                      </a:lnTo>
                      <a:cubicBezTo>
                        <a:pt x="3833" y="7208"/>
                        <a:pt x="3814" y="7202"/>
                        <a:pt x="3788" y="7202"/>
                      </a:cubicBezTo>
                      <a:cubicBezTo>
                        <a:pt x="3784" y="7202"/>
                        <a:pt x="3780" y="7202"/>
                        <a:pt x="3777" y="7202"/>
                      </a:cubicBezTo>
                      <a:cubicBezTo>
                        <a:pt x="3111" y="7202"/>
                        <a:pt x="2609" y="7811"/>
                        <a:pt x="2738" y="8466"/>
                      </a:cubicBezTo>
                      <a:cubicBezTo>
                        <a:pt x="2835" y="8983"/>
                        <a:pt x="3289" y="9322"/>
                        <a:pt x="3779" y="9322"/>
                      </a:cubicBezTo>
                      <a:cubicBezTo>
                        <a:pt x="3914" y="9322"/>
                        <a:pt x="4052" y="9297"/>
                        <a:pt x="4185" y="9242"/>
                      </a:cubicBezTo>
                      <a:cubicBezTo>
                        <a:pt x="4654" y="10676"/>
                        <a:pt x="5606" y="11921"/>
                        <a:pt x="6773" y="12833"/>
                      </a:cubicBezTo>
                      <a:cubicBezTo>
                        <a:pt x="6733" y="12813"/>
                        <a:pt x="6694" y="12800"/>
                        <a:pt x="6649" y="12781"/>
                      </a:cubicBezTo>
                      <a:lnTo>
                        <a:pt x="6649" y="12781"/>
                      </a:lnTo>
                      <a:cubicBezTo>
                        <a:pt x="7398" y="13380"/>
                        <a:pt x="8252" y="13837"/>
                        <a:pt x="9171" y="14123"/>
                      </a:cubicBezTo>
                      <a:lnTo>
                        <a:pt x="9171" y="16124"/>
                      </a:lnTo>
                      <a:lnTo>
                        <a:pt x="6883" y="16124"/>
                      </a:lnTo>
                      <a:cubicBezTo>
                        <a:pt x="6883" y="16124"/>
                        <a:pt x="6877" y="16170"/>
                        <a:pt x="6857" y="16183"/>
                      </a:cubicBezTo>
                      <a:cubicBezTo>
                        <a:pt x="6277" y="16183"/>
                        <a:pt x="5762" y="16561"/>
                        <a:pt x="5580" y="17109"/>
                      </a:cubicBezTo>
                      <a:lnTo>
                        <a:pt x="248" y="32861"/>
                      </a:lnTo>
                      <a:cubicBezTo>
                        <a:pt x="1" y="33565"/>
                        <a:pt x="372" y="34334"/>
                        <a:pt x="1083" y="34569"/>
                      </a:cubicBezTo>
                      <a:cubicBezTo>
                        <a:pt x="1221" y="34615"/>
                        <a:pt x="1362" y="34637"/>
                        <a:pt x="1501" y="34637"/>
                      </a:cubicBezTo>
                      <a:cubicBezTo>
                        <a:pt x="2066" y="34637"/>
                        <a:pt x="2593" y="34273"/>
                        <a:pt x="2771" y="33702"/>
                      </a:cubicBezTo>
                      <a:lnTo>
                        <a:pt x="2947" y="33187"/>
                      </a:lnTo>
                      <a:lnTo>
                        <a:pt x="3527" y="33428"/>
                      </a:lnTo>
                      <a:cubicBezTo>
                        <a:pt x="3527" y="33428"/>
                        <a:pt x="4029" y="32412"/>
                        <a:pt x="3488" y="31577"/>
                      </a:cubicBezTo>
                      <a:lnTo>
                        <a:pt x="6753" y="21918"/>
                      </a:lnTo>
                      <a:lnTo>
                        <a:pt x="6753" y="21918"/>
                      </a:lnTo>
                      <a:cubicBezTo>
                        <a:pt x="6753" y="27699"/>
                        <a:pt x="5971" y="29166"/>
                        <a:pt x="5971" y="32360"/>
                      </a:cubicBezTo>
                      <a:cubicBezTo>
                        <a:pt x="5971" y="35560"/>
                        <a:pt x="7881" y="48490"/>
                        <a:pt x="7881" y="48490"/>
                      </a:cubicBezTo>
                      <a:lnTo>
                        <a:pt x="5573" y="50407"/>
                      </a:lnTo>
                      <a:lnTo>
                        <a:pt x="10038" y="50407"/>
                      </a:lnTo>
                      <a:lnTo>
                        <a:pt x="10781" y="31630"/>
                      </a:lnTo>
                      <a:lnTo>
                        <a:pt x="11165" y="31630"/>
                      </a:lnTo>
                      <a:lnTo>
                        <a:pt x="11908" y="50407"/>
                      </a:lnTo>
                      <a:lnTo>
                        <a:pt x="16373" y="50407"/>
                      </a:lnTo>
                      <a:lnTo>
                        <a:pt x="14059" y="48497"/>
                      </a:lnTo>
                      <a:cubicBezTo>
                        <a:pt x="14059" y="48497"/>
                        <a:pt x="15969" y="34171"/>
                        <a:pt x="15969" y="31590"/>
                      </a:cubicBezTo>
                      <a:cubicBezTo>
                        <a:pt x="15969" y="29003"/>
                        <a:pt x="15311" y="27680"/>
                        <a:pt x="15311" y="21821"/>
                      </a:cubicBezTo>
                      <a:lnTo>
                        <a:pt x="15311" y="21821"/>
                      </a:lnTo>
                      <a:lnTo>
                        <a:pt x="18615" y="31584"/>
                      </a:lnTo>
                      <a:cubicBezTo>
                        <a:pt x="18068" y="32418"/>
                        <a:pt x="18576" y="33435"/>
                        <a:pt x="18576" y="33435"/>
                      </a:cubicBezTo>
                      <a:lnTo>
                        <a:pt x="19149" y="33187"/>
                      </a:lnTo>
                      <a:lnTo>
                        <a:pt x="19325" y="33709"/>
                      </a:lnTo>
                      <a:cubicBezTo>
                        <a:pt x="19513" y="34266"/>
                        <a:pt x="20029" y="34619"/>
                        <a:pt x="20584" y="34619"/>
                      </a:cubicBezTo>
                      <a:cubicBezTo>
                        <a:pt x="20724" y="34619"/>
                        <a:pt x="20867" y="34597"/>
                        <a:pt x="21007" y="34549"/>
                      </a:cubicBezTo>
                      <a:cubicBezTo>
                        <a:pt x="21698" y="34321"/>
                        <a:pt x="22076" y="33572"/>
                        <a:pt x="21848" y="32874"/>
                      </a:cubicBezTo>
                      <a:lnTo>
                        <a:pt x="21848" y="32868"/>
                      </a:lnTo>
                      <a:lnTo>
                        <a:pt x="16516" y="17128"/>
                      </a:lnTo>
                      <a:cubicBezTo>
                        <a:pt x="16353" y="16613"/>
                        <a:pt x="15897" y="16242"/>
                        <a:pt x="15356" y="16190"/>
                      </a:cubicBezTo>
                      <a:cubicBezTo>
                        <a:pt x="15343" y="16170"/>
                        <a:pt x="15330" y="16150"/>
                        <a:pt x="15324" y="16131"/>
                      </a:cubicBezTo>
                      <a:lnTo>
                        <a:pt x="12932" y="16131"/>
                      </a:lnTo>
                      <a:lnTo>
                        <a:pt x="12932" y="14104"/>
                      </a:lnTo>
                      <a:cubicBezTo>
                        <a:pt x="15122" y="13413"/>
                        <a:pt x="17123" y="11595"/>
                        <a:pt x="17905" y="9281"/>
                      </a:cubicBezTo>
                      <a:cubicBezTo>
                        <a:pt x="17992" y="9303"/>
                        <a:pt x="18080" y="9313"/>
                        <a:pt x="18166" y="9313"/>
                      </a:cubicBezTo>
                      <a:cubicBezTo>
                        <a:pt x="18669" y="9313"/>
                        <a:pt x="19119" y="8957"/>
                        <a:pt x="19208" y="8434"/>
                      </a:cubicBezTo>
                      <a:cubicBezTo>
                        <a:pt x="19306" y="7828"/>
                        <a:pt x="18869" y="7261"/>
                        <a:pt x="18257" y="7208"/>
                      </a:cubicBezTo>
                      <a:lnTo>
                        <a:pt x="18257" y="7202"/>
                      </a:lnTo>
                      <a:cubicBezTo>
                        <a:pt x="18257" y="3226"/>
                        <a:pt x="15030" y="0"/>
                        <a:pt x="11055" y="0"/>
                      </a:cubicBezTo>
                      <a:close/>
                    </a:path>
                  </a:pathLst>
                </a:custGeom>
                <a:solidFill>
                  <a:srgbClr val="F2F4F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076" name="Google Shape;10076;p64"/>
                <p:cNvGrpSpPr/>
                <p:nvPr/>
              </p:nvGrpSpPr>
              <p:grpSpPr>
                <a:xfrm>
                  <a:off x="4110861" y="1813763"/>
                  <a:ext cx="203394" cy="542342"/>
                  <a:chOff x="4110861" y="1813763"/>
                  <a:chExt cx="203394" cy="542342"/>
                </a:xfrm>
              </p:grpSpPr>
              <p:sp>
                <p:nvSpPr>
                  <p:cNvPr id="10077" name="Google Shape;10077;p64"/>
                  <p:cNvSpPr/>
                  <p:nvPr/>
                </p:nvSpPr>
                <p:spPr>
                  <a:xfrm>
                    <a:off x="4137017" y="2221182"/>
                    <a:ext cx="144163" cy="1055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710" h="4179" extrusionOk="0">
                        <a:moveTo>
                          <a:pt x="4009" y="1356"/>
                        </a:moveTo>
                        <a:cubicBezTo>
                          <a:pt x="4062" y="1420"/>
                          <a:pt x="4138" y="1453"/>
                          <a:pt x="4215" y="1453"/>
                        </a:cubicBezTo>
                        <a:cubicBezTo>
                          <a:pt x="4279" y="1453"/>
                          <a:pt x="4343" y="1430"/>
                          <a:pt x="4393" y="1382"/>
                        </a:cubicBezTo>
                        <a:cubicBezTo>
                          <a:pt x="4419" y="1396"/>
                          <a:pt x="4413" y="1402"/>
                          <a:pt x="4445" y="1409"/>
                        </a:cubicBezTo>
                        <a:cubicBezTo>
                          <a:pt x="4445" y="1415"/>
                          <a:pt x="4406" y="1422"/>
                          <a:pt x="4406" y="1435"/>
                        </a:cubicBezTo>
                        <a:lnTo>
                          <a:pt x="4406" y="1474"/>
                        </a:lnTo>
                        <a:cubicBezTo>
                          <a:pt x="4419" y="1571"/>
                          <a:pt x="4485" y="1656"/>
                          <a:pt x="4569" y="1702"/>
                        </a:cubicBezTo>
                        <a:cubicBezTo>
                          <a:pt x="4550" y="1741"/>
                          <a:pt x="4550" y="1780"/>
                          <a:pt x="4556" y="1819"/>
                        </a:cubicBezTo>
                        <a:cubicBezTo>
                          <a:pt x="4465" y="1819"/>
                          <a:pt x="4374" y="1865"/>
                          <a:pt x="4322" y="1943"/>
                        </a:cubicBezTo>
                        <a:cubicBezTo>
                          <a:pt x="4315" y="1930"/>
                          <a:pt x="4309" y="1923"/>
                          <a:pt x="4296" y="1910"/>
                        </a:cubicBezTo>
                        <a:cubicBezTo>
                          <a:pt x="4237" y="1852"/>
                          <a:pt x="4159" y="1819"/>
                          <a:pt x="4080" y="1819"/>
                        </a:cubicBezTo>
                        <a:cubicBezTo>
                          <a:pt x="3996" y="1819"/>
                          <a:pt x="3918" y="1852"/>
                          <a:pt x="3865" y="1910"/>
                        </a:cubicBezTo>
                        <a:cubicBezTo>
                          <a:pt x="3852" y="1917"/>
                          <a:pt x="3846" y="1930"/>
                          <a:pt x="3839" y="1936"/>
                        </a:cubicBezTo>
                        <a:cubicBezTo>
                          <a:pt x="3787" y="1865"/>
                          <a:pt x="3702" y="1819"/>
                          <a:pt x="3618" y="1819"/>
                        </a:cubicBezTo>
                        <a:cubicBezTo>
                          <a:pt x="3618" y="1800"/>
                          <a:pt x="3618" y="1780"/>
                          <a:pt x="3618" y="1760"/>
                        </a:cubicBezTo>
                        <a:cubicBezTo>
                          <a:pt x="3618" y="1650"/>
                          <a:pt x="3546" y="1552"/>
                          <a:pt x="3442" y="1513"/>
                        </a:cubicBezTo>
                        <a:cubicBezTo>
                          <a:pt x="3468" y="1500"/>
                          <a:pt x="3487" y="1487"/>
                          <a:pt x="3507" y="1467"/>
                        </a:cubicBezTo>
                        <a:cubicBezTo>
                          <a:pt x="3513" y="1480"/>
                          <a:pt x="3526" y="1493"/>
                          <a:pt x="3540" y="1506"/>
                        </a:cubicBezTo>
                        <a:cubicBezTo>
                          <a:pt x="3592" y="1558"/>
                          <a:pt x="3658" y="1585"/>
                          <a:pt x="3725" y="1585"/>
                        </a:cubicBezTo>
                        <a:cubicBezTo>
                          <a:pt x="3792" y="1585"/>
                          <a:pt x="3859" y="1558"/>
                          <a:pt x="3911" y="1506"/>
                        </a:cubicBezTo>
                        <a:cubicBezTo>
                          <a:pt x="3957" y="1467"/>
                          <a:pt x="3989" y="1415"/>
                          <a:pt x="4009" y="1356"/>
                        </a:cubicBezTo>
                        <a:close/>
                        <a:moveTo>
                          <a:pt x="2256" y="1311"/>
                        </a:moveTo>
                        <a:cubicBezTo>
                          <a:pt x="2308" y="1356"/>
                          <a:pt x="2379" y="1382"/>
                          <a:pt x="2451" y="1382"/>
                        </a:cubicBezTo>
                        <a:cubicBezTo>
                          <a:pt x="2516" y="1382"/>
                          <a:pt x="2581" y="1363"/>
                          <a:pt x="2634" y="1324"/>
                        </a:cubicBezTo>
                        <a:cubicBezTo>
                          <a:pt x="2660" y="1376"/>
                          <a:pt x="2705" y="1415"/>
                          <a:pt x="2757" y="1441"/>
                        </a:cubicBezTo>
                        <a:cubicBezTo>
                          <a:pt x="2725" y="1558"/>
                          <a:pt x="2770" y="1689"/>
                          <a:pt x="2868" y="1760"/>
                        </a:cubicBezTo>
                        <a:cubicBezTo>
                          <a:pt x="2901" y="1826"/>
                          <a:pt x="2959" y="1878"/>
                          <a:pt x="3031" y="1904"/>
                        </a:cubicBezTo>
                        <a:cubicBezTo>
                          <a:pt x="2979" y="1923"/>
                          <a:pt x="2933" y="1963"/>
                          <a:pt x="2907" y="2015"/>
                        </a:cubicBezTo>
                        <a:cubicBezTo>
                          <a:pt x="2868" y="1897"/>
                          <a:pt x="2751" y="1819"/>
                          <a:pt x="2627" y="1819"/>
                        </a:cubicBezTo>
                        <a:cubicBezTo>
                          <a:pt x="2568" y="1819"/>
                          <a:pt x="2503" y="1839"/>
                          <a:pt x="2458" y="1871"/>
                        </a:cubicBezTo>
                        <a:cubicBezTo>
                          <a:pt x="2412" y="1767"/>
                          <a:pt x="2301" y="1702"/>
                          <a:pt x="2190" y="1702"/>
                        </a:cubicBezTo>
                        <a:cubicBezTo>
                          <a:pt x="2099" y="1702"/>
                          <a:pt x="2021" y="1734"/>
                          <a:pt x="1962" y="1800"/>
                        </a:cubicBezTo>
                        <a:cubicBezTo>
                          <a:pt x="1917" y="1702"/>
                          <a:pt x="1812" y="1643"/>
                          <a:pt x="1702" y="1643"/>
                        </a:cubicBezTo>
                        <a:cubicBezTo>
                          <a:pt x="1676" y="1643"/>
                          <a:pt x="1643" y="1650"/>
                          <a:pt x="1617" y="1656"/>
                        </a:cubicBezTo>
                        <a:cubicBezTo>
                          <a:pt x="1617" y="1624"/>
                          <a:pt x="1610" y="1598"/>
                          <a:pt x="1597" y="1565"/>
                        </a:cubicBezTo>
                        <a:cubicBezTo>
                          <a:pt x="1662" y="1539"/>
                          <a:pt x="1715" y="1493"/>
                          <a:pt x="1747" y="1435"/>
                        </a:cubicBezTo>
                        <a:cubicBezTo>
                          <a:pt x="1806" y="1499"/>
                          <a:pt x="1884" y="1528"/>
                          <a:pt x="1962" y="1528"/>
                        </a:cubicBezTo>
                        <a:cubicBezTo>
                          <a:pt x="2089" y="1528"/>
                          <a:pt x="2215" y="1449"/>
                          <a:pt x="2256" y="1311"/>
                        </a:cubicBezTo>
                        <a:close/>
                        <a:moveTo>
                          <a:pt x="4993" y="1"/>
                        </a:moveTo>
                        <a:cubicBezTo>
                          <a:pt x="4648" y="1"/>
                          <a:pt x="4608" y="464"/>
                          <a:pt x="4863" y="587"/>
                        </a:cubicBezTo>
                        <a:cubicBezTo>
                          <a:pt x="4771" y="633"/>
                          <a:pt x="4713" y="724"/>
                          <a:pt x="4706" y="822"/>
                        </a:cubicBezTo>
                        <a:cubicBezTo>
                          <a:pt x="4674" y="809"/>
                          <a:pt x="4641" y="796"/>
                          <a:pt x="4602" y="796"/>
                        </a:cubicBezTo>
                        <a:cubicBezTo>
                          <a:pt x="4595" y="750"/>
                          <a:pt x="4576" y="705"/>
                          <a:pt x="4543" y="666"/>
                        </a:cubicBezTo>
                        <a:cubicBezTo>
                          <a:pt x="4537" y="653"/>
                          <a:pt x="4530" y="639"/>
                          <a:pt x="4524" y="626"/>
                        </a:cubicBezTo>
                        <a:cubicBezTo>
                          <a:pt x="4517" y="620"/>
                          <a:pt x="4517" y="607"/>
                          <a:pt x="4511" y="600"/>
                        </a:cubicBezTo>
                        <a:cubicBezTo>
                          <a:pt x="4498" y="581"/>
                          <a:pt x="4485" y="561"/>
                          <a:pt x="4465" y="542"/>
                        </a:cubicBezTo>
                        <a:cubicBezTo>
                          <a:pt x="4413" y="490"/>
                          <a:pt x="4348" y="464"/>
                          <a:pt x="4276" y="464"/>
                        </a:cubicBezTo>
                        <a:lnTo>
                          <a:pt x="4250" y="464"/>
                        </a:lnTo>
                        <a:cubicBezTo>
                          <a:pt x="4243" y="431"/>
                          <a:pt x="4230" y="398"/>
                          <a:pt x="4211" y="372"/>
                        </a:cubicBezTo>
                        <a:cubicBezTo>
                          <a:pt x="4185" y="327"/>
                          <a:pt x="4152" y="288"/>
                          <a:pt x="4107" y="261"/>
                        </a:cubicBezTo>
                        <a:cubicBezTo>
                          <a:pt x="4067" y="235"/>
                          <a:pt x="4022" y="222"/>
                          <a:pt x="3970" y="222"/>
                        </a:cubicBezTo>
                        <a:cubicBezTo>
                          <a:pt x="3950" y="196"/>
                          <a:pt x="3931" y="177"/>
                          <a:pt x="3905" y="164"/>
                        </a:cubicBezTo>
                        <a:cubicBezTo>
                          <a:pt x="3865" y="144"/>
                          <a:pt x="3826" y="125"/>
                          <a:pt x="3787" y="105"/>
                        </a:cubicBezTo>
                        <a:cubicBezTo>
                          <a:pt x="3716" y="66"/>
                          <a:pt x="3637" y="46"/>
                          <a:pt x="3553" y="40"/>
                        </a:cubicBezTo>
                        <a:cubicBezTo>
                          <a:pt x="3550" y="40"/>
                          <a:pt x="3548" y="40"/>
                          <a:pt x="3546" y="40"/>
                        </a:cubicBezTo>
                        <a:cubicBezTo>
                          <a:pt x="3200" y="40"/>
                          <a:pt x="3190" y="561"/>
                          <a:pt x="3540" y="568"/>
                        </a:cubicBezTo>
                        <a:cubicBezTo>
                          <a:pt x="3572" y="587"/>
                          <a:pt x="3605" y="607"/>
                          <a:pt x="3637" y="620"/>
                        </a:cubicBezTo>
                        <a:cubicBezTo>
                          <a:pt x="3670" y="639"/>
                          <a:pt x="3709" y="653"/>
                          <a:pt x="3748" y="653"/>
                        </a:cubicBezTo>
                        <a:cubicBezTo>
                          <a:pt x="3761" y="666"/>
                          <a:pt x="3768" y="679"/>
                          <a:pt x="3781" y="685"/>
                        </a:cubicBezTo>
                        <a:cubicBezTo>
                          <a:pt x="3787" y="698"/>
                          <a:pt x="3794" y="705"/>
                          <a:pt x="3807" y="711"/>
                        </a:cubicBezTo>
                        <a:cubicBezTo>
                          <a:pt x="3852" y="763"/>
                          <a:pt x="3924" y="789"/>
                          <a:pt x="3989" y="789"/>
                        </a:cubicBezTo>
                        <a:lnTo>
                          <a:pt x="4022" y="789"/>
                        </a:lnTo>
                        <a:cubicBezTo>
                          <a:pt x="4028" y="822"/>
                          <a:pt x="4041" y="848"/>
                          <a:pt x="4054" y="874"/>
                        </a:cubicBezTo>
                        <a:cubicBezTo>
                          <a:pt x="4054" y="881"/>
                          <a:pt x="4061" y="887"/>
                          <a:pt x="4067" y="894"/>
                        </a:cubicBezTo>
                        <a:cubicBezTo>
                          <a:pt x="4074" y="900"/>
                          <a:pt x="4074" y="913"/>
                          <a:pt x="4080" y="920"/>
                        </a:cubicBezTo>
                        <a:cubicBezTo>
                          <a:pt x="4080" y="933"/>
                          <a:pt x="4080" y="939"/>
                          <a:pt x="4087" y="952"/>
                        </a:cubicBezTo>
                        <a:cubicBezTo>
                          <a:pt x="4041" y="978"/>
                          <a:pt x="4002" y="1017"/>
                          <a:pt x="3983" y="1070"/>
                        </a:cubicBezTo>
                        <a:cubicBezTo>
                          <a:pt x="3931" y="1004"/>
                          <a:pt x="3852" y="972"/>
                          <a:pt x="3774" y="965"/>
                        </a:cubicBezTo>
                        <a:cubicBezTo>
                          <a:pt x="3702" y="965"/>
                          <a:pt x="3637" y="998"/>
                          <a:pt x="3585" y="1044"/>
                        </a:cubicBezTo>
                        <a:cubicBezTo>
                          <a:pt x="3572" y="1057"/>
                          <a:pt x="3559" y="1076"/>
                          <a:pt x="3546" y="1089"/>
                        </a:cubicBezTo>
                        <a:cubicBezTo>
                          <a:pt x="3503" y="996"/>
                          <a:pt x="3407" y="939"/>
                          <a:pt x="3302" y="939"/>
                        </a:cubicBezTo>
                        <a:cubicBezTo>
                          <a:pt x="3297" y="939"/>
                          <a:pt x="3291" y="939"/>
                          <a:pt x="3285" y="939"/>
                        </a:cubicBezTo>
                        <a:cubicBezTo>
                          <a:pt x="3233" y="939"/>
                          <a:pt x="3181" y="952"/>
                          <a:pt x="3135" y="978"/>
                        </a:cubicBezTo>
                        <a:cubicBezTo>
                          <a:pt x="3083" y="894"/>
                          <a:pt x="2992" y="848"/>
                          <a:pt x="2888" y="848"/>
                        </a:cubicBezTo>
                        <a:cubicBezTo>
                          <a:pt x="2823" y="848"/>
                          <a:pt x="2764" y="868"/>
                          <a:pt x="2705" y="907"/>
                        </a:cubicBezTo>
                        <a:cubicBezTo>
                          <a:pt x="2648" y="809"/>
                          <a:pt x="2549" y="762"/>
                          <a:pt x="2451" y="762"/>
                        </a:cubicBezTo>
                        <a:cubicBezTo>
                          <a:pt x="2327" y="762"/>
                          <a:pt x="2204" y="837"/>
                          <a:pt x="2164" y="978"/>
                        </a:cubicBezTo>
                        <a:cubicBezTo>
                          <a:pt x="2118" y="937"/>
                          <a:pt x="2055" y="912"/>
                          <a:pt x="1991" y="912"/>
                        </a:cubicBezTo>
                        <a:cubicBezTo>
                          <a:pt x="1983" y="912"/>
                          <a:pt x="1976" y="913"/>
                          <a:pt x="1969" y="913"/>
                        </a:cubicBezTo>
                        <a:cubicBezTo>
                          <a:pt x="1963" y="913"/>
                          <a:pt x="1958" y="913"/>
                          <a:pt x="1952" y="913"/>
                        </a:cubicBezTo>
                        <a:cubicBezTo>
                          <a:pt x="1848" y="913"/>
                          <a:pt x="1751" y="970"/>
                          <a:pt x="1702" y="1063"/>
                        </a:cubicBezTo>
                        <a:cubicBezTo>
                          <a:pt x="1641" y="997"/>
                          <a:pt x="1562" y="967"/>
                          <a:pt x="1484" y="967"/>
                        </a:cubicBezTo>
                        <a:cubicBezTo>
                          <a:pt x="1353" y="967"/>
                          <a:pt x="1226" y="1053"/>
                          <a:pt x="1193" y="1200"/>
                        </a:cubicBezTo>
                        <a:cubicBezTo>
                          <a:pt x="1180" y="1187"/>
                          <a:pt x="1167" y="1174"/>
                          <a:pt x="1148" y="1161"/>
                        </a:cubicBezTo>
                        <a:cubicBezTo>
                          <a:pt x="1193" y="1115"/>
                          <a:pt x="1219" y="1057"/>
                          <a:pt x="1219" y="991"/>
                        </a:cubicBezTo>
                        <a:cubicBezTo>
                          <a:pt x="1213" y="832"/>
                          <a:pt x="1082" y="704"/>
                          <a:pt x="919" y="704"/>
                        </a:cubicBezTo>
                        <a:cubicBezTo>
                          <a:pt x="915" y="704"/>
                          <a:pt x="911" y="704"/>
                          <a:pt x="906" y="705"/>
                        </a:cubicBezTo>
                        <a:lnTo>
                          <a:pt x="880" y="705"/>
                        </a:lnTo>
                        <a:cubicBezTo>
                          <a:pt x="871" y="704"/>
                          <a:pt x="861" y="703"/>
                          <a:pt x="852" y="703"/>
                        </a:cubicBezTo>
                        <a:cubicBezTo>
                          <a:pt x="573" y="703"/>
                          <a:pt x="458" y="1075"/>
                          <a:pt x="704" y="1233"/>
                        </a:cubicBezTo>
                        <a:cubicBezTo>
                          <a:pt x="672" y="1278"/>
                          <a:pt x="652" y="1337"/>
                          <a:pt x="652" y="1396"/>
                        </a:cubicBezTo>
                        <a:lnTo>
                          <a:pt x="652" y="1422"/>
                        </a:lnTo>
                        <a:cubicBezTo>
                          <a:pt x="652" y="1513"/>
                          <a:pt x="691" y="1598"/>
                          <a:pt x="757" y="1656"/>
                        </a:cubicBezTo>
                        <a:lnTo>
                          <a:pt x="743" y="1656"/>
                        </a:lnTo>
                        <a:cubicBezTo>
                          <a:pt x="672" y="1656"/>
                          <a:pt x="607" y="1682"/>
                          <a:pt x="554" y="1734"/>
                        </a:cubicBezTo>
                        <a:cubicBezTo>
                          <a:pt x="522" y="1767"/>
                          <a:pt x="496" y="1813"/>
                          <a:pt x="483" y="1852"/>
                        </a:cubicBezTo>
                        <a:cubicBezTo>
                          <a:pt x="483" y="1865"/>
                          <a:pt x="535" y="1878"/>
                          <a:pt x="528" y="1891"/>
                        </a:cubicBezTo>
                        <a:lnTo>
                          <a:pt x="489" y="1871"/>
                        </a:lnTo>
                        <a:cubicBezTo>
                          <a:pt x="0" y="1871"/>
                          <a:pt x="0" y="2406"/>
                          <a:pt x="489" y="2406"/>
                        </a:cubicBezTo>
                        <a:cubicBezTo>
                          <a:pt x="489" y="2406"/>
                          <a:pt x="652" y="2321"/>
                          <a:pt x="678" y="2223"/>
                        </a:cubicBezTo>
                        <a:cubicBezTo>
                          <a:pt x="704" y="2236"/>
                          <a:pt x="730" y="2249"/>
                          <a:pt x="763" y="2249"/>
                        </a:cubicBezTo>
                        <a:cubicBezTo>
                          <a:pt x="867" y="2249"/>
                          <a:pt x="965" y="2178"/>
                          <a:pt x="998" y="2073"/>
                        </a:cubicBezTo>
                        <a:cubicBezTo>
                          <a:pt x="1024" y="2021"/>
                          <a:pt x="1030" y="1956"/>
                          <a:pt x="1024" y="1897"/>
                        </a:cubicBezTo>
                        <a:lnTo>
                          <a:pt x="1024" y="1897"/>
                        </a:lnTo>
                        <a:cubicBezTo>
                          <a:pt x="1037" y="1910"/>
                          <a:pt x="1063" y="1917"/>
                          <a:pt x="1082" y="1930"/>
                        </a:cubicBezTo>
                        <a:cubicBezTo>
                          <a:pt x="1141" y="1989"/>
                          <a:pt x="1219" y="2028"/>
                          <a:pt x="1304" y="2028"/>
                        </a:cubicBezTo>
                        <a:cubicBezTo>
                          <a:pt x="1343" y="2028"/>
                          <a:pt x="1376" y="2021"/>
                          <a:pt x="1408" y="2008"/>
                        </a:cubicBezTo>
                        <a:cubicBezTo>
                          <a:pt x="1433" y="2167"/>
                          <a:pt x="1568" y="2264"/>
                          <a:pt x="1705" y="2264"/>
                        </a:cubicBezTo>
                        <a:cubicBezTo>
                          <a:pt x="1783" y="2264"/>
                          <a:pt x="1862" y="2233"/>
                          <a:pt x="1923" y="2165"/>
                        </a:cubicBezTo>
                        <a:cubicBezTo>
                          <a:pt x="1973" y="2264"/>
                          <a:pt x="2069" y="2321"/>
                          <a:pt x="2168" y="2321"/>
                        </a:cubicBezTo>
                        <a:cubicBezTo>
                          <a:pt x="2173" y="2321"/>
                          <a:pt x="2179" y="2321"/>
                          <a:pt x="2184" y="2321"/>
                        </a:cubicBezTo>
                        <a:cubicBezTo>
                          <a:pt x="2249" y="2321"/>
                          <a:pt x="2308" y="2308"/>
                          <a:pt x="2360" y="2269"/>
                        </a:cubicBezTo>
                        <a:cubicBezTo>
                          <a:pt x="2428" y="2250"/>
                          <a:pt x="2498" y="2241"/>
                          <a:pt x="2567" y="2241"/>
                        </a:cubicBezTo>
                        <a:cubicBezTo>
                          <a:pt x="2787" y="2241"/>
                          <a:pt x="3001" y="2333"/>
                          <a:pt x="3155" y="2497"/>
                        </a:cubicBezTo>
                        <a:cubicBezTo>
                          <a:pt x="3161" y="2497"/>
                          <a:pt x="3166" y="2498"/>
                          <a:pt x="3171" y="2498"/>
                        </a:cubicBezTo>
                        <a:cubicBezTo>
                          <a:pt x="3263" y="2498"/>
                          <a:pt x="3347" y="2447"/>
                          <a:pt x="3396" y="2373"/>
                        </a:cubicBezTo>
                        <a:cubicBezTo>
                          <a:pt x="3455" y="2419"/>
                          <a:pt x="3520" y="2438"/>
                          <a:pt x="3592" y="2438"/>
                        </a:cubicBezTo>
                        <a:cubicBezTo>
                          <a:pt x="3599" y="2439"/>
                          <a:pt x="3606" y="2439"/>
                          <a:pt x="3613" y="2439"/>
                        </a:cubicBezTo>
                        <a:cubicBezTo>
                          <a:pt x="3689" y="2439"/>
                          <a:pt x="3759" y="2407"/>
                          <a:pt x="3807" y="2354"/>
                        </a:cubicBezTo>
                        <a:cubicBezTo>
                          <a:pt x="3865" y="2425"/>
                          <a:pt x="3957" y="2471"/>
                          <a:pt x="4048" y="2471"/>
                        </a:cubicBezTo>
                        <a:cubicBezTo>
                          <a:pt x="4107" y="2471"/>
                          <a:pt x="4165" y="2451"/>
                          <a:pt x="4217" y="2425"/>
                        </a:cubicBezTo>
                        <a:cubicBezTo>
                          <a:pt x="4263" y="2399"/>
                          <a:pt x="4296" y="2367"/>
                          <a:pt x="4322" y="2328"/>
                        </a:cubicBezTo>
                        <a:cubicBezTo>
                          <a:pt x="4335" y="2334"/>
                          <a:pt x="4341" y="2341"/>
                          <a:pt x="4348" y="2354"/>
                        </a:cubicBezTo>
                        <a:cubicBezTo>
                          <a:pt x="4289" y="2419"/>
                          <a:pt x="4256" y="2503"/>
                          <a:pt x="4263" y="2588"/>
                        </a:cubicBezTo>
                        <a:cubicBezTo>
                          <a:pt x="4152" y="2595"/>
                          <a:pt x="4054" y="2673"/>
                          <a:pt x="4022" y="2777"/>
                        </a:cubicBezTo>
                        <a:cubicBezTo>
                          <a:pt x="3970" y="2745"/>
                          <a:pt x="3918" y="2732"/>
                          <a:pt x="3859" y="2732"/>
                        </a:cubicBezTo>
                        <a:lnTo>
                          <a:pt x="3820" y="2732"/>
                        </a:lnTo>
                        <a:cubicBezTo>
                          <a:pt x="3774" y="2712"/>
                          <a:pt x="3729" y="2699"/>
                          <a:pt x="3683" y="2699"/>
                        </a:cubicBezTo>
                        <a:cubicBezTo>
                          <a:pt x="3585" y="2699"/>
                          <a:pt x="3494" y="2745"/>
                          <a:pt x="3435" y="2829"/>
                        </a:cubicBezTo>
                        <a:cubicBezTo>
                          <a:pt x="3390" y="2803"/>
                          <a:pt x="3337" y="2790"/>
                          <a:pt x="3285" y="2790"/>
                        </a:cubicBezTo>
                        <a:cubicBezTo>
                          <a:pt x="3227" y="2790"/>
                          <a:pt x="3168" y="2803"/>
                          <a:pt x="3122" y="2836"/>
                        </a:cubicBezTo>
                        <a:cubicBezTo>
                          <a:pt x="3068" y="2769"/>
                          <a:pt x="2991" y="2731"/>
                          <a:pt x="2913" y="2731"/>
                        </a:cubicBezTo>
                        <a:cubicBezTo>
                          <a:pt x="2907" y="2731"/>
                          <a:pt x="2900" y="2731"/>
                          <a:pt x="2894" y="2732"/>
                        </a:cubicBezTo>
                        <a:cubicBezTo>
                          <a:pt x="2829" y="2732"/>
                          <a:pt x="2770" y="2745"/>
                          <a:pt x="2718" y="2784"/>
                        </a:cubicBezTo>
                        <a:cubicBezTo>
                          <a:pt x="2675" y="2678"/>
                          <a:pt x="2578" y="2614"/>
                          <a:pt x="2467" y="2614"/>
                        </a:cubicBezTo>
                        <a:cubicBezTo>
                          <a:pt x="2462" y="2614"/>
                          <a:pt x="2456" y="2614"/>
                          <a:pt x="2451" y="2614"/>
                        </a:cubicBezTo>
                        <a:cubicBezTo>
                          <a:pt x="2438" y="2613"/>
                          <a:pt x="2425" y="2612"/>
                          <a:pt x="2411" y="2612"/>
                        </a:cubicBezTo>
                        <a:cubicBezTo>
                          <a:pt x="2370" y="2612"/>
                          <a:pt x="2327" y="2619"/>
                          <a:pt x="2288" y="2634"/>
                        </a:cubicBezTo>
                        <a:cubicBezTo>
                          <a:pt x="2236" y="2562"/>
                          <a:pt x="2151" y="2517"/>
                          <a:pt x="2060" y="2503"/>
                        </a:cubicBezTo>
                        <a:lnTo>
                          <a:pt x="2034" y="2503"/>
                        </a:lnTo>
                        <a:cubicBezTo>
                          <a:pt x="1982" y="2510"/>
                          <a:pt x="1936" y="2536"/>
                          <a:pt x="1891" y="2562"/>
                        </a:cubicBezTo>
                        <a:cubicBezTo>
                          <a:pt x="1849" y="2461"/>
                          <a:pt x="1752" y="2398"/>
                          <a:pt x="1647" y="2398"/>
                        </a:cubicBezTo>
                        <a:cubicBezTo>
                          <a:pt x="1637" y="2398"/>
                          <a:pt x="1627" y="2398"/>
                          <a:pt x="1617" y="2399"/>
                        </a:cubicBezTo>
                        <a:cubicBezTo>
                          <a:pt x="1545" y="2399"/>
                          <a:pt x="1480" y="2425"/>
                          <a:pt x="1421" y="2477"/>
                        </a:cubicBezTo>
                        <a:cubicBezTo>
                          <a:pt x="1376" y="2451"/>
                          <a:pt x="1324" y="2438"/>
                          <a:pt x="1265" y="2438"/>
                        </a:cubicBezTo>
                        <a:cubicBezTo>
                          <a:pt x="1219" y="2438"/>
                          <a:pt x="1174" y="2445"/>
                          <a:pt x="1135" y="2451"/>
                        </a:cubicBezTo>
                        <a:cubicBezTo>
                          <a:pt x="1089" y="2360"/>
                          <a:pt x="985" y="2295"/>
                          <a:pt x="822" y="2295"/>
                        </a:cubicBezTo>
                        <a:cubicBezTo>
                          <a:pt x="496" y="2295"/>
                          <a:pt x="496" y="2914"/>
                          <a:pt x="822" y="2914"/>
                        </a:cubicBezTo>
                        <a:cubicBezTo>
                          <a:pt x="867" y="2908"/>
                          <a:pt x="913" y="2908"/>
                          <a:pt x="959" y="2901"/>
                        </a:cubicBezTo>
                        <a:cubicBezTo>
                          <a:pt x="972" y="2927"/>
                          <a:pt x="1011" y="2953"/>
                          <a:pt x="1037" y="2979"/>
                        </a:cubicBezTo>
                        <a:cubicBezTo>
                          <a:pt x="1069" y="3071"/>
                          <a:pt x="1141" y="3142"/>
                          <a:pt x="1226" y="3181"/>
                        </a:cubicBezTo>
                        <a:cubicBezTo>
                          <a:pt x="1275" y="3268"/>
                          <a:pt x="1372" y="3325"/>
                          <a:pt x="1471" y="3325"/>
                        </a:cubicBezTo>
                        <a:cubicBezTo>
                          <a:pt x="1476" y="3325"/>
                          <a:pt x="1481" y="3325"/>
                          <a:pt x="1486" y="3325"/>
                        </a:cubicBezTo>
                        <a:lnTo>
                          <a:pt x="1500" y="3325"/>
                        </a:lnTo>
                        <a:cubicBezTo>
                          <a:pt x="1480" y="3497"/>
                          <a:pt x="1611" y="3651"/>
                          <a:pt x="1788" y="3651"/>
                        </a:cubicBezTo>
                        <a:cubicBezTo>
                          <a:pt x="1792" y="3651"/>
                          <a:pt x="1796" y="3651"/>
                          <a:pt x="1799" y="3651"/>
                        </a:cubicBezTo>
                        <a:cubicBezTo>
                          <a:pt x="1851" y="3651"/>
                          <a:pt x="1904" y="3638"/>
                          <a:pt x="1949" y="3611"/>
                        </a:cubicBezTo>
                        <a:cubicBezTo>
                          <a:pt x="1989" y="3748"/>
                          <a:pt x="2113" y="3827"/>
                          <a:pt x="2241" y="3827"/>
                        </a:cubicBezTo>
                        <a:cubicBezTo>
                          <a:pt x="2321" y="3827"/>
                          <a:pt x="2401" y="3796"/>
                          <a:pt x="2464" y="3729"/>
                        </a:cubicBezTo>
                        <a:cubicBezTo>
                          <a:pt x="2508" y="3822"/>
                          <a:pt x="2605" y="3886"/>
                          <a:pt x="2710" y="3886"/>
                        </a:cubicBezTo>
                        <a:cubicBezTo>
                          <a:pt x="2715" y="3886"/>
                          <a:pt x="2720" y="3886"/>
                          <a:pt x="2725" y="3885"/>
                        </a:cubicBezTo>
                        <a:cubicBezTo>
                          <a:pt x="2777" y="3885"/>
                          <a:pt x="2829" y="3872"/>
                          <a:pt x="2875" y="3846"/>
                        </a:cubicBezTo>
                        <a:cubicBezTo>
                          <a:pt x="2888" y="3905"/>
                          <a:pt x="2914" y="3957"/>
                          <a:pt x="2959" y="4003"/>
                        </a:cubicBezTo>
                        <a:lnTo>
                          <a:pt x="3018" y="4061"/>
                        </a:lnTo>
                        <a:cubicBezTo>
                          <a:pt x="3083" y="4120"/>
                          <a:pt x="3166" y="4149"/>
                          <a:pt x="3250" y="4149"/>
                        </a:cubicBezTo>
                        <a:cubicBezTo>
                          <a:pt x="3334" y="4149"/>
                          <a:pt x="3419" y="4120"/>
                          <a:pt x="3487" y="4061"/>
                        </a:cubicBezTo>
                        <a:cubicBezTo>
                          <a:pt x="3533" y="4126"/>
                          <a:pt x="3598" y="4178"/>
                          <a:pt x="3761" y="4178"/>
                        </a:cubicBezTo>
                        <a:cubicBezTo>
                          <a:pt x="4087" y="4178"/>
                          <a:pt x="4087" y="3559"/>
                          <a:pt x="3761" y="3559"/>
                        </a:cubicBezTo>
                        <a:cubicBezTo>
                          <a:pt x="3598" y="3559"/>
                          <a:pt x="3559" y="3592"/>
                          <a:pt x="3513" y="3644"/>
                        </a:cubicBezTo>
                        <a:cubicBezTo>
                          <a:pt x="3507" y="3638"/>
                          <a:pt x="3481" y="3631"/>
                          <a:pt x="3468" y="3618"/>
                        </a:cubicBezTo>
                        <a:lnTo>
                          <a:pt x="3403" y="3559"/>
                        </a:lnTo>
                        <a:cubicBezTo>
                          <a:pt x="3342" y="3502"/>
                          <a:pt x="3263" y="3472"/>
                          <a:pt x="3184" y="3472"/>
                        </a:cubicBezTo>
                        <a:cubicBezTo>
                          <a:pt x="3127" y="3472"/>
                          <a:pt x="3070" y="3488"/>
                          <a:pt x="3018" y="3520"/>
                        </a:cubicBezTo>
                        <a:cubicBezTo>
                          <a:pt x="3005" y="3455"/>
                          <a:pt x="2979" y="3403"/>
                          <a:pt x="2940" y="3357"/>
                        </a:cubicBezTo>
                        <a:cubicBezTo>
                          <a:pt x="2979" y="3351"/>
                          <a:pt x="3025" y="3338"/>
                          <a:pt x="3064" y="3312"/>
                        </a:cubicBezTo>
                        <a:cubicBezTo>
                          <a:pt x="3125" y="3383"/>
                          <a:pt x="3209" y="3417"/>
                          <a:pt x="3292" y="3417"/>
                        </a:cubicBezTo>
                        <a:cubicBezTo>
                          <a:pt x="3385" y="3417"/>
                          <a:pt x="3478" y="3374"/>
                          <a:pt x="3540" y="3292"/>
                        </a:cubicBezTo>
                        <a:cubicBezTo>
                          <a:pt x="3585" y="3318"/>
                          <a:pt x="3637" y="3331"/>
                          <a:pt x="3689" y="3331"/>
                        </a:cubicBezTo>
                        <a:lnTo>
                          <a:pt x="3729" y="3331"/>
                        </a:lnTo>
                        <a:cubicBezTo>
                          <a:pt x="3768" y="3351"/>
                          <a:pt x="3820" y="3357"/>
                          <a:pt x="3865" y="3357"/>
                        </a:cubicBezTo>
                        <a:cubicBezTo>
                          <a:pt x="3870" y="3358"/>
                          <a:pt x="3875" y="3358"/>
                          <a:pt x="3880" y="3358"/>
                        </a:cubicBezTo>
                        <a:cubicBezTo>
                          <a:pt x="3998" y="3358"/>
                          <a:pt x="4102" y="3281"/>
                          <a:pt x="4146" y="3168"/>
                        </a:cubicBezTo>
                        <a:cubicBezTo>
                          <a:pt x="4191" y="3201"/>
                          <a:pt x="4250" y="3214"/>
                          <a:pt x="4309" y="3214"/>
                        </a:cubicBezTo>
                        <a:cubicBezTo>
                          <a:pt x="4485" y="3214"/>
                          <a:pt x="4621" y="3064"/>
                          <a:pt x="4602" y="2888"/>
                        </a:cubicBezTo>
                        <a:cubicBezTo>
                          <a:pt x="4758" y="2875"/>
                          <a:pt x="4876" y="2738"/>
                          <a:pt x="4869" y="2582"/>
                        </a:cubicBezTo>
                        <a:lnTo>
                          <a:pt x="4869" y="2582"/>
                        </a:lnTo>
                        <a:cubicBezTo>
                          <a:pt x="4902" y="2588"/>
                          <a:pt x="4934" y="2595"/>
                          <a:pt x="4967" y="2595"/>
                        </a:cubicBezTo>
                        <a:cubicBezTo>
                          <a:pt x="5221" y="2595"/>
                          <a:pt x="5312" y="2334"/>
                          <a:pt x="5241" y="2152"/>
                        </a:cubicBezTo>
                        <a:cubicBezTo>
                          <a:pt x="5619" y="2132"/>
                          <a:pt x="5619" y="1526"/>
                          <a:pt x="5228" y="1526"/>
                        </a:cubicBezTo>
                        <a:cubicBezTo>
                          <a:pt x="5156" y="1526"/>
                          <a:pt x="5084" y="1552"/>
                          <a:pt x="5032" y="1598"/>
                        </a:cubicBezTo>
                        <a:cubicBezTo>
                          <a:pt x="4999" y="1585"/>
                          <a:pt x="4967" y="1578"/>
                          <a:pt x="4934" y="1571"/>
                        </a:cubicBezTo>
                        <a:cubicBezTo>
                          <a:pt x="4947" y="1539"/>
                          <a:pt x="4895" y="1506"/>
                          <a:pt x="4895" y="1474"/>
                        </a:cubicBezTo>
                        <a:lnTo>
                          <a:pt x="4895" y="1435"/>
                        </a:lnTo>
                        <a:cubicBezTo>
                          <a:pt x="4895" y="1337"/>
                          <a:pt x="4895" y="1246"/>
                          <a:pt x="4817" y="1200"/>
                        </a:cubicBezTo>
                        <a:cubicBezTo>
                          <a:pt x="4823" y="1187"/>
                          <a:pt x="4850" y="1167"/>
                          <a:pt x="4856" y="1154"/>
                        </a:cubicBezTo>
                        <a:cubicBezTo>
                          <a:pt x="4902" y="1167"/>
                          <a:pt x="4947" y="1174"/>
                          <a:pt x="4993" y="1174"/>
                        </a:cubicBezTo>
                        <a:cubicBezTo>
                          <a:pt x="5013" y="1174"/>
                          <a:pt x="4999" y="1174"/>
                          <a:pt x="5019" y="1167"/>
                        </a:cubicBezTo>
                        <a:cubicBezTo>
                          <a:pt x="5052" y="1265"/>
                          <a:pt x="5221" y="1343"/>
                          <a:pt x="5221" y="1343"/>
                        </a:cubicBezTo>
                        <a:cubicBezTo>
                          <a:pt x="5710" y="1343"/>
                          <a:pt x="5710" y="815"/>
                          <a:pt x="5221" y="815"/>
                        </a:cubicBezTo>
                        <a:lnTo>
                          <a:pt x="5254" y="815"/>
                        </a:lnTo>
                        <a:cubicBezTo>
                          <a:pt x="5254" y="724"/>
                          <a:pt x="5202" y="633"/>
                          <a:pt x="5117" y="587"/>
                        </a:cubicBezTo>
                        <a:cubicBezTo>
                          <a:pt x="5371" y="464"/>
                          <a:pt x="5338" y="1"/>
                          <a:pt x="4993" y="1"/>
                        </a:cubicBezTo>
                        <a:close/>
                      </a:path>
                    </a:pathLst>
                  </a:custGeom>
                  <a:solidFill>
                    <a:srgbClr val="667E9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78" name="Google Shape;10078;p64"/>
                  <p:cNvSpPr/>
                  <p:nvPr/>
                </p:nvSpPr>
                <p:spPr>
                  <a:xfrm>
                    <a:off x="4115128" y="2184851"/>
                    <a:ext cx="197334" cy="1712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816" h="6783" extrusionOk="0">
                        <a:moveTo>
                          <a:pt x="6878" y="1"/>
                        </a:moveTo>
                        <a:cubicBezTo>
                          <a:pt x="6713" y="1"/>
                          <a:pt x="6550" y="89"/>
                          <a:pt x="6466" y="254"/>
                        </a:cubicBezTo>
                        <a:cubicBezTo>
                          <a:pt x="6382" y="154"/>
                          <a:pt x="6256" y="100"/>
                          <a:pt x="6129" y="100"/>
                        </a:cubicBezTo>
                        <a:cubicBezTo>
                          <a:pt x="6089" y="100"/>
                          <a:pt x="6049" y="106"/>
                          <a:pt x="6010" y="117"/>
                        </a:cubicBezTo>
                        <a:cubicBezTo>
                          <a:pt x="5847" y="169"/>
                          <a:pt x="5723" y="299"/>
                          <a:pt x="5684" y="469"/>
                        </a:cubicBezTo>
                        <a:lnTo>
                          <a:pt x="5677" y="462"/>
                        </a:lnTo>
                        <a:cubicBezTo>
                          <a:pt x="5603" y="418"/>
                          <a:pt x="5521" y="397"/>
                          <a:pt x="5441" y="397"/>
                        </a:cubicBezTo>
                        <a:cubicBezTo>
                          <a:pt x="5284" y="397"/>
                          <a:pt x="5132" y="478"/>
                          <a:pt x="5045" y="625"/>
                        </a:cubicBezTo>
                        <a:cubicBezTo>
                          <a:pt x="5045" y="632"/>
                          <a:pt x="5039" y="638"/>
                          <a:pt x="5032" y="651"/>
                        </a:cubicBezTo>
                        <a:cubicBezTo>
                          <a:pt x="4977" y="629"/>
                          <a:pt x="4920" y="619"/>
                          <a:pt x="4865" y="619"/>
                        </a:cubicBezTo>
                        <a:cubicBezTo>
                          <a:pt x="4660" y="619"/>
                          <a:pt x="4472" y="761"/>
                          <a:pt x="4426" y="977"/>
                        </a:cubicBezTo>
                        <a:cubicBezTo>
                          <a:pt x="4361" y="938"/>
                          <a:pt x="4283" y="912"/>
                          <a:pt x="4204" y="912"/>
                        </a:cubicBezTo>
                        <a:cubicBezTo>
                          <a:pt x="4146" y="1057"/>
                          <a:pt x="4012" y="1133"/>
                          <a:pt x="3876" y="1133"/>
                        </a:cubicBezTo>
                        <a:cubicBezTo>
                          <a:pt x="3767" y="1133"/>
                          <a:pt x="3658" y="1085"/>
                          <a:pt x="3585" y="984"/>
                        </a:cubicBezTo>
                        <a:cubicBezTo>
                          <a:pt x="3547" y="973"/>
                          <a:pt x="3507" y="968"/>
                          <a:pt x="3468" y="968"/>
                        </a:cubicBezTo>
                        <a:cubicBezTo>
                          <a:pt x="3309" y="968"/>
                          <a:pt x="3153" y="1050"/>
                          <a:pt x="3064" y="1186"/>
                        </a:cubicBezTo>
                        <a:cubicBezTo>
                          <a:pt x="3005" y="1114"/>
                          <a:pt x="2921" y="1055"/>
                          <a:pt x="2829" y="1029"/>
                        </a:cubicBezTo>
                        <a:cubicBezTo>
                          <a:pt x="2790" y="1020"/>
                          <a:pt x="2750" y="1016"/>
                          <a:pt x="2711" y="1016"/>
                        </a:cubicBezTo>
                        <a:cubicBezTo>
                          <a:pt x="2581" y="1016"/>
                          <a:pt x="2457" y="1065"/>
                          <a:pt x="2367" y="1160"/>
                        </a:cubicBezTo>
                        <a:cubicBezTo>
                          <a:pt x="2280" y="1020"/>
                          <a:pt x="2132" y="940"/>
                          <a:pt x="1977" y="940"/>
                        </a:cubicBezTo>
                        <a:cubicBezTo>
                          <a:pt x="1922" y="940"/>
                          <a:pt x="1867" y="950"/>
                          <a:pt x="1813" y="970"/>
                        </a:cubicBezTo>
                        <a:cubicBezTo>
                          <a:pt x="1767" y="788"/>
                          <a:pt x="1656" y="638"/>
                          <a:pt x="1500" y="534"/>
                        </a:cubicBezTo>
                        <a:cubicBezTo>
                          <a:pt x="1417" y="486"/>
                          <a:pt x="1329" y="465"/>
                          <a:pt x="1242" y="465"/>
                        </a:cubicBezTo>
                        <a:cubicBezTo>
                          <a:pt x="1020" y="465"/>
                          <a:pt x="802" y="603"/>
                          <a:pt x="685" y="795"/>
                        </a:cubicBezTo>
                        <a:cubicBezTo>
                          <a:pt x="581" y="997"/>
                          <a:pt x="542" y="1225"/>
                          <a:pt x="581" y="1453"/>
                        </a:cubicBezTo>
                        <a:cubicBezTo>
                          <a:pt x="561" y="1453"/>
                          <a:pt x="542" y="1466"/>
                          <a:pt x="529" y="1472"/>
                        </a:cubicBezTo>
                        <a:cubicBezTo>
                          <a:pt x="385" y="1557"/>
                          <a:pt x="294" y="1707"/>
                          <a:pt x="294" y="1876"/>
                        </a:cubicBezTo>
                        <a:cubicBezTo>
                          <a:pt x="307" y="1981"/>
                          <a:pt x="333" y="2085"/>
                          <a:pt x="379" y="2183"/>
                        </a:cubicBezTo>
                        <a:cubicBezTo>
                          <a:pt x="164" y="2228"/>
                          <a:pt x="7" y="2417"/>
                          <a:pt x="7" y="2639"/>
                        </a:cubicBezTo>
                        <a:cubicBezTo>
                          <a:pt x="1" y="2841"/>
                          <a:pt x="138" y="3024"/>
                          <a:pt x="340" y="3076"/>
                        </a:cubicBezTo>
                        <a:cubicBezTo>
                          <a:pt x="177" y="3160"/>
                          <a:pt x="79" y="3323"/>
                          <a:pt x="79" y="3506"/>
                        </a:cubicBezTo>
                        <a:cubicBezTo>
                          <a:pt x="79" y="3701"/>
                          <a:pt x="196" y="3871"/>
                          <a:pt x="372" y="3949"/>
                        </a:cubicBezTo>
                        <a:cubicBezTo>
                          <a:pt x="216" y="4060"/>
                          <a:pt x="144" y="4255"/>
                          <a:pt x="196" y="4444"/>
                        </a:cubicBezTo>
                        <a:cubicBezTo>
                          <a:pt x="248" y="4620"/>
                          <a:pt x="398" y="4757"/>
                          <a:pt x="581" y="4783"/>
                        </a:cubicBezTo>
                        <a:cubicBezTo>
                          <a:pt x="418" y="4933"/>
                          <a:pt x="379" y="5181"/>
                          <a:pt x="489" y="5370"/>
                        </a:cubicBezTo>
                        <a:cubicBezTo>
                          <a:pt x="568" y="5510"/>
                          <a:pt x="716" y="5593"/>
                          <a:pt x="872" y="5593"/>
                        </a:cubicBezTo>
                        <a:cubicBezTo>
                          <a:pt x="884" y="5593"/>
                          <a:pt x="895" y="5592"/>
                          <a:pt x="907" y="5591"/>
                        </a:cubicBezTo>
                        <a:lnTo>
                          <a:pt x="907" y="5591"/>
                        </a:lnTo>
                        <a:cubicBezTo>
                          <a:pt x="887" y="5702"/>
                          <a:pt x="900" y="5820"/>
                          <a:pt x="959" y="5917"/>
                        </a:cubicBezTo>
                        <a:cubicBezTo>
                          <a:pt x="1017" y="6022"/>
                          <a:pt x="1115" y="6100"/>
                          <a:pt x="1232" y="6132"/>
                        </a:cubicBezTo>
                        <a:cubicBezTo>
                          <a:pt x="1272" y="6141"/>
                          <a:pt x="1311" y="6145"/>
                          <a:pt x="1350" y="6145"/>
                        </a:cubicBezTo>
                        <a:cubicBezTo>
                          <a:pt x="1433" y="6145"/>
                          <a:pt x="1515" y="6125"/>
                          <a:pt x="1591" y="6080"/>
                        </a:cubicBezTo>
                        <a:cubicBezTo>
                          <a:pt x="1734" y="6022"/>
                          <a:pt x="1865" y="5937"/>
                          <a:pt x="1982" y="5839"/>
                        </a:cubicBezTo>
                        <a:cubicBezTo>
                          <a:pt x="2164" y="5657"/>
                          <a:pt x="2164" y="5363"/>
                          <a:pt x="1982" y="5181"/>
                        </a:cubicBezTo>
                        <a:cubicBezTo>
                          <a:pt x="1923" y="5122"/>
                          <a:pt x="1852" y="5083"/>
                          <a:pt x="1773" y="5064"/>
                        </a:cubicBezTo>
                        <a:cubicBezTo>
                          <a:pt x="1845" y="4927"/>
                          <a:pt x="1839" y="4764"/>
                          <a:pt x="1760" y="4633"/>
                        </a:cubicBezTo>
                        <a:cubicBezTo>
                          <a:pt x="1708" y="4549"/>
                          <a:pt x="1630" y="4483"/>
                          <a:pt x="1539" y="4444"/>
                        </a:cubicBezTo>
                        <a:cubicBezTo>
                          <a:pt x="1597" y="4340"/>
                          <a:pt x="1610" y="4216"/>
                          <a:pt x="1584" y="4099"/>
                        </a:cubicBezTo>
                        <a:cubicBezTo>
                          <a:pt x="1545" y="3962"/>
                          <a:pt x="1441" y="3851"/>
                          <a:pt x="1311" y="3806"/>
                        </a:cubicBezTo>
                        <a:cubicBezTo>
                          <a:pt x="1552" y="3630"/>
                          <a:pt x="1565" y="3271"/>
                          <a:pt x="1337" y="3082"/>
                        </a:cubicBezTo>
                        <a:cubicBezTo>
                          <a:pt x="1637" y="2939"/>
                          <a:pt x="1689" y="2535"/>
                          <a:pt x="1441" y="2320"/>
                        </a:cubicBezTo>
                        <a:cubicBezTo>
                          <a:pt x="1487" y="2281"/>
                          <a:pt x="1526" y="2235"/>
                          <a:pt x="1558" y="2183"/>
                        </a:cubicBezTo>
                        <a:cubicBezTo>
                          <a:pt x="1591" y="2124"/>
                          <a:pt x="1610" y="2059"/>
                          <a:pt x="1617" y="1994"/>
                        </a:cubicBezTo>
                        <a:cubicBezTo>
                          <a:pt x="1630" y="1994"/>
                          <a:pt x="1643" y="1987"/>
                          <a:pt x="1650" y="1981"/>
                        </a:cubicBezTo>
                        <a:cubicBezTo>
                          <a:pt x="1689" y="2020"/>
                          <a:pt x="1721" y="2052"/>
                          <a:pt x="1767" y="2078"/>
                        </a:cubicBezTo>
                        <a:cubicBezTo>
                          <a:pt x="1839" y="2120"/>
                          <a:pt x="1919" y="2141"/>
                          <a:pt x="1998" y="2141"/>
                        </a:cubicBezTo>
                        <a:cubicBezTo>
                          <a:pt x="2104" y="2141"/>
                          <a:pt x="2209" y="2104"/>
                          <a:pt x="2295" y="2033"/>
                        </a:cubicBezTo>
                        <a:cubicBezTo>
                          <a:pt x="2301" y="2065"/>
                          <a:pt x="2314" y="2098"/>
                          <a:pt x="2334" y="2131"/>
                        </a:cubicBezTo>
                        <a:cubicBezTo>
                          <a:pt x="2402" y="2283"/>
                          <a:pt x="2563" y="2359"/>
                          <a:pt x="2724" y="2359"/>
                        </a:cubicBezTo>
                        <a:cubicBezTo>
                          <a:pt x="2810" y="2359"/>
                          <a:pt x="2896" y="2337"/>
                          <a:pt x="2966" y="2294"/>
                        </a:cubicBezTo>
                        <a:cubicBezTo>
                          <a:pt x="3057" y="2241"/>
                          <a:pt x="3129" y="2157"/>
                          <a:pt x="3162" y="2059"/>
                        </a:cubicBezTo>
                        <a:cubicBezTo>
                          <a:pt x="3261" y="2184"/>
                          <a:pt x="3402" y="2260"/>
                          <a:pt x="3549" y="2260"/>
                        </a:cubicBezTo>
                        <a:cubicBezTo>
                          <a:pt x="3625" y="2260"/>
                          <a:pt x="3701" y="2240"/>
                          <a:pt x="3774" y="2196"/>
                        </a:cubicBezTo>
                        <a:cubicBezTo>
                          <a:pt x="3866" y="2144"/>
                          <a:pt x="3931" y="2059"/>
                          <a:pt x="3970" y="1961"/>
                        </a:cubicBezTo>
                        <a:cubicBezTo>
                          <a:pt x="3976" y="1968"/>
                          <a:pt x="3976" y="1974"/>
                          <a:pt x="3983" y="1974"/>
                        </a:cubicBezTo>
                        <a:cubicBezTo>
                          <a:pt x="4074" y="2062"/>
                          <a:pt x="4191" y="2106"/>
                          <a:pt x="4309" y="2106"/>
                        </a:cubicBezTo>
                        <a:cubicBezTo>
                          <a:pt x="4426" y="2106"/>
                          <a:pt x="4543" y="2062"/>
                          <a:pt x="4635" y="1974"/>
                        </a:cubicBezTo>
                        <a:cubicBezTo>
                          <a:pt x="4680" y="1935"/>
                          <a:pt x="4713" y="1876"/>
                          <a:pt x="4732" y="1818"/>
                        </a:cubicBezTo>
                        <a:cubicBezTo>
                          <a:pt x="4739" y="1824"/>
                          <a:pt x="4739" y="1824"/>
                          <a:pt x="4745" y="1831"/>
                        </a:cubicBezTo>
                        <a:cubicBezTo>
                          <a:pt x="4847" y="1915"/>
                          <a:pt x="4967" y="1963"/>
                          <a:pt x="5086" y="1963"/>
                        </a:cubicBezTo>
                        <a:cubicBezTo>
                          <a:pt x="5197" y="1963"/>
                          <a:pt x="5306" y="1922"/>
                          <a:pt x="5397" y="1831"/>
                        </a:cubicBezTo>
                        <a:cubicBezTo>
                          <a:pt x="5449" y="1772"/>
                          <a:pt x="5488" y="1707"/>
                          <a:pt x="5508" y="1635"/>
                        </a:cubicBezTo>
                        <a:cubicBezTo>
                          <a:pt x="5554" y="1655"/>
                          <a:pt x="5606" y="1668"/>
                          <a:pt x="5664" y="1668"/>
                        </a:cubicBezTo>
                        <a:cubicBezTo>
                          <a:pt x="5782" y="1668"/>
                          <a:pt x="5899" y="1616"/>
                          <a:pt x="5990" y="1531"/>
                        </a:cubicBezTo>
                        <a:cubicBezTo>
                          <a:pt x="6023" y="1492"/>
                          <a:pt x="6055" y="1453"/>
                          <a:pt x="6075" y="1407"/>
                        </a:cubicBezTo>
                        <a:cubicBezTo>
                          <a:pt x="6158" y="1462"/>
                          <a:pt x="6252" y="1491"/>
                          <a:pt x="6347" y="1491"/>
                        </a:cubicBezTo>
                        <a:cubicBezTo>
                          <a:pt x="6409" y="1491"/>
                          <a:pt x="6472" y="1479"/>
                          <a:pt x="6531" y="1453"/>
                        </a:cubicBezTo>
                        <a:lnTo>
                          <a:pt x="6531" y="1453"/>
                        </a:lnTo>
                        <a:cubicBezTo>
                          <a:pt x="6473" y="1518"/>
                          <a:pt x="6427" y="1590"/>
                          <a:pt x="6407" y="1674"/>
                        </a:cubicBezTo>
                        <a:cubicBezTo>
                          <a:pt x="6368" y="1818"/>
                          <a:pt x="6388" y="1968"/>
                          <a:pt x="6460" y="2092"/>
                        </a:cubicBezTo>
                        <a:cubicBezTo>
                          <a:pt x="6486" y="2137"/>
                          <a:pt x="6525" y="2183"/>
                          <a:pt x="6564" y="2215"/>
                        </a:cubicBezTo>
                        <a:cubicBezTo>
                          <a:pt x="6460" y="2274"/>
                          <a:pt x="6381" y="2372"/>
                          <a:pt x="6349" y="2489"/>
                        </a:cubicBezTo>
                        <a:cubicBezTo>
                          <a:pt x="6323" y="2613"/>
                          <a:pt x="6342" y="2743"/>
                          <a:pt x="6407" y="2854"/>
                        </a:cubicBezTo>
                        <a:cubicBezTo>
                          <a:pt x="6394" y="2867"/>
                          <a:pt x="6381" y="2880"/>
                          <a:pt x="6375" y="2900"/>
                        </a:cubicBezTo>
                        <a:cubicBezTo>
                          <a:pt x="6310" y="3004"/>
                          <a:pt x="6290" y="3134"/>
                          <a:pt x="6329" y="3258"/>
                        </a:cubicBezTo>
                        <a:cubicBezTo>
                          <a:pt x="6336" y="3278"/>
                          <a:pt x="6342" y="3304"/>
                          <a:pt x="6355" y="3323"/>
                        </a:cubicBezTo>
                        <a:cubicBezTo>
                          <a:pt x="6316" y="3349"/>
                          <a:pt x="6277" y="3375"/>
                          <a:pt x="6244" y="3408"/>
                        </a:cubicBezTo>
                        <a:cubicBezTo>
                          <a:pt x="6121" y="3538"/>
                          <a:pt x="6082" y="3734"/>
                          <a:pt x="6147" y="3903"/>
                        </a:cubicBezTo>
                        <a:cubicBezTo>
                          <a:pt x="6075" y="3942"/>
                          <a:pt x="6016" y="4001"/>
                          <a:pt x="5977" y="4066"/>
                        </a:cubicBezTo>
                        <a:cubicBezTo>
                          <a:pt x="5925" y="4158"/>
                          <a:pt x="5906" y="4262"/>
                          <a:pt x="5919" y="4366"/>
                        </a:cubicBezTo>
                        <a:cubicBezTo>
                          <a:pt x="5749" y="4405"/>
                          <a:pt x="5612" y="4536"/>
                          <a:pt x="5560" y="4699"/>
                        </a:cubicBezTo>
                        <a:cubicBezTo>
                          <a:pt x="5528" y="4803"/>
                          <a:pt x="5541" y="4914"/>
                          <a:pt x="5586" y="5005"/>
                        </a:cubicBezTo>
                        <a:cubicBezTo>
                          <a:pt x="5574" y="5004"/>
                          <a:pt x="5562" y="5004"/>
                          <a:pt x="5550" y="5004"/>
                        </a:cubicBezTo>
                        <a:cubicBezTo>
                          <a:pt x="5464" y="5004"/>
                          <a:pt x="5380" y="5024"/>
                          <a:pt x="5306" y="5064"/>
                        </a:cubicBezTo>
                        <a:cubicBezTo>
                          <a:pt x="5221" y="5116"/>
                          <a:pt x="5150" y="5194"/>
                          <a:pt x="5117" y="5285"/>
                        </a:cubicBezTo>
                        <a:cubicBezTo>
                          <a:pt x="5082" y="5277"/>
                          <a:pt x="5048" y="5274"/>
                          <a:pt x="5014" y="5274"/>
                        </a:cubicBezTo>
                        <a:cubicBezTo>
                          <a:pt x="4935" y="5274"/>
                          <a:pt x="4860" y="5294"/>
                          <a:pt x="4791" y="5331"/>
                        </a:cubicBezTo>
                        <a:cubicBezTo>
                          <a:pt x="4752" y="5350"/>
                          <a:pt x="4719" y="5376"/>
                          <a:pt x="4693" y="5409"/>
                        </a:cubicBezTo>
                        <a:cubicBezTo>
                          <a:pt x="4624" y="5374"/>
                          <a:pt x="4546" y="5357"/>
                          <a:pt x="4468" y="5357"/>
                        </a:cubicBezTo>
                        <a:cubicBezTo>
                          <a:pt x="4430" y="5357"/>
                          <a:pt x="4391" y="5361"/>
                          <a:pt x="4354" y="5370"/>
                        </a:cubicBezTo>
                        <a:lnTo>
                          <a:pt x="4335" y="5376"/>
                        </a:lnTo>
                        <a:cubicBezTo>
                          <a:pt x="4270" y="5344"/>
                          <a:pt x="4204" y="5331"/>
                          <a:pt x="4133" y="5331"/>
                        </a:cubicBezTo>
                        <a:cubicBezTo>
                          <a:pt x="3853" y="5344"/>
                          <a:pt x="3559" y="5442"/>
                          <a:pt x="3416" y="5702"/>
                        </a:cubicBezTo>
                        <a:cubicBezTo>
                          <a:pt x="3299" y="5924"/>
                          <a:pt x="3312" y="6191"/>
                          <a:pt x="3448" y="6406"/>
                        </a:cubicBezTo>
                        <a:cubicBezTo>
                          <a:pt x="3540" y="6569"/>
                          <a:pt x="3729" y="6745"/>
                          <a:pt x="3924" y="6771"/>
                        </a:cubicBezTo>
                        <a:cubicBezTo>
                          <a:pt x="3975" y="6778"/>
                          <a:pt x="4028" y="6783"/>
                          <a:pt x="4081" y="6783"/>
                        </a:cubicBezTo>
                        <a:cubicBezTo>
                          <a:pt x="4182" y="6783"/>
                          <a:pt x="4282" y="6764"/>
                          <a:pt x="4367" y="6699"/>
                        </a:cubicBezTo>
                        <a:cubicBezTo>
                          <a:pt x="4380" y="6693"/>
                          <a:pt x="4387" y="6686"/>
                          <a:pt x="4393" y="6680"/>
                        </a:cubicBezTo>
                        <a:cubicBezTo>
                          <a:pt x="4439" y="6693"/>
                          <a:pt x="4485" y="6699"/>
                          <a:pt x="4524" y="6699"/>
                        </a:cubicBezTo>
                        <a:cubicBezTo>
                          <a:pt x="4661" y="6699"/>
                          <a:pt x="4791" y="6641"/>
                          <a:pt x="4876" y="6536"/>
                        </a:cubicBezTo>
                        <a:cubicBezTo>
                          <a:pt x="4908" y="6576"/>
                          <a:pt x="4947" y="6608"/>
                          <a:pt x="4987" y="6628"/>
                        </a:cubicBezTo>
                        <a:cubicBezTo>
                          <a:pt x="5058" y="6672"/>
                          <a:pt x="5141" y="6695"/>
                          <a:pt x="5226" y="6695"/>
                        </a:cubicBezTo>
                        <a:cubicBezTo>
                          <a:pt x="5265" y="6695"/>
                          <a:pt x="5306" y="6690"/>
                          <a:pt x="5345" y="6680"/>
                        </a:cubicBezTo>
                        <a:cubicBezTo>
                          <a:pt x="5508" y="6621"/>
                          <a:pt x="5638" y="6491"/>
                          <a:pt x="5677" y="6315"/>
                        </a:cubicBezTo>
                        <a:cubicBezTo>
                          <a:pt x="5743" y="6354"/>
                          <a:pt x="5814" y="6374"/>
                          <a:pt x="5886" y="6374"/>
                        </a:cubicBezTo>
                        <a:cubicBezTo>
                          <a:pt x="6010" y="6374"/>
                          <a:pt x="6127" y="6321"/>
                          <a:pt x="6212" y="6237"/>
                        </a:cubicBezTo>
                        <a:cubicBezTo>
                          <a:pt x="6349" y="6093"/>
                          <a:pt x="6388" y="5878"/>
                          <a:pt x="6303" y="5689"/>
                        </a:cubicBezTo>
                        <a:lnTo>
                          <a:pt x="6303" y="5689"/>
                        </a:lnTo>
                        <a:cubicBezTo>
                          <a:pt x="6366" y="5717"/>
                          <a:pt x="6433" y="5731"/>
                          <a:pt x="6499" y="5731"/>
                        </a:cubicBezTo>
                        <a:cubicBezTo>
                          <a:pt x="6620" y="5731"/>
                          <a:pt x="6739" y="5686"/>
                          <a:pt x="6831" y="5598"/>
                        </a:cubicBezTo>
                        <a:cubicBezTo>
                          <a:pt x="6968" y="5461"/>
                          <a:pt x="7007" y="5259"/>
                          <a:pt x="6916" y="5083"/>
                        </a:cubicBezTo>
                        <a:cubicBezTo>
                          <a:pt x="7059" y="5057"/>
                          <a:pt x="7176" y="4979"/>
                          <a:pt x="7248" y="4861"/>
                        </a:cubicBezTo>
                        <a:cubicBezTo>
                          <a:pt x="7339" y="4705"/>
                          <a:pt x="7333" y="4516"/>
                          <a:pt x="7229" y="4373"/>
                        </a:cubicBezTo>
                        <a:cubicBezTo>
                          <a:pt x="7281" y="4334"/>
                          <a:pt x="7320" y="4288"/>
                          <a:pt x="7352" y="4236"/>
                        </a:cubicBezTo>
                        <a:cubicBezTo>
                          <a:pt x="7437" y="4092"/>
                          <a:pt x="7431" y="3910"/>
                          <a:pt x="7339" y="3760"/>
                        </a:cubicBezTo>
                        <a:cubicBezTo>
                          <a:pt x="7346" y="3760"/>
                          <a:pt x="7352" y="3760"/>
                          <a:pt x="7359" y="3753"/>
                        </a:cubicBezTo>
                        <a:cubicBezTo>
                          <a:pt x="7574" y="3623"/>
                          <a:pt x="7652" y="3343"/>
                          <a:pt x="7522" y="3121"/>
                        </a:cubicBezTo>
                        <a:cubicBezTo>
                          <a:pt x="7515" y="3108"/>
                          <a:pt x="7502" y="3095"/>
                          <a:pt x="7496" y="3089"/>
                        </a:cubicBezTo>
                        <a:cubicBezTo>
                          <a:pt x="7522" y="3063"/>
                          <a:pt x="7548" y="3030"/>
                          <a:pt x="7568" y="3004"/>
                        </a:cubicBezTo>
                        <a:cubicBezTo>
                          <a:pt x="7633" y="2893"/>
                          <a:pt x="7652" y="2763"/>
                          <a:pt x="7620" y="2645"/>
                        </a:cubicBezTo>
                        <a:cubicBezTo>
                          <a:pt x="7581" y="2528"/>
                          <a:pt x="7509" y="2430"/>
                          <a:pt x="7405" y="2365"/>
                        </a:cubicBezTo>
                        <a:cubicBezTo>
                          <a:pt x="7398" y="2359"/>
                          <a:pt x="7385" y="2352"/>
                          <a:pt x="7379" y="2352"/>
                        </a:cubicBezTo>
                        <a:cubicBezTo>
                          <a:pt x="7815" y="2163"/>
                          <a:pt x="7815" y="1551"/>
                          <a:pt x="7385" y="1362"/>
                        </a:cubicBezTo>
                        <a:cubicBezTo>
                          <a:pt x="7431" y="1166"/>
                          <a:pt x="7346" y="964"/>
                          <a:pt x="7170" y="860"/>
                        </a:cubicBezTo>
                        <a:cubicBezTo>
                          <a:pt x="7190" y="847"/>
                          <a:pt x="7209" y="834"/>
                          <a:pt x="7229" y="821"/>
                        </a:cubicBezTo>
                        <a:cubicBezTo>
                          <a:pt x="7405" y="638"/>
                          <a:pt x="7405" y="345"/>
                          <a:pt x="7229" y="162"/>
                        </a:cubicBezTo>
                        <a:lnTo>
                          <a:pt x="7203" y="136"/>
                        </a:lnTo>
                        <a:cubicBezTo>
                          <a:pt x="7111" y="45"/>
                          <a:pt x="6994" y="1"/>
                          <a:pt x="6878" y="1"/>
                        </a:cubicBezTo>
                        <a:close/>
                      </a:path>
                    </a:pathLst>
                  </a:custGeom>
                  <a:solidFill>
                    <a:srgbClr val="A5B7C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79" name="Google Shape;10079;p64"/>
                  <p:cNvSpPr/>
                  <p:nvPr/>
                </p:nvSpPr>
                <p:spPr>
                  <a:xfrm>
                    <a:off x="4181933" y="2108074"/>
                    <a:ext cx="132322" cy="1137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41" h="4506" extrusionOk="0">
                        <a:moveTo>
                          <a:pt x="3079" y="1"/>
                        </a:moveTo>
                        <a:cubicBezTo>
                          <a:pt x="2809" y="1"/>
                          <a:pt x="2497" y="160"/>
                          <a:pt x="2497" y="160"/>
                        </a:cubicBezTo>
                        <a:cubicBezTo>
                          <a:pt x="2451" y="1281"/>
                          <a:pt x="3416" y="1561"/>
                          <a:pt x="2934" y="2786"/>
                        </a:cubicBezTo>
                        <a:cubicBezTo>
                          <a:pt x="2867" y="2954"/>
                          <a:pt x="2770" y="3019"/>
                          <a:pt x="2657" y="3019"/>
                        </a:cubicBezTo>
                        <a:cubicBezTo>
                          <a:pt x="2495" y="3019"/>
                          <a:pt x="2300" y="2884"/>
                          <a:pt x="2119" y="2734"/>
                        </a:cubicBezTo>
                        <a:cubicBezTo>
                          <a:pt x="2015" y="2647"/>
                          <a:pt x="1892" y="2618"/>
                          <a:pt x="1775" y="2618"/>
                        </a:cubicBezTo>
                        <a:cubicBezTo>
                          <a:pt x="1611" y="2618"/>
                          <a:pt x="1458" y="2674"/>
                          <a:pt x="1383" y="2708"/>
                        </a:cubicBezTo>
                        <a:cubicBezTo>
                          <a:pt x="1350" y="2747"/>
                          <a:pt x="1324" y="2786"/>
                          <a:pt x="1311" y="2832"/>
                        </a:cubicBezTo>
                        <a:cubicBezTo>
                          <a:pt x="1304" y="2864"/>
                          <a:pt x="1272" y="2890"/>
                          <a:pt x="1239" y="2890"/>
                        </a:cubicBezTo>
                        <a:lnTo>
                          <a:pt x="1220" y="2890"/>
                        </a:lnTo>
                        <a:cubicBezTo>
                          <a:pt x="1174" y="2877"/>
                          <a:pt x="1154" y="2832"/>
                          <a:pt x="1161" y="2793"/>
                        </a:cubicBezTo>
                        <a:cubicBezTo>
                          <a:pt x="1187" y="2721"/>
                          <a:pt x="1226" y="2649"/>
                          <a:pt x="1278" y="2591"/>
                        </a:cubicBezTo>
                        <a:cubicBezTo>
                          <a:pt x="1232" y="2495"/>
                          <a:pt x="1145" y="2386"/>
                          <a:pt x="975" y="2386"/>
                        </a:cubicBezTo>
                        <a:cubicBezTo>
                          <a:pt x="903" y="2386"/>
                          <a:pt x="816" y="2405"/>
                          <a:pt x="711" y="2454"/>
                        </a:cubicBezTo>
                        <a:cubicBezTo>
                          <a:pt x="1" y="2793"/>
                          <a:pt x="151" y="4057"/>
                          <a:pt x="151" y="4057"/>
                        </a:cubicBezTo>
                        <a:cubicBezTo>
                          <a:pt x="221" y="4154"/>
                          <a:pt x="326" y="4202"/>
                          <a:pt x="431" y="4202"/>
                        </a:cubicBezTo>
                        <a:cubicBezTo>
                          <a:pt x="551" y="4202"/>
                          <a:pt x="671" y="4140"/>
                          <a:pt x="737" y="4018"/>
                        </a:cubicBezTo>
                        <a:lnTo>
                          <a:pt x="1011" y="3190"/>
                        </a:lnTo>
                        <a:cubicBezTo>
                          <a:pt x="1011" y="3190"/>
                          <a:pt x="1018" y="3184"/>
                          <a:pt x="1018" y="3184"/>
                        </a:cubicBezTo>
                        <a:cubicBezTo>
                          <a:pt x="1018" y="3184"/>
                          <a:pt x="1018" y="3177"/>
                          <a:pt x="1024" y="3177"/>
                        </a:cubicBezTo>
                        <a:lnTo>
                          <a:pt x="1024" y="3171"/>
                        </a:lnTo>
                        <a:cubicBezTo>
                          <a:pt x="1024" y="3164"/>
                          <a:pt x="1024" y="3164"/>
                          <a:pt x="1024" y="3164"/>
                        </a:cubicBezTo>
                        <a:lnTo>
                          <a:pt x="1024" y="3158"/>
                        </a:lnTo>
                        <a:lnTo>
                          <a:pt x="1024" y="3151"/>
                        </a:lnTo>
                        <a:lnTo>
                          <a:pt x="1031" y="3145"/>
                        </a:lnTo>
                        <a:lnTo>
                          <a:pt x="1037" y="3138"/>
                        </a:lnTo>
                        <a:lnTo>
                          <a:pt x="1050" y="3138"/>
                        </a:lnTo>
                        <a:lnTo>
                          <a:pt x="1057" y="3132"/>
                        </a:lnTo>
                        <a:lnTo>
                          <a:pt x="1076" y="3132"/>
                        </a:lnTo>
                        <a:cubicBezTo>
                          <a:pt x="1076" y="3132"/>
                          <a:pt x="1128" y="3171"/>
                          <a:pt x="1128" y="3171"/>
                        </a:cubicBezTo>
                        <a:cubicBezTo>
                          <a:pt x="1128" y="3172"/>
                          <a:pt x="1129" y="3173"/>
                          <a:pt x="1129" y="3173"/>
                        </a:cubicBezTo>
                        <a:cubicBezTo>
                          <a:pt x="1131" y="3173"/>
                          <a:pt x="1135" y="3164"/>
                          <a:pt x="1135" y="3164"/>
                        </a:cubicBezTo>
                        <a:cubicBezTo>
                          <a:pt x="1137" y="3166"/>
                          <a:pt x="1138" y="3167"/>
                          <a:pt x="1139" y="3167"/>
                        </a:cubicBezTo>
                        <a:cubicBezTo>
                          <a:pt x="1141" y="3167"/>
                          <a:pt x="1141" y="3164"/>
                          <a:pt x="1141" y="3164"/>
                        </a:cubicBezTo>
                        <a:cubicBezTo>
                          <a:pt x="1148" y="3171"/>
                          <a:pt x="1148" y="3171"/>
                          <a:pt x="1148" y="3177"/>
                        </a:cubicBezTo>
                        <a:lnTo>
                          <a:pt x="1148" y="3184"/>
                        </a:lnTo>
                        <a:cubicBezTo>
                          <a:pt x="1148" y="3184"/>
                          <a:pt x="1148" y="3190"/>
                          <a:pt x="1148" y="3190"/>
                        </a:cubicBezTo>
                        <a:cubicBezTo>
                          <a:pt x="1187" y="3347"/>
                          <a:pt x="1239" y="3503"/>
                          <a:pt x="1311" y="3653"/>
                        </a:cubicBezTo>
                        <a:cubicBezTo>
                          <a:pt x="1487" y="3907"/>
                          <a:pt x="1728" y="4279"/>
                          <a:pt x="2399" y="4442"/>
                        </a:cubicBezTo>
                        <a:cubicBezTo>
                          <a:pt x="2578" y="4485"/>
                          <a:pt x="2751" y="4506"/>
                          <a:pt x="2917" y="4506"/>
                        </a:cubicBezTo>
                        <a:cubicBezTo>
                          <a:pt x="3821" y="4506"/>
                          <a:pt x="4537" y="3895"/>
                          <a:pt x="4928" y="3014"/>
                        </a:cubicBezTo>
                        <a:cubicBezTo>
                          <a:pt x="5241" y="2350"/>
                          <a:pt x="5137" y="1163"/>
                          <a:pt x="4550" y="909"/>
                        </a:cubicBezTo>
                        <a:cubicBezTo>
                          <a:pt x="4425" y="855"/>
                          <a:pt x="4319" y="834"/>
                          <a:pt x="4227" y="834"/>
                        </a:cubicBezTo>
                        <a:cubicBezTo>
                          <a:pt x="3927" y="834"/>
                          <a:pt x="3773" y="1053"/>
                          <a:pt x="3591" y="1053"/>
                        </a:cubicBezTo>
                        <a:cubicBezTo>
                          <a:pt x="3566" y="1053"/>
                          <a:pt x="3540" y="1049"/>
                          <a:pt x="3514" y="1040"/>
                        </a:cubicBezTo>
                        <a:cubicBezTo>
                          <a:pt x="3234" y="935"/>
                          <a:pt x="3136" y="3"/>
                          <a:pt x="3136" y="3"/>
                        </a:cubicBezTo>
                        <a:cubicBezTo>
                          <a:pt x="3117" y="1"/>
                          <a:pt x="3098" y="1"/>
                          <a:pt x="3079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10080" name="Google Shape;10080;p64"/>
                  <p:cNvGrpSpPr/>
                  <p:nvPr/>
                </p:nvGrpSpPr>
                <p:grpSpPr>
                  <a:xfrm>
                    <a:off x="4162846" y="1813763"/>
                    <a:ext cx="96622" cy="297542"/>
                    <a:chOff x="4162846" y="1813763"/>
                    <a:chExt cx="96622" cy="297542"/>
                  </a:xfrm>
                </p:grpSpPr>
                <p:sp>
                  <p:nvSpPr>
                    <p:cNvPr id="10081" name="Google Shape;10081;p64"/>
                    <p:cNvSpPr/>
                    <p:nvPr/>
                  </p:nvSpPr>
                  <p:spPr>
                    <a:xfrm>
                      <a:off x="4198899" y="1837951"/>
                      <a:ext cx="24692" cy="2733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78" h="10827" extrusionOk="0">
                          <a:moveTo>
                            <a:pt x="0" y="0"/>
                          </a:moveTo>
                          <a:lnTo>
                            <a:pt x="0" y="10826"/>
                          </a:lnTo>
                          <a:lnTo>
                            <a:pt x="978" y="10826"/>
                          </a:lnTo>
                          <a:lnTo>
                            <a:pt x="978" y="0"/>
                          </a:lnTo>
                          <a:close/>
                        </a:path>
                      </a:pathLst>
                    </a:custGeom>
                    <a:solidFill>
                      <a:srgbClr val="D4DBE0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082" name="Google Shape;10082;p64"/>
                    <p:cNvSpPr/>
                    <p:nvPr/>
                  </p:nvSpPr>
                  <p:spPr>
                    <a:xfrm>
                      <a:off x="4162846" y="1813763"/>
                      <a:ext cx="96622" cy="6008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27" h="2380" extrusionOk="0">
                          <a:moveTo>
                            <a:pt x="1917" y="0"/>
                          </a:moveTo>
                          <a:cubicBezTo>
                            <a:pt x="861" y="0"/>
                            <a:pt x="1" y="535"/>
                            <a:pt x="1" y="1187"/>
                          </a:cubicBezTo>
                          <a:cubicBezTo>
                            <a:pt x="1" y="1845"/>
                            <a:pt x="861" y="2379"/>
                            <a:pt x="1917" y="2379"/>
                          </a:cubicBezTo>
                          <a:cubicBezTo>
                            <a:pt x="2973" y="2379"/>
                            <a:pt x="3827" y="1845"/>
                            <a:pt x="3827" y="1187"/>
                          </a:cubicBezTo>
                          <a:cubicBezTo>
                            <a:pt x="3827" y="535"/>
                            <a:pt x="2973" y="0"/>
                            <a:pt x="1917" y="0"/>
                          </a:cubicBezTo>
                          <a:close/>
                        </a:path>
                      </a:pathLst>
                    </a:custGeom>
                    <a:solidFill>
                      <a:srgbClr val="D4DBE0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sp>
                <p:nvSpPr>
                  <p:cNvPr id="10083" name="Google Shape;10083;p64"/>
                  <p:cNvSpPr/>
                  <p:nvPr/>
                </p:nvSpPr>
                <p:spPr>
                  <a:xfrm>
                    <a:off x="4110861" y="2098530"/>
                    <a:ext cx="171153" cy="1037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79" h="4110" extrusionOk="0">
                        <a:moveTo>
                          <a:pt x="4991" y="0"/>
                        </a:moveTo>
                        <a:cubicBezTo>
                          <a:pt x="4793" y="0"/>
                          <a:pt x="4464" y="33"/>
                          <a:pt x="4328" y="75"/>
                        </a:cubicBezTo>
                        <a:lnTo>
                          <a:pt x="3702" y="88"/>
                        </a:lnTo>
                        <a:cubicBezTo>
                          <a:pt x="3455" y="88"/>
                          <a:pt x="3200" y="81"/>
                          <a:pt x="2953" y="75"/>
                        </a:cubicBezTo>
                        <a:cubicBezTo>
                          <a:pt x="2705" y="62"/>
                          <a:pt x="2470" y="55"/>
                          <a:pt x="2242" y="55"/>
                        </a:cubicBezTo>
                        <a:cubicBezTo>
                          <a:pt x="1525" y="55"/>
                          <a:pt x="815" y="127"/>
                          <a:pt x="476" y="661"/>
                        </a:cubicBezTo>
                        <a:cubicBezTo>
                          <a:pt x="0" y="1418"/>
                          <a:pt x="104" y="2193"/>
                          <a:pt x="189" y="2871"/>
                        </a:cubicBezTo>
                        <a:cubicBezTo>
                          <a:pt x="209" y="3021"/>
                          <a:pt x="228" y="3158"/>
                          <a:pt x="241" y="3295"/>
                        </a:cubicBezTo>
                        <a:cubicBezTo>
                          <a:pt x="287" y="3783"/>
                          <a:pt x="365" y="4109"/>
                          <a:pt x="587" y="4109"/>
                        </a:cubicBezTo>
                        <a:cubicBezTo>
                          <a:pt x="769" y="4109"/>
                          <a:pt x="1050" y="3933"/>
                          <a:pt x="1428" y="3588"/>
                        </a:cubicBezTo>
                        <a:cubicBezTo>
                          <a:pt x="1441" y="3581"/>
                          <a:pt x="1447" y="3575"/>
                          <a:pt x="1467" y="3568"/>
                        </a:cubicBezTo>
                        <a:cubicBezTo>
                          <a:pt x="1486" y="3562"/>
                          <a:pt x="3422" y="2975"/>
                          <a:pt x="4100" y="2454"/>
                        </a:cubicBezTo>
                        <a:cubicBezTo>
                          <a:pt x="4302" y="2389"/>
                          <a:pt x="4497" y="2317"/>
                          <a:pt x="4686" y="2239"/>
                        </a:cubicBezTo>
                        <a:cubicBezTo>
                          <a:pt x="5110" y="2161"/>
                          <a:pt x="5775" y="1945"/>
                          <a:pt x="6179" y="1385"/>
                        </a:cubicBezTo>
                        <a:lnTo>
                          <a:pt x="6296" y="1222"/>
                        </a:lnTo>
                        <a:cubicBezTo>
                          <a:pt x="6544" y="883"/>
                          <a:pt x="6778" y="544"/>
                          <a:pt x="6687" y="362"/>
                        </a:cubicBezTo>
                        <a:cubicBezTo>
                          <a:pt x="6583" y="153"/>
                          <a:pt x="6062" y="29"/>
                          <a:pt x="5143" y="16"/>
                        </a:cubicBezTo>
                        <a:cubicBezTo>
                          <a:pt x="5124" y="5"/>
                          <a:pt x="5068" y="0"/>
                          <a:pt x="4991" y="0"/>
                        </a:cubicBezTo>
                        <a:close/>
                      </a:path>
                    </a:pathLst>
                  </a:custGeom>
                  <a:solidFill>
                    <a:srgbClr val="213B5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0084" name="Google Shape;10084;p64"/>
              <p:cNvSpPr/>
              <p:nvPr/>
            </p:nvSpPr>
            <p:spPr>
              <a:xfrm>
                <a:off x="4006210" y="1542757"/>
                <a:ext cx="406939" cy="325163"/>
              </a:xfrm>
              <a:custGeom>
                <a:avLst/>
                <a:gdLst/>
                <a:ahLst/>
                <a:cxnLst/>
                <a:rect l="l" t="t" r="r" b="b"/>
                <a:pathLst>
                  <a:path w="16118" h="12879" extrusionOk="0">
                    <a:moveTo>
                      <a:pt x="1004" y="8740"/>
                    </a:moveTo>
                    <a:lnTo>
                      <a:pt x="1004" y="8740"/>
                    </a:lnTo>
                    <a:cubicBezTo>
                      <a:pt x="1006" y="8824"/>
                      <a:pt x="1024" y="8949"/>
                      <a:pt x="1054" y="9103"/>
                    </a:cubicBezTo>
                    <a:lnTo>
                      <a:pt x="1054" y="9103"/>
                    </a:lnTo>
                    <a:cubicBezTo>
                      <a:pt x="1030" y="8968"/>
                      <a:pt x="1013" y="8846"/>
                      <a:pt x="1004" y="8740"/>
                    </a:cubicBezTo>
                    <a:close/>
                    <a:moveTo>
                      <a:pt x="8530" y="0"/>
                    </a:moveTo>
                    <a:cubicBezTo>
                      <a:pt x="7378" y="0"/>
                      <a:pt x="6098" y="274"/>
                      <a:pt x="4699" y="906"/>
                    </a:cubicBezTo>
                    <a:cubicBezTo>
                      <a:pt x="0" y="3031"/>
                      <a:pt x="1004" y="8740"/>
                      <a:pt x="1004" y="8740"/>
                    </a:cubicBezTo>
                    <a:cubicBezTo>
                      <a:pt x="952" y="6113"/>
                      <a:pt x="4047" y="3448"/>
                      <a:pt x="4047" y="3448"/>
                    </a:cubicBezTo>
                    <a:cubicBezTo>
                      <a:pt x="6224" y="4790"/>
                      <a:pt x="13544" y="6504"/>
                      <a:pt x="14215" y="6726"/>
                    </a:cubicBezTo>
                    <a:cubicBezTo>
                      <a:pt x="14557" y="6840"/>
                      <a:pt x="14772" y="11921"/>
                      <a:pt x="14748" y="12624"/>
                    </a:cubicBezTo>
                    <a:lnTo>
                      <a:pt x="14748" y="12624"/>
                    </a:lnTo>
                    <a:lnTo>
                      <a:pt x="15206" y="9548"/>
                    </a:lnTo>
                    <a:cubicBezTo>
                      <a:pt x="15206" y="9548"/>
                      <a:pt x="16118" y="6166"/>
                      <a:pt x="14436" y="3441"/>
                    </a:cubicBezTo>
                    <a:cubicBezTo>
                      <a:pt x="13260" y="1523"/>
                      <a:pt x="11250" y="0"/>
                      <a:pt x="8530" y="0"/>
                    </a:cubicBezTo>
                    <a:close/>
                    <a:moveTo>
                      <a:pt x="14748" y="12624"/>
                    </a:moveTo>
                    <a:lnTo>
                      <a:pt x="14736" y="12703"/>
                    </a:lnTo>
                    <a:cubicBezTo>
                      <a:pt x="14737" y="12704"/>
                      <a:pt x="14738" y="12705"/>
                      <a:pt x="14739" y="12705"/>
                    </a:cubicBezTo>
                    <a:cubicBezTo>
                      <a:pt x="14743" y="12705"/>
                      <a:pt x="14746" y="12677"/>
                      <a:pt x="14748" y="12624"/>
                    </a:cubicBezTo>
                    <a:close/>
                    <a:moveTo>
                      <a:pt x="1054" y="9103"/>
                    </a:moveTo>
                    <a:lnTo>
                      <a:pt x="1054" y="9103"/>
                    </a:lnTo>
                    <a:cubicBezTo>
                      <a:pt x="1283" y="10402"/>
                      <a:pt x="2112" y="12879"/>
                      <a:pt x="2112" y="12879"/>
                    </a:cubicBezTo>
                    <a:cubicBezTo>
                      <a:pt x="2112" y="12879"/>
                      <a:pt x="1271" y="10220"/>
                      <a:pt x="1054" y="9103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085" name="Google Shape;10085;p64"/>
          <p:cNvGrpSpPr/>
          <p:nvPr/>
        </p:nvGrpSpPr>
        <p:grpSpPr>
          <a:xfrm>
            <a:off x="1920489" y="1542757"/>
            <a:ext cx="558020" cy="1310345"/>
            <a:chOff x="1920489" y="1542757"/>
            <a:chExt cx="558020" cy="1310345"/>
          </a:xfrm>
        </p:grpSpPr>
        <p:sp>
          <p:nvSpPr>
            <p:cNvPr id="10086" name="Google Shape;10086;p64"/>
            <p:cNvSpPr/>
            <p:nvPr/>
          </p:nvSpPr>
          <p:spPr>
            <a:xfrm>
              <a:off x="1970681" y="2803693"/>
              <a:ext cx="457636" cy="49409"/>
            </a:xfrm>
            <a:custGeom>
              <a:avLst/>
              <a:gdLst/>
              <a:ahLst/>
              <a:cxnLst/>
              <a:rect l="l" t="t" r="r" b="b"/>
              <a:pathLst>
                <a:path w="18126" h="1957" extrusionOk="0">
                  <a:moveTo>
                    <a:pt x="9060" y="1"/>
                  </a:moveTo>
                  <a:cubicBezTo>
                    <a:pt x="4061" y="1"/>
                    <a:pt x="1" y="437"/>
                    <a:pt x="1" y="978"/>
                  </a:cubicBezTo>
                  <a:cubicBezTo>
                    <a:pt x="1" y="1519"/>
                    <a:pt x="4061" y="1956"/>
                    <a:pt x="9060" y="1956"/>
                  </a:cubicBezTo>
                  <a:cubicBezTo>
                    <a:pt x="14066" y="1956"/>
                    <a:pt x="18126" y="1519"/>
                    <a:pt x="18126" y="978"/>
                  </a:cubicBezTo>
                  <a:cubicBezTo>
                    <a:pt x="18126" y="437"/>
                    <a:pt x="14066" y="1"/>
                    <a:pt x="9060" y="1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87" name="Google Shape;10087;p64"/>
            <p:cNvGrpSpPr/>
            <p:nvPr/>
          </p:nvGrpSpPr>
          <p:grpSpPr>
            <a:xfrm>
              <a:off x="1920489" y="1542757"/>
              <a:ext cx="558020" cy="1277423"/>
              <a:chOff x="1920489" y="1542757"/>
              <a:chExt cx="558020" cy="1277423"/>
            </a:xfrm>
          </p:grpSpPr>
          <p:sp>
            <p:nvSpPr>
              <p:cNvPr id="10088" name="Google Shape;10088;p64"/>
              <p:cNvSpPr/>
              <p:nvPr/>
            </p:nvSpPr>
            <p:spPr>
              <a:xfrm>
                <a:off x="2013955" y="1674397"/>
                <a:ext cx="366972" cy="342104"/>
              </a:xfrm>
              <a:custGeom>
                <a:avLst/>
                <a:gdLst/>
                <a:ahLst/>
                <a:cxnLst/>
                <a:rect l="l" t="t" r="r" b="b"/>
                <a:pathLst>
                  <a:path w="14535" h="13550" extrusionOk="0">
                    <a:moveTo>
                      <a:pt x="2158" y="0"/>
                    </a:moveTo>
                    <a:cubicBezTo>
                      <a:pt x="965" y="0"/>
                      <a:pt x="1" y="958"/>
                      <a:pt x="1" y="2157"/>
                    </a:cubicBezTo>
                    <a:lnTo>
                      <a:pt x="1" y="11393"/>
                    </a:lnTo>
                    <a:cubicBezTo>
                      <a:pt x="1" y="12585"/>
                      <a:pt x="965" y="13550"/>
                      <a:pt x="2158" y="13550"/>
                    </a:cubicBezTo>
                    <a:lnTo>
                      <a:pt x="12378" y="13550"/>
                    </a:lnTo>
                    <a:cubicBezTo>
                      <a:pt x="13570" y="13550"/>
                      <a:pt x="14535" y="12585"/>
                      <a:pt x="14535" y="11393"/>
                    </a:cubicBezTo>
                    <a:lnTo>
                      <a:pt x="14535" y="2157"/>
                    </a:lnTo>
                    <a:cubicBezTo>
                      <a:pt x="14535" y="958"/>
                      <a:pt x="13570" y="0"/>
                      <a:pt x="12378" y="0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089" name="Google Shape;10089;p64"/>
              <p:cNvGrpSpPr/>
              <p:nvPr/>
            </p:nvGrpSpPr>
            <p:grpSpPr>
              <a:xfrm>
                <a:off x="1920489" y="1545534"/>
                <a:ext cx="558020" cy="1274645"/>
                <a:chOff x="1920489" y="1545534"/>
                <a:chExt cx="558020" cy="1274645"/>
              </a:xfrm>
            </p:grpSpPr>
            <p:sp>
              <p:nvSpPr>
                <p:cNvPr id="10090" name="Google Shape;10090;p64"/>
                <p:cNvSpPr/>
                <p:nvPr/>
              </p:nvSpPr>
              <p:spPr>
                <a:xfrm>
                  <a:off x="1920489" y="1545534"/>
                  <a:ext cx="558020" cy="12746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02" h="50486" extrusionOk="0">
                      <a:moveTo>
                        <a:pt x="11055" y="1"/>
                      </a:moveTo>
                      <a:cubicBezTo>
                        <a:pt x="7046" y="1"/>
                        <a:pt x="3814" y="3273"/>
                        <a:pt x="3853" y="7281"/>
                      </a:cubicBezTo>
                      <a:lnTo>
                        <a:pt x="3853" y="7287"/>
                      </a:lnTo>
                      <a:cubicBezTo>
                        <a:pt x="3833" y="7287"/>
                        <a:pt x="3814" y="7281"/>
                        <a:pt x="3794" y="7281"/>
                      </a:cubicBezTo>
                      <a:cubicBezTo>
                        <a:pt x="3790" y="7281"/>
                        <a:pt x="3787" y="7281"/>
                        <a:pt x="3783" y="7281"/>
                      </a:cubicBezTo>
                      <a:cubicBezTo>
                        <a:pt x="3117" y="7281"/>
                        <a:pt x="2615" y="7884"/>
                        <a:pt x="2738" y="8539"/>
                      </a:cubicBezTo>
                      <a:cubicBezTo>
                        <a:pt x="2840" y="9060"/>
                        <a:pt x="3292" y="9401"/>
                        <a:pt x="3780" y="9401"/>
                      </a:cubicBezTo>
                      <a:cubicBezTo>
                        <a:pt x="3915" y="9401"/>
                        <a:pt x="4052" y="9376"/>
                        <a:pt x="4185" y="9321"/>
                      </a:cubicBezTo>
                      <a:cubicBezTo>
                        <a:pt x="4661" y="10755"/>
                        <a:pt x="5606" y="12000"/>
                        <a:pt x="6779" y="12912"/>
                      </a:cubicBezTo>
                      <a:lnTo>
                        <a:pt x="6649" y="12860"/>
                      </a:lnTo>
                      <a:lnTo>
                        <a:pt x="6649" y="12860"/>
                      </a:lnTo>
                      <a:cubicBezTo>
                        <a:pt x="7379" y="13446"/>
                        <a:pt x="8206" y="13890"/>
                        <a:pt x="9093" y="14176"/>
                      </a:cubicBezTo>
                      <a:lnTo>
                        <a:pt x="9093" y="16203"/>
                      </a:lnTo>
                      <a:lnTo>
                        <a:pt x="6883" y="16203"/>
                      </a:lnTo>
                      <a:cubicBezTo>
                        <a:pt x="6883" y="16203"/>
                        <a:pt x="6877" y="16249"/>
                        <a:pt x="6857" y="16262"/>
                      </a:cubicBezTo>
                      <a:cubicBezTo>
                        <a:pt x="6277" y="16262"/>
                        <a:pt x="5762" y="16640"/>
                        <a:pt x="5586" y="17188"/>
                      </a:cubicBezTo>
                      <a:lnTo>
                        <a:pt x="255" y="32940"/>
                      </a:lnTo>
                      <a:cubicBezTo>
                        <a:pt x="1" y="33638"/>
                        <a:pt x="379" y="34413"/>
                        <a:pt x="1083" y="34648"/>
                      </a:cubicBezTo>
                      <a:cubicBezTo>
                        <a:pt x="1221" y="34694"/>
                        <a:pt x="1362" y="34716"/>
                        <a:pt x="1501" y="34716"/>
                      </a:cubicBezTo>
                      <a:cubicBezTo>
                        <a:pt x="2066" y="34716"/>
                        <a:pt x="2593" y="34352"/>
                        <a:pt x="2771" y="33781"/>
                      </a:cubicBezTo>
                      <a:lnTo>
                        <a:pt x="2947" y="33266"/>
                      </a:lnTo>
                      <a:lnTo>
                        <a:pt x="3527" y="33507"/>
                      </a:lnTo>
                      <a:cubicBezTo>
                        <a:pt x="3527" y="33507"/>
                        <a:pt x="4035" y="32491"/>
                        <a:pt x="3488" y="31656"/>
                      </a:cubicBezTo>
                      <a:lnTo>
                        <a:pt x="6759" y="21997"/>
                      </a:lnTo>
                      <a:lnTo>
                        <a:pt x="6759" y="21997"/>
                      </a:lnTo>
                      <a:cubicBezTo>
                        <a:pt x="6759" y="27778"/>
                        <a:pt x="5977" y="29245"/>
                        <a:pt x="5977" y="32439"/>
                      </a:cubicBezTo>
                      <a:cubicBezTo>
                        <a:pt x="5977" y="35639"/>
                        <a:pt x="7881" y="48569"/>
                        <a:pt x="7881" y="48569"/>
                      </a:cubicBezTo>
                      <a:lnTo>
                        <a:pt x="5573" y="50486"/>
                      </a:lnTo>
                      <a:lnTo>
                        <a:pt x="10038" y="50486"/>
                      </a:lnTo>
                      <a:lnTo>
                        <a:pt x="10781" y="31709"/>
                      </a:lnTo>
                      <a:lnTo>
                        <a:pt x="11165" y="31709"/>
                      </a:lnTo>
                      <a:lnTo>
                        <a:pt x="11908" y="50486"/>
                      </a:lnTo>
                      <a:lnTo>
                        <a:pt x="16373" y="50486"/>
                      </a:lnTo>
                      <a:lnTo>
                        <a:pt x="14066" y="48582"/>
                      </a:lnTo>
                      <a:cubicBezTo>
                        <a:pt x="14066" y="48582"/>
                        <a:pt x="15969" y="34250"/>
                        <a:pt x="15969" y="31669"/>
                      </a:cubicBezTo>
                      <a:cubicBezTo>
                        <a:pt x="15969" y="29089"/>
                        <a:pt x="15311" y="27759"/>
                        <a:pt x="15311" y="21900"/>
                      </a:cubicBezTo>
                      <a:lnTo>
                        <a:pt x="15311" y="21900"/>
                      </a:lnTo>
                      <a:lnTo>
                        <a:pt x="18615" y="31663"/>
                      </a:lnTo>
                      <a:cubicBezTo>
                        <a:pt x="18067" y="32497"/>
                        <a:pt x="18576" y="33514"/>
                        <a:pt x="18576" y="33514"/>
                      </a:cubicBezTo>
                      <a:lnTo>
                        <a:pt x="19156" y="33266"/>
                      </a:lnTo>
                      <a:lnTo>
                        <a:pt x="19332" y="33788"/>
                      </a:lnTo>
                      <a:cubicBezTo>
                        <a:pt x="19505" y="34359"/>
                        <a:pt x="20033" y="34729"/>
                        <a:pt x="20602" y="34729"/>
                      </a:cubicBezTo>
                      <a:cubicBezTo>
                        <a:pt x="20741" y="34729"/>
                        <a:pt x="20881" y="34707"/>
                        <a:pt x="21020" y="34661"/>
                      </a:cubicBezTo>
                      <a:cubicBezTo>
                        <a:pt x="21724" y="34426"/>
                        <a:pt x="22102" y="33657"/>
                        <a:pt x="21848" y="32953"/>
                      </a:cubicBezTo>
                      <a:lnTo>
                        <a:pt x="21848" y="32947"/>
                      </a:lnTo>
                      <a:lnTo>
                        <a:pt x="16516" y="17207"/>
                      </a:lnTo>
                      <a:cubicBezTo>
                        <a:pt x="16347" y="16692"/>
                        <a:pt x="15897" y="16321"/>
                        <a:pt x="15356" y="16269"/>
                      </a:cubicBezTo>
                      <a:cubicBezTo>
                        <a:pt x="15337" y="16256"/>
                        <a:pt x="15330" y="16210"/>
                        <a:pt x="15330" y="16210"/>
                      </a:cubicBezTo>
                      <a:lnTo>
                        <a:pt x="12853" y="16210"/>
                      </a:lnTo>
                      <a:lnTo>
                        <a:pt x="12853" y="14209"/>
                      </a:lnTo>
                      <a:cubicBezTo>
                        <a:pt x="15076" y="13538"/>
                        <a:pt x="17122" y="11700"/>
                        <a:pt x="17911" y="9360"/>
                      </a:cubicBezTo>
                      <a:cubicBezTo>
                        <a:pt x="17998" y="9382"/>
                        <a:pt x="18085" y="9392"/>
                        <a:pt x="18171" y="9392"/>
                      </a:cubicBezTo>
                      <a:cubicBezTo>
                        <a:pt x="18671" y="9392"/>
                        <a:pt x="19125" y="9036"/>
                        <a:pt x="19208" y="8513"/>
                      </a:cubicBezTo>
                      <a:cubicBezTo>
                        <a:pt x="19312" y="7907"/>
                        <a:pt x="18869" y="7340"/>
                        <a:pt x="18256" y="7287"/>
                      </a:cubicBezTo>
                      <a:lnTo>
                        <a:pt x="18256" y="7281"/>
                      </a:lnTo>
                      <a:cubicBezTo>
                        <a:pt x="18302" y="3273"/>
                        <a:pt x="15063" y="1"/>
                        <a:pt x="11055" y="1"/>
                      </a:cubicBezTo>
                      <a:close/>
                    </a:path>
                  </a:pathLst>
                </a:custGeom>
                <a:solidFill>
                  <a:srgbClr val="F2F4F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091" name="Google Shape;10091;p64"/>
                <p:cNvGrpSpPr/>
                <p:nvPr/>
              </p:nvGrpSpPr>
              <p:grpSpPr>
                <a:xfrm>
                  <a:off x="1962122" y="1668313"/>
                  <a:ext cx="474931" cy="1079962"/>
                  <a:chOff x="1962122" y="1668313"/>
                  <a:chExt cx="474931" cy="1079962"/>
                </a:xfrm>
              </p:grpSpPr>
              <p:sp>
                <p:nvSpPr>
                  <p:cNvPr id="10092" name="Google Shape;10092;p64"/>
                  <p:cNvSpPr/>
                  <p:nvPr/>
                </p:nvSpPr>
                <p:spPr>
                  <a:xfrm>
                    <a:off x="2216238" y="2023419"/>
                    <a:ext cx="208469" cy="33059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257" h="13094" extrusionOk="0">
                        <a:moveTo>
                          <a:pt x="2442" y="0"/>
                        </a:moveTo>
                        <a:cubicBezTo>
                          <a:pt x="2338" y="0"/>
                          <a:pt x="2234" y="11"/>
                          <a:pt x="2130" y="32"/>
                        </a:cubicBezTo>
                        <a:cubicBezTo>
                          <a:pt x="1276" y="208"/>
                          <a:pt x="520" y="1029"/>
                          <a:pt x="90" y="1746"/>
                        </a:cubicBezTo>
                        <a:cubicBezTo>
                          <a:pt x="0" y="1904"/>
                          <a:pt x="133" y="2049"/>
                          <a:pt x="268" y="2049"/>
                        </a:cubicBezTo>
                        <a:cubicBezTo>
                          <a:pt x="328" y="2049"/>
                          <a:pt x="389" y="2019"/>
                          <a:pt x="429" y="1948"/>
                        </a:cubicBezTo>
                        <a:cubicBezTo>
                          <a:pt x="794" y="1336"/>
                          <a:pt x="1478" y="567"/>
                          <a:pt x="2215" y="417"/>
                        </a:cubicBezTo>
                        <a:cubicBezTo>
                          <a:pt x="2290" y="402"/>
                          <a:pt x="2366" y="394"/>
                          <a:pt x="2442" y="394"/>
                        </a:cubicBezTo>
                        <a:cubicBezTo>
                          <a:pt x="2693" y="394"/>
                          <a:pt x="2940" y="477"/>
                          <a:pt x="3140" y="632"/>
                        </a:cubicBezTo>
                        <a:cubicBezTo>
                          <a:pt x="4581" y="1694"/>
                          <a:pt x="5219" y="3597"/>
                          <a:pt x="5780" y="5279"/>
                        </a:cubicBezTo>
                        <a:lnTo>
                          <a:pt x="5858" y="5507"/>
                        </a:lnTo>
                        <a:cubicBezTo>
                          <a:pt x="6653" y="7866"/>
                          <a:pt x="7233" y="10271"/>
                          <a:pt x="7853" y="12937"/>
                        </a:cubicBezTo>
                        <a:cubicBezTo>
                          <a:pt x="7872" y="13028"/>
                          <a:pt x="7950" y="13093"/>
                          <a:pt x="8042" y="13093"/>
                        </a:cubicBezTo>
                        <a:cubicBezTo>
                          <a:pt x="8055" y="13093"/>
                          <a:pt x="8068" y="13087"/>
                          <a:pt x="8087" y="13087"/>
                        </a:cubicBezTo>
                        <a:cubicBezTo>
                          <a:pt x="8191" y="13061"/>
                          <a:pt x="8257" y="12957"/>
                          <a:pt x="8231" y="12852"/>
                        </a:cubicBezTo>
                        <a:cubicBezTo>
                          <a:pt x="7611" y="10174"/>
                          <a:pt x="7031" y="7762"/>
                          <a:pt x="6230" y="5383"/>
                        </a:cubicBezTo>
                        <a:lnTo>
                          <a:pt x="6151" y="5155"/>
                        </a:lnTo>
                        <a:cubicBezTo>
                          <a:pt x="5571" y="3415"/>
                          <a:pt x="4907" y="1447"/>
                          <a:pt x="3375" y="319"/>
                        </a:cubicBezTo>
                        <a:cubicBezTo>
                          <a:pt x="3106" y="110"/>
                          <a:pt x="2777" y="0"/>
                          <a:pt x="2442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93" name="Google Shape;10093;p64"/>
                  <p:cNvSpPr/>
                  <p:nvPr/>
                </p:nvSpPr>
                <p:spPr>
                  <a:xfrm>
                    <a:off x="2368581" y="2194344"/>
                    <a:ext cx="16461" cy="951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52" h="3769" extrusionOk="0">
                        <a:moveTo>
                          <a:pt x="433" y="1"/>
                        </a:moveTo>
                        <a:cubicBezTo>
                          <a:pt x="331" y="1"/>
                          <a:pt x="228" y="73"/>
                          <a:pt x="235" y="210"/>
                        </a:cubicBezTo>
                        <a:cubicBezTo>
                          <a:pt x="248" y="621"/>
                          <a:pt x="222" y="1031"/>
                          <a:pt x="163" y="1442"/>
                        </a:cubicBezTo>
                        <a:cubicBezTo>
                          <a:pt x="85" y="2146"/>
                          <a:pt x="0" y="2876"/>
                          <a:pt x="248" y="3632"/>
                        </a:cubicBezTo>
                        <a:cubicBezTo>
                          <a:pt x="274" y="3710"/>
                          <a:pt x="346" y="3762"/>
                          <a:pt x="430" y="3769"/>
                        </a:cubicBezTo>
                        <a:cubicBezTo>
                          <a:pt x="450" y="3769"/>
                          <a:pt x="476" y="3762"/>
                          <a:pt x="495" y="3755"/>
                        </a:cubicBezTo>
                        <a:cubicBezTo>
                          <a:pt x="593" y="3723"/>
                          <a:pt x="652" y="3612"/>
                          <a:pt x="619" y="3508"/>
                        </a:cubicBezTo>
                        <a:cubicBezTo>
                          <a:pt x="398" y="2837"/>
                          <a:pt x="476" y="2152"/>
                          <a:pt x="554" y="1487"/>
                        </a:cubicBezTo>
                        <a:cubicBezTo>
                          <a:pt x="619" y="1057"/>
                          <a:pt x="639" y="621"/>
                          <a:pt x="626" y="184"/>
                        </a:cubicBezTo>
                        <a:cubicBezTo>
                          <a:pt x="617" y="60"/>
                          <a:pt x="525" y="1"/>
                          <a:pt x="433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94" name="Google Shape;10094;p64"/>
                  <p:cNvSpPr/>
                  <p:nvPr/>
                </p:nvSpPr>
                <p:spPr>
                  <a:xfrm>
                    <a:off x="2394359" y="2265643"/>
                    <a:ext cx="37922" cy="416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2" h="1649" extrusionOk="0">
                        <a:moveTo>
                          <a:pt x="270" y="0"/>
                        </a:moveTo>
                        <a:cubicBezTo>
                          <a:pt x="46" y="0"/>
                          <a:pt x="1" y="354"/>
                          <a:pt x="250" y="391"/>
                        </a:cubicBezTo>
                        <a:cubicBezTo>
                          <a:pt x="778" y="488"/>
                          <a:pt x="1091" y="892"/>
                          <a:pt x="1065" y="1440"/>
                        </a:cubicBezTo>
                        <a:cubicBezTo>
                          <a:pt x="1058" y="1551"/>
                          <a:pt x="1143" y="1642"/>
                          <a:pt x="1254" y="1648"/>
                        </a:cubicBezTo>
                        <a:lnTo>
                          <a:pt x="1260" y="1648"/>
                        </a:lnTo>
                        <a:cubicBezTo>
                          <a:pt x="1365" y="1648"/>
                          <a:pt x="1456" y="1564"/>
                          <a:pt x="1462" y="1459"/>
                        </a:cubicBezTo>
                        <a:cubicBezTo>
                          <a:pt x="1501" y="710"/>
                          <a:pt x="1052" y="136"/>
                          <a:pt x="322" y="6"/>
                        </a:cubicBezTo>
                        <a:cubicBezTo>
                          <a:pt x="304" y="2"/>
                          <a:pt x="287" y="0"/>
                          <a:pt x="270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95" name="Google Shape;10095;p64"/>
                  <p:cNvSpPr/>
                  <p:nvPr/>
                </p:nvSpPr>
                <p:spPr>
                  <a:xfrm>
                    <a:off x="2340607" y="2111709"/>
                    <a:ext cx="19516" cy="4713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73" h="1867" extrusionOk="0">
                        <a:moveTo>
                          <a:pt x="500" y="1"/>
                        </a:moveTo>
                        <a:cubicBezTo>
                          <a:pt x="441" y="1"/>
                          <a:pt x="382" y="28"/>
                          <a:pt x="339" y="94"/>
                        </a:cubicBezTo>
                        <a:cubicBezTo>
                          <a:pt x="0" y="628"/>
                          <a:pt x="7" y="1254"/>
                          <a:pt x="39" y="1684"/>
                        </a:cubicBezTo>
                        <a:cubicBezTo>
                          <a:pt x="46" y="1788"/>
                          <a:pt x="130" y="1867"/>
                          <a:pt x="235" y="1867"/>
                        </a:cubicBezTo>
                        <a:lnTo>
                          <a:pt x="248" y="1867"/>
                        </a:lnTo>
                        <a:cubicBezTo>
                          <a:pt x="352" y="1860"/>
                          <a:pt x="437" y="1762"/>
                          <a:pt x="430" y="1658"/>
                        </a:cubicBezTo>
                        <a:cubicBezTo>
                          <a:pt x="385" y="1058"/>
                          <a:pt x="456" y="641"/>
                          <a:pt x="671" y="309"/>
                        </a:cubicBezTo>
                        <a:cubicBezTo>
                          <a:pt x="772" y="153"/>
                          <a:pt x="638" y="1"/>
                          <a:pt x="500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96" name="Google Shape;10096;p64"/>
                  <p:cNvSpPr/>
                  <p:nvPr/>
                </p:nvSpPr>
                <p:spPr>
                  <a:xfrm>
                    <a:off x="2201393" y="2148823"/>
                    <a:ext cx="59104" cy="4125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41" h="16339" extrusionOk="0">
                        <a:moveTo>
                          <a:pt x="196" y="1"/>
                        </a:moveTo>
                        <a:cubicBezTo>
                          <a:pt x="98" y="1"/>
                          <a:pt x="0" y="67"/>
                          <a:pt x="0" y="201"/>
                        </a:cubicBezTo>
                        <a:lnTo>
                          <a:pt x="0" y="358"/>
                        </a:lnTo>
                        <a:cubicBezTo>
                          <a:pt x="0" y="2456"/>
                          <a:pt x="0" y="4112"/>
                          <a:pt x="756" y="6080"/>
                        </a:cubicBezTo>
                        <a:cubicBezTo>
                          <a:pt x="1271" y="7429"/>
                          <a:pt x="1623" y="8948"/>
                          <a:pt x="1851" y="10851"/>
                        </a:cubicBezTo>
                        <a:cubicBezTo>
                          <a:pt x="1936" y="11587"/>
                          <a:pt x="1695" y="12285"/>
                          <a:pt x="1434" y="13028"/>
                        </a:cubicBezTo>
                        <a:cubicBezTo>
                          <a:pt x="1095" y="14012"/>
                          <a:pt x="743" y="15028"/>
                          <a:pt x="1154" y="16208"/>
                        </a:cubicBezTo>
                        <a:cubicBezTo>
                          <a:pt x="1180" y="16286"/>
                          <a:pt x="1258" y="16338"/>
                          <a:pt x="1343" y="16338"/>
                        </a:cubicBezTo>
                        <a:cubicBezTo>
                          <a:pt x="1362" y="16338"/>
                          <a:pt x="1382" y="16332"/>
                          <a:pt x="1408" y="16325"/>
                        </a:cubicBezTo>
                        <a:cubicBezTo>
                          <a:pt x="1506" y="16293"/>
                          <a:pt x="1564" y="16176"/>
                          <a:pt x="1525" y="16078"/>
                        </a:cubicBezTo>
                        <a:cubicBezTo>
                          <a:pt x="1160" y="15028"/>
                          <a:pt x="1473" y="14116"/>
                          <a:pt x="1812" y="13151"/>
                        </a:cubicBezTo>
                        <a:cubicBezTo>
                          <a:pt x="2066" y="12402"/>
                          <a:pt x="2340" y="11626"/>
                          <a:pt x="2242" y="10799"/>
                        </a:cubicBezTo>
                        <a:cubicBezTo>
                          <a:pt x="2008" y="8863"/>
                          <a:pt x="1656" y="7318"/>
                          <a:pt x="1121" y="5930"/>
                        </a:cubicBezTo>
                        <a:cubicBezTo>
                          <a:pt x="391" y="4040"/>
                          <a:pt x="391" y="2411"/>
                          <a:pt x="391" y="358"/>
                        </a:cubicBezTo>
                        <a:lnTo>
                          <a:pt x="391" y="201"/>
                        </a:lnTo>
                        <a:cubicBezTo>
                          <a:pt x="391" y="67"/>
                          <a:pt x="294" y="1"/>
                          <a:pt x="196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97" name="Google Shape;10097;p64"/>
                  <p:cNvSpPr/>
                  <p:nvPr/>
                </p:nvSpPr>
                <p:spPr>
                  <a:xfrm>
                    <a:off x="2239239" y="2442679"/>
                    <a:ext cx="41482" cy="3055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43" h="12104" extrusionOk="0">
                        <a:moveTo>
                          <a:pt x="555" y="1"/>
                        </a:moveTo>
                        <a:cubicBezTo>
                          <a:pt x="427" y="1"/>
                          <a:pt x="297" y="122"/>
                          <a:pt x="372" y="281"/>
                        </a:cubicBezTo>
                        <a:cubicBezTo>
                          <a:pt x="1232" y="2373"/>
                          <a:pt x="906" y="4458"/>
                          <a:pt x="580" y="6472"/>
                        </a:cubicBezTo>
                        <a:cubicBezTo>
                          <a:pt x="300" y="8258"/>
                          <a:pt x="0" y="10103"/>
                          <a:pt x="522" y="11960"/>
                        </a:cubicBezTo>
                        <a:cubicBezTo>
                          <a:pt x="548" y="12045"/>
                          <a:pt x="626" y="12103"/>
                          <a:pt x="717" y="12103"/>
                        </a:cubicBezTo>
                        <a:cubicBezTo>
                          <a:pt x="730" y="12103"/>
                          <a:pt x="750" y="12103"/>
                          <a:pt x="769" y="12097"/>
                        </a:cubicBezTo>
                        <a:cubicBezTo>
                          <a:pt x="874" y="12071"/>
                          <a:pt x="932" y="11960"/>
                          <a:pt x="906" y="11856"/>
                        </a:cubicBezTo>
                        <a:cubicBezTo>
                          <a:pt x="404" y="10083"/>
                          <a:pt x="678" y="8362"/>
                          <a:pt x="971" y="6537"/>
                        </a:cubicBezTo>
                        <a:cubicBezTo>
                          <a:pt x="1304" y="4471"/>
                          <a:pt x="1643" y="2334"/>
                          <a:pt x="730" y="131"/>
                        </a:cubicBezTo>
                        <a:cubicBezTo>
                          <a:pt x="697" y="39"/>
                          <a:pt x="627" y="1"/>
                          <a:pt x="555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98" name="Google Shape;10098;p64"/>
                  <p:cNvSpPr/>
                  <p:nvPr/>
                </p:nvSpPr>
                <p:spPr>
                  <a:xfrm>
                    <a:off x="2213991" y="2290184"/>
                    <a:ext cx="72814" cy="1571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84" h="6223" extrusionOk="0">
                        <a:moveTo>
                          <a:pt x="292" y="0"/>
                        </a:moveTo>
                        <a:cubicBezTo>
                          <a:pt x="124" y="0"/>
                          <a:pt x="1" y="242"/>
                          <a:pt x="186" y="364"/>
                        </a:cubicBezTo>
                        <a:cubicBezTo>
                          <a:pt x="1913" y="1602"/>
                          <a:pt x="2486" y="4098"/>
                          <a:pt x="2441" y="6021"/>
                        </a:cubicBezTo>
                        <a:cubicBezTo>
                          <a:pt x="2441" y="6132"/>
                          <a:pt x="2525" y="6223"/>
                          <a:pt x="2636" y="6223"/>
                        </a:cubicBezTo>
                        <a:cubicBezTo>
                          <a:pt x="2747" y="6223"/>
                          <a:pt x="2832" y="6138"/>
                          <a:pt x="2832" y="6034"/>
                        </a:cubicBezTo>
                        <a:cubicBezTo>
                          <a:pt x="2884" y="4007"/>
                          <a:pt x="2271" y="1374"/>
                          <a:pt x="414" y="44"/>
                        </a:cubicBezTo>
                        <a:cubicBezTo>
                          <a:pt x="373" y="13"/>
                          <a:pt x="332" y="0"/>
                          <a:pt x="292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99" name="Google Shape;10099;p64"/>
                  <p:cNvSpPr/>
                  <p:nvPr/>
                </p:nvSpPr>
                <p:spPr>
                  <a:xfrm>
                    <a:off x="2212729" y="1986709"/>
                    <a:ext cx="44309" cy="952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55" h="3774" extrusionOk="0">
                        <a:moveTo>
                          <a:pt x="1539" y="0"/>
                        </a:moveTo>
                        <a:cubicBezTo>
                          <a:pt x="1428" y="7"/>
                          <a:pt x="1344" y="98"/>
                          <a:pt x="1350" y="202"/>
                        </a:cubicBezTo>
                        <a:cubicBezTo>
                          <a:pt x="1363" y="808"/>
                          <a:pt x="1070" y="1219"/>
                          <a:pt x="757" y="1656"/>
                        </a:cubicBezTo>
                        <a:cubicBezTo>
                          <a:pt x="405" y="2151"/>
                          <a:pt x="1" y="2712"/>
                          <a:pt x="99" y="3591"/>
                        </a:cubicBezTo>
                        <a:cubicBezTo>
                          <a:pt x="105" y="3696"/>
                          <a:pt x="190" y="3767"/>
                          <a:pt x="294" y="3774"/>
                        </a:cubicBezTo>
                        <a:lnTo>
                          <a:pt x="307" y="3767"/>
                        </a:lnTo>
                        <a:cubicBezTo>
                          <a:pt x="418" y="3754"/>
                          <a:pt x="496" y="3663"/>
                          <a:pt x="483" y="3552"/>
                        </a:cubicBezTo>
                        <a:cubicBezTo>
                          <a:pt x="405" y="2822"/>
                          <a:pt x="731" y="2366"/>
                          <a:pt x="1076" y="1884"/>
                        </a:cubicBezTo>
                        <a:cubicBezTo>
                          <a:pt x="1409" y="1415"/>
                          <a:pt x="1754" y="926"/>
                          <a:pt x="1735" y="196"/>
                        </a:cubicBezTo>
                        <a:cubicBezTo>
                          <a:pt x="1735" y="85"/>
                          <a:pt x="1650" y="0"/>
                          <a:pt x="1539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0" name="Google Shape;10100;p64"/>
                  <p:cNvSpPr/>
                  <p:nvPr/>
                </p:nvSpPr>
                <p:spPr>
                  <a:xfrm>
                    <a:off x="2279054" y="1992188"/>
                    <a:ext cx="34968" cy="416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85" h="1648" extrusionOk="0">
                        <a:moveTo>
                          <a:pt x="1107" y="0"/>
                        </a:moveTo>
                        <a:cubicBezTo>
                          <a:pt x="1081" y="0"/>
                          <a:pt x="1053" y="6"/>
                          <a:pt x="1024" y="18"/>
                        </a:cubicBezTo>
                        <a:cubicBezTo>
                          <a:pt x="379" y="259"/>
                          <a:pt x="1" y="807"/>
                          <a:pt x="27" y="1458"/>
                        </a:cubicBezTo>
                        <a:cubicBezTo>
                          <a:pt x="33" y="1563"/>
                          <a:pt x="118" y="1647"/>
                          <a:pt x="222" y="1647"/>
                        </a:cubicBezTo>
                        <a:lnTo>
                          <a:pt x="235" y="1647"/>
                        </a:lnTo>
                        <a:cubicBezTo>
                          <a:pt x="339" y="1647"/>
                          <a:pt x="424" y="1550"/>
                          <a:pt x="418" y="1445"/>
                        </a:cubicBezTo>
                        <a:cubicBezTo>
                          <a:pt x="398" y="963"/>
                          <a:pt x="672" y="565"/>
                          <a:pt x="1161" y="383"/>
                        </a:cubicBezTo>
                        <a:cubicBezTo>
                          <a:pt x="1385" y="308"/>
                          <a:pt x="1300" y="0"/>
                          <a:pt x="1107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1" name="Google Shape;10101;p64"/>
                  <p:cNvSpPr/>
                  <p:nvPr/>
                </p:nvSpPr>
                <p:spPr>
                  <a:xfrm>
                    <a:off x="2199777" y="2195405"/>
                    <a:ext cx="63346" cy="8849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09" h="3505" extrusionOk="0">
                        <a:moveTo>
                          <a:pt x="265" y="0"/>
                        </a:moveTo>
                        <a:cubicBezTo>
                          <a:pt x="132" y="0"/>
                          <a:pt x="1" y="134"/>
                          <a:pt x="84" y="292"/>
                        </a:cubicBezTo>
                        <a:cubicBezTo>
                          <a:pt x="240" y="585"/>
                          <a:pt x="527" y="924"/>
                          <a:pt x="833" y="1282"/>
                        </a:cubicBezTo>
                        <a:cubicBezTo>
                          <a:pt x="1381" y="1921"/>
                          <a:pt x="2059" y="2716"/>
                          <a:pt x="1870" y="3238"/>
                        </a:cubicBezTo>
                        <a:cubicBezTo>
                          <a:pt x="1831" y="3335"/>
                          <a:pt x="1883" y="3453"/>
                          <a:pt x="1987" y="3492"/>
                        </a:cubicBezTo>
                        <a:cubicBezTo>
                          <a:pt x="2013" y="3498"/>
                          <a:pt x="2033" y="3505"/>
                          <a:pt x="2059" y="3505"/>
                        </a:cubicBezTo>
                        <a:cubicBezTo>
                          <a:pt x="2137" y="3498"/>
                          <a:pt x="2215" y="3446"/>
                          <a:pt x="2241" y="3368"/>
                        </a:cubicBezTo>
                        <a:cubicBezTo>
                          <a:pt x="2508" y="2638"/>
                          <a:pt x="1778" y="1778"/>
                          <a:pt x="1133" y="1022"/>
                        </a:cubicBezTo>
                        <a:cubicBezTo>
                          <a:pt x="840" y="683"/>
                          <a:pt x="566" y="363"/>
                          <a:pt x="436" y="109"/>
                        </a:cubicBezTo>
                        <a:cubicBezTo>
                          <a:pt x="395" y="32"/>
                          <a:pt x="330" y="0"/>
                          <a:pt x="265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2" name="Google Shape;10102;p64"/>
                  <p:cNvSpPr/>
                  <p:nvPr/>
                </p:nvSpPr>
                <p:spPr>
                  <a:xfrm>
                    <a:off x="2221792" y="2239411"/>
                    <a:ext cx="22294" cy="28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3" h="1111" extrusionOk="0">
                        <a:moveTo>
                          <a:pt x="594" y="0"/>
                        </a:moveTo>
                        <a:cubicBezTo>
                          <a:pt x="553" y="0"/>
                          <a:pt x="511" y="14"/>
                          <a:pt x="470" y="48"/>
                        </a:cubicBezTo>
                        <a:cubicBezTo>
                          <a:pt x="202" y="250"/>
                          <a:pt x="40" y="556"/>
                          <a:pt x="7" y="895"/>
                        </a:cubicBezTo>
                        <a:cubicBezTo>
                          <a:pt x="0" y="999"/>
                          <a:pt x="79" y="1097"/>
                          <a:pt x="189" y="1110"/>
                        </a:cubicBezTo>
                        <a:lnTo>
                          <a:pt x="209" y="1110"/>
                        </a:lnTo>
                        <a:cubicBezTo>
                          <a:pt x="307" y="1110"/>
                          <a:pt x="391" y="1032"/>
                          <a:pt x="405" y="934"/>
                        </a:cubicBezTo>
                        <a:cubicBezTo>
                          <a:pt x="424" y="706"/>
                          <a:pt x="528" y="504"/>
                          <a:pt x="704" y="361"/>
                        </a:cubicBezTo>
                        <a:cubicBezTo>
                          <a:pt x="882" y="235"/>
                          <a:pt x="758" y="0"/>
                          <a:pt x="594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3" name="Google Shape;10103;p64"/>
                  <p:cNvSpPr/>
                  <p:nvPr/>
                </p:nvSpPr>
                <p:spPr>
                  <a:xfrm>
                    <a:off x="2210280" y="2374106"/>
                    <a:ext cx="38906" cy="5264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41" h="2085" extrusionOk="0">
                        <a:moveTo>
                          <a:pt x="1260" y="0"/>
                        </a:moveTo>
                        <a:cubicBezTo>
                          <a:pt x="1213" y="0"/>
                          <a:pt x="1165" y="19"/>
                          <a:pt x="1121" y="64"/>
                        </a:cubicBezTo>
                        <a:cubicBezTo>
                          <a:pt x="1050" y="135"/>
                          <a:pt x="978" y="207"/>
                          <a:pt x="906" y="272"/>
                        </a:cubicBezTo>
                        <a:cubicBezTo>
                          <a:pt x="463" y="715"/>
                          <a:pt x="0" y="1165"/>
                          <a:pt x="33" y="1895"/>
                        </a:cubicBezTo>
                        <a:cubicBezTo>
                          <a:pt x="33" y="1999"/>
                          <a:pt x="118" y="2084"/>
                          <a:pt x="228" y="2084"/>
                        </a:cubicBezTo>
                        <a:lnTo>
                          <a:pt x="235" y="2084"/>
                        </a:lnTo>
                        <a:cubicBezTo>
                          <a:pt x="346" y="2078"/>
                          <a:pt x="430" y="1986"/>
                          <a:pt x="424" y="1882"/>
                        </a:cubicBezTo>
                        <a:cubicBezTo>
                          <a:pt x="404" y="1328"/>
                          <a:pt x="782" y="950"/>
                          <a:pt x="1186" y="559"/>
                        </a:cubicBezTo>
                        <a:cubicBezTo>
                          <a:pt x="1258" y="481"/>
                          <a:pt x="1330" y="409"/>
                          <a:pt x="1401" y="337"/>
                        </a:cubicBezTo>
                        <a:cubicBezTo>
                          <a:pt x="1541" y="193"/>
                          <a:pt x="1411" y="0"/>
                          <a:pt x="1260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4" name="Google Shape;10104;p64"/>
                  <p:cNvSpPr/>
                  <p:nvPr/>
                </p:nvSpPr>
                <p:spPr>
                  <a:xfrm>
                    <a:off x="2218662" y="2617189"/>
                    <a:ext cx="41557" cy="540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46" h="2142" extrusionOk="0">
                        <a:moveTo>
                          <a:pt x="1360" y="1"/>
                        </a:moveTo>
                        <a:cubicBezTo>
                          <a:pt x="1315" y="1"/>
                          <a:pt x="1269" y="17"/>
                          <a:pt x="1226" y="56"/>
                        </a:cubicBezTo>
                        <a:cubicBezTo>
                          <a:pt x="1167" y="114"/>
                          <a:pt x="1102" y="166"/>
                          <a:pt x="1043" y="225"/>
                        </a:cubicBezTo>
                        <a:cubicBezTo>
                          <a:pt x="555" y="655"/>
                          <a:pt x="1" y="1151"/>
                          <a:pt x="307" y="2011"/>
                        </a:cubicBezTo>
                        <a:cubicBezTo>
                          <a:pt x="333" y="2089"/>
                          <a:pt x="411" y="2141"/>
                          <a:pt x="496" y="2141"/>
                        </a:cubicBezTo>
                        <a:cubicBezTo>
                          <a:pt x="515" y="2141"/>
                          <a:pt x="535" y="2135"/>
                          <a:pt x="555" y="2128"/>
                        </a:cubicBezTo>
                        <a:cubicBezTo>
                          <a:pt x="659" y="2089"/>
                          <a:pt x="711" y="1978"/>
                          <a:pt x="678" y="1874"/>
                        </a:cubicBezTo>
                        <a:cubicBezTo>
                          <a:pt x="470" y="1294"/>
                          <a:pt x="783" y="981"/>
                          <a:pt x="1304" y="518"/>
                        </a:cubicBezTo>
                        <a:cubicBezTo>
                          <a:pt x="1369" y="460"/>
                          <a:pt x="1434" y="401"/>
                          <a:pt x="1493" y="342"/>
                        </a:cubicBezTo>
                        <a:cubicBezTo>
                          <a:pt x="1646" y="205"/>
                          <a:pt x="1517" y="1"/>
                          <a:pt x="1360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5" name="Google Shape;10105;p64"/>
                  <p:cNvSpPr/>
                  <p:nvPr/>
                </p:nvSpPr>
                <p:spPr>
                  <a:xfrm>
                    <a:off x="2211719" y="2047278"/>
                    <a:ext cx="225334" cy="2860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25" h="11328" extrusionOk="0">
                        <a:moveTo>
                          <a:pt x="3486" y="0"/>
                        </a:moveTo>
                        <a:cubicBezTo>
                          <a:pt x="3316" y="0"/>
                          <a:pt x="3141" y="17"/>
                          <a:pt x="2961" y="52"/>
                        </a:cubicBezTo>
                        <a:cubicBezTo>
                          <a:pt x="2459" y="150"/>
                          <a:pt x="2094" y="430"/>
                          <a:pt x="1775" y="678"/>
                        </a:cubicBezTo>
                        <a:cubicBezTo>
                          <a:pt x="1425" y="948"/>
                          <a:pt x="1119" y="1188"/>
                          <a:pt x="666" y="1188"/>
                        </a:cubicBezTo>
                        <a:cubicBezTo>
                          <a:pt x="562" y="1188"/>
                          <a:pt x="450" y="1175"/>
                          <a:pt x="328" y="1147"/>
                        </a:cubicBezTo>
                        <a:cubicBezTo>
                          <a:pt x="309" y="1143"/>
                          <a:pt x="292" y="1141"/>
                          <a:pt x="275" y="1141"/>
                        </a:cubicBezTo>
                        <a:cubicBezTo>
                          <a:pt x="57" y="1141"/>
                          <a:pt x="0" y="1477"/>
                          <a:pt x="236" y="1531"/>
                        </a:cubicBezTo>
                        <a:cubicBezTo>
                          <a:pt x="392" y="1567"/>
                          <a:pt x="535" y="1582"/>
                          <a:pt x="668" y="1582"/>
                        </a:cubicBezTo>
                        <a:cubicBezTo>
                          <a:pt x="1250" y="1582"/>
                          <a:pt x="1639" y="1282"/>
                          <a:pt x="2016" y="990"/>
                        </a:cubicBezTo>
                        <a:cubicBezTo>
                          <a:pt x="2329" y="743"/>
                          <a:pt x="2622" y="515"/>
                          <a:pt x="3033" y="443"/>
                        </a:cubicBezTo>
                        <a:cubicBezTo>
                          <a:pt x="3190" y="412"/>
                          <a:pt x="3342" y="397"/>
                          <a:pt x="3488" y="397"/>
                        </a:cubicBezTo>
                        <a:cubicBezTo>
                          <a:pt x="3938" y="397"/>
                          <a:pt x="4339" y="539"/>
                          <a:pt x="4688" y="814"/>
                        </a:cubicBezTo>
                        <a:cubicBezTo>
                          <a:pt x="5724" y="1642"/>
                          <a:pt x="6154" y="3610"/>
                          <a:pt x="6207" y="5044"/>
                        </a:cubicBezTo>
                        <a:cubicBezTo>
                          <a:pt x="6285" y="7410"/>
                          <a:pt x="6715" y="9372"/>
                          <a:pt x="8514" y="11269"/>
                        </a:cubicBezTo>
                        <a:cubicBezTo>
                          <a:pt x="8553" y="11308"/>
                          <a:pt x="8605" y="11327"/>
                          <a:pt x="8657" y="11327"/>
                        </a:cubicBezTo>
                        <a:lnTo>
                          <a:pt x="8664" y="11327"/>
                        </a:lnTo>
                        <a:cubicBezTo>
                          <a:pt x="8833" y="11327"/>
                          <a:pt x="8924" y="11119"/>
                          <a:pt x="8807" y="10995"/>
                        </a:cubicBezTo>
                        <a:cubicBezTo>
                          <a:pt x="7086" y="9183"/>
                          <a:pt x="6676" y="7299"/>
                          <a:pt x="6598" y="5031"/>
                        </a:cubicBezTo>
                        <a:cubicBezTo>
                          <a:pt x="6539" y="3441"/>
                          <a:pt x="6070" y="1414"/>
                          <a:pt x="4929" y="508"/>
                        </a:cubicBezTo>
                        <a:cubicBezTo>
                          <a:pt x="4508" y="171"/>
                          <a:pt x="4024" y="0"/>
                          <a:pt x="3486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6" name="Google Shape;10106;p64"/>
                  <p:cNvSpPr/>
                  <p:nvPr/>
                </p:nvSpPr>
                <p:spPr>
                  <a:xfrm>
                    <a:off x="2206972" y="2154100"/>
                    <a:ext cx="77863" cy="4472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84" h="17714" extrusionOk="0">
                        <a:moveTo>
                          <a:pt x="414" y="0"/>
                        </a:moveTo>
                        <a:cubicBezTo>
                          <a:pt x="301" y="0"/>
                          <a:pt x="186" y="88"/>
                          <a:pt x="222" y="240"/>
                        </a:cubicBezTo>
                        <a:cubicBezTo>
                          <a:pt x="385" y="1283"/>
                          <a:pt x="320" y="2423"/>
                          <a:pt x="235" y="3622"/>
                        </a:cubicBezTo>
                        <a:cubicBezTo>
                          <a:pt x="118" y="5460"/>
                          <a:pt x="1" y="7363"/>
                          <a:pt x="796" y="8921"/>
                        </a:cubicBezTo>
                        <a:lnTo>
                          <a:pt x="816" y="8973"/>
                        </a:lnTo>
                        <a:cubicBezTo>
                          <a:pt x="1774" y="10850"/>
                          <a:pt x="2673" y="12623"/>
                          <a:pt x="2269" y="14741"/>
                        </a:cubicBezTo>
                        <a:cubicBezTo>
                          <a:pt x="2191" y="15126"/>
                          <a:pt x="1943" y="15510"/>
                          <a:pt x="1702" y="15882"/>
                        </a:cubicBezTo>
                        <a:cubicBezTo>
                          <a:pt x="1363" y="16397"/>
                          <a:pt x="1018" y="16931"/>
                          <a:pt x="1089" y="17537"/>
                        </a:cubicBezTo>
                        <a:cubicBezTo>
                          <a:pt x="1096" y="17635"/>
                          <a:pt x="1181" y="17707"/>
                          <a:pt x="1285" y="17707"/>
                        </a:cubicBezTo>
                        <a:lnTo>
                          <a:pt x="1311" y="17713"/>
                        </a:lnTo>
                        <a:cubicBezTo>
                          <a:pt x="1415" y="17700"/>
                          <a:pt x="1493" y="17602"/>
                          <a:pt x="1480" y="17492"/>
                        </a:cubicBezTo>
                        <a:cubicBezTo>
                          <a:pt x="1428" y="17029"/>
                          <a:pt x="1721" y="16579"/>
                          <a:pt x="2034" y="16097"/>
                        </a:cubicBezTo>
                        <a:cubicBezTo>
                          <a:pt x="2295" y="15693"/>
                          <a:pt x="2569" y="15276"/>
                          <a:pt x="2660" y="14813"/>
                        </a:cubicBezTo>
                        <a:cubicBezTo>
                          <a:pt x="3084" y="12564"/>
                          <a:pt x="2113" y="10648"/>
                          <a:pt x="1168" y="8791"/>
                        </a:cubicBezTo>
                        <a:lnTo>
                          <a:pt x="1141" y="8745"/>
                        </a:lnTo>
                        <a:cubicBezTo>
                          <a:pt x="398" y="7279"/>
                          <a:pt x="516" y="5434"/>
                          <a:pt x="633" y="3648"/>
                        </a:cubicBezTo>
                        <a:cubicBezTo>
                          <a:pt x="705" y="2475"/>
                          <a:pt x="783" y="1263"/>
                          <a:pt x="607" y="181"/>
                        </a:cubicBezTo>
                        <a:cubicBezTo>
                          <a:pt x="595" y="56"/>
                          <a:pt x="505" y="0"/>
                          <a:pt x="414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7" name="Google Shape;10107;p64"/>
                  <p:cNvSpPr/>
                  <p:nvPr/>
                </p:nvSpPr>
                <p:spPr>
                  <a:xfrm>
                    <a:off x="2192834" y="2298566"/>
                    <a:ext cx="26308" cy="347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2" h="1375" extrusionOk="0">
                        <a:moveTo>
                          <a:pt x="754" y="0"/>
                        </a:moveTo>
                        <a:cubicBezTo>
                          <a:pt x="711" y="0"/>
                          <a:pt x="667" y="15"/>
                          <a:pt x="626" y="51"/>
                        </a:cubicBezTo>
                        <a:cubicBezTo>
                          <a:pt x="294" y="331"/>
                          <a:pt x="72" y="722"/>
                          <a:pt x="13" y="1153"/>
                        </a:cubicBezTo>
                        <a:cubicBezTo>
                          <a:pt x="0" y="1263"/>
                          <a:pt x="72" y="1361"/>
                          <a:pt x="183" y="1374"/>
                        </a:cubicBezTo>
                        <a:lnTo>
                          <a:pt x="209" y="1374"/>
                        </a:lnTo>
                        <a:cubicBezTo>
                          <a:pt x="307" y="1374"/>
                          <a:pt x="391" y="1302"/>
                          <a:pt x="404" y="1211"/>
                        </a:cubicBezTo>
                        <a:cubicBezTo>
                          <a:pt x="450" y="872"/>
                          <a:pt x="626" y="566"/>
                          <a:pt x="887" y="351"/>
                        </a:cubicBezTo>
                        <a:cubicBezTo>
                          <a:pt x="1041" y="212"/>
                          <a:pt x="911" y="0"/>
                          <a:pt x="754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8" name="Google Shape;10108;p64"/>
                  <p:cNvSpPr/>
                  <p:nvPr/>
                </p:nvSpPr>
                <p:spPr>
                  <a:xfrm>
                    <a:off x="2265748" y="2512841"/>
                    <a:ext cx="26005" cy="787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0" h="3120" extrusionOk="0">
                        <a:moveTo>
                          <a:pt x="268" y="1"/>
                        </a:moveTo>
                        <a:cubicBezTo>
                          <a:pt x="134" y="1"/>
                          <a:pt x="1" y="137"/>
                          <a:pt x="84" y="291"/>
                        </a:cubicBezTo>
                        <a:cubicBezTo>
                          <a:pt x="456" y="988"/>
                          <a:pt x="638" y="1894"/>
                          <a:pt x="606" y="2918"/>
                        </a:cubicBezTo>
                        <a:cubicBezTo>
                          <a:pt x="606" y="3022"/>
                          <a:pt x="690" y="3113"/>
                          <a:pt x="801" y="3120"/>
                        </a:cubicBezTo>
                        <a:lnTo>
                          <a:pt x="808" y="3120"/>
                        </a:lnTo>
                        <a:cubicBezTo>
                          <a:pt x="912" y="3120"/>
                          <a:pt x="1003" y="3035"/>
                          <a:pt x="1003" y="2931"/>
                        </a:cubicBezTo>
                        <a:cubicBezTo>
                          <a:pt x="1029" y="1823"/>
                          <a:pt x="840" y="878"/>
                          <a:pt x="436" y="109"/>
                        </a:cubicBezTo>
                        <a:cubicBezTo>
                          <a:pt x="396" y="32"/>
                          <a:pt x="332" y="1"/>
                          <a:pt x="268" y="1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09" name="Google Shape;10109;p64"/>
                  <p:cNvSpPr/>
                  <p:nvPr/>
                </p:nvSpPr>
                <p:spPr>
                  <a:xfrm>
                    <a:off x="2219167" y="2412533"/>
                    <a:ext cx="34438" cy="457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64" h="1814" extrusionOk="0">
                        <a:moveTo>
                          <a:pt x="1080" y="0"/>
                        </a:moveTo>
                        <a:cubicBezTo>
                          <a:pt x="1052" y="0"/>
                          <a:pt x="1022" y="7"/>
                          <a:pt x="991" y="21"/>
                        </a:cubicBezTo>
                        <a:cubicBezTo>
                          <a:pt x="424" y="275"/>
                          <a:pt x="20" y="927"/>
                          <a:pt x="7" y="1611"/>
                        </a:cubicBezTo>
                        <a:cubicBezTo>
                          <a:pt x="0" y="1722"/>
                          <a:pt x="85" y="1814"/>
                          <a:pt x="196" y="1814"/>
                        </a:cubicBezTo>
                        <a:lnTo>
                          <a:pt x="202" y="1814"/>
                        </a:lnTo>
                        <a:cubicBezTo>
                          <a:pt x="306" y="1814"/>
                          <a:pt x="398" y="1729"/>
                          <a:pt x="398" y="1625"/>
                        </a:cubicBezTo>
                        <a:cubicBezTo>
                          <a:pt x="411" y="1097"/>
                          <a:pt x="730" y="575"/>
                          <a:pt x="1154" y="380"/>
                        </a:cubicBezTo>
                        <a:cubicBezTo>
                          <a:pt x="1364" y="289"/>
                          <a:pt x="1267" y="0"/>
                          <a:pt x="1080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0" name="Google Shape;10110;p64"/>
                  <p:cNvSpPr/>
                  <p:nvPr/>
                </p:nvSpPr>
                <p:spPr>
                  <a:xfrm>
                    <a:off x="1974316" y="2023419"/>
                    <a:ext cx="208469" cy="33059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257" h="13094" extrusionOk="0">
                        <a:moveTo>
                          <a:pt x="5811" y="0"/>
                        </a:moveTo>
                        <a:cubicBezTo>
                          <a:pt x="5479" y="0"/>
                          <a:pt x="5150" y="110"/>
                          <a:pt x="4882" y="319"/>
                        </a:cubicBezTo>
                        <a:cubicBezTo>
                          <a:pt x="3344" y="1447"/>
                          <a:pt x="2685" y="3415"/>
                          <a:pt x="2099" y="5155"/>
                        </a:cubicBezTo>
                        <a:lnTo>
                          <a:pt x="2027" y="5383"/>
                        </a:lnTo>
                        <a:cubicBezTo>
                          <a:pt x="1225" y="7756"/>
                          <a:pt x="645" y="10167"/>
                          <a:pt x="20" y="12852"/>
                        </a:cubicBezTo>
                        <a:cubicBezTo>
                          <a:pt x="0" y="12957"/>
                          <a:pt x="65" y="13061"/>
                          <a:pt x="169" y="13087"/>
                        </a:cubicBezTo>
                        <a:cubicBezTo>
                          <a:pt x="182" y="13087"/>
                          <a:pt x="196" y="13087"/>
                          <a:pt x="215" y="13093"/>
                        </a:cubicBezTo>
                        <a:cubicBezTo>
                          <a:pt x="306" y="13093"/>
                          <a:pt x="385" y="13028"/>
                          <a:pt x="404" y="12937"/>
                        </a:cubicBezTo>
                        <a:cubicBezTo>
                          <a:pt x="1023" y="10265"/>
                          <a:pt x="1603" y="7866"/>
                          <a:pt x="2398" y="5507"/>
                        </a:cubicBezTo>
                        <a:lnTo>
                          <a:pt x="2477" y="5279"/>
                        </a:lnTo>
                        <a:cubicBezTo>
                          <a:pt x="3037" y="3597"/>
                          <a:pt x="3676" y="1694"/>
                          <a:pt x="5116" y="632"/>
                        </a:cubicBezTo>
                        <a:cubicBezTo>
                          <a:pt x="5317" y="477"/>
                          <a:pt x="5564" y="394"/>
                          <a:pt x="5815" y="394"/>
                        </a:cubicBezTo>
                        <a:cubicBezTo>
                          <a:pt x="5891" y="394"/>
                          <a:pt x="5967" y="402"/>
                          <a:pt x="6042" y="417"/>
                        </a:cubicBezTo>
                        <a:cubicBezTo>
                          <a:pt x="6772" y="560"/>
                          <a:pt x="7463" y="1336"/>
                          <a:pt x="7828" y="1948"/>
                        </a:cubicBezTo>
                        <a:cubicBezTo>
                          <a:pt x="7868" y="2016"/>
                          <a:pt x="7927" y="2044"/>
                          <a:pt x="7987" y="2044"/>
                        </a:cubicBezTo>
                        <a:cubicBezTo>
                          <a:pt x="8122" y="2044"/>
                          <a:pt x="8257" y="1900"/>
                          <a:pt x="8167" y="1746"/>
                        </a:cubicBezTo>
                        <a:cubicBezTo>
                          <a:pt x="7736" y="1029"/>
                          <a:pt x="6980" y="208"/>
                          <a:pt x="6120" y="32"/>
                        </a:cubicBezTo>
                        <a:cubicBezTo>
                          <a:pt x="6018" y="11"/>
                          <a:pt x="5915" y="0"/>
                          <a:pt x="5811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1" name="Google Shape;10111;p64"/>
                  <p:cNvSpPr/>
                  <p:nvPr/>
                </p:nvSpPr>
                <p:spPr>
                  <a:xfrm>
                    <a:off x="2013955" y="2194344"/>
                    <a:ext cx="16487" cy="951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53" h="3769" extrusionOk="0">
                        <a:moveTo>
                          <a:pt x="222" y="0"/>
                        </a:moveTo>
                        <a:cubicBezTo>
                          <a:pt x="129" y="0"/>
                          <a:pt x="36" y="59"/>
                          <a:pt x="27" y="184"/>
                        </a:cubicBezTo>
                        <a:cubicBezTo>
                          <a:pt x="7" y="614"/>
                          <a:pt x="33" y="1051"/>
                          <a:pt x="99" y="1487"/>
                        </a:cubicBezTo>
                        <a:cubicBezTo>
                          <a:pt x="177" y="2152"/>
                          <a:pt x="255" y="2837"/>
                          <a:pt x="33" y="3508"/>
                        </a:cubicBezTo>
                        <a:cubicBezTo>
                          <a:pt x="1" y="3612"/>
                          <a:pt x="59" y="3723"/>
                          <a:pt x="157" y="3755"/>
                        </a:cubicBezTo>
                        <a:cubicBezTo>
                          <a:pt x="177" y="3762"/>
                          <a:pt x="203" y="3762"/>
                          <a:pt x="222" y="3769"/>
                        </a:cubicBezTo>
                        <a:cubicBezTo>
                          <a:pt x="307" y="3762"/>
                          <a:pt x="379" y="3710"/>
                          <a:pt x="411" y="3632"/>
                        </a:cubicBezTo>
                        <a:cubicBezTo>
                          <a:pt x="652" y="2876"/>
                          <a:pt x="574" y="2146"/>
                          <a:pt x="490" y="1442"/>
                        </a:cubicBezTo>
                        <a:cubicBezTo>
                          <a:pt x="431" y="1031"/>
                          <a:pt x="405" y="621"/>
                          <a:pt x="418" y="203"/>
                        </a:cubicBezTo>
                        <a:cubicBezTo>
                          <a:pt x="425" y="71"/>
                          <a:pt x="323" y="0"/>
                          <a:pt x="222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2" name="Google Shape;10112;p64"/>
                  <p:cNvSpPr/>
                  <p:nvPr/>
                </p:nvSpPr>
                <p:spPr>
                  <a:xfrm>
                    <a:off x="1966894" y="2265643"/>
                    <a:ext cx="37922" cy="416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2" h="1649" extrusionOk="0">
                        <a:moveTo>
                          <a:pt x="1232" y="0"/>
                        </a:moveTo>
                        <a:cubicBezTo>
                          <a:pt x="1216" y="0"/>
                          <a:pt x="1198" y="2"/>
                          <a:pt x="1180" y="6"/>
                        </a:cubicBezTo>
                        <a:cubicBezTo>
                          <a:pt x="444" y="136"/>
                          <a:pt x="1" y="710"/>
                          <a:pt x="40" y="1459"/>
                        </a:cubicBezTo>
                        <a:cubicBezTo>
                          <a:pt x="46" y="1564"/>
                          <a:pt x="131" y="1648"/>
                          <a:pt x="235" y="1648"/>
                        </a:cubicBezTo>
                        <a:lnTo>
                          <a:pt x="248" y="1648"/>
                        </a:lnTo>
                        <a:cubicBezTo>
                          <a:pt x="359" y="1642"/>
                          <a:pt x="437" y="1551"/>
                          <a:pt x="437" y="1440"/>
                        </a:cubicBezTo>
                        <a:cubicBezTo>
                          <a:pt x="405" y="892"/>
                          <a:pt x="718" y="488"/>
                          <a:pt x="1252" y="391"/>
                        </a:cubicBezTo>
                        <a:cubicBezTo>
                          <a:pt x="1501" y="354"/>
                          <a:pt x="1456" y="0"/>
                          <a:pt x="1232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3" name="Google Shape;10113;p64"/>
                  <p:cNvSpPr/>
                  <p:nvPr/>
                </p:nvSpPr>
                <p:spPr>
                  <a:xfrm>
                    <a:off x="2038571" y="2111532"/>
                    <a:ext cx="19845" cy="4731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86" h="1874" extrusionOk="0">
                        <a:moveTo>
                          <a:pt x="277" y="1"/>
                        </a:moveTo>
                        <a:cubicBezTo>
                          <a:pt x="138" y="1"/>
                          <a:pt x="0" y="157"/>
                          <a:pt x="114" y="316"/>
                        </a:cubicBezTo>
                        <a:cubicBezTo>
                          <a:pt x="329" y="648"/>
                          <a:pt x="401" y="1065"/>
                          <a:pt x="355" y="1665"/>
                        </a:cubicBezTo>
                        <a:cubicBezTo>
                          <a:pt x="349" y="1769"/>
                          <a:pt x="427" y="1867"/>
                          <a:pt x="538" y="1874"/>
                        </a:cubicBezTo>
                        <a:lnTo>
                          <a:pt x="551" y="1874"/>
                        </a:lnTo>
                        <a:cubicBezTo>
                          <a:pt x="655" y="1874"/>
                          <a:pt x="740" y="1795"/>
                          <a:pt x="746" y="1691"/>
                        </a:cubicBezTo>
                        <a:cubicBezTo>
                          <a:pt x="779" y="1261"/>
                          <a:pt x="785" y="635"/>
                          <a:pt x="440" y="101"/>
                        </a:cubicBezTo>
                        <a:cubicBezTo>
                          <a:pt x="399" y="30"/>
                          <a:pt x="338" y="1"/>
                          <a:pt x="277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4" name="Google Shape;10114;p64"/>
                  <p:cNvSpPr/>
                  <p:nvPr/>
                </p:nvSpPr>
                <p:spPr>
                  <a:xfrm>
                    <a:off x="2138526" y="2148798"/>
                    <a:ext cx="59104" cy="4125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41" h="16340" extrusionOk="0">
                        <a:moveTo>
                          <a:pt x="2145" y="0"/>
                        </a:moveTo>
                        <a:cubicBezTo>
                          <a:pt x="2034" y="0"/>
                          <a:pt x="1949" y="91"/>
                          <a:pt x="1949" y="196"/>
                        </a:cubicBezTo>
                        <a:lnTo>
                          <a:pt x="1949" y="359"/>
                        </a:lnTo>
                        <a:cubicBezTo>
                          <a:pt x="1949" y="2418"/>
                          <a:pt x="1949" y="4041"/>
                          <a:pt x="1219" y="5938"/>
                        </a:cubicBezTo>
                        <a:cubicBezTo>
                          <a:pt x="685" y="7326"/>
                          <a:pt x="333" y="8870"/>
                          <a:pt x="98" y="10800"/>
                        </a:cubicBezTo>
                        <a:cubicBezTo>
                          <a:pt x="1" y="11634"/>
                          <a:pt x="268" y="12409"/>
                          <a:pt x="535" y="13159"/>
                        </a:cubicBezTo>
                        <a:cubicBezTo>
                          <a:pt x="867" y="14117"/>
                          <a:pt x="1180" y="15029"/>
                          <a:pt x="815" y="16079"/>
                        </a:cubicBezTo>
                        <a:cubicBezTo>
                          <a:pt x="770" y="16209"/>
                          <a:pt x="867" y="16339"/>
                          <a:pt x="998" y="16339"/>
                        </a:cubicBezTo>
                        <a:cubicBezTo>
                          <a:pt x="1082" y="16339"/>
                          <a:pt x="1161" y="16287"/>
                          <a:pt x="1187" y="16216"/>
                        </a:cubicBezTo>
                        <a:cubicBezTo>
                          <a:pt x="1597" y="15029"/>
                          <a:pt x="1245" y="14013"/>
                          <a:pt x="906" y="13029"/>
                        </a:cubicBezTo>
                        <a:cubicBezTo>
                          <a:pt x="646" y="12292"/>
                          <a:pt x="405" y="11595"/>
                          <a:pt x="496" y="10852"/>
                        </a:cubicBezTo>
                        <a:cubicBezTo>
                          <a:pt x="717" y="8955"/>
                          <a:pt x="1069" y="7437"/>
                          <a:pt x="1584" y="6081"/>
                        </a:cubicBezTo>
                        <a:cubicBezTo>
                          <a:pt x="2340" y="4119"/>
                          <a:pt x="2340" y="2464"/>
                          <a:pt x="2340" y="365"/>
                        </a:cubicBezTo>
                        <a:lnTo>
                          <a:pt x="2340" y="202"/>
                        </a:lnTo>
                        <a:cubicBezTo>
                          <a:pt x="2340" y="91"/>
                          <a:pt x="2256" y="0"/>
                          <a:pt x="2145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5" name="Google Shape;10115;p64"/>
                  <p:cNvSpPr/>
                  <p:nvPr/>
                </p:nvSpPr>
                <p:spPr>
                  <a:xfrm>
                    <a:off x="2118278" y="2442679"/>
                    <a:ext cx="41507" cy="3055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44" h="12104" extrusionOk="0">
                        <a:moveTo>
                          <a:pt x="1092" y="1"/>
                        </a:moveTo>
                        <a:cubicBezTo>
                          <a:pt x="1020" y="1"/>
                          <a:pt x="949" y="39"/>
                          <a:pt x="913" y="131"/>
                        </a:cubicBezTo>
                        <a:cubicBezTo>
                          <a:pt x="1" y="2327"/>
                          <a:pt x="346" y="4465"/>
                          <a:pt x="679" y="6531"/>
                        </a:cubicBezTo>
                        <a:cubicBezTo>
                          <a:pt x="965" y="8356"/>
                          <a:pt x="1239" y="10076"/>
                          <a:pt x="744" y="11849"/>
                        </a:cubicBezTo>
                        <a:cubicBezTo>
                          <a:pt x="711" y="11953"/>
                          <a:pt x="770" y="12064"/>
                          <a:pt x="881" y="12090"/>
                        </a:cubicBezTo>
                        <a:cubicBezTo>
                          <a:pt x="894" y="12097"/>
                          <a:pt x="913" y="12103"/>
                          <a:pt x="933" y="12103"/>
                        </a:cubicBezTo>
                        <a:cubicBezTo>
                          <a:pt x="1024" y="12103"/>
                          <a:pt x="1102" y="12038"/>
                          <a:pt x="1122" y="11953"/>
                        </a:cubicBezTo>
                        <a:cubicBezTo>
                          <a:pt x="1643" y="10096"/>
                          <a:pt x="1350" y="8252"/>
                          <a:pt x="1063" y="6472"/>
                        </a:cubicBezTo>
                        <a:cubicBezTo>
                          <a:pt x="744" y="4458"/>
                          <a:pt x="411" y="2373"/>
                          <a:pt x="1278" y="281"/>
                        </a:cubicBezTo>
                        <a:cubicBezTo>
                          <a:pt x="1349" y="122"/>
                          <a:pt x="1220" y="1"/>
                          <a:pt x="109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6" name="Google Shape;10116;p64"/>
                  <p:cNvSpPr/>
                  <p:nvPr/>
                </p:nvSpPr>
                <p:spPr>
                  <a:xfrm>
                    <a:off x="2112370" y="2290462"/>
                    <a:ext cx="72082" cy="15683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55" h="6212" extrusionOk="0">
                        <a:moveTo>
                          <a:pt x="2573" y="1"/>
                        </a:moveTo>
                        <a:cubicBezTo>
                          <a:pt x="2538" y="1"/>
                          <a:pt x="2501" y="11"/>
                          <a:pt x="2464" y="33"/>
                        </a:cubicBezTo>
                        <a:cubicBezTo>
                          <a:pt x="613" y="1363"/>
                          <a:pt x="0" y="3996"/>
                          <a:pt x="46" y="6023"/>
                        </a:cubicBezTo>
                        <a:cubicBezTo>
                          <a:pt x="46" y="6127"/>
                          <a:pt x="131" y="6212"/>
                          <a:pt x="241" y="6212"/>
                        </a:cubicBezTo>
                        <a:lnTo>
                          <a:pt x="248" y="6212"/>
                        </a:lnTo>
                        <a:cubicBezTo>
                          <a:pt x="352" y="6212"/>
                          <a:pt x="443" y="6121"/>
                          <a:pt x="437" y="6010"/>
                        </a:cubicBezTo>
                        <a:cubicBezTo>
                          <a:pt x="391" y="4087"/>
                          <a:pt x="965" y="1591"/>
                          <a:pt x="2699" y="353"/>
                        </a:cubicBezTo>
                        <a:cubicBezTo>
                          <a:pt x="2855" y="223"/>
                          <a:pt x="2739" y="1"/>
                          <a:pt x="2573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7" name="Google Shape;10117;p64"/>
                  <p:cNvSpPr/>
                  <p:nvPr/>
                </p:nvSpPr>
                <p:spPr>
                  <a:xfrm>
                    <a:off x="2141808" y="1986860"/>
                    <a:ext cx="44461" cy="951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61" h="3768" extrusionOk="0">
                        <a:moveTo>
                          <a:pt x="216" y="1"/>
                        </a:moveTo>
                        <a:cubicBezTo>
                          <a:pt x="112" y="1"/>
                          <a:pt x="20" y="86"/>
                          <a:pt x="20" y="190"/>
                        </a:cubicBezTo>
                        <a:cubicBezTo>
                          <a:pt x="1" y="926"/>
                          <a:pt x="346" y="1409"/>
                          <a:pt x="685" y="1878"/>
                        </a:cubicBezTo>
                        <a:cubicBezTo>
                          <a:pt x="1031" y="2360"/>
                          <a:pt x="1357" y="2816"/>
                          <a:pt x="1272" y="3546"/>
                        </a:cubicBezTo>
                        <a:cubicBezTo>
                          <a:pt x="1265" y="3657"/>
                          <a:pt x="1344" y="3755"/>
                          <a:pt x="1448" y="3768"/>
                        </a:cubicBezTo>
                        <a:lnTo>
                          <a:pt x="1467" y="3768"/>
                        </a:lnTo>
                        <a:cubicBezTo>
                          <a:pt x="1572" y="3761"/>
                          <a:pt x="1656" y="3690"/>
                          <a:pt x="1663" y="3592"/>
                        </a:cubicBezTo>
                        <a:cubicBezTo>
                          <a:pt x="1761" y="2706"/>
                          <a:pt x="1357" y="2145"/>
                          <a:pt x="1005" y="1650"/>
                        </a:cubicBezTo>
                        <a:cubicBezTo>
                          <a:pt x="692" y="1213"/>
                          <a:pt x="398" y="802"/>
                          <a:pt x="412" y="196"/>
                        </a:cubicBezTo>
                        <a:cubicBezTo>
                          <a:pt x="418" y="92"/>
                          <a:pt x="333" y="1"/>
                          <a:pt x="22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8" name="Google Shape;10118;p64"/>
                  <p:cNvSpPr/>
                  <p:nvPr/>
                </p:nvSpPr>
                <p:spPr>
                  <a:xfrm>
                    <a:off x="2085103" y="1992213"/>
                    <a:ext cx="34867" cy="415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81" h="1647" extrusionOk="0">
                        <a:moveTo>
                          <a:pt x="276" y="1"/>
                        </a:moveTo>
                        <a:cubicBezTo>
                          <a:pt x="83" y="1"/>
                          <a:pt x="1" y="301"/>
                          <a:pt x="220" y="382"/>
                        </a:cubicBezTo>
                        <a:cubicBezTo>
                          <a:pt x="702" y="564"/>
                          <a:pt x="982" y="962"/>
                          <a:pt x="963" y="1444"/>
                        </a:cubicBezTo>
                        <a:cubicBezTo>
                          <a:pt x="956" y="1549"/>
                          <a:pt x="1041" y="1646"/>
                          <a:pt x="1152" y="1646"/>
                        </a:cubicBezTo>
                        <a:lnTo>
                          <a:pt x="1158" y="1646"/>
                        </a:lnTo>
                        <a:cubicBezTo>
                          <a:pt x="1263" y="1646"/>
                          <a:pt x="1347" y="1562"/>
                          <a:pt x="1354" y="1457"/>
                        </a:cubicBezTo>
                        <a:cubicBezTo>
                          <a:pt x="1380" y="812"/>
                          <a:pt x="1002" y="258"/>
                          <a:pt x="357" y="17"/>
                        </a:cubicBezTo>
                        <a:cubicBezTo>
                          <a:pt x="328" y="6"/>
                          <a:pt x="301" y="1"/>
                          <a:pt x="276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19" name="Google Shape;10119;p64"/>
                  <p:cNvSpPr/>
                  <p:nvPr/>
                </p:nvSpPr>
                <p:spPr>
                  <a:xfrm>
                    <a:off x="2135900" y="2195556"/>
                    <a:ext cx="63220" cy="8834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04" h="3499" extrusionOk="0">
                        <a:moveTo>
                          <a:pt x="2242" y="1"/>
                        </a:moveTo>
                        <a:cubicBezTo>
                          <a:pt x="2178" y="1"/>
                          <a:pt x="2114" y="33"/>
                          <a:pt x="2073" y="110"/>
                        </a:cubicBezTo>
                        <a:cubicBezTo>
                          <a:pt x="1936" y="364"/>
                          <a:pt x="1662" y="683"/>
                          <a:pt x="1375" y="1022"/>
                        </a:cubicBezTo>
                        <a:cubicBezTo>
                          <a:pt x="730" y="1778"/>
                          <a:pt x="0" y="2639"/>
                          <a:pt x="267" y="3369"/>
                        </a:cubicBezTo>
                        <a:cubicBezTo>
                          <a:pt x="294" y="3447"/>
                          <a:pt x="372" y="3499"/>
                          <a:pt x="450" y="3499"/>
                        </a:cubicBezTo>
                        <a:cubicBezTo>
                          <a:pt x="476" y="3499"/>
                          <a:pt x="496" y="3492"/>
                          <a:pt x="522" y="3486"/>
                        </a:cubicBezTo>
                        <a:cubicBezTo>
                          <a:pt x="619" y="3447"/>
                          <a:pt x="672" y="3336"/>
                          <a:pt x="639" y="3232"/>
                        </a:cubicBezTo>
                        <a:cubicBezTo>
                          <a:pt x="450" y="2717"/>
                          <a:pt x="1128" y="1922"/>
                          <a:pt x="1675" y="1276"/>
                        </a:cubicBezTo>
                        <a:cubicBezTo>
                          <a:pt x="1982" y="918"/>
                          <a:pt x="2268" y="586"/>
                          <a:pt x="2425" y="292"/>
                        </a:cubicBezTo>
                        <a:cubicBezTo>
                          <a:pt x="2504" y="135"/>
                          <a:pt x="2374" y="1"/>
                          <a:pt x="224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0" name="Google Shape;10120;p64"/>
                  <p:cNvSpPr/>
                  <p:nvPr/>
                </p:nvSpPr>
                <p:spPr>
                  <a:xfrm>
                    <a:off x="2155265" y="2239487"/>
                    <a:ext cx="22117" cy="279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6" h="1108" extrusionOk="0">
                        <a:moveTo>
                          <a:pt x="286" y="1"/>
                        </a:moveTo>
                        <a:cubicBezTo>
                          <a:pt x="122" y="1"/>
                          <a:pt x="0" y="225"/>
                          <a:pt x="165" y="358"/>
                        </a:cubicBezTo>
                        <a:cubicBezTo>
                          <a:pt x="341" y="495"/>
                          <a:pt x="452" y="703"/>
                          <a:pt x="465" y="925"/>
                        </a:cubicBezTo>
                        <a:cubicBezTo>
                          <a:pt x="478" y="1029"/>
                          <a:pt x="563" y="1101"/>
                          <a:pt x="661" y="1107"/>
                        </a:cubicBezTo>
                        <a:lnTo>
                          <a:pt x="687" y="1101"/>
                        </a:lnTo>
                        <a:cubicBezTo>
                          <a:pt x="797" y="1094"/>
                          <a:pt x="876" y="996"/>
                          <a:pt x="863" y="886"/>
                        </a:cubicBezTo>
                        <a:cubicBezTo>
                          <a:pt x="830" y="553"/>
                          <a:pt x="667" y="247"/>
                          <a:pt x="400" y="38"/>
                        </a:cubicBezTo>
                        <a:cubicBezTo>
                          <a:pt x="362" y="12"/>
                          <a:pt x="323" y="1"/>
                          <a:pt x="286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1" name="Google Shape;10121;p64"/>
                  <p:cNvSpPr/>
                  <p:nvPr/>
                </p:nvSpPr>
                <p:spPr>
                  <a:xfrm>
                    <a:off x="2150090" y="2374233"/>
                    <a:ext cx="38654" cy="525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1" h="2080" extrusionOk="0">
                        <a:moveTo>
                          <a:pt x="275" y="1"/>
                        </a:moveTo>
                        <a:cubicBezTo>
                          <a:pt x="127" y="1"/>
                          <a:pt x="1" y="189"/>
                          <a:pt x="129" y="332"/>
                        </a:cubicBezTo>
                        <a:cubicBezTo>
                          <a:pt x="201" y="404"/>
                          <a:pt x="273" y="476"/>
                          <a:pt x="344" y="554"/>
                        </a:cubicBezTo>
                        <a:cubicBezTo>
                          <a:pt x="748" y="945"/>
                          <a:pt x="1126" y="1323"/>
                          <a:pt x="1107" y="1877"/>
                        </a:cubicBezTo>
                        <a:cubicBezTo>
                          <a:pt x="1100" y="1981"/>
                          <a:pt x="1191" y="2073"/>
                          <a:pt x="1296" y="2079"/>
                        </a:cubicBezTo>
                        <a:lnTo>
                          <a:pt x="1302" y="2079"/>
                        </a:lnTo>
                        <a:cubicBezTo>
                          <a:pt x="1413" y="2079"/>
                          <a:pt x="1498" y="2001"/>
                          <a:pt x="1504" y="1897"/>
                        </a:cubicBezTo>
                        <a:cubicBezTo>
                          <a:pt x="1530" y="1173"/>
                          <a:pt x="1074" y="710"/>
                          <a:pt x="624" y="274"/>
                        </a:cubicBezTo>
                        <a:cubicBezTo>
                          <a:pt x="559" y="202"/>
                          <a:pt x="488" y="137"/>
                          <a:pt x="416" y="65"/>
                        </a:cubicBezTo>
                        <a:cubicBezTo>
                          <a:pt x="372" y="20"/>
                          <a:pt x="323" y="1"/>
                          <a:pt x="275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2" name="Google Shape;10122;p64"/>
                  <p:cNvSpPr/>
                  <p:nvPr/>
                </p:nvSpPr>
                <p:spPr>
                  <a:xfrm>
                    <a:off x="2138779" y="2617265"/>
                    <a:ext cx="41583" cy="540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47" h="2139" extrusionOk="0">
                        <a:moveTo>
                          <a:pt x="284" y="1"/>
                        </a:moveTo>
                        <a:cubicBezTo>
                          <a:pt x="128" y="1"/>
                          <a:pt x="1" y="205"/>
                          <a:pt x="147" y="346"/>
                        </a:cubicBezTo>
                        <a:cubicBezTo>
                          <a:pt x="212" y="405"/>
                          <a:pt x="277" y="463"/>
                          <a:pt x="342" y="522"/>
                        </a:cubicBezTo>
                        <a:cubicBezTo>
                          <a:pt x="864" y="978"/>
                          <a:pt x="1170" y="1297"/>
                          <a:pt x="968" y="1877"/>
                        </a:cubicBezTo>
                        <a:cubicBezTo>
                          <a:pt x="929" y="1975"/>
                          <a:pt x="988" y="2093"/>
                          <a:pt x="1085" y="2125"/>
                        </a:cubicBezTo>
                        <a:cubicBezTo>
                          <a:pt x="1112" y="2132"/>
                          <a:pt x="1131" y="2138"/>
                          <a:pt x="1151" y="2138"/>
                        </a:cubicBezTo>
                        <a:cubicBezTo>
                          <a:pt x="1235" y="2138"/>
                          <a:pt x="1314" y="2086"/>
                          <a:pt x="1340" y="2008"/>
                        </a:cubicBezTo>
                        <a:cubicBezTo>
                          <a:pt x="1646" y="1148"/>
                          <a:pt x="1092" y="659"/>
                          <a:pt x="603" y="229"/>
                        </a:cubicBezTo>
                        <a:cubicBezTo>
                          <a:pt x="545" y="170"/>
                          <a:pt x="479" y="111"/>
                          <a:pt x="421" y="59"/>
                        </a:cubicBezTo>
                        <a:cubicBezTo>
                          <a:pt x="377" y="18"/>
                          <a:pt x="329" y="1"/>
                          <a:pt x="284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3" name="Google Shape;10123;p64"/>
                  <p:cNvSpPr/>
                  <p:nvPr/>
                </p:nvSpPr>
                <p:spPr>
                  <a:xfrm>
                    <a:off x="1962122" y="2047252"/>
                    <a:ext cx="225309" cy="2860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24" h="11329" extrusionOk="0">
                        <a:moveTo>
                          <a:pt x="5426" y="0"/>
                        </a:moveTo>
                        <a:cubicBezTo>
                          <a:pt x="4890" y="0"/>
                          <a:pt x="4408" y="168"/>
                          <a:pt x="3989" y="503"/>
                        </a:cubicBezTo>
                        <a:cubicBezTo>
                          <a:pt x="2849" y="1415"/>
                          <a:pt x="2386" y="3442"/>
                          <a:pt x="2327" y="5032"/>
                        </a:cubicBezTo>
                        <a:cubicBezTo>
                          <a:pt x="2243" y="7307"/>
                          <a:pt x="1832" y="9190"/>
                          <a:pt x="118" y="10996"/>
                        </a:cubicBezTo>
                        <a:cubicBezTo>
                          <a:pt x="1" y="11120"/>
                          <a:pt x="85" y="11328"/>
                          <a:pt x="261" y="11328"/>
                        </a:cubicBezTo>
                        <a:cubicBezTo>
                          <a:pt x="314" y="11328"/>
                          <a:pt x="366" y="11309"/>
                          <a:pt x="405" y="11270"/>
                        </a:cubicBezTo>
                        <a:cubicBezTo>
                          <a:pt x="2210" y="9366"/>
                          <a:pt x="2634" y="7405"/>
                          <a:pt x="2719" y="5045"/>
                        </a:cubicBezTo>
                        <a:cubicBezTo>
                          <a:pt x="2771" y="3611"/>
                          <a:pt x="3201" y="1643"/>
                          <a:pt x="4237" y="815"/>
                        </a:cubicBezTo>
                        <a:cubicBezTo>
                          <a:pt x="4588" y="534"/>
                          <a:pt x="4991" y="395"/>
                          <a:pt x="5443" y="395"/>
                        </a:cubicBezTo>
                        <a:cubicBezTo>
                          <a:pt x="5588" y="395"/>
                          <a:pt x="5738" y="409"/>
                          <a:pt x="5893" y="437"/>
                        </a:cubicBezTo>
                        <a:cubicBezTo>
                          <a:pt x="6303" y="516"/>
                          <a:pt x="6596" y="744"/>
                          <a:pt x="6903" y="985"/>
                        </a:cubicBezTo>
                        <a:cubicBezTo>
                          <a:pt x="7285" y="1282"/>
                          <a:pt x="7675" y="1583"/>
                          <a:pt x="8257" y="1583"/>
                        </a:cubicBezTo>
                        <a:cubicBezTo>
                          <a:pt x="8390" y="1583"/>
                          <a:pt x="8533" y="1568"/>
                          <a:pt x="8689" y="1532"/>
                        </a:cubicBezTo>
                        <a:cubicBezTo>
                          <a:pt x="8923" y="1472"/>
                          <a:pt x="8864" y="1140"/>
                          <a:pt x="8654" y="1140"/>
                        </a:cubicBezTo>
                        <a:cubicBezTo>
                          <a:pt x="8636" y="1140"/>
                          <a:pt x="8617" y="1143"/>
                          <a:pt x="8597" y="1148"/>
                        </a:cubicBezTo>
                        <a:cubicBezTo>
                          <a:pt x="8475" y="1176"/>
                          <a:pt x="8363" y="1189"/>
                          <a:pt x="8258" y="1189"/>
                        </a:cubicBezTo>
                        <a:cubicBezTo>
                          <a:pt x="7805" y="1189"/>
                          <a:pt x="7495" y="949"/>
                          <a:pt x="7150" y="679"/>
                        </a:cubicBezTo>
                        <a:cubicBezTo>
                          <a:pt x="6831" y="431"/>
                          <a:pt x="6466" y="144"/>
                          <a:pt x="5964" y="53"/>
                        </a:cubicBezTo>
                        <a:cubicBezTo>
                          <a:pt x="5779" y="18"/>
                          <a:pt x="5600" y="0"/>
                          <a:pt x="5426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4" name="Google Shape;10124;p64"/>
                  <p:cNvSpPr/>
                  <p:nvPr/>
                </p:nvSpPr>
                <p:spPr>
                  <a:xfrm>
                    <a:off x="2114339" y="2154403"/>
                    <a:ext cx="77863" cy="4467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84" h="17695" extrusionOk="0">
                        <a:moveTo>
                          <a:pt x="2663" y="0"/>
                        </a:moveTo>
                        <a:cubicBezTo>
                          <a:pt x="2575" y="0"/>
                          <a:pt x="2488" y="53"/>
                          <a:pt x="2471" y="169"/>
                        </a:cubicBezTo>
                        <a:cubicBezTo>
                          <a:pt x="2301" y="1251"/>
                          <a:pt x="2373" y="2463"/>
                          <a:pt x="2451" y="3636"/>
                        </a:cubicBezTo>
                        <a:cubicBezTo>
                          <a:pt x="2568" y="5422"/>
                          <a:pt x="2679" y="7267"/>
                          <a:pt x="1936" y="8733"/>
                        </a:cubicBezTo>
                        <a:lnTo>
                          <a:pt x="1917" y="8779"/>
                        </a:lnTo>
                        <a:cubicBezTo>
                          <a:pt x="972" y="10630"/>
                          <a:pt x="0" y="12546"/>
                          <a:pt x="424" y="14801"/>
                        </a:cubicBezTo>
                        <a:cubicBezTo>
                          <a:pt x="515" y="15264"/>
                          <a:pt x="783" y="15674"/>
                          <a:pt x="1050" y="16085"/>
                        </a:cubicBezTo>
                        <a:cubicBezTo>
                          <a:pt x="1356" y="16567"/>
                          <a:pt x="1656" y="17017"/>
                          <a:pt x="1597" y="17480"/>
                        </a:cubicBezTo>
                        <a:cubicBezTo>
                          <a:pt x="1584" y="17584"/>
                          <a:pt x="1662" y="17682"/>
                          <a:pt x="1773" y="17695"/>
                        </a:cubicBezTo>
                        <a:lnTo>
                          <a:pt x="1793" y="17695"/>
                        </a:lnTo>
                        <a:cubicBezTo>
                          <a:pt x="1897" y="17695"/>
                          <a:pt x="1982" y="17623"/>
                          <a:pt x="1988" y="17519"/>
                        </a:cubicBezTo>
                        <a:cubicBezTo>
                          <a:pt x="2060" y="16919"/>
                          <a:pt x="1715" y="16385"/>
                          <a:pt x="1376" y="15863"/>
                        </a:cubicBezTo>
                        <a:cubicBezTo>
                          <a:pt x="1135" y="15498"/>
                          <a:pt x="887" y="15114"/>
                          <a:pt x="809" y="14723"/>
                        </a:cubicBezTo>
                        <a:cubicBezTo>
                          <a:pt x="411" y="12605"/>
                          <a:pt x="1310" y="10832"/>
                          <a:pt x="2262" y="8955"/>
                        </a:cubicBezTo>
                        <a:lnTo>
                          <a:pt x="2288" y="8909"/>
                        </a:lnTo>
                        <a:cubicBezTo>
                          <a:pt x="3083" y="7345"/>
                          <a:pt x="2959" y="5448"/>
                          <a:pt x="2842" y="3610"/>
                        </a:cubicBezTo>
                        <a:cubicBezTo>
                          <a:pt x="2770" y="2405"/>
                          <a:pt x="2699" y="1271"/>
                          <a:pt x="2862" y="228"/>
                        </a:cubicBezTo>
                        <a:cubicBezTo>
                          <a:pt x="2883" y="83"/>
                          <a:pt x="2772" y="0"/>
                          <a:pt x="2663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5" name="Google Shape;10125;p64"/>
                  <p:cNvSpPr/>
                  <p:nvPr/>
                </p:nvSpPr>
                <p:spPr>
                  <a:xfrm>
                    <a:off x="2179907" y="2298490"/>
                    <a:ext cx="26283" cy="3479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1" h="1378" extrusionOk="0">
                        <a:moveTo>
                          <a:pt x="288" y="1"/>
                        </a:moveTo>
                        <a:cubicBezTo>
                          <a:pt x="128" y="1"/>
                          <a:pt x="0" y="214"/>
                          <a:pt x="154" y="347"/>
                        </a:cubicBezTo>
                        <a:cubicBezTo>
                          <a:pt x="415" y="569"/>
                          <a:pt x="591" y="875"/>
                          <a:pt x="636" y="1208"/>
                        </a:cubicBezTo>
                        <a:cubicBezTo>
                          <a:pt x="649" y="1305"/>
                          <a:pt x="734" y="1377"/>
                          <a:pt x="832" y="1377"/>
                        </a:cubicBezTo>
                        <a:lnTo>
                          <a:pt x="858" y="1377"/>
                        </a:lnTo>
                        <a:cubicBezTo>
                          <a:pt x="969" y="1364"/>
                          <a:pt x="1040" y="1260"/>
                          <a:pt x="1027" y="1156"/>
                        </a:cubicBezTo>
                        <a:cubicBezTo>
                          <a:pt x="969" y="725"/>
                          <a:pt x="747" y="334"/>
                          <a:pt x="421" y="54"/>
                        </a:cubicBezTo>
                        <a:cubicBezTo>
                          <a:pt x="378" y="16"/>
                          <a:pt x="332" y="1"/>
                          <a:pt x="288" y="1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6" name="Google Shape;10126;p64"/>
                  <p:cNvSpPr/>
                  <p:nvPr/>
                </p:nvSpPr>
                <p:spPr>
                  <a:xfrm>
                    <a:off x="2107270" y="2512841"/>
                    <a:ext cx="25980" cy="787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29" h="3120" extrusionOk="0">
                        <a:moveTo>
                          <a:pt x="767" y="1"/>
                        </a:moveTo>
                        <a:cubicBezTo>
                          <a:pt x="704" y="1"/>
                          <a:pt x="640" y="32"/>
                          <a:pt x="600" y="109"/>
                        </a:cubicBezTo>
                        <a:cubicBezTo>
                          <a:pt x="189" y="878"/>
                          <a:pt x="0" y="1823"/>
                          <a:pt x="26" y="2931"/>
                        </a:cubicBezTo>
                        <a:cubicBezTo>
                          <a:pt x="33" y="3035"/>
                          <a:pt x="118" y="3120"/>
                          <a:pt x="228" y="3120"/>
                        </a:cubicBezTo>
                        <a:lnTo>
                          <a:pt x="235" y="3120"/>
                        </a:lnTo>
                        <a:cubicBezTo>
                          <a:pt x="346" y="3113"/>
                          <a:pt x="430" y="3022"/>
                          <a:pt x="424" y="2918"/>
                        </a:cubicBezTo>
                        <a:cubicBezTo>
                          <a:pt x="398" y="1894"/>
                          <a:pt x="580" y="988"/>
                          <a:pt x="945" y="291"/>
                        </a:cubicBezTo>
                        <a:cubicBezTo>
                          <a:pt x="1029" y="137"/>
                          <a:pt x="899" y="1"/>
                          <a:pt x="767" y="1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7" name="Google Shape;10127;p64"/>
                  <p:cNvSpPr/>
                  <p:nvPr/>
                </p:nvSpPr>
                <p:spPr>
                  <a:xfrm>
                    <a:off x="2145394" y="2412533"/>
                    <a:ext cx="34463" cy="457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65" h="1814" extrusionOk="0">
                        <a:moveTo>
                          <a:pt x="285" y="0"/>
                        </a:moveTo>
                        <a:cubicBezTo>
                          <a:pt x="97" y="0"/>
                          <a:pt x="1" y="289"/>
                          <a:pt x="211" y="380"/>
                        </a:cubicBezTo>
                        <a:cubicBezTo>
                          <a:pt x="641" y="575"/>
                          <a:pt x="954" y="1097"/>
                          <a:pt x="967" y="1625"/>
                        </a:cubicBezTo>
                        <a:cubicBezTo>
                          <a:pt x="967" y="1729"/>
                          <a:pt x="1058" y="1814"/>
                          <a:pt x="1162" y="1814"/>
                        </a:cubicBezTo>
                        <a:lnTo>
                          <a:pt x="1169" y="1814"/>
                        </a:lnTo>
                        <a:cubicBezTo>
                          <a:pt x="1280" y="1814"/>
                          <a:pt x="1364" y="1722"/>
                          <a:pt x="1364" y="1611"/>
                        </a:cubicBezTo>
                        <a:cubicBezTo>
                          <a:pt x="1345" y="927"/>
                          <a:pt x="941" y="275"/>
                          <a:pt x="374" y="21"/>
                        </a:cubicBezTo>
                        <a:cubicBezTo>
                          <a:pt x="343" y="7"/>
                          <a:pt x="313" y="0"/>
                          <a:pt x="285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8" name="Google Shape;10128;p64"/>
                  <p:cNvSpPr/>
                  <p:nvPr/>
                </p:nvSpPr>
                <p:spPr>
                  <a:xfrm>
                    <a:off x="2068262" y="1690152"/>
                    <a:ext cx="117199" cy="37012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42" h="14660" extrusionOk="0">
                        <a:moveTo>
                          <a:pt x="782" y="0"/>
                        </a:moveTo>
                        <a:cubicBezTo>
                          <a:pt x="708" y="0"/>
                          <a:pt x="633" y="40"/>
                          <a:pt x="600" y="132"/>
                        </a:cubicBezTo>
                        <a:cubicBezTo>
                          <a:pt x="574" y="223"/>
                          <a:pt x="1" y="2309"/>
                          <a:pt x="2099" y="4323"/>
                        </a:cubicBezTo>
                        <a:cubicBezTo>
                          <a:pt x="4054" y="6200"/>
                          <a:pt x="4250" y="8846"/>
                          <a:pt x="4250" y="8859"/>
                        </a:cubicBezTo>
                        <a:lnTo>
                          <a:pt x="4250" y="14464"/>
                        </a:lnTo>
                        <a:cubicBezTo>
                          <a:pt x="4250" y="14575"/>
                          <a:pt x="4335" y="14660"/>
                          <a:pt x="4446" y="14660"/>
                        </a:cubicBezTo>
                        <a:cubicBezTo>
                          <a:pt x="4550" y="14660"/>
                          <a:pt x="4641" y="14575"/>
                          <a:pt x="4641" y="14471"/>
                        </a:cubicBezTo>
                        <a:lnTo>
                          <a:pt x="4641" y="8846"/>
                        </a:lnTo>
                        <a:cubicBezTo>
                          <a:pt x="4635" y="8729"/>
                          <a:pt x="4439" y="6024"/>
                          <a:pt x="2373" y="4043"/>
                        </a:cubicBezTo>
                        <a:cubicBezTo>
                          <a:pt x="450" y="2198"/>
                          <a:pt x="959" y="328"/>
                          <a:pt x="978" y="243"/>
                        </a:cubicBezTo>
                        <a:cubicBezTo>
                          <a:pt x="1014" y="96"/>
                          <a:pt x="898" y="0"/>
                          <a:pt x="782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29" name="Google Shape;10129;p64"/>
                  <p:cNvSpPr/>
                  <p:nvPr/>
                </p:nvSpPr>
                <p:spPr>
                  <a:xfrm>
                    <a:off x="2085380" y="1685632"/>
                    <a:ext cx="117174" cy="3703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41" h="14670" extrusionOk="0">
                        <a:moveTo>
                          <a:pt x="785" y="0"/>
                        </a:moveTo>
                        <a:cubicBezTo>
                          <a:pt x="706" y="0"/>
                          <a:pt x="628" y="43"/>
                          <a:pt x="600" y="142"/>
                        </a:cubicBezTo>
                        <a:cubicBezTo>
                          <a:pt x="574" y="233"/>
                          <a:pt x="0" y="2318"/>
                          <a:pt x="2099" y="4332"/>
                        </a:cubicBezTo>
                        <a:cubicBezTo>
                          <a:pt x="4054" y="6209"/>
                          <a:pt x="4250" y="8856"/>
                          <a:pt x="4250" y="8869"/>
                        </a:cubicBezTo>
                        <a:lnTo>
                          <a:pt x="4250" y="14474"/>
                        </a:lnTo>
                        <a:cubicBezTo>
                          <a:pt x="4250" y="14584"/>
                          <a:pt x="4335" y="14669"/>
                          <a:pt x="4445" y="14669"/>
                        </a:cubicBezTo>
                        <a:cubicBezTo>
                          <a:pt x="4550" y="14669"/>
                          <a:pt x="4641" y="14584"/>
                          <a:pt x="4641" y="14480"/>
                        </a:cubicBezTo>
                        <a:lnTo>
                          <a:pt x="4641" y="8856"/>
                        </a:lnTo>
                        <a:cubicBezTo>
                          <a:pt x="4634" y="8738"/>
                          <a:pt x="4439" y="6033"/>
                          <a:pt x="2373" y="4052"/>
                        </a:cubicBezTo>
                        <a:cubicBezTo>
                          <a:pt x="450" y="2208"/>
                          <a:pt x="958" y="337"/>
                          <a:pt x="978" y="252"/>
                        </a:cubicBezTo>
                        <a:cubicBezTo>
                          <a:pt x="1025" y="99"/>
                          <a:pt x="904" y="0"/>
                          <a:pt x="785" y="0"/>
                        </a:cubicBezTo>
                        <a:close/>
                      </a:path>
                    </a:pathLst>
                  </a:custGeom>
                  <a:solidFill>
                    <a:srgbClr val="8292A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0" name="Google Shape;10130;p64"/>
                  <p:cNvSpPr/>
                  <p:nvPr/>
                </p:nvSpPr>
                <p:spPr>
                  <a:xfrm>
                    <a:off x="2107093" y="1681315"/>
                    <a:ext cx="49106" cy="679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45" h="2692" extrusionOk="0">
                        <a:moveTo>
                          <a:pt x="1715" y="0"/>
                        </a:moveTo>
                        <a:cubicBezTo>
                          <a:pt x="1634" y="0"/>
                          <a:pt x="1553" y="48"/>
                          <a:pt x="1526" y="156"/>
                        </a:cubicBezTo>
                        <a:cubicBezTo>
                          <a:pt x="1135" y="1812"/>
                          <a:pt x="203" y="2307"/>
                          <a:pt x="183" y="2320"/>
                        </a:cubicBezTo>
                        <a:cubicBezTo>
                          <a:pt x="1" y="2411"/>
                          <a:pt x="66" y="2691"/>
                          <a:pt x="274" y="2691"/>
                        </a:cubicBezTo>
                        <a:cubicBezTo>
                          <a:pt x="307" y="2691"/>
                          <a:pt x="333" y="2685"/>
                          <a:pt x="366" y="2672"/>
                        </a:cubicBezTo>
                        <a:cubicBezTo>
                          <a:pt x="405" y="2646"/>
                          <a:pt x="1474" y="2098"/>
                          <a:pt x="1910" y="247"/>
                        </a:cubicBezTo>
                        <a:cubicBezTo>
                          <a:pt x="1945" y="95"/>
                          <a:pt x="1830" y="0"/>
                          <a:pt x="1715" y="0"/>
                        </a:cubicBezTo>
                        <a:close/>
                      </a:path>
                    </a:pathLst>
                  </a:custGeom>
                  <a:solidFill>
                    <a:srgbClr val="8292A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1" name="Google Shape;10131;p64"/>
                  <p:cNvSpPr/>
                  <p:nvPr/>
                </p:nvSpPr>
                <p:spPr>
                  <a:xfrm>
                    <a:off x="2026629" y="1668313"/>
                    <a:ext cx="70617" cy="877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97" h="3474" extrusionOk="0">
                        <a:moveTo>
                          <a:pt x="819" y="1"/>
                        </a:moveTo>
                        <a:cubicBezTo>
                          <a:pt x="738" y="1"/>
                          <a:pt x="659" y="45"/>
                          <a:pt x="633" y="150"/>
                        </a:cubicBezTo>
                        <a:cubicBezTo>
                          <a:pt x="1" y="2418"/>
                          <a:pt x="2425" y="3448"/>
                          <a:pt x="2451" y="3454"/>
                        </a:cubicBezTo>
                        <a:cubicBezTo>
                          <a:pt x="2471" y="3467"/>
                          <a:pt x="2497" y="3474"/>
                          <a:pt x="2523" y="3474"/>
                        </a:cubicBezTo>
                        <a:cubicBezTo>
                          <a:pt x="2738" y="3467"/>
                          <a:pt x="2797" y="3174"/>
                          <a:pt x="2601" y="3096"/>
                        </a:cubicBezTo>
                        <a:cubicBezTo>
                          <a:pt x="2516" y="3057"/>
                          <a:pt x="476" y="2183"/>
                          <a:pt x="1017" y="254"/>
                        </a:cubicBezTo>
                        <a:cubicBezTo>
                          <a:pt x="1064" y="102"/>
                          <a:pt x="940" y="1"/>
                          <a:pt x="819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2" name="Google Shape;10132;p64"/>
                  <p:cNvSpPr/>
                  <p:nvPr/>
                </p:nvSpPr>
                <p:spPr>
                  <a:xfrm>
                    <a:off x="2214067" y="1690025"/>
                    <a:ext cx="117022" cy="3702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35" h="14665" extrusionOk="0">
                        <a:moveTo>
                          <a:pt x="3856" y="1"/>
                        </a:moveTo>
                        <a:cubicBezTo>
                          <a:pt x="3738" y="1"/>
                          <a:pt x="3617" y="98"/>
                          <a:pt x="3656" y="248"/>
                        </a:cubicBezTo>
                        <a:cubicBezTo>
                          <a:pt x="3683" y="326"/>
                          <a:pt x="4184" y="2203"/>
                          <a:pt x="2262" y="4048"/>
                        </a:cubicBezTo>
                        <a:cubicBezTo>
                          <a:pt x="196" y="6029"/>
                          <a:pt x="13" y="8734"/>
                          <a:pt x="0" y="8864"/>
                        </a:cubicBezTo>
                        <a:lnTo>
                          <a:pt x="0" y="14469"/>
                        </a:lnTo>
                        <a:cubicBezTo>
                          <a:pt x="0" y="14580"/>
                          <a:pt x="91" y="14665"/>
                          <a:pt x="202" y="14665"/>
                        </a:cubicBezTo>
                        <a:cubicBezTo>
                          <a:pt x="306" y="14665"/>
                          <a:pt x="398" y="14580"/>
                          <a:pt x="398" y="14469"/>
                        </a:cubicBezTo>
                        <a:lnTo>
                          <a:pt x="398" y="8877"/>
                        </a:lnTo>
                        <a:cubicBezTo>
                          <a:pt x="398" y="8844"/>
                          <a:pt x="580" y="6205"/>
                          <a:pt x="2535" y="4328"/>
                        </a:cubicBezTo>
                        <a:cubicBezTo>
                          <a:pt x="4634" y="2314"/>
                          <a:pt x="4061" y="228"/>
                          <a:pt x="4041" y="137"/>
                        </a:cubicBezTo>
                        <a:cubicBezTo>
                          <a:pt x="4010" y="42"/>
                          <a:pt x="3934" y="1"/>
                          <a:pt x="3856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3" name="Google Shape;10133;p64"/>
                  <p:cNvSpPr/>
                  <p:nvPr/>
                </p:nvSpPr>
                <p:spPr>
                  <a:xfrm>
                    <a:off x="2196949" y="1685683"/>
                    <a:ext cx="117022" cy="3703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35" h="14668" extrusionOk="0">
                        <a:moveTo>
                          <a:pt x="3856" y="0"/>
                        </a:moveTo>
                        <a:cubicBezTo>
                          <a:pt x="3738" y="0"/>
                          <a:pt x="3617" y="100"/>
                          <a:pt x="3657" y="250"/>
                        </a:cubicBezTo>
                        <a:cubicBezTo>
                          <a:pt x="3683" y="329"/>
                          <a:pt x="4185" y="2206"/>
                          <a:pt x="2262" y="4050"/>
                        </a:cubicBezTo>
                        <a:cubicBezTo>
                          <a:pt x="189" y="6031"/>
                          <a:pt x="7" y="8736"/>
                          <a:pt x="0" y="8867"/>
                        </a:cubicBezTo>
                        <a:lnTo>
                          <a:pt x="0" y="14472"/>
                        </a:lnTo>
                        <a:cubicBezTo>
                          <a:pt x="0" y="14582"/>
                          <a:pt x="92" y="14667"/>
                          <a:pt x="196" y="14667"/>
                        </a:cubicBezTo>
                        <a:cubicBezTo>
                          <a:pt x="307" y="14667"/>
                          <a:pt x="398" y="14582"/>
                          <a:pt x="398" y="14472"/>
                        </a:cubicBezTo>
                        <a:lnTo>
                          <a:pt x="398" y="8873"/>
                        </a:lnTo>
                        <a:cubicBezTo>
                          <a:pt x="398" y="8847"/>
                          <a:pt x="580" y="6207"/>
                          <a:pt x="2536" y="4330"/>
                        </a:cubicBezTo>
                        <a:cubicBezTo>
                          <a:pt x="4634" y="2316"/>
                          <a:pt x="4061" y="231"/>
                          <a:pt x="4035" y="140"/>
                        </a:cubicBezTo>
                        <a:cubicBezTo>
                          <a:pt x="4006" y="42"/>
                          <a:pt x="3932" y="0"/>
                          <a:pt x="3856" y="0"/>
                        </a:cubicBezTo>
                        <a:close/>
                      </a:path>
                    </a:pathLst>
                  </a:custGeom>
                  <a:solidFill>
                    <a:srgbClr val="8292A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4" name="Google Shape;10134;p64"/>
                  <p:cNvSpPr/>
                  <p:nvPr/>
                </p:nvSpPr>
                <p:spPr>
                  <a:xfrm>
                    <a:off x="2242874" y="1681315"/>
                    <a:ext cx="49207" cy="679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49" h="2692" extrusionOk="0">
                        <a:moveTo>
                          <a:pt x="232" y="0"/>
                        </a:moveTo>
                        <a:cubicBezTo>
                          <a:pt x="116" y="0"/>
                          <a:pt x="1" y="95"/>
                          <a:pt x="39" y="247"/>
                        </a:cubicBezTo>
                        <a:cubicBezTo>
                          <a:pt x="475" y="2098"/>
                          <a:pt x="1538" y="2646"/>
                          <a:pt x="1583" y="2672"/>
                        </a:cubicBezTo>
                        <a:cubicBezTo>
                          <a:pt x="1610" y="2685"/>
                          <a:pt x="1642" y="2691"/>
                          <a:pt x="1675" y="2691"/>
                        </a:cubicBezTo>
                        <a:cubicBezTo>
                          <a:pt x="1883" y="2691"/>
                          <a:pt x="1948" y="2411"/>
                          <a:pt x="1766" y="2320"/>
                        </a:cubicBezTo>
                        <a:cubicBezTo>
                          <a:pt x="1753" y="2313"/>
                          <a:pt x="814" y="1812"/>
                          <a:pt x="423" y="156"/>
                        </a:cubicBezTo>
                        <a:cubicBezTo>
                          <a:pt x="396" y="48"/>
                          <a:pt x="314" y="0"/>
                          <a:pt x="232" y="0"/>
                        </a:cubicBezTo>
                        <a:close/>
                      </a:path>
                    </a:pathLst>
                  </a:custGeom>
                  <a:solidFill>
                    <a:srgbClr val="8292A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5" name="Google Shape;10135;p64"/>
                  <p:cNvSpPr/>
                  <p:nvPr/>
                </p:nvSpPr>
                <p:spPr>
                  <a:xfrm>
                    <a:off x="2301751" y="1668313"/>
                    <a:ext cx="70643" cy="877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98" h="3474" extrusionOk="0">
                        <a:moveTo>
                          <a:pt x="1979" y="1"/>
                        </a:moveTo>
                        <a:cubicBezTo>
                          <a:pt x="1859" y="1"/>
                          <a:pt x="1736" y="102"/>
                          <a:pt x="1787" y="254"/>
                        </a:cubicBezTo>
                        <a:cubicBezTo>
                          <a:pt x="2321" y="2183"/>
                          <a:pt x="288" y="3057"/>
                          <a:pt x="197" y="3089"/>
                        </a:cubicBezTo>
                        <a:cubicBezTo>
                          <a:pt x="1" y="3174"/>
                          <a:pt x="60" y="3467"/>
                          <a:pt x="275" y="3474"/>
                        </a:cubicBezTo>
                        <a:cubicBezTo>
                          <a:pt x="301" y="3474"/>
                          <a:pt x="327" y="3467"/>
                          <a:pt x="353" y="3454"/>
                        </a:cubicBezTo>
                        <a:cubicBezTo>
                          <a:pt x="372" y="3448"/>
                          <a:pt x="2797" y="2418"/>
                          <a:pt x="2165" y="150"/>
                        </a:cubicBezTo>
                        <a:cubicBezTo>
                          <a:pt x="2139" y="45"/>
                          <a:pt x="2059" y="1"/>
                          <a:pt x="1979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6" name="Google Shape;10136;p64"/>
                  <p:cNvSpPr/>
                  <p:nvPr/>
                </p:nvSpPr>
                <p:spPr>
                  <a:xfrm>
                    <a:off x="2160239" y="2043314"/>
                    <a:ext cx="33276" cy="339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18" h="1343" extrusionOk="0">
                        <a:moveTo>
                          <a:pt x="894" y="0"/>
                        </a:moveTo>
                        <a:cubicBezTo>
                          <a:pt x="848" y="0"/>
                          <a:pt x="803" y="7"/>
                          <a:pt x="763" y="20"/>
                        </a:cubicBezTo>
                        <a:lnTo>
                          <a:pt x="757" y="20"/>
                        </a:lnTo>
                        <a:lnTo>
                          <a:pt x="737" y="13"/>
                        </a:lnTo>
                        <a:lnTo>
                          <a:pt x="724" y="13"/>
                        </a:lnTo>
                        <a:cubicBezTo>
                          <a:pt x="640" y="13"/>
                          <a:pt x="209" y="339"/>
                          <a:pt x="209" y="339"/>
                        </a:cubicBezTo>
                        <a:cubicBezTo>
                          <a:pt x="125" y="437"/>
                          <a:pt x="53" y="548"/>
                          <a:pt x="7" y="672"/>
                        </a:cubicBezTo>
                        <a:lnTo>
                          <a:pt x="1" y="698"/>
                        </a:lnTo>
                        <a:lnTo>
                          <a:pt x="7" y="717"/>
                        </a:lnTo>
                        <a:cubicBezTo>
                          <a:pt x="53" y="926"/>
                          <a:pt x="99" y="1108"/>
                          <a:pt x="157" y="1271"/>
                        </a:cubicBezTo>
                        <a:lnTo>
                          <a:pt x="170" y="1323"/>
                        </a:lnTo>
                        <a:lnTo>
                          <a:pt x="222" y="1330"/>
                        </a:lnTo>
                        <a:lnTo>
                          <a:pt x="294" y="1336"/>
                        </a:lnTo>
                        <a:lnTo>
                          <a:pt x="333" y="1343"/>
                        </a:lnTo>
                        <a:lnTo>
                          <a:pt x="359" y="1323"/>
                        </a:lnTo>
                        <a:lnTo>
                          <a:pt x="405" y="1291"/>
                        </a:lnTo>
                        <a:lnTo>
                          <a:pt x="405" y="1252"/>
                        </a:lnTo>
                        <a:cubicBezTo>
                          <a:pt x="431" y="789"/>
                          <a:pt x="685" y="437"/>
                          <a:pt x="1161" y="209"/>
                        </a:cubicBezTo>
                        <a:lnTo>
                          <a:pt x="1317" y="137"/>
                        </a:lnTo>
                        <a:lnTo>
                          <a:pt x="1154" y="65"/>
                        </a:lnTo>
                        <a:cubicBezTo>
                          <a:pt x="1076" y="26"/>
                          <a:pt x="985" y="0"/>
                          <a:pt x="894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7" name="Google Shape;10137;p64"/>
                  <p:cNvSpPr/>
                  <p:nvPr/>
                </p:nvSpPr>
                <p:spPr>
                  <a:xfrm>
                    <a:off x="2157942" y="2041168"/>
                    <a:ext cx="40346" cy="383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98" h="1520" extrusionOk="0">
                        <a:moveTo>
                          <a:pt x="985" y="164"/>
                        </a:moveTo>
                        <a:cubicBezTo>
                          <a:pt x="1063" y="164"/>
                          <a:pt x="1141" y="183"/>
                          <a:pt x="1213" y="222"/>
                        </a:cubicBezTo>
                        <a:cubicBezTo>
                          <a:pt x="594" y="515"/>
                          <a:pt x="431" y="972"/>
                          <a:pt x="411" y="1337"/>
                        </a:cubicBezTo>
                        <a:lnTo>
                          <a:pt x="398" y="1343"/>
                        </a:lnTo>
                        <a:lnTo>
                          <a:pt x="326" y="1330"/>
                        </a:lnTo>
                        <a:cubicBezTo>
                          <a:pt x="268" y="1154"/>
                          <a:pt x="216" y="972"/>
                          <a:pt x="177" y="789"/>
                        </a:cubicBezTo>
                        <a:cubicBezTo>
                          <a:pt x="216" y="672"/>
                          <a:pt x="281" y="568"/>
                          <a:pt x="359" y="476"/>
                        </a:cubicBezTo>
                        <a:cubicBezTo>
                          <a:pt x="502" y="366"/>
                          <a:pt x="659" y="268"/>
                          <a:pt x="815" y="183"/>
                        </a:cubicBezTo>
                        <a:lnTo>
                          <a:pt x="848" y="183"/>
                        </a:lnTo>
                        <a:cubicBezTo>
                          <a:pt x="861" y="183"/>
                          <a:pt x="874" y="183"/>
                          <a:pt x="880" y="177"/>
                        </a:cubicBezTo>
                        <a:cubicBezTo>
                          <a:pt x="913" y="170"/>
                          <a:pt x="946" y="164"/>
                          <a:pt x="978" y="164"/>
                        </a:cubicBezTo>
                        <a:close/>
                        <a:moveTo>
                          <a:pt x="978" y="1"/>
                        </a:moveTo>
                        <a:cubicBezTo>
                          <a:pt x="939" y="1"/>
                          <a:pt x="894" y="7"/>
                          <a:pt x="854" y="20"/>
                        </a:cubicBezTo>
                        <a:lnTo>
                          <a:pt x="815" y="20"/>
                        </a:lnTo>
                        <a:cubicBezTo>
                          <a:pt x="763" y="20"/>
                          <a:pt x="731" y="27"/>
                          <a:pt x="489" y="190"/>
                        </a:cubicBezTo>
                        <a:cubicBezTo>
                          <a:pt x="398" y="242"/>
                          <a:pt x="313" y="300"/>
                          <a:pt x="235" y="372"/>
                        </a:cubicBezTo>
                        <a:cubicBezTo>
                          <a:pt x="144" y="476"/>
                          <a:pt x="72" y="600"/>
                          <a:pt x="20" y="731"/>
                        </a:cubicBezTo>
                        <a:lnTo>
                          <a:pt x="1" y="776"/>
                        </a:lnTo>
                        <a:lnTo>
                          <a:pt x="14" y="822"/>
                        </a:lnTo>
                        <a:cubicBezTo>
                          <a:pt x="59" y="1030"/>
                          <a:pt x="111" y="1219"/>
                          <a:pt x="164" y="1382"/>
                        </a:cubicBezTo>
                        <a:lnTo>
                          <a:pt x="196" y="1480"/>
                        </a:lnTo>
                        <a:lnTo>
                          <a:pt x="300" y="1493"/>
                        </a:lnTo>
                        <a:lnTo>
                          <a:pt x="366" y="1506"/>
                        </a:lnTo>
                        <a:lnTo>
                          <a:pt x="437" y="1519"/>
                        </a:lnTo>
                        <a:lnTo>
                          <a:pt x="496" y="1474"/>
                        </a:lnTo>
                        <a:lnTo>
                          <a:pt x="502" y="1467"/>
                        </a:lnTo>
                        <a:lnTo>
                          <a:pt x="561" y="1421"/>
                        </a:lnTo>
                        <a:lnTo>
                          <a:pt x="568" y="1343"/>
                        </a:lnTo>
                        <a:cubicBezTo>
                          <a:pt x="587" y="913"/>
                          <a:pt x="828" y="581"/>
                          <a:pt x="1278" y="366"/>
                        </a:cubicBezTo>
                        <a:lnTo>
                          <a:pt x="1597" y="222"/>
                        </a:lnTo>
                        <a:lnTo>
                          <a:pt x="1285" y="72"/>
                        </a:lnTo>
                        <a:cubicBezTo>
                          <a:pt x="1187" y="27"/>
                          <a:pt x="1089" y="1"/>
                          <a:pt x="985" y="1"/>
                        </a:cubicBezTo>
                        <a:close/>
                      </a:path>
                    </a:pathLst>
                  </a:custGeom>
                  <a:solidFill>
                    <a:srgbClr val="F2F4F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8" name="Google Shape;10138;p64"/>
                  <p:cNvSpPr/>
                  <p:nvPr/>
                </p:nvSpPr>
                <p:spPr>
                  <a:xfrm>
                    <a:off x="2204675" y="2051368"/>
                    <a:ext cx="27520" cy="2618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0" h="1037" extrusionOk="0">
                        <a:moveTo>
                          <a:pt x="620" y="1"/>
                        </a:moveTo>
                        <a:lnTo>
                          <a:pt x="385" y="157"/>
                        </a:lnTo>
                        <a:lnTo>
                          <a:pt x="444" y="235"/>
                        </a:lnTo>
                        <a:cubicBezTo>
                          <a:pt x="340" y="281"/>
                          <a:pt x="40" y="424"/>
                          <a:pt x="20" y="633"/>
                        </a:cubicBezTo>
                        <a:cubicBezTo>
                          <a:pt x="1" y="848"/>
                          <a:pt x="196" y="959"/>
                          <a:pt x="372" y="985"/>
                        </a:cubicBezTo>
                        <a:lnTo>
                          <a:pt x="392" y="985"/>
                        </a:lnTo>
                        <a:cubicBezTo>
                          <a:pt x="437" y="978"/>
                          <a:pt x="483" y="978"/>
                          <a:pt x="529" y="978"/>
                        </a:cubicBezTo>
                        <a:cubicBezTo>
                          <a:pt x="626" y="978"/>
                          <a:pt x="731" y="991"/>
                          <a:pt x="828" y="1011"/>
                        </a:cubicBezTo>
                        <a:lnTo>
                          <a:pt x="926" y="1037"/>
                        </a:lnTo>
                        <a:lnTo>
                          <a:pt x="926" y="933"/>
                        </a:lnTo>
                        <a:cubicBezTo>
                          <a:pt x="920" y="789"/>
                          <a:pt x="926" y="587"/>
                          <a:pt x="1030" y="503"/>
                        </a:cubicBezTo>
                        <a:lnTo>
                          <a:pt x="1089" y="450"/>
                        </a:lnTo>
                        <a:lnTo>
                          <a:pt x="933" y="255"/>
                        </a:lnTo>
                        <a:lnTo>
                          <a:pt x="874" y="287"/>
                        </a:lnTo>
                        <a:cubicBezTo>
                          <a:pt x="815" y="320"/>
                          <a:pt x="750" y="359"/>
                          <a:pt x="698" y="405"/>
                        </a:cubicBezTo>
                        <a:cubicBezTo>
                          <a:pt x="698" y="340"/>
                          <a:pt x="718" y="281"/>
                          <a:pt x="744" y="229"/>
                        </a:cubicBezTo>
                        <a:lnTo>
                          <a:pt x="783" y="170"/>
                        </a:lnTo>
                        <a:lnTo>
                          <a:pt x="620" y="1"/>
                        </a:ln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39" name="Google Shape;10139;p64"/>
                  <p:cNvSpPr/>
                  <p:nvPr/>
                </p:nvSpPr>
                <p:spPr>
                  <a:xfrm>
                    <a:off x="2202529" y="2048565"/>
                    <a:ext cx="32620" cy="31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92" h="1246" extrusionOk="0">
                        <a:moveTo>
                          <a:pt x="692" y="216"/>
                        </a:moveTo>
                        <a:lnTo>
                          <a:pt x="763" y="288"/>
                        </a:lnTo>
                        <a:cubicBezTo>
                          <a:pt x="718" y="379"/>
                          <a:pt x="692" y="483"/>
                          <a:pt x="698" y="581"/>
                        </a:cubicBezTo>
                        <a:cubicBezTo>
                          <a:pt x="698" y="607"/>
                          <a:pt x="718" y="627"/>
                          <a:pt x="737" y="633"/>
                        </a:cubicBezTo>
                        <a:lnTo>
                          <a:pt x="757" y="633"/>
                        </a:lnTo>
                        <a:cubicBezTo>
                          <a:pt x="770" y="633"/>
                          <a:pt x="790" y="620"/>
                          <a:pt x="796" y="607"/>
                        </a:cubicBezTo>
                        <a:cubicBezTo>
                          <a:pt x="855" y="548"/>
                          <a:pt x="926" y="503"/>
                          <a:pt x="998" y="464"/>
                        </a:cubicBezTo>
                        <a:lnTo>
                          <a:pt x="1063" y="548"/>
                        </a:lnTo>
                        <a:cubicBezTo>
                          <a:pt x="933" y="659"/>
                          <a:pt x="920" y="874"/>
                          <a:pt x="926" y="1044"/>
                        </a:cubicBezTo>
                        <a:cubicBezTo>
                          <a:pt x="829" y="1018"/>
                          <a:pt x="718" y="1005"/>
                          <a:pt x="614" y="1005"/>
                        </a:cubicBezTo>
                        <a:cubicBezTo>
                          <a:pt x="568" y="1005"/>
                          <a:pt x="516" y="1005"/>
                          <a:pt x="470" y="1011"/>
                        </a:cubicBezTo>
                        <a:cubicBezTo>
                          <a:pt x="425" y="1005"/>
                          <a:pt x="170" y="952"/>
                          <a:pt x="190" y="750"/>
                        </a:cubicBezTo>
                        <a:cubicBezTo>
                          <a:pt x="203" y="581"/>
                          <a:pt x="483" y="444"/>
                          <a:pt x="587" y="411"/>
                        </a:cubicBezTo>
                        <a:cubicBezTo>
                          <a:pt x="600" y="405"/>
                          <a:pt x="614" y="392"/>
                          <a:pt x="620" y="372"/>
                        </a:cubicBezTo>
                        <a:cubicBezTo>
                          <a:pt x="627" y="359"/>
                          <a:pt x="620" y="340"/>
                          <a:pt x="614" y="327"/>
                        </a:cubicBezTo>
                        <a:lnTo>
                          <a:pt x="587" y="281"/>
                        </a:lnTo>
                        <a:lnTo>
                          <a:pt x="692" y="216"/>
                        </a:lnTo>
                        <a:close/>
                        <a:moveTo>
                          <a:pt x="724" y="1"/>
                        </a:moveTo>
                        <a:lnTo>
                          <a:pt x="607" y="79"/>
                        </a:lnTo>
                        <a:lnTo>
                          <a:pt x="496" y="144"/>
                        </a:lnTo>
                        <a:lnTo>
                          <a:pt x="353" y="236"/>
                        </a:lnTo>
                        <a:lnTo>
                          <a:pt x="405" y="307"/>
                        </a:lnTo>
                        <a:cubicBezTo>
                          <a:pt x="262" y="385"/>
                          <a:pt x="40" y="529"/>
                          <a:pt x="27" y="737"/>
                        </a:cubicBezTo>
                        <a:cubicBezTo>
                          <a:pt x="1" y="1005"/>
                          <a:pt x="236" y="1135"/>
                          <a:pt x="438" y="1174"/>
                        </a:cubicBezTo>
                        <a:lnTo>
                          <a:pt x="483" y="1174"/>
                        </a:lnTo>
                        <a:cubicBezTo>
                          <a:pt x="529" y="1174"/>
                          <a:pt x="574" y="1168"/>
                          <a:pt x="614" y="1168"/>
                        </a:cubicBezTo>
                        <a:cubicBezTo>
                          <a:pt x="705" y="1168"/>
                          <a:pt x="803" y="1174"/>
                          <a:pt x="894" y="1200"/>
                        </a:cubicBezTo>
                        <a:lnTo>
                          <a:pt x="1102" y="1246"/>
                        </a:lnTo>
                        <a:lnTo>
                          <a:pt x="1089" y="1031"/>
                        </a:lnTo>
                        <a:cubicBezTo>
                          <a:pt x="1089" y="959"/>
                          <a:pt x="1083" y="744"/>
                          <a:pt x="1168" y="672"/>
                        </a:cubicBezTo>
                        <a:lnTo>
                          <a:pt x="1291" y="568"/>
                        </a:lnTo>
                        <a:lnTo>
                          <a:pt x="1194" y="451"/>
                        </a:lnTo>
                        <a:lnTo>
                          <a:pt x="1128" y="366"/>
                        </a:lnTo>
                        <a:lnTo>
                          <a:pt x="1044" y="262"/>
                        </a:lnTo>
                        <a:lnTo>
                          <a:pt x="946" y="314"/>
                        </a:lnTo>
                        <a:lnTo>
                          <a:pt x="972" y="275"/>
                        </a:lnTo>
                        <a:lnTo>
                          <a:pt x="887" y="183"/>
                        </a:lnTo>
                        <a:lnTo>
                          <a:pt x="816" y="105"/>
                        </a:lnTo>
                        <a:lnTo>
                          <a:pt x="724" y="7"/>
                        </a:lnTo>
                        <a:lnTo>
                          <a:pt x="724" y="1"/>
                        </a:lnTo>
                        <a:close/>
                      </a:path>
                    </a:pathLst>
                  </a:custGeom>
                  <a:solidFill>
                    <a:srgbClr val="F2F4F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40" name="Google Shape;10140;p64"/>
                  <p:cNvSpPr/>
                  <p:nvPr/>
                </p:nvSpPr>
                <p:spPr>
                  <a:xfrm>
                    <a:off x="2139183" y="2076388"/>
                    <a:ext cx="29489" cy="461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68" h="1826" extrusionOk="0">
                        <a:moveTo>
                          <a:pt x="900" y="0"/>
                        </a:moveTo>
                        <a:cubicBezTo>
                          <a:pt x="802" y="0"/>
                          <a:pt x="698" y="13"/>
                          <a:pt x="600" y="46"/>
                        </a:cubicBezTo>
                        <a:cubicBezTo>
                          <a:pt x="392" y="111"/>
                          <a:pt x="222" y="261"/>
                          <a:pt x="131" y="457"/>
                        </a:cubicBezTo>
                        <a:cubicBezTo>
                          <a:pt x="1" y="711"/>
                          <a:pt x="7" y="1376"/>
                          <a:pt x="183" y="1662"/>
                        </a:cubicBezTo>
                        <a:cubicBezTo>
                          <a:pt x="235" y="1760"/>
                          <a:pt x="326" y="1819"/>
                          <a:pt x="431" y="1825"/>
                        </a:cubicBezTo>
                        <a:lnTo>
                          <a:pt x="431" y="1819"/>
                        </a:lnTo>
                        <a:cubicBezTo>
                          <a:pt x="457" y="1819"/>
                          <a:pt x="483" y="1819"/>
                          <a:pt x="502" y="1806"/>
                        </a:cubicBezTo>
                        <a:cubicBezTo>
                          <a:pt x="542" y="1799"/>
                          <a:pt x="574" y="1773"/>
                          <a:pt x="587" y="1741"/>
                        </a:cubicBezTo>
                        <a:cubicBezTo>
                          <a:pt x="620" y="1669"/>
                          <a:pt x="613" y="1584"/>
                          <a:pt x="581" y="1512"/>
                        </a:cubicBezTo>
                        <a:cubicBezTo>
                          <a:pt x="568" y="1473"/>
                          <a:pt x="561" y="1441"/>
                          <a:pt x="555" y="1402"/>
                        </a:cubicBezTo>
                        <a:cubicBezTo>
                          <a:pt x="561" y="756"/>
                          <a:pt x="822" y="359"/>
                          <a:pt x="1043" y="137"/>
                        </a:cubicBezTo>
                        <a:lnTo>
                          <a:pt x="1167" y="13"/>
                        </a:lnTo>
                        <a:lnTo>
                          <a:pt x="991" y="0"/>
                        </a:ln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41" name="Google Shape;10141;p64"/>
                  <p:cNvSpPr/>
                  <p:nvPr/>
                </p:nvSpPr>
                <p:spPr>
                  <a:xfrm>
                    <a:off x="2137213" y="2074242"/>
                    <a:ext cx="36053" cy="5004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8" h="1982" extrusionOk="0">
                        <a:moveTo>
                          <a:pt x="978" y="164"/>
                        </a:moveTo>
                        <a:lnTo>
                          <a:pt x="978" y="170"/>
                        </a:lnTo>
                        <a:lnTo>
                          <a:pt x="1063" y="170"/>
                        </a:lnTo>
                        <a:cubicBezTo>
                          <a:pt x="854" y="379"/>
                          <a:pt x="561" y="796"/>
                          <a:pt x="554" y="1487"/>
                        </a:cubicBezTo>
                        <a:cubicBezTo>
                          <a:pt x="554" y="1591"/>
                          <a:pt x="665" y="1786"/>
                          <a:pt x="561" y="1812"/>
                        </a:cubicBezTo>
                        <a:cubicBezTo>
                          <a:pt x="541" y="1819"/>
                          <a:pt x="528" y="1819"/>
                          <a:pt x="509" y="1819"/>
                        </a:cubicBezTo>
                        <a:cubicBezTo>
                          <a:pt x="176" y="1819"/>
                          <a:pt x="137" y="854"/>
                          <a:pt x="281" y="568"/>
                        </a:cubicBezTo>
                        <a:cubicBezTo>
                          <a:pt x="365" y="398"/>
                          <a:pt x="515" y="261"/>
                          <a:pt x="698" y="203"/>
                        </a:cubicBezTo>
                        <a:cubicBezTo>
                          <a:pt x="789" y="177"/>
                          <a:pt x="887" y="164"/>
                          <a:pt x="978" y="164"/>
                        </a:cubicBezTo>
                        <a:close/>
                        <a:moveTo>
                          <a:pt x="978" y="1"/>
                        </a:moveTo>
                        <a:cubicBezTo>
                          <a:pt x="867" y="1"/>
                          <a:pt x="756" y="14"/>
                          <a:pt x="652" y="53"/>
                        </a:cubicBezTo>
                        <a:cubicBezTo>
                          <a:pt x="424" y="124"/>
                          <a:pt x="242" y="287"/>
                          <a:pt x="137" y="496"/>
                        </a:cubicBezTo>
                        <a:cubicBezTo>
                          <a:pt x="0" y="776"/>
                          <a:pt x="0" y="1474"/>
                          <a:pt x="196" y="1786"/>
                        </a:cubicBezTo>
                        <a:cubicBezTo>
                          <a:pt x="261" y="1904"/>
                          <a:pt x="378" y="1982"/>
                          <a:pt x="509" y="1982"/>
                        </a:cubicBezTo>
                        <a:cubicBezTo>
                          <a:pt x="548" y="1982"/>
                          <a:pt x="580" y="1982"/>
                          <a:pt x="613" y="1969"/>
                        </a:cubicBezTo>
                        <a:cubicBezTo>
                          <a:pt x="665" y="1956"/>
                          <a:pt x="717" y="1917"/>
                          <a:pt x="743" y="1865"/>
                        </a:cubicBezTo>
                        <a:cubicBezTo>
                          <a:pt x="783" y="1767"/>
                          <a:pt x="783" y="1663"/>
                          <a:pt x="737" y="1571"/>
                        </a:cubicBezTo>
                        <a:cubicBezTo>
                          <a:pt x="730" y="1545"/>
                          <a:pt x="724" y="1519"/>
                          <a:pt x="717" y="1487"/>
                        </a:cubicBezTo>
                        <a:cubicBezTo>
                          <a:pt x="724" y="874"/>
                          <a:pt x="972" y="489"/>
                          <a:pt x="1180" y="281"/>
                        </a:cubicBezTo>
                        <a:lnTo>
                          <a:pt x="1428" y="33"/>
                        </a:lnTo>
                        <a:lnTo>
                          <a:pt x="1076" y="1"/>
                        </a:lnTo>
                        <a:close/>
                      </a:path>
                    </a:pathLst>
                  </a:custGeom>
                  <a:solidFill>
                    <a:srgbClr val="F2F4F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42" name="Google Shape;10142;p64"/>
                  <p:cNvSpPr/>
                  <p:nvPr/>
                </p:nvSpPr>
                <p:spPr>
                  <a:xfrm>
                    <a:off x="2157134" y="2043642"/>
                    <a:ext cx="99399" cy="1316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7" h="5215" extrusionOk="0">
                        <a:moveTo>
                          <a:pt x="2034" y="0"/>
                        </a:moveTo>
                        <a:lnTo>
                          <a:pt x="1981" y="13"/>
                        </a:lnTo>
                        <a:cubicBezTo>
                          <a:pt x="1890" y="33"/>
                          <a:pt x="1805" y="59"/>
                          <a:pt x="1721" y="85"/>
                        </a:cubicBezTo>
                        <a:cubicBezTo>
                          <a:pt x="1258" y="241"/>
                          <a:pt x="704" y="567"/>
                          <a:pt x="691" y="1278"/>
                        </a:cubicBezTo>
                        <a:cubicBezTo>
                          <a:pt x="665" y="1297"/>
                          <a:pt x="20" y="1701"/>
                          <a:pt x="13" y="2712"/>
                        </a:cubicBezTo>
                        <a:cubicBezTo>
                          <a:pt x="7" y="3227"/>
                          <a:pt x="0" y="4439"/>
                          <a:pt x="1740" y="5019"/>
                        </a:cubicBezTo>
                        <a:cubicBezTo>
                          <a:pt x="1949" y="5084"/>
                          <a:pt x="2503" y="5214"/>
                          <a:pt x="2718" y="5214"/>
                        </a:cubicBezTo>
                        <a:cubicBezTo>
                          <a:pt x="2744" y="5214"/>
                          <a:pt x="2770" y="5214"/>
                          <a:pt x="2796" y="5208"/>
                        </a:cubicBezTo>
                        <a:cubicBezTo>
                          <a:pt x="2815" y="5209"/>
                          <a:pt x="2833" y="5209"/>
                          <a:pt x="2851" y="5209"/>
                        </a:cubicBezTo>
                        <a:cubicBezTo>
                          <a:pt x="2983" y="5209"/>
                          <a:pt x="3114" y="5188"/>
                          <a:pt x="3239" y="5143"/>
                        </a:cubicBezTo>
                        <a:cubicBezTo>
                          <a:pt x="3533" y="5058"/>
                          <a:pt x="3885" y="4804"/>
                          <a:pt x="3904" y="4093"/>
                        </a:cubicBezTo>
                        <a:cubicBezTo>
                          <a:pt x="3911" y="3865"/>
                          <a:pt x="3917" y="3565"/>
                          <a:pt x="3904" y="3285"/>
                        </a:cubicBezTo>
                        <a:cubicBezTo>
                          <a:pt x="3937" y="2992"/>
                          <a:pt x="3767" y="2360"/>
                          <a:pt x="3709" y="2229"/>
                        </a:cubicBezTo>
                        <a:cubicBezTo>
                          <a:pt x="3637" y="2060"/>
                          <a:pt x="3533" y="1903"/>
                          <a:pt x="3402" y="1780"/>
                        </a:cubicBezTo>
                        <a:cubicBezTo>
                          <a:pt x="3161" y="1552"/>
                          <a:pt x="2842" y="1441"/>
                          <a:pt x="2418" y="1441"/>
                        </a:cubicBezTo>
                        <a:lnTo>
                          <a:pt x="2281" y="1441"/>
                        </a:lnTo>
                        <a:cubicBezTo>
                          <a:pt x="2249" y="1434"/>
                          <a:pt x="2223" y="1434"/>
                          <a:pt x="2190" y="1434"/>
                        </a:cubicBezTo>
                        <a:lnTo>
                          <a:pt x="2138" y="1434"/>
                        </a:lnTo>
                        <a:cubicBezTo>
                          <a:pt x="2040" y="1408"/>
                          <a:pt x="1695" y="1304"/>
                          <a:pt x="1721" y="991"/>
                        </a:cubicBezTo>
                        <a:cubicBezTo>
                          <a:pt x="1747" y="730"/>
                          <a:pt x="2099" y="548"/>
                          <a:pt x="2249" y="476"/>
                        </a:cubicBezTo>
                        <a:lnTo>
                          <a:pt x="2340" y="437"/>
                        </a:lnTo>
                        <a:lnTo>
                          <a:pt x="2034" y="0"/>
                        </a:ln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43" name="Google Shape;10143;p64"/>
                  <p:cNvSpPr/>
                  <p:nvPr/>
                </p:nvSpPr>
                <p:spPr>
                  <a:xfrm>
                    <a:off x="2155139" y="2041168"/>
                    <a:ext cx="103363" cy="1362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94" h="5398" extrusionOk="0">
                        <a:moveTo>
                          <a:pt x="2152" y="1"/>
                        </a:moveTo>
                        <a:lnTo>
                          <a:pt x="2157" y="7"/>
                        </a:lnTo>
                        <a:lnTo>
                          <a:pt x="2157" y="7"/>
                        </a:lnTo>
                        <a:lnTo>
                          <a:pt x="2158" y="7"/>
                        </a:lnTo>
                        <a:lnTo>
                          <a:pt x="2152" y="1"/>
                        </a:lnTo>
                        <a:close/>
                        <a:moveTo>
                          <a:pt x="2081" y="191"/>
                        </a:moveTo>
                        <a:lnTo>
                          <a:pt x="2302" y="502"/>
                        </a:lnTo>
                        <a:cubicBezTo>
                          <a:pt x="2119" y="581"/>
                          <a:pt x="1748" y="783"/>
                          <a:pt x="1721" y="1082"/>
                        </a:cubicBezTo>
                        <a:cubicBezTo>
                          <a:pt x="1695" y="1415"/>
                          <a:pt x="2008" y="1571"/>
                          <a:pt x="2210" y="1617"/>
                        </a:cubicBezTo>
                        <a:cubicBezTo>
                          <a:pt x="2230" y="1610"/>
                          <a:pt x="2256" y="1610"/>
                          <a:pt x="2275" y="1610"/>
                        </a:cubicBezTo>
                        <a:cubicBezTo>
                          <a:pt x="2308" y="1610"/>
                          <a:pt x="2341" y="1617"/>
                          <a:pt x="2373" y="1623"/>
                        </a:cubicBezTo>
                        <a:cubicBezTo>
                          <a:pt x="2406" y="1630"/>
                          <a:pt x="2432" y="1636"/>
                          <a:pt x="2464" y="1650"/>
                        </a:cubicBezTo>
                        <a:cubicBezTo>
                          <a:pt x="2458" y="1636"/>
                          <a:pt x="2445" y="1623"/>
                          <a:pt x="2438" y="1617"/>
                        </a:cubicBezTo>
                        <a:lnTo>
                          <a:pt x="2497" y="1617"/>
                        </a:lnTo>
                        <a:cubicBezTo>
                          <a:pt x="2895" y="1617"/>
                          <a:pt x="3201" y="1721"/>
                          <a:pt x="3423" y="1930"/>
                        </a:cubicBezTo>
                        <a:cubicBezTo>
                          <a:pt x="3546" y="2047"/>
                          <a:pt x="3644" y="2197"/>
                          <a:pt x="3709" y="2353"/>
                        </a:cubicBezTo>
                        <a:cubicBezTo>
                          <a:pt x="3742" y="2393"/>
                          <a:pt x="3937" y="3083"/>
                          <a:pt x="3905" y="3383"/>
                        </a:cubicBezTo>
                        <a:cubicBezTo>
                          <a:pt x="3911" y="3637"/>
                          <a:pt x="3911" y="3911"/>
                          <a:pt x="3905" y="4185"/>
                        </a:cubicBezTo>
                        <a:cubicBezTo>
                          <a:pt x="3892" y="4706"/>
                          <a:pt x="3683" y="5045"/>
                          <a:pt x="3292" y="5162"/>
                        </a:cubicBezTo>
                        <a:cubicBezTo>
                          <a:pt x="3169" y="5203"/>
                          <a:pt x="3041" y="5229"/>
                          <a:pt x="2908" y="5229"/>
                        </a:cubicBezTo>
                        <a:cubicBezTo>
                          <a:pt x="2893" y="5229"/>
                          <a:pt x="2877" y="5228"/>
                          <a:pt x="2862" y="5228"/>
                        </a:cubicBezTo>
                        <a:cubicBezTo>
                          <a:pt x="2842" y="5228"/>
                          <a:pt x="2823" y="5234"/>
                          <a:pt x="2803" y="5234"/>
                        </a:cubicBezTo>
                        <a:cubicBezTo>
                          <a:pt x="2601" y="5234"/>
                          <a:pt x="2060" y="5110"/>
                          <a:pt x="1852" y="5039"/>
                        </a:cubicBezTo>
                        <a:cubicBezTo>
                          <a:pt x="157" y="4478"/>
                          <a:pt x="177" y="3311"/>
                          <a:pt x="177" y="2810"/>
                        </a:cubicBezTo>
                        <a:cubicBezTo>
                          <a:pt x="190" y="1852"/>
                          <a:pt x="789" y="1461"/>
                          <a:pt x="816" y="1447"/>
                        </a:cubicBezTo>
                        <a:cubicBezTo>
                          <a:pt x="842" y="1434"/>
                          <a:pt x="855" y="1408"/>
                          <a:pt x="855" y="1382"/>
                        </a:cubicBezTo>
                        <a:cubicBezTo>
                          <a:pt x="868" y="718"/>
                          <a:pt x="1389" y="405"/>
                          <a:pt x="1826" y="261"/>
                        </a:cubicBezTo>
                        <a:cubicBezTo>
                          <a:pt x="1909" y="236"/>
                          <a:pt x="1992" y="210"/>
                          <a:pt x="2081" y="191"/>
                        </a:cubicBezTo>
                        <a:close/>
                        <a:moveTo>
                          <a:pt x="2157" y="7"/>
                        </a:moveTo>
                        <a:lnTo>
                          <a:pt x="2047" y="33"/>
                        </a:lnTo>
                        <a:cubicBezTo>
                          <a:pt x="1956" y="53"/>
                          <a:pt x="1865" y="79"/>
                          <a:pt x="1774" y="111"/>
                        </a:cubicBezTo>
                        <a:cubicBezTo>
                          <a:pt x="1102" y="333"/>
                          <a:pt x="724" y="763"/>
                          <a:pt x="692" y="1337"/>
                        </a:cubicBezTo>
                        <a:cubicBezTo>
                          <a:pt x="542" y="1441"/>
                          <a:pt x="27" y="1891"/>
                          <a:pt x="14" y="2810"/>
                        </a:cubicBezTo>
                        <a:cubicBezTo>
                          <a:pt x="14" y="3298"/>
                          <a:pt x="1" y="4602"/>
                          <a:pt x="1800" y="5195"/>
                        </a:cubicBezTo>
                        <a:cubicBezTo>
                          <a:pt x="2015" y="5267"/>
                          <a:pt x="2575" y="5397"/>
                          <a:pt x="2803" y="5397"/>
                        </a:cubicBezTo>
                        <a:cubicBezTo>
                          <a:pt x="2829" y="5397"/>
                          <a:pt x="2856" y="5391"/>
                          <a:pt x="2882" y="5391"/>
                        </a:cubicBezTo>
                        <a:cubicBezTo>
                          <a:pt x="3045" y="5391"/>
                          <a:pt x="3201" y="5371"/>
                          <a:pt x="3351" y="5319"/>
                        </a:cubicBezTo>
                        <a:cubicBezTo>
                          <a:pt x="3670" y="5221"/>
                          <a:pt x="4048" y="4947"/>
                          <a:pt x="4068" y="4191"/>
                        </a:cubicBezTo>
                        <a:cubicBezTo>
                          <a:pt x="4074" y="3963"/>
                          <a:pt x="4081" y="3670"/>
                          <a:pt x="4068" y="3383"/>
                        </a:cubicBezTo>
                        <a:cubicBezTo>
                          <a:pt x="4094" y="3096"/>
                          <a:pt x="3950" y="2471"/>
                          <a:pt x="3859" y="2288"/>
                        </a:cubicBezTo>
                        <a:cubicBezTo>
                          <a:pt x="3788" y="2112"/>
                          <a:pt x="3677" y="1949"/>
                          <a:pt x="3533" y="1812"/>
                        </a:cubicBezTo>
                        <a:cubicBezTo>
                          <a:pt x="3279" y="1571"/>
                          <a:pt x="2940" y="1454"/>
                          <a:pt x="2497" y="1454"/>
                        </a:cubicBezTo>
                        <a:lnTo>
                          <a:pt x="2367" y="1454"/>
                        </a:lnTo>
                        <a:cubicBezTo>
                          <a:pt x="2334" y="1447"/>
                          <a:pt x="2302" y="1447"/>
                          <a:pt x="2275" y="1447"/>
                        </a:cubicBezTo>
                        <a:lnTo>
                          <a:pt x="2223" y="1447"/>
                        </a:lnTo>
                        <a:cubicBezTo>
                          <a:pt x="2126" y="1421"/>
                          <a:pt x="1865" y="1330"/>
                          <a:pt x="1884" y="1096"/>
                        </a:cubicBezTo>
                        <a:cubicBezTo>
                          <a:pt x="1904" y="867"/>
                          <a:pt x="2256" y="698"/>
                          <a:pt x="2367" y="646"/>
                        </a:cubicBezTo>
                        <a:lnTo>
                          <a:pt x="2549" y="568"/>
                        </a:lnTo>
                        <a:lnTo>
                          <a:pt x="2432" y="405"/>
                        </a:lnTo>
                        <a:lnTo>
                          <a:pt x="2217" y="92"/>
                        </a:lnTo>
                        <a:lnTo>
                          <a:pt x="2157" y="7"/>
                        </a:lnTo>
                        <a:close/>
                      </a:path>
                    </a:pathLst>
                  </a:custGeom>
                  <a:solidFill>
                    <a:srgbClr val="F2F4F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0144" name="Google Shape;10144;p64"/>
              <p:cNvSpPr/>
              <p:nvPr/>
            </p:nvSpPr>
            <p:spPr>
              <a:xfrm>
                <a:off x="1992394" y="1542757"/>
                <a:ext cx="406964" cy="325163"/>
              </a:xfrm>
              <a:custGeom>
                <a:avLst/>
                <a:gdLst/>
                <a:ahLst/>
                <a:cxnLst/>
                <a:rect l="l" t="t" r="r" b="b"/>
                <a:pathLst>
                  <a:path w="16119" h="12879" extrusionOk="0">
                    <a:moveTo>
                      <a:pt x="1011" y="8740"/>
                    </a:moveTo>
                    <a:cubicBezTo>
                      <a:pt x="1013" y="8829"/>
                      <a:pt x="1032" y="8962"/>
                      <a:pt x="1064" y="9126"/>
                    </a:cubicBezTo>
                    <a:lnTo>
                      <a:pt x="1064" y="9126"/>
                    </a:lnTo>
                    <a:cubicBezTo>
                      <a:pt x="1038" y="8982"/>
                      <a:pt x="1020" y="8852"/>
                      <a:pt x="1011" y="8740"/>
                    </a:cubicBezTo>
                    <a:close/>
                    <a:moveTo>
                      <a:pt x="8536" y="0"/>
                    </a:moveTo>
                    <a:cubicBezTo>
                      <a:pt x="7384" y="0"/>
                      <a:pt x="6105" y="274"/>
                      <a:pt x="4707" y="906"/>
                    </a:cubicBezTo>
                    <a:cubicBezTo>
                      <a:pt x="1" y="3031"/>
                      <a:pt x="1011" y="8740"/>
                      <a:pt x="1011" y="8740"/>
                    </a:cubicBezTo>
                    <a:cubicBezTo>
                      <a:pt x="953" y="6113"/>
                      <a:pt x="4048" y="3448"/>
                      <a:pt x="4048" y="3448"/>
                    </a:cubicBezTo>
                    <a:cubicBezTo>
                      <a:pt x="6232" y="4790"/>
                      <a:pt x="13544" y="6504"/>
                      <a:pt x="14216" y="6726"/>
                    </a:cubicBezTo>
                    <a:cubicBezTo>
                      <a:pt x="14559" y="6841"/>
                      <a:pt x="14775" y="11975"/>
                      <a:pt x="14754" y="12635"/>
                    </a:cubicBezTo>
                    <a:lnTo>
                      <a:pt x="14754" y="12635"/>
                    </a:lnTo>
                    <a:lnTo>
                      <a:pt x="15206" y="9548"/>
                    </a:lnTo>
                    <a:cubicBezTo>
                      <a:pt x="15206" y="9548"/>
                      <a:pt x="16119" y="6166"/>
                      <a:pt x="14444" y="3441"/>
                    </a:cubicBezTo>
                    <a:cubicBezTo>
                      <a:pt x="13263" y="1523"/>
                      <a:pt x="11255" y="0"/>
                      <a:pt x="8536" y="0"/>
                    </a:cubicBezTo>
                    <a:close/>
                    <a:moveTo>
                      <a:pt x="14754" y="12635"/>
                    </a:moveTo>
                    <a:lnTo>
                      <a:pt x="14744" y="12703"/>
                    </a:lnTo>
                    <a:cubicBezTo>
                      <a:pt x="14744" y="12704"/>
                      <a:pt x="14745" y="12705"/>
                      <a:pt x="14746" y="12705"/>
                    </a:cubicBezTo>
                    <a:cubicBezTo>
                      <a:pt x="14750" y="12705"/>
                      <a:pt x="14752" y="12681"/>
                      <a:pt x="14754" y="12635"/>
                    </a:cubicBezTo>
                    <a:close/>
                    <a:moveTo>
                      <a:pt x="1064" y="9126"/>
                    </a:moveTo>
                    <a:cubicBezTo>
                      <a:pt x="1293" y="10432"/>
                      <a:pt x="2113" y="12879"/>
                      <a:pt x="2113" y="12879"/>
                    </a:cubicBezTo>
                    <a:cubicBezTo>
                      <a:pt x="2113" y="12879"/>
                      <a:pt x="1283" y="10256"/>
                      <a:pt x="1064" y="9126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145" name="Google Shape;10145;p64"/>
          <p:cNvGrpSpPr/>
          <p:nvPr/>
        </p:nvGrpSpPr>
        <p:grpSpPr>
          <a:xfrm>
            <a:off x="2939074" y="1542757"/>
            <a:ext cx="557541" cy="1310345"/>
            <a:chOff x="2939074" y="1542757"/>
            <a:chExt cx="557541" cy="1310345"/>
          </a:xfrm>
        </p:grpSpPr>
        <p:sp>
          <p:nvSpPr>
            <p:cNvPr id="10146" name="Google Shape;10146;p64"/>
            <p:cNvSpPr/>
            <p:nvPr/>
          </p:nvSpPr>
          <p:spPr>
            <a:xfrm>
              <a:off x="2988761" y="2803693"/>
              <a:ext cx="457485" cy="49409"/>
            </a:xfrm>
            <a:custGeom>
              <a:avLst/>
              <a:gdLst/>
              <a:ahLst/>
              <a:cxnLst/>
              <a:rect l="l" t="t" r="r" b="b"/>
              <a:pathLst>
                <a:path w="18120" h="1957" extrusionOk="0">
                  <a:moveTo>
                    <a:pt x="9060" y="1"/>
                  </a:moveTo>
                  <a:cubicBezTo>
                    <a:pt x="4061" y="1"/>
                    <a:pt x="1" y="437"/>
                    <a:pt x="1" y="978"/>
                  </a:cubicBezTo>
                  <a:cubicBezTo>
                    <a:pt x="1" y="1519"/>
                    <a:pt x="4061" y="1956"/>
                    <a:pt x="9060" y="1956"/>
                  </a:cubicBezTo>
                  <a:cubicBezTo>
                    <a:pt x="14066" y="1956"/>
                    <a:pt x="18120" y="1519"/>
                    <a:pt x="18120" y="978"/>
                  </a:cubicBezTo>
                  <a:cubicBezTo>
                    <a:pt x="18120" y="437"/>
                    <a:pt x="14066" y="1"/>
                    <a:pt x="9060" y="1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147" name="Google Shape;10147;p64"/>
            <p:cNvGrpSpPr/>
            <p:nvPr/>
          </p:nvGrpSpPr>
          <p:grpSpPr>
            <a:xfrm>
              <a:off x="2939074" y="1542757"/>
              <a:ext cx="557541" cy="1277423"/>
              <a:chOff x="2939074" y="1542757"/>
              <a:chExt cx="557541" cy="1277423"/>
            </a:xfrm>
          </p:grpSpPr>
          <p:sp>
            <p:nvSpPr>
              <p:cNvPr id="10148" name="Google Shape;10148;p64"/>
              <p:cNvSpPr/>
              <p:nvPr/>
            </p:nvSpPr>
            <p:spPr>
              <a:xfrm>
                <a:off x="3032035" y="1674397"/>
                <a:ext cx="366821" cy="342104"/>
              </a:xfrm>
              <a:custGeom>
                <a:avLst/>
                <a:gdLst/>
                <a:ahLst/>
                <a:cxnLst/>
                <a:rect l="l" t="t" r="r" b="b"/>
                <a:pathLst>
                  <a:path w="14529" h="13550" extrusionOk="0">
                    <a:moveTo>
                      <a:pt x="2158" y="0"/>
                    </a:moveTo>
                    <a:cubicBezTo>
                      <a:pt x="966" y="0"/>
                      <a:pt x="1" y="958"/>
                      <a:pt x="1" y="2157"/>
                    </a:cubicBezTo>
                    <a:lnTo>
                      <a:pt x="1" y="11393"/>
                    </a:lnTo>
                    <a:cubicBezTo>
                      <a:pt x="1" y="12585"/>
                      <a:pt x="966" y="13550"/>
                      <a:pt x="2158" y="13550"/>
                    </a:cubicBezTo>
                    <a:lnTo>
                      <a:pt x="12378" y="13550"/>
                    </a:lnTo>
                    <a:cubicBezTo>
                      <a:pt x="13571" y="13550"/>
                      <a:pt x="14529" y="12585"/>
                      <a:pt x="14529" y="11393"/>
                    </a:cubicBezTo>
                    <a:lnTo>
                      <a:pt x="14529" y="2157"/>
                    </a:lnTo>
                    <a:cubicBezTo>
                      <a:pt x="14529" y="958"/>
                      <a:pt x="13571" y="0"/>
                      <a:pt x="12378" y="0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149" name="Google Shape;10149;p64"/>
              <p:cNvGrpSpPr/>
              <p:nvPr/>
            </p:nvGrpSpPr>
            <p:grpSpPr>
              <a:xfrm>
                <a:off x="2939074" y="1547529"/>
                <a:ext cx="557541" cy="1272651"/>
                <a:chOff x="2939074" y="1547529"/>
                <a:chExt cx="557541" cy="1272651"/>
              </a:xfrm>
            </p:grpSpPr>
            <p:sp>
              <p:nvSpPr>
                <p:cNvPr id="10150" name="Google Shape;10150;p64"/>
                <p:cNvSpPr/>
                <p:nvPr/>
              </p:nvSpPr>
              <p:spPr>
                <a:xfrm>
                  <a:off x="2939074" y="1547529"/>
                  <a:ext cx="557541" cy="1272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83" h="50407" extrusionOk="0">
                      <a:moveTo>
                        <a:pt x="11035" y="0"/>
                      </a:moveTo>
                      <a:cubicBezTo>
                        <a:pt x="7053" y="0"/>
                        <a:pt x="3833" y="3226"/>
                        <a:pt x="3833" y="7202"/>
                      </a:cubicBezTo>
                      <a:lnTo>
                        <a:pt x="3833" y="7208"/>
                      </a:lnTo>
                      <a:cubicBezTo>
                        <a:pt x="3807" y="7208"/>
                        <a:pt x="3787" y="7202"/>
                        <a:pt x="3768" y="7202"/>
                      </a:cubicBezTo>
                      <a:cubicBezTo>
                        <a:pt x="3764" y="7202"/>
                        <a:pt x="3761" y="7202"/>
                        <a:pt x="3757" y="7202"/>
                      </a:cubicBezTo>
                      <a:cubicBezTo>
                        <a:pt x="3091" y="7202"/>
                        <a:pt x="2589" y="7811"/>
                        <a:pt x="2718" y="8466"/>
                      </a:cubicBezTo>
                      <a:cubicBezTo>
                        <a:pt x="2815" y="8983"/>
                        <a:pt x="3269" y="9322"/>
                        <a:pt x="3759" y="9322"/>
                      </a:cubicBezTo>
                      <a:cubicBezTo>
                        <a:pt x="3894" y="9322"/>
                        <a:pt x="4032" y="9297"/>
                        <a:pt x="4165" y="9242"/>
                      </a:cubicBezTo>
                      <a:cubicBezTo>
                        <a:pt x="4921" y="11543"/>
                        <a:pt x="6896" y="13367"/>
                        <a:pt x="9073" y="14078"/>
                      </a:cubicBezTo>
                      <a:lnTo>
                        <a:pt x="9073" y="16124"/>
                      </a:lnTo>
                      <a:lnTo>
                        <a:pt x="6864" y="16124"/>
                      </a:lnTo>
                      <a:cubicBezTo>
                        <a:pt x="6864" y="16124"/>
                        <a:pt x="6857" y="16170"/>
                        <a:pt x="6837" y="16183"/>
                      </a:cubicBezTo>
                      <a:cubicBezTo>
                        <a:pt x="6257" y="16183"/>
                        <a:pt x="5743" y="16561"/>
                        <a:pt x="5560" y="17109"/>
                      </a:cubicBezTo>
                      <a:lnTo>
                        <a:pt x="235" y="32861"/>
                      </a:lnTo>
                      <a:cubicBezTo>
                        <a:pt x="1" y="33559"/>
                        <a:pt x="372" y="34308"/>
                        <a:pt x="1069" y="34543"/>
                      </a:cubicBezTo>
                      <a:cubicBezTo>
                        <a:pt x="1208" y="34588"/>
                        <a:pt x="1350" y="34610"/>
                        <a:pt x="1489" y="34610"/>
                      </a:cubicBezTo>
                      <a:cubicBezTo>
                        <a:pt x="2047" y="34610"/>
                        <a:pt x="2568" y="34261"/>
                        <a:pt x="2751" y="33702"/>
                      </a:cubicBezTo>
                      <a:lnTo>
                        <a:pt x="2927" y="33187"/>
                      </a:lnTo>
                      <a:lnTo>
                        <a:pt x="3507" y="33428"/>
                      </a:lnTo>
                      <a:cubicBezTo>
                        <a:pt x="3507" y="33428"/>
                        <a:pt x="4015" y="32412"/>
                        <a:pt x="3468" y="31577"/>
                      </a:cubicBezTo>
                      <a:lnTo>
                        <a:pt x="6733" y="21918"/>
                      </a:lnTo>
                      <a:lnTo>
                        <a:pt x="6733" y="21918"/>
                      </a:lnTo>
                      <a:cubicBezTo>
                        <a:pt x="6733" y="27699"/>
                        <a:pt x="5951" y="29166"/>
                        <a:pt x="5951" y="32360"/>
                      </a:cubicBezTo>
                      <a:cubicBezTo>
                        <a:pt x="5951" y="35560"/>
                        <a:pt x="7861" y="48490"/>
                        <a:pt x="7861" y="48490"/>
                      </a:cubicBezTo>
                      <a:lnTo>
                        <a:pt x="5554" y="50407"/>
                      </a:lnTo>
                      <a:lnTo>
                        <a:pt x="10018" y="50407"/>
                      </a:lnTo>
                      <a:lnTo>
                        <a:pt x="10761" y="31630"/>
                      </a:lnTo>
                      <a:lnTo>
                        <a:pt x="11146" y="31630"/>
                      </a:lnTo>
                      <a:lnTo>
                        <a:pt x="11889" y="50407"/>
                      </a:lnTo>
                      <a:lnTo>
                        <a:pt x="16353" y="50407"/>
                      </a:lnTo>
                      <a:lnTo>
                        <a:pt x="14046" y="48497"/>
                      </a:lnTo>
                      <a:cubicBezTo>
                        <a:pt x="14046" y="48497"/>
                        <a:pt x="15949" y="34171"/>
                        <a:pt x="15949" y="31590"/>
                      </a:cubicBezTo>
                      <a:cubicBezTo>
                        <a:pt x="15949" y="29003"/>
                        <a:pt x="15291" y="27680"/>
                        <a:pt x="15291" y="21821"/>
                      </a:cubicBezTo>
                      <a:lnTo>
                        <a:pt x="15291" y="21821"/>
                      </a:lnTo>
                      <a:lnTo>
                        <a:pt x="18595" y="31584"/>
                      </a:lnTo>
                      <a:cubicBezTo>
                        <a:pt x="18048" y="32418"/>
                        <a:pt x="18556" y="33435"/>
                        <a:pt x="18556" y="33435"/>
                      </a:cubicBezTo>
                      <a:lnTo>
                        <a:pt x="19136" y="33187"/>
                      </a:lnTo>
                      <a:lnTo>
                        <a:pt x="19306" y="33709"/>
                      </a:lnTo>
                      <a:cubicBezTo>
                        <a:pt x="19484" y="34280"/>
                        <a:pt x="20013" y="34650"/>
                        <a:pt x="20579" y="34650"/>
                      </a:cubicBezTo>
                      <a:cubicBezTo>
                        <a:pt x="20717" y="34650"/>
                        <a:pt x="20856" y="34628"/>
                        <a:pt x="20994" y="34582"/>
                      </a:cubicBezTo>
                      <a:cubicBezTo>
                        <a:pt x="21704" y="34347"/>
                        <a:pt x="22082" y="33578"/>
                        <a:pt x="21828" y="32874"/>
                      </a:cubicBezTo>
                      <a:lnTo>
                        <a:pt x="21828" y="32868"/>
                      </a:lnTo>
                      <a:lnTo>
                        <a:pt x="16503" y="17128"/>
                      </a:lnTo>
                      <a:cubicBezTo>
                        <a:pt x="16334" y="16613"/>
                        <a:pt x="15877" y="16242"/>
                        <a:pt x="15336" y="16190"/>
                      </a:cubicBezTo>
                      <a:cubicBezTo>
                        <a:pt x="15323" y="16170"/>
                        <a:pt x="15310" y="16150"/>
                        <a:pt x="15304" y="16131"/>
                      </a:cubicBezTo>
                      <a:lnTo>
                        <a:pt x="12827" y="16131"/>
                      </a:lnTo>
                      <a:lnTo>
                        <a:pt x="12827" y="14130"/>
                      </a:lnTo>
                      <a:cubicBezTo>
                        <a:pt x="15050" y="13459"/>
                        <a:pt x="17096" y="11621"/>
                        <a:pt x="17885" y="9281"/>
                      </a:cubicBezTo>
                      <a:cubicBezTo>
                        <a:pt x="17969" y="9301"/>
                        <a:pt x="18054" y="9314"/>
                        <a:pt x="18139" y="9314"/>
                      </a:cubicBezTo>
                      <a:cubicBezTo>
                        <a:pt x="18706" y="9314"/>
                        <a:pt x="19169" y="8870"/>
                        <a:pt x="19195" y="8310"/>
                      </a:cubicBezTo>
                      <a:cubicBezTo>
                        <a:pt x="19214" y="7743"/>
                        <a:pt x="18797" y="7261"/>
                        <a:pt x="18230" y="7208"/>
                      </a:cubicBezTo>
                      <a:lnTo>
                        <a:pt x="18230" y="7202"/>
                      </a:lnTo>
                      <a:cubicBezTo>
                        <a:pt x="18230" y="3226"/>
                        <a:pt x="15011" y="0"/>
                        <a:pt x="11035" y="0"/>
                      </a:cubicBezTo>
                      <a:close/>
                    </a:path>
                  </a:pathLst>
                </a:custGeom>
                <a:solidFill>
                  <a:srgbClr val="F2F4F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151" name="Google Shape;10151;p64"/>
                <p:cNvGrpSpPr/>
                <p:nvPr/>
              </p:nvGrpSpPr>
              <p:grpSpPr>
                <a:xfrm>
                  <a:off x="2977425" y="1655184"/>
                  <a:ext cx="476218" cy="1085365"/>
                  <a:chOff x="2977425" y="1655184"/>
                  <a:chExt cx="476218" cy="1085365"/>
                </a:xfrm>
              </p:grpSpPr>
              <p:sp>
                <p:nvSpPr>
                  <p:cNvPr id="10152" name="Google Shape;10152;p64"/>
                  <p:cNvSpPr/>
                  <p:nvPr/>
                </p:nvSpPr>
                <p:spPr>
                  <a:xfrm>
                    <a:off x="2977425" y="2207549"/>
                    <a:ext cx="65871" cy="1151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09" h="4562" extrusionOk="0">
                        <a:moveTo>
                          <a:pt x="2183" y="0"/>
                        </a:moveTo>
                        <a:cubicBezTo>
                          <a:pt x="2148" y="0"/>
                          <a:pt x="2111" y="6"/>
                          <a:pt x="2073" y="19"/>
                        </a:cubicBezTo>
                        <a:cubicBezTo>
                          <a:pt x="430" y="573"/>
                          <a:pt x="0" y="3030"/>
                          <a:pt x="72" y="4510"/>
                        </a:cubicBezTo>
                        <a:cubicBezTo>
                          <a:pt x="76" y="4542"/>
                          <a:pt x="102" y="4562"/>
                          <a:pt x="127" y="4562"/>
                        </a:cubicBezTo>
                        <a:cubicBezTo>
                          <a:pt x="144" y="4562"/>
                          <a:pt x="159" y="4554"/>
                          <a:pt x="170" y="4536"/>
                        </a:cubicBezTo>
                        <a:cubicBezTo>
                          <a:pt x="515" y="3923"/>
                          <a:pt x="730" y="3272"/>
                          <a:pt x="984" y="2613"/>
                        </a:cubicBezTo>
                        <a:cubicBezTo>
                          <a:pt x="1317" y="1746"/>
                          <a:pt x="1799" y="1251"/>
                          <a:pt x="2412" y="593"/>
                        </a:cubicBezTo>
                        <a:cubicBezTo>
                          <a:pt x="2608" y="379"/>
                          <a:pt x="2461" y="0"/>
                          <a:pt x="2183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53" name="Google Shape;10153;p64"/>
                  <p:cNvSpPr/>
                  <p:nvPr/>
                </p:nvSpPr>
                <p:spPr>
                  <a:xfrm>
                    <a:off x="3000198" y="2248172"/>
                    <a:ext cx="38124" cy="63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0" h="2512" extrusionOk="0">
                        <a:moveTo>
                          <a:pt x="1257" y="1"/>
                        </a:moveTo>
                        <a:cubicBezTo>
                          <a:pt x="1226" y="1"/>
                          <a:pt x="1194" y="11"/>
                          <a:pt x="1164" y="33"/>
                        </a:cubicBezTo>
                        <a:cubicBezTo>
                          <a:pt x="845" y="274"/>
                          <a:pt x="695" y="633"/>
                          <a:pt x="545" y="985"/>
                        </a:cubicBezTo>
                        <a:cubicBezTo>
                          <a:pt x="356" y="1408"/>
                          <a:pt x="187" y="1845"/>
                          <a:pt x="37" y="2288"/>
                        </a:cubicBezTo>
                        <a:cubicBezTo>
                          <a:pt x="1" y="2396"/>
                          <a:pt x="102" y="2512"/>
                          <a:pt x="207" y="2512"/>
                        </a:cubicBezTo>
                        <a:cubicBezTo>
                          <a:pt x="236" y="2512"/>
                          <a:pt x="264" y="2503"/>
                          <a:pt x="291" y="2484"/>
                        </a:cubicBezTo>
                        <a:cubicBezTo>
                          <a:pt x="643" y="2230"/>
                          <a:pt x="923" y="1884"/>
                          <a:pt x="1106" y="1487"/>
                        </a:cubicBezTo>
                        <a:cubicBezTo>
                          <a:pt x="1288" y="1096"/>
                          <a:pt x="1510" y="652"/>
                          <a:pt x="1464" y="209"/>
                        </a:cubicBezTo>
                        <a:cubicBezTo>
                          <a:pt x="1454" y="109"/>
                          <a:pt x="1359" y="1"/>
                          <a:pt x="1257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54" name="Google Shape;10154;p64"/>
                  <p:cNvSpPr/>
                  <p:nvPr/>
                </p:nvSpPr>
                <p:spPr>
                  <a:xfrm>
                    <a:off x="3035772" y="2078231"/>
                    <a:ext cx="68698" cy="1025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21" h="4063" extrusionOk="0">
                        <a:moveTo>
                          <a:pt x="1730" y="0"/>
                        </a:moveTo>
                        <a:cubicBezTo>
                          <a:pt x="1354" y="0"/>
                          <a:pt x="1057" y="265"/>
                          <a:pt x="915" y="625"/>
                        </a:cubicBezTo>
                        <a:cubicBezTo>
                          <a:pt x="557" y="1524"/>
                          <a:pt x="146" y="2554"/>
                          <a:pt x="35" y="3512"/>
                        </a:cubicBezTo>
                        <a:cubicBezTo>
                          <a:pt x="1" y="3825"/>
                          <a:pt x="314" y="4062"/>
                          <a:pt x="609" y="4062"/>
                        </a:cubicBezTo>
                        <a:cubicBezTo>
                          <a:pt x="702" y="4062"/>
                          <a:pt x="792" y="4039"/>
                          <a:pt x="870" y="3988"/>
                        </a:cubicBezTo>
                        <a:cubicBezTo>
                          <a:pt x="1802" y="3362"/>
                          <a:pt x="2173" y="2085"/>
                          <a:pt x="2551" y="1081"/>
                        </a:cubicBezTo>
                        <a:cubicBezTo>
                          <a:pt x="2721" y="644"/>
                          <a:pt x="2375" y="149"/>
                          <a:pt x="1958" y="32"/>
                        </a:cubicBezTo>
                        <a:cubicBezTo>
                          <a:pt x="1880" y="10"/>
                          <a:pt x="1804" y="0"/>
                          <a:pt x="1730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55" name="Google Shape;10155;p64"/>
                  <p:cNvSpPr/>
                  <p:nvPr/>
                </p:nvSpPr>
                <p:spPr>
                  <a:xfrm>
                    <a:off x="3082934" y="1960300"/>
                    <a:ext cx="73546" cy="791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13" h="3133" extrusionOk="0">
                        <a:moveTo>
                          <a:pt x="1955" y="1"/>
                        </a:moveTo>
                        <a:cubicBezTo>
                          <a:pt x="1392" y="1"/>
                          <a:pt x="788" y="419"/>
                          <a:pt x="494" y="864"/>
                        </a:cubicBezTo>
                        <a:cubicBezTo>
                          <a:pt x="266" y="1209"/>
                          <a:pt x="273" y="1535"/>
                          <a:pt x="181" y="1913"/>
                        </a:cubicBezTo>
                        <a:cubicBezTo>
                          <a:pt x="103" y="2259"/>
                          <a:pt x="51" y="2610"/>
                          <a:pt x="12" y="2962"/>
                        </a:cubicBezTo>
                        <a:cubicBezTo>
                          <a:pt x="0" y="3069"/>
                          <a:pt x="96" y="3133"/>
                          <a:pt x="191" y="3133"/>
                        </a:cubicBezTo>
                        <a:cubicBezTo>
                          <a:pt x="253" y="3133"/>
                          <a:pt x="314" y="3106"/>
                          <a:pt x="344" y="3047"/>
                        </a:cubicBezTo>
                        <a:cubicBezTo>
                          <a:pt x="468" y="2819"/>
                          <a:pt x="572" y="2578"/>
                          <a:pt x="683" y="2343"/>
                        </a:cubicBezTo>
                        <a:cubicBezTo>
                          <a:pt x="807" y="2102"/>
                          <a:pt x="983" y="1939"/>
                          <a:pt x="1153" y="1724"/>
                        </a:cubicBezTo>
                        <a:cubicBezTo>
                          <a:pt x="1276" y="1555"/>
                          <a:pt x="1446" y="1424"/>
                          <a:pt x="1628" y="1333"/>
                        </a:cubicBezTo>
                        <a:cubicBezTo>
                          <a:pt x="1948" y="1209"/>
                          <a:pt x="2261" y="1307"/>
                          <a:pt x="2573" y="1118"/>
                        </a:cubicBezTo>
                        <a:cubicBezTo>
                          <a:pt x="2860" y="949"/>
                          <a:pt x="2912" y="551"/>
                          <a:pt x="2678" y="310"/>
                        </a:cubicBezTo>
                        <a:cubicBezTo>
                          <a:pt x="2469" y="91"/>
                          <a:pt x="2216" y="1"/>
                          <a:pt x="1955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56" name="Google Shape;10156;p64"/>
                  <p:cNvSpPr/>
                  <p:nvPr/>
                </p:nvSpPr>
                <p:spPr>
                  <a:xfrm>
                    <a:off x="3114494" y="2001327"/>
                    <a:ext cx="113992" cy="974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15" h="3861" extrusionOk="0">
                        <a:moveTo>
                          <a:pt x="2398" y="0"/>
                        </a:moveTo>
                        <a:cubicBezTo>
                          <a:pt x="2353" y="0"/>
                          <a:pt x="2308" y="3"/>
                          <a:pt x="2262" y="8"/>
                        </a:cubicBezTo>
                        <a:cubicBezTo>
                          <a:pt x="1415" y="93"/>
                          <a:pt x="548" y="607"/>
                          <a:pt x="365" y="875"/>
                        </a:cubicBezTo>
                        <a:cubicBezTo>
                          <a:pt x="0" y="1409"/>
                          <a:pt x="131" y="2015"/>
                          <a:pt x="372" y="2569"/>
                        </a:cubicBezTo>
                        <a:cubicBezTo>
                          <a:pt x="714" y="3336"/>
                          <a:pt x="1496" y="3861"/>
                          <a:pt x="2279" y="3861"/>
                        </a:cubicBezTo>
                        <a:cubicBezTo>
                          <a:pt x="2675" y="3861"/>
                          <a:pt x="3070" y="3727"/>
                          <a:pt x="3409" y="3423"/>
                        </a:cubicBezTo>
                        <a:cubicBezTo>
                          <a:pt x="4514" y="2419"/>
                          <a:pt x="3802" y="0"/>
                          <a:pt x="2398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57" name="Google Shape;10157;p64"/>
                  <p:cNvSpPr/>
                  <p:nvPr/>
                </p:nvSpPr>
                <p:spPr>
                  <a:xfrm>
                    <a:off x="3164383" y="1962345"/>
                    <a:ext cx="34968" cy="27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85" h="1090" extrusionOk="0">
                        <a:moveTo>
                          <a:pt x="393" y="0"/>
                        </a:moveTo>
                        <a:cubicBezTo>
                          <a:pt x="192" y="0"/>
                          <a:pt x="0" y="200"/>
                          <a:pt x="51" y="405"/>
                        </a:cubicBezTo>
                        <a:cubicBezTo>
                          <a:pt x="19" y="522"/>
                          <a:pt x="12" y="639"/>
                          <a:pt x="12" y="757"/>
                        </a:cubicBezTo>
                        <a:cubicBezTo>
                          <a:pt x="12" y="887"/>
                          <a:pt x="103" y="1004"/>
                          <a:pt x="227" y="1037"/>
                        </a:cubicBezTo>
                        <a:cubicBezTo>
                          <a:pt x="475" y="1070"/>
                          <a:pt x="716" y="1083"/>
                          <a:pt x="964" y="1089"/>
                        </a:cubicBezTo>
                        <a:cubicBezTo>
                          <a:pt x="969" y="1089"/>
                          <a:pt x="974" y="1089"/>
                          <a:pt x="979" y="1089"/>
                        </a:cubicBezTo>
                        <a:cubicBezTo>
                          <a:pt x="1274" y="1089"/>
                          <a:pt x="1384" y="721"/>
                          <a:pt x="1198" y="522"/>
                        </a:cubicBezTo>
                        <a:cubicBezTo>
                          <a:pt x="1101" y="418"/>
                          <a:pt x="990" y="333"/>
                          <a:pt x="872" y="255"/>
                        </a:cubicBezTo>
                        <a:cubicBezTo>
                          <a:pt x="729" y="164"/>
                          <a:pt x="644" y="66"/>
                          <a:pt x="481" y="14"/>
                        </a:cubicBezTo>
                        <a:cubicBezTo>
                          <a:pt x="452" y="5"/>
                          <a:pt x="423" y="0"/>
                          <a:pt x="393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58" name="Google Shape;10158;p64"/>
                  <p:cNvSpPr/>
                  <p:nvPr/>
                </p:nvSpPr>
                <p:spPr>
                  <a:xfrm>
                    <a:off x="3180794" y="1922782"/>
                    <a:ext cx="36407" cy="56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42" h="2238" extrusionOk="0">
                        <a:moveTo>
                          <a:pt x="235" y="0"/>
                        </a:moveTo>
                        <a:cubicBezTo>
                          <a:pt x="220" y="0"/>
                          <a:pt x="204" y="11"/>
                          <a:pt x="196" y="30"/>
                        </a:cubicBezTo>
                        <a:lnTo>
                          <a:pt x="196" y="43"/>
                        </a:lnTo>
                        <a:cubicBezTo>
                          <a:pt x="14" y="140"/>
                          <a:pt x="1" y="401"/>
                          <a:pt x="177" y="512"/>
                        </a:cubicBezTo>
                        <a:cubicBezTo>
                          <a:pt x="222" y="1092"/>
                          <a:pt x="503" y="1626"/>
                          <a:pt x="835" y="2122"/>
                        </a:cubicBezTo>
                        <a:cubicBezTo>
                          <a:pt x="886" y="2197"/>
                          <a:pt x="978" y="2237"/>
                          <a:pt x="1066" y="2237"/>
                        </a:cubicBezTo>
                        <a:cubicBezTo>
                          <a:pt x="1169" y="2237"/>
                          <a:pt x="1267" y="2182"/>
                          <a:pt x="1291" y="2063"/>
                        </a:cubicBezTo>
                        <a:cubicBezTo>
                          <a:pt x="1441" y="1300"/>
                          <a:pt x="1246" y="277"/>
                          <a:pt x="385" y="23"/>
                        </a:cubicBezTo>
                        <a:cubicBezTo>
                          <a:pt x="362" y="15"/>
                          <a:pt x="337" y="12"/>
                          <a:pt x="313" y="12"/>
                        </a:cubicBezTo>
                        <a:cubicBezTo>
                          <a:pt x="295" y="12"/>
                          <a:pt x="278" y="14"/>
                          <a:pt x="262" y="17"/>
                        </a:cubicBezTo>
                        <a:cubicBezTo>
                          <a:pt x="256" y="6"/>
                          <a:pt x="246" y="0"/>
                          <a:pt x="235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59" name="Google Shape;10159;p64"/>
                  <p:cNvSpPr/>
                  <p:nvPr/>
                </p:nvSpPr>
                <p:spPr>
                  <a:xfrm>
                    <a:off x="3159131" y="2111002"/>
                    <a:ext cx="48526" cy="5009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22" h="1984" extrusionOk="0">
                        <a:moveTo>
                          <a:pt x="1410" y="0"/>
                        </a:moveTo>
                        <a:cubicBezTo>
                          <a:pt x="1343" y="0"/>
                          <a:pt x="1276" y="9"/>
                          <a:pt x="1211" y="24"/>
                        </a:cubicBezTo>
                        <a:cubicBezTo>
                          <a:pt x="1087" y="44"/>
                          <a:pt x="976" y="96"/>
                          <a:pt x="885" y="181"/>
                        </a:cubicBezTo>
                        <a:cubicBezTo>
                          <a:pt x="507" y="441"/>
                          <a:pt x="240" y="943"/>
                          <a:pt x="116" y="1341"/>
                        </a:cubicBezTo>
                        <a:cubicBezTo>
                          <a:pt x="1" y="1713"/>
                          <a:pt x="281" y="1984"/>
                          <a:pt x="637" y="1984"/>
                        </a:cubicBezTo>
                        <a:cubicBezTo>
                          <a:pt x="704" y="1984"/>
                          <a:pt x="775" y="1974"/>
                          <a:pt x="846" y="1953"/>
                        </a:cubicBezTo>
                        <a:cubicBezTo>
                          <a:pt x="1198" y="1842"/>
                          <a:pt x="1498" y="1816"/>
                          <a:pt x="1719" y="1517"/>
                        </a:cubicBezTo>
                        <a:cubicBezTo>
                          <a:pt x="1895" y="1262"/>
                          <a:pt x="1921" y="910"/>
                          <a:pt x="1921" y="611"/>
                        </a:cubicBezTo>
                        <a:cubicBezTo>
                          <a:pt x="1915" y="545"/>
                          <a:pt x="1908" y="487"/>
                          <a:pt x="1889" y="435"/>
                        </a:cubicBezTo>
                        <a:cubicBezTo>
                          <a:pt x="1915" y="252"/>
                          <a:pt x="1804" y="76"/>
                          <a:pt x="1628" y="31"/>
                        </a:cubicBezTo>
                        <a:cubicBezTo>
                          <a:pt x="1556" y="10"/>
                          <a:pt x="1483" y="0"/>
                          <a:pt x="1410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0" name="Google Shape;10160;p64"/>
                  <p:cNvSpPr/>
                  <p:nvPr/>
                </p:nvSpPr>
                <p:spPr>
                  <a:xfrm>
                    <a:off x="3159131" y="2164148"/>
                    <a:ext cx="48526" cy="501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22" h="1985" extrusionOk="0">
                        <a:moveTo>
                          <a:pt x="1410" y="1"/>
                        </a:moveTo>
                        <a:cubicBezTo>
                          <a:pt x="1343" y="1"/>
                          <a:pt x="1276" y="9"/>
                          <a:pt x="1211" y="24"/>
                        </a:cubicBezTo>
                        <a:cubicBezTo>
                          <a:pt x="1087" y="44"/>
                          <a:pt x="976" y="96"/>
                          <a:pt x="885" y="174"/>
                        </a:cubicBezTo>
                        <a:cubicBezTo>
                          <a:pt x="507" y="441"/>
                          <a:pt x="240" y="943"/>
                          <a:pt x="116" y="1341"/>
                        </a:cubicBezTo>
                        <a:cubicBezTo>
                          <a:pt x="1" y="1713"/>
                          <a:pt x="281" y="1984"/>
                          <a:pt x="637" y="1984"/>
                        </a:cubicBezTo>
                        <a:cubicBezTo>
                          <a:pt x="704" y="1984"/>
                          <a:pt x="775" y="1974"/>
                          <a:pt x="846" y="1953"/>
                        </a:cubicBezTo>
                        <a:cubicBezTo>
                          <a:pt x="1198" y="1843"/>
                          <a:pt x="1498" y="1817"/>
                          <a:pt x="1719" y="1517"/>
                        </a:cubicBezTo>
                        <a:cubicBezTo>
                          <a:pt x="1895" y="1263"/>
                          <a:pt x="1921" y="911"/>
                          <a:pt x="1921" y="611"/>
                        </a:cubicBezTo>
                        <a:cubicBezTo>
                          <a:pt x="1915" y="546"/>
                          <a:pt x="1908" y="487"/>
                          <a:pt x="1889" y="428"/>
                        </a:cubicBezTo>
                        <a:cubicBezTo>
                          <a:pt x="1915" y="252"/>
                          <a:pt x="1804" y="76"/>
                          <a:pt x="1628" y="31"/>
                        </a:cubicBezTo>
                        <a:cubicBezTo>
                          <a:pt x="1556" y="10"/>
                          <a:pt x="1483" y="1"/>
                          <a:pt x="1410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1" name="Google Shape;10161;p64"/>
                  <p:cNvSpPr/>
                  <p:nvPr/>
                </p:nvSpPr>
                <p:spPr>
                  <a:xfrm>
                    <a:off x="3159131" y="2217294"/>
                    <a:ext cx="48526" cy="501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22" h="1985" extrusionOk="0">
                        <a:moveTo>
                          <a:pt x="1410" y="1"/>
                        </a:moveTo>
                        <a:cubicBezTo>
                          <a:pt x="1343" y="1"/>
                          <a:pt x="1276" y="9"/>
                          <a:pt x="1211" y="24"/>
                        </a:cubicBezTo>
                        <a:cubicBezTo>
                          <a:pt x="1087" y="44"/>
                          <a:pt x="976" y="96"/>
                          <a:pt x="885" y="174"/>
                        </a:cubicBezTo>
                        <a:cubicBezTo>
                          <a:pt x="507" y="442"/>
                          <a:pt x="240" y="943"/>
                          <a:pt x="116" y="1341"/>
                        </a:cubicBezTo>
                        <a:cubicBezTo>
                          <a:pt x="1" y="1713"/>
                          <a:pt x="281" y="1984"/>
                          <a:pt x="637" y="1984"/>
                        </a:cubicBezTo>
                        <a:cubicBezTo>
                          <a:pt x="704" y="1984"/>
                          <a:pt x="775" y="1974"/>
                          <a:pt x="846" y="1954"/>
                        </a:cubicBezTo>
                        <a:cubicBezTo>
                          <a:pt x="1198" y="1843"/>
                          <a:pt x="1498" y="1817"/>
                          <a:pt x="1719" y="1517"/>
                        </a:cubicBezTo>
                        <a:cubicBezTo>
                          <a:pt x="1895" y="1263"/>
                          <a:pt x="1921" y="911"/>
                          <a:pt x="1921" y="611"/>
                        </a:cubicBezTo>
                        <a:cubicBezTo>
                          <a:pt x="1915" y="546"/>
                          <a:pt x="1908" y="487"/>
                          <a:pt x="1889" y="428"/>
                        </a:cubicBezTo>
                        <a:cubicBezTo>
                          <a:pt x="1915" y="253"/>
                          <a:pt x="1804" y="77"/>
                          <a:pt x="1628" y="31"/>
                        </a:cubicBezTo>
                        <a:cubicBezTo>
                          <a:pt x="1556" y="10"/>
                          <a:pt x="1483" y="1"/>
                          <a:pt x="1410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2" name="Google Shape;10162;p64"/>
                  <p:cNvSpPr/>
                  <p:nvPr/>
                </p:nvSpPr>
                <p:spPr>
                  <a:xfrm>
                    <a:off x="3121916" y="2111532"/>
                    <a:ext cx="31585" cy="427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51" h="1695" extrusionOk="0">
                        <a:moveTo>
                          <a:pt x="457" y="0"/>
                        </a:moveTo>
                        <a:cubicBezTo>
                          <a:pt x="228" y="0"/>
                          <a:pt x="1" y="197"/>
                          <a:pt x="52" y="505"/>
                        </a:cubicBezTo>
                        <a:cubicBezTo>
                          <a:pt x="110" y="883"/>
                          <a:pt x="202" y="1600"/>
                          <a:pt x="658" y="1685"/>
                        </a:cubicBezTo>
                        <a:cubicBezTo>
                          <a:pt x="692" y="1691"/>
                          <a:pt x="727" y="1694"/>
                          <a:pt x="762" y="1694"/>
                        </a:cubicBezTo>
                        <a:cubicBezTo>
                          <a:pt x="906" y="1694"/>
                          <a:pt x="1047" y="1637"/>
                          <a:pt x="1121" y="1496"/>
                        </a:cubicBezTo>
                        <a:cubicBezTo>
                          <a:pt x="1251" y="1248"/>
                          <a:pt x="1160" y="1020"/>
                          <a:pt x="1036" y="772"/>
                        </a:cubicBezTo>
                        <a:cubicBezTo>
                          <a:pt x="958" y="616"/>
                          <a:pt x="892" y="453"/>
                          <a:pt x="834" y="290"/>
                        </a:cubicBezTo>
                        <a:cubicBezTo>
                          <a:pt x="763" y="89"/>
                          <a:pt x="610" y="0"/>
                          <a:pt x="457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3" name="Google Shape;10163;p64"/>
                  <p:cNvSpPr/>
                  <p:nvPr/>
                </p:nvSpPr>
                <p:spPr>
                  <a:xfrm>
                    <a:off x="3118760" y="2152635"/>
                    <a:ext cx="30524" cy="458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09" h="1816" extrusionOk="0">
                        <a:moveTo>
                          <a:pt x="261" y="0"/>
                        </a:moveTo>
                        <a:cubicBezTo>
                          <a:pt x="136" y="0"/>
                          <a:pt x="1" y="101"/>
                          <a:pt x="1" y="239"/>
                        </a:cubicBezTo>
                        <a:cubicBezTo>
                          <a:pt x="1" y="728"/>
                          <a:pt x="53" y="1464"/>
                          <a:pt x="516" y="1751"/>
                        </a:cubicBezTo>
                        <a:cubicBezTo>
                          <a:pt x="586" y="1795"/>
                          <a:pt x="659" y="1815"/>
                          <a:pt x="729" y="1815"/>
                        </a:cubicBezTo>
                        <a:cubicBezTo>
                          <a:pt x="988" y="1815"/>
                          <a:pt x="1208" y="1546"/>
                          <a:pt x="1141" y="1269"/>
                        </a:cubicBezTo>
                        <a:cubicBezTo>
                          <a:pt x="1089" y="1047"/>
                          <a:pt x="913" y="904"/>
                          <a:pt x="796" y="715"/>
                        </a:cubicBezTo>
                        <a:cubicBezTo>
                          <a:pt x="659" y="526"/>
                          <a:pt x="542" y="330"/>
                          <a:pt x="444" y="122"/>
                        </a:cubicBezTo>
                        <a:cubicBezTo>
                          <a:pt x="407" y="36"/>
                          <a:pt x="336" y="0"/>
                          <a:pt x="261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4" name="Google Shape;10164;p64"/>
                  <p:cNvSpPr/>
                  <p:nvPr/>
                </p:nvSpPr>
                <p:spPr>
                  <a:xfrm>
                    <a:off x="3111186" y="2198561"/>
                    <a:ext cx="37543" cy="431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87" h="1711" extrusionOk="0">
                        <a:moveTo>
                          <a:pt x="275" y="0"/>
                        </a:moveTo>
                        <a:cubicBezTo>
                          <a:pt x="183" y="0"/>
                          <a:pt x="96" y="47"/>
                          <a:pt x="79" y="154"/>
                        </a:cubicBezTo>
                        <a:cubicBezTo>
                          <a:pt x="1" y="662"/>
                          <a:pt x="177" y="1073"/>
                          <a:pt x="477" y="1470"/>
                        </a:cubicBezTo>
                        <a:cubicBezTo>
                          <a:pt x="589" y="1614"/>
                          <a:pt x="744" y="1711"/>
                          <a:pt x="911" y="1711"/>
                        </a:cubicBezTo>
                        <a:cubicBezTo>
                          <a:pt x="986" y="1711"/>
                          <a:pt x="1064" y="1691"/>
                          <a:pt x="1142" y="1646"/>
                        </a:cubicBezTo>
                        <a:cubicBezTo>
                          <a:pt x="1389" y="1496"/>
                          <a:pt x="1487" y="1086"/>
                          <a:pt x="1239" y="884"/>
                        </a:cubicBezTo>
                        <a:cubicBezTo>
                          <a:pt x="952" y="662"/>
                          <a:pt x="698" y="395"/>
                          <a:pt x="490" y="102"/>
                        </a:cubicBezTo>
                        <a:cubicBezTo>
                          <a:pt x="444" y="37"/>
                          <a:pt x="357" y="0"/>
                          <a:pt x="275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5" name="Google Shape;10165;p64"/>
                  <p:cNvSpPr/>
                  <p:nvPr/>
                </p:nvSpPr>
                <p:spPr>
                  <a:xfrm>
                    <a:off x="3113812" y="2250924"/>
                    <a:ext cx="32620" cy="3602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92" h="1427" extrusionOk="0">
                        <a:moveTo>
                          <a:pt x="192" y="1"/>
                        </a:moveTo>
                        <a:cubicBezTo>
                          <a:pt x="85" y="1"/>
                          <a:pt x="0" y="118"/>
                          <a:pt x="21" y="231"/>
                        </a:cubicBezTo>
                        <a:cubicBezTo>
                          <a:pt x="27" y="276"/>
                          <a:pt x="1" y="380"/>
                          <a:pt x="1" y="446"/>
                        </a:cubicBezTo>
                        <a:cubicBezTo>
                          <a:pt x="14" y="563"/>
                          <a:pt x="40" y="680"/>
                          <a:pt x="86" y="791"/>
                        </a:cubicBezTo>
                        <a:cubicBezTo>
                          <a:pt x="125" y="895"/>
                          <a:pt x="171" y="993"/>
                          <a:pt x="223" y="1091"/>
                        </a:cubicBezTo>
                        <a:cubicBezTo>
                          <a:pt x="353" y="1312"/>
                          <a:pt x="516" y="1397"/>
                          <a:pt x="764" y="1423"/>
                        </a:cubicBezTo>
                        <a:cubicBezTo>
                          <a:pt x="778" y="1425"/>
                          <a:pt x="792" y="1426"/>
                          <a:pt x="807" y="1426"/>
                        </a:cubicBezTo>
                        <a:cubicBezTo>
                          <a:pt x="964" y="1426"/>
                          <a:pt x="1129" y="1301"/>
                          <a:pt x="1200" y="1176"/>
                        </a:cubicBezTo>
                        <a:cubicBezTo>
                          <a:pt x="1292" y="1013"/>
                          <a:pt x="1292" y="817"/>
                          <a:pt x="1200" y="661"/>
                        </a:cubicBezTo>
                        <a:cubicBezTo>
                          <a:pt x="1142" y="543"/>
                          <a:pt x="1044" y="452"/>
                          <a:pt x="920" y="400"/>
                        </a:cubicBezTo>
                        <a:cubicBezTo>
                          <a:pt x="881" y="380"/>
                          <a:pt x="842" y="361"/>
                          <a:pt x="809" y="335"/>
                        </a:cubicBezTo>
                        <a:cubicBezTo>
                          <a:pt x="809" y="335"/>
                          <a:pt x="743" y="288"/>
                          <a:pt x="740" y="288"/>
                        </a:cubicBezTo>
                        <a:lnTo>
                          <a:pt x="740" y="288"/>
                        </a:lnTo>
                        <a:cubicBezTo>
                          <a:pt x="740" y="288"/>
                          <a:pt x="740" y="288"/>
                          <a:pt x="740" y="288"/>
                        </a:cubicBezTo>
                        <a:lnTo>
                          <a:pt x="740" y="288"/>
                        </a:lnTo>
                        <a:cubicBezTo>
                          <a:pt x="666" y="228"/>
                          <a:pt x="582" y="168"/>
                          <a:pt x="503" y="120"/>
                        </a:cubicBezTo>
                        <a:cubicBezTo>
                          <a:pt x="431" y="81"/>
                          <a:pt x="347" y="68"/>
                          <a:pt x="281" y="28"/>
                        </a:cubicBezTo>
                        <a:cubicBezTo>
                          <a:pt x="251" y="9"/>
                          <a:pt x="221" y="1"/>
                          <a:pt x="19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6" name="Google Shape;10166;p64"/>
                  <p:cNvSpPr/>
                  <p:nvPr/>
                </p:nvSpPr>
                <p:spPr>
                  <a:xfrm>
                    <a:off x="3179152" y="2275717"/>
                    <a:ext cx="75717" cy="613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99" h="2431" extrusionOk="0">
                        <a:moveTo>
                          <a:pt x="1501" y="0"/>
                        </a:moveTo>
                        <a:cubicBezTo>
                          <a:pt x="1115" y="0"/>
                          <a:pt x="732" y="77"/>
                          <a:pt x="372" y="259"/>
                        </a:cubicBezTo>
                        <a:cubicBezTo>
                          <a:pt x="66" y="415"/>
                          <a:pt x="1" y="735"/>
                          <a:pt x="85" y="1015"/>
                        </a:cubicBezTo>
                        <a:cubicBezTo>
                          <a:pt x="170" y="1673"/>
                          <a:pt x="561" y="2286"/>
                          <a:pt x="1265" y="2410"/>
                        </a:cubicBezTo>
                        <a:cubicBezTo>
                          <a:pt x="1347" y="2424"/>
                          <a:pt x="1426" y="2430"/>
                          <a:pt x="1502" y="2430"/>
                        </a:cubicBezTo>
                        <a:cubicBezTo>
                          <a:pt x="2309" y="2430"/>
                          <a:pt x="2785" y="1674"/>
                          <a:pt x="2934" y="917"/>
                        </a:cubicBezTo>
                        <a:cubicBezTo>
                          <a:pt x="2999" y="578"/>
                          <a:pt x="2842" y="259"/>
                          <a:pt x="2503" y="154"/>
                        </a:cubicBezTo>
                        <a:cubicBezTo>
                          <a:pt x="2174" y="58"/>
                          <a:pt x="1836" y="0"/>
                          <a:pt x="1501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7" name="Google Shape;10167;p64"/>
                  <p:cNvSpPr/>
                  <p:nvPr/>
                </p:nvSpPr>
                <p:spPr>
                  <a:xfrm>
                    <a:off x="3103460" y="2303136"/>
                    <a:ext cx="46632" cy="1101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47" h="4363" extrusionOk="0">
                        <a:moveTo>
                          <a:pt x="988" y="0"/>
                        </a:moveTo>
                        <a:cubicBezTo>
                          <a:pt x="718" y="0"/>
                          <a:pt x="455" y="139"/>
                          <a:pt x="366" y="470"/>
                        </a:cubicBezTo>
                        <a:cubicBezTo>
                          <a:pt x="40" y="1669"/>
                          <a:pt x="1" y="3103"/>
                          <a:pt x="483" y="4269"/>
                        </a:cubicBezTo>
                        <a:cubicBezTo>
                          <a:pt x="499" y="4331"/>
                          <a:pt x="551" y="4362"/>
                          <a:pt x="603" y="4362"/>
                        </a:cubicBezTo>
                        <a:cubicBezTo>
                          <a:pt x="656" y="4362"/>
                          <a:pt x="708" y="4331"/>
                          <a:pt x="724" y="4269"/>
                        </a:cubicBezTo>
                        <a:cubicBezTo>
                          <a:pt x="1180" y="3175"/>
                          <a:pt x="1219" y="1936"/>
                          <a:pt x="1656" y="822"/>
                        </a:cubicBezTo>
                        <a:cubicBezTo>
                          <a:pt x="1847" y="341"/>
                          <a:pt x="1410" y="0"/>
                          <a:pt x="988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8" name="Google Shape;10168;p64"/>
                  <p:cNvSpPr/>
                  <p:nvPr/>
                </p:nvSpPr>
                <p:spPr>
                  <a:xfrm>
                    <a:off x="3101314" y="2420915"/>
                    <a:ext cx="51985" cy="1383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59" h="5479" extrusionOk="0">
                        <a:moveTo>
                          <a:pt x="1418" y="0"/>
                        </a:moveTo>
                        <a:cubicBezTo>
                          <a:pt x="1242" y="0"/>
                          <a:pt x="1060" y="81"/>
                          <a:pt x="933" y="263"/>
                        </a:cubicBezTo>
                        <a:cubicBezTo>
                          <a:pt x="33" y="1540"/>
                          <a:pt x="1" y="3997"/>
                          <a:pt x="861" y="5307"/>
                        </a:cubicBezTo>
                        <a:cubicBezTo>
                          <a:pt x="933" y="5418"/>
                          <a:pt x="1067" y="5478"/>
                          <a:pt x="1197" y="5478"/>
                        </a:cubicBezTo>
                        <a:cubicBezTo>
                          <a:pt x="1349" y="5478"/>
                          <a:pt x="1494" y="5396"/>
                          <a:pt x="1526" y="5216"/>
                        </a:cubicBezTo>
                        <a:cubicBezTo>
                          <a:pt x="1656" y="4525"/>
                          <a:pt x="1526" y="3821"/>
                          <a:pt x="1513" y="3117"/>
                        </a:cubicBezTo>
                        <a:cubicBezTo>
                          <a:pt x="1487" y="2257"/>
                          <a:pt x="1793" y="1521"/>
                          <a:pt x="1969" y="699"/>
                        </a:cubicBezTo>
                        <a:cubicBezTo>
                          <a:pt x="2058" y="279"/>
                          <a:pt x="1747" y="0"/>
                          <a:pt x="1418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69" name="Google Shape;10169;p64"/>
                  <p:cNvSpPr/>
                  <p:nvPr/>
                </p:nvSpPr>
                <p:spPr>
                  <a:xfrm>
                    <a:off x="3153577" y="2340073"/>
                    <a:ext cx="54080" cy="1954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42" h="7740" extrusionOk="0">
                        <a:moveTo>
                          <a:pt x="1063" y="1"/>
                        </a:moveTo>
                        <a:cubicBezTo>
                          <a:pt x="652" y="1"/>
                          <a:pt x="241" y="271"/>
                          <a:pt x="225" y="812"/>
                        </a:cubicBezTo>
                        <a:cubicBezTo>
                          <a:pt x="166" y="3009"/>
                          <a:pt x="238" y="5153"/>
                          <a:pt x="23" y="7343"/>
                        </a:cubicBezTo>
                        <a:cubicBezTo>
                          <a:pt x="1" y="7567"/>
                          <a:pt x="226" y="7739"/>
                          <a:pt x="436" y="7739"/>
                        </a:cubicBezTo>
                        <a:cubicBezTo>
                          <a:pt x="531" y="7739"/>
                          <a:pt x="623" y="7704"/>
                          <a:pt x="688" y="7623"/>
                        </a:cubicBezTo>
                        <a:cubicBezTo>
                          <a:pt x="2141" y="5818"/>
                          <a:pt x="1978" y="3002"/>
                          <a:pt x="1907" y="812"/>
                        </a:cubicBezTo>
                        <a:cubicBezTo>
                          <a:pt x="1887" y="271"/>
                          <a:pt x="1475" y="1"/>
                          <a:pt x="1063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0" name="Google Shape;10170;p64"/>
                  <p:cNvSpPr/>
                  <p:nvPr/>
                </p:nvSpPr>
                <p:spPr>
                  <a:xfrm>
                    <a:off x="3124037" y="2604843"/>
                    <a:ext cx="42138" cy="12734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9" h="5044" extrusionOk="0">
                        <a:moveTo>
                          <a:pt x="786" y="1"/>
                        </a:moveTo>
                        <a:cubicBezTo>
                          <a:pt x="627" y="1"/>
                          <a:pt x="463" y="80"/>
                          <a:pt x="372" y="219"/>
                        </a:cubicBezTo>
                        <a:cubicBezTo>
                          <a:pt x="0" y="805"/>
                          <a:pt x="228" y="1679"/>
                          <a:pt x="320" y="2324"/>
                        </a:cubicBezTo>
                        <a:cubicBezTo>
                          <a:pt x="443" y="3171"/>
                          <a:pt x="567" y="4253"/>
                          <a:pt x="1089" y="4950"/>
                        </a:cubicBezTo>
                        <a:cubicBezTo>
                          <a:pt x="1131" y="5011"/>
                          <a:pt x="1198" y="5043"/>
                          <a:pt x="1263" y="5043"/>
                        </a:cubicBezTo>
                        <a:cubicBezTo>
                          <a:pt x="1338" y="5043"/>
                          <a:pt x="1410" y="4999"/>
                          <a:pt x="1434" y="4905"/>
                        </a:cubicBezTo>
                        <a:cubicBezTo>
                          <a:pt x="1669" y="4155"/>
                          <a:pt x="1473" y="3223"/>
                          <a:pt x="1395" y="2454"/>
                        </a:cubicBezTo>
                        <a:cubicBezTo>
                          <a:pt x="1323" y="1750"/>
                          <a:pt x="1486" y="857"/>
                          <a:pt x="1154" y="219"/>
                        </a:cubicBezTo>
                        <a:cubicBezTo>
                          <a:pt x="1076" y="68"/>
                          <a:pt x="933" y="1"/>
                          <a:pt x="786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1" name="Google Shape;10171;p64"/>
                  <p:cNvSpPr/>
                  <p:nvPr/>
                </p:nvSpPr>
                <p:spPr>
                  <a:xfrm>
                    <a:off x="3156682" y="2559398"/>
                    <a:ext cx="40446" cy="18115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02" h="7175" extrusionOk="0">
                        <a:moveTo>
                          <a:pt x="526" y="1"/>
                        </a:moveTo>
                        <a:cubicBezTo>
                          <a:pt x="257" y="1"/>
                          <a:pt x="1" y="269"/>
                          <a:pt x="17" y="533"/>
                        </a:cubicBezTo>
                        <a:cubicBezTo>
                          <a:pt x="24" y="728"/>
                          <a:pt x="43" y="911"/>
                          <a:pt x="193" y="1054"/>
                        </a:cubicBezTo>
                        <a:cubicBezTo>
                          <a:pt x="343" y="1204"/>
                          <a:pt x="369" y="1380"/>
                          <a:pt x="428" y="1628"/>
                        </a:cubicBezTo>
                        <a:cubicBezTo>
                          <a:pt x="597" y="2292"/>
                          <a:pt x="591" y="3009"/>
                          <a:pt x="584" y="3694"/>
                        </a:cubicBezTo>
                        <a:cubicBezTo>
                          <a:pt x="578" y="4339"/>
                          <a:pt x="552" y="4991"/>
                          <a:pt x="519" y="5636"/>
                        </a:cubicBezTo>
                        <a:cubicBezTo>
                          <a:pt x="493" y="6112"/>
                          <a:pt x="363" y="6692"/>
                          <a:pt x="597" y="7122"/>
                        </a:cubicBezTo>
                        <a:cubicBezTo>
                          <a:pt x="620" y="7156"/>
                          <a:pt x="657" y="7174"/>
                          <a:pt x="695" y="7174"/>
                        </a:cubicBezTo>
                        <a:cubicBezTo>
                          <a:pt x="723" y="7174"/>
                          <a:pt x="751" y="7164"/>
                          <a:pt x="773" y="7141"/>
                        </a:cubicBezTo>
                        <a:cubicBezTo>
                          <a:pt x="1119" y="6855"/>
                          <a:pt x="1164" y="6353"/>
                          <a:pt x="1262" y="5942"/>
                        </a:cubicBezTo>
                        <a:cubicBezTo>
                          <a:pt x="1419" y="5277"/>
                          <a:pt x="1484" y="4587"/>
                          <a:pt x="1549" y="3915"/>
                        </a:cubicBezTo>
                        <a:cubicBezTo>
                          <a:pt x="1601" y="3283"/>
                          <a:pt x="1588" y="2657"/>
                          <a:pt x="1529" y="2025"/>
                        </a:cubicBezTo>
                        <a:cubicBezTo>
                          <a:pt x="1484" y="1576"/>
                          <a:pt x="1217" y="982"/>
                          <a:pt x="1204" y="637"/>
                        </a:cubicBezTo>
                        <a:cubicBezTo>
                          <a:pt x="1184" y="350"/>
                          <a:pt x="1028" y="174"/>
                          <a:pt x="767" y="70"/>
                        </a:cubicBezTo>
                        <a:lnTo>
                          <a:pt x="676" y="31"/>
                        </a:lnTo>
                        <a:cubicBezTo>
                          <a:pt x="626" y="10"/>
                          <a:pt x="576" y="1"/>
                          <a:pt x="526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2" name="Google Shape;10172;p64"/>
                  <p:cNvSpPr/>
                  <p:nvPr/>
                </p:nvSpPr>
                <p:spPr>
                  <a:xfrm>
                    <a:off x="3387773" y="2207549"/>
                    <a:ext cx="65871" cy="1151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09" h="4562" extrusionOk="0">
                        <a:moveTo>
                          <a:pt x="427" y="0"/>
                        </a:moveTo>
                        <a:cubicBezTo>
                          <a:pt x="153" y="0"/>
                          <a:pt x="1" y="379"/>
                          <a:pt x="197" y="593"/>
                        </a:cubicBezTo>
                        <a:cubicBezTo>
                          <a:pt x="810" y="1251"/>
                          <a:pt x="1292" y="1746"/>
                          <a:pt x="1625" y="2613"/>
                        </a:cubicBezTo>
                        <a:cubicBezTo>
                          <a:pt x="1879" y="3272"/>
                          <a:pt x="2094" y="3923"/>
                          <a:pt x="2440" y="4536"/>
                        </a:cubicBezTo>
                        <a:cubicBezTo>
                          <a:pt x="2450" y="4554"/>
                          <a:pt x="2466" y="4562"/>
                          <a:pt x="2481" y="4562"/>
                        </a:cubicBezTo>
                        <a:cubicBezTo>
                          <a:pt x="2506" y="4562"/>
                          <a:pt x="2531" y="4542"/>
                          <a:pt x="2531" y="4510"/>
                        </a:cubicBezTo>
                        <a:cubicBezTo>
                          <a:pt x="2609" y="3030"/>
                          <a:pt x="2179" y="573"/>
                          <a:pt x="536" y="19"/>
                        </a:cubicBezTo>
                        <a:cubicBezTo>
                          <a:pt x="498" y="6"/>
                          <a:pt x="462" y="0"/>
                          <a:pt x="427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3" name="Google Shape;10173;p64"/>
                  <p:cNvSpPr/>
                  <p:nvPr/>
                </p:nvSpPr>
                <p:spPr>
                  <a:xfrm>
                    <a:off x="3392746" y="2248172"/>
                    <a:ext cx="37997" cy="63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5" h="2512" extrusionOk="0">
                        <a:moveTo>
                          <a:pt x="251" y="1"/>
                        </a:moveTo>
                        <a:cubicBezTo>
                          <a:pt x="147" y="1"/>
                          <a:pt x="56" y="109"/>
                          <a:pt x="46" y="209"/>
                        </a:cubicBezTo>
                        <a:cubicBezTo>
                          <a:pt x="0" y="652"/>
                          <a:pt x="222" y="1096"/>
                          <a:pt x="405" y="1487"/>
                        </a:cubicBezTo>
                        <a:cubicBezTo>
                          <a:pt x="581" y="1884"/>
                          <a:pt x="861" y="2230"/>
                          <a:pt x="1219" y="2484"/>
                        </a:cubicBezTo>
                        <a:cubicBezTo>
                          <a:pt x="1246" y="2503"/>
                          <a:pt x="1274" y="2512"/>
                          <a:pt x="1302" y="2512"/>
                        </a:cubicBezTo>
                        <a:cubicBezTo>
                          <a:pt x="1406" y="2512"/>
                          <a:pt x="1504" y="2396"/>
                          <a:pt x="1473" y="2288"/>
                        </a:cubicBezTo>
                        <a:cubicBezTo>
                          <a:pt x="1324" y="1845"/>
                          <a:pt x="1154" y="1408"/>
                          <a:pt x="965" y="985"/>
                        </a:cubicBezTo>
                        <a:cubicBezTo>
                          <a:pt x="809" y="633"/>
                          <a:pt x="659" y="274"/>
                          <a:pt x="346" y="33"/>
                        </a:cubicBezTo>
                        <a:cubicBezTo>
                          <a:pt x="314" y="11"/>
                          <a:pt x="282" y="1"/>
                          <a:pt x="251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4" name="Google Shape;10174;p64"/>
                  <p:cNvSpPr/>
                  <p:nvPr/>
                </p:nvSpPr>
                <p:spPr>
                  <a:xfrm>
                    <a:off x="3326598" y="2078231"/>
                    <a:ext cx="68522" cy="1025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14" h="4063" extrusionOk="0">
                        <a:moveTo>
                          <a:pt x="987" y="0"/>
                        </a:moveTo>
                        <a:cubicBezTo>
                          <a:pt x="913" y="0"/>
                          <a:pt x="836" y="10"/>
                          <a:pt x="756" y="32"/>
                        </a:cubicBezTo>
                        <a:cubicBezTo>
                          <a:pt x="346" y="149"/>
                          <a:pt x="0" y="644"/>
                          <a:pt x="163" y="1081"/>
                        </a:cubicBezTo>
                        <a:cubicBezTo>
                          <a:pt x="548" y="2085"/>
                          <a:pt x="913" y="3362"/>
                          <a:pt x="1851" y="3988"/>
                        </a:cubicBezTo>
                        <a:cubicBezTo>
                          <a:pt x="1929" y="4039"/>
                          <a:pt x="2019" y="4062"/>
                          <a:pt x="2111" y="4062"/>
                        </a:cubicBezTo>
                        <a:cubicBezTo>
                          <a:pt x="2404" y="4062"/>
                          <a:pt x="2714" y="3825"/>
                          <a:pt x="2679" y="3512"/>
                        </a:cubicBezTo>
                        <a:cubicBezTo>
                          <a:pt x="2568" y="2554"/>
                          <a:pt x="2164" y="1524"/>
                          <a:pt x="1806" y="625"/>
                        </a:cubicBezTo>
                        <a:cubicBezTo>
                          <a:pt x="1664" y="265"/>
                          <a:pt x="1367" y="0"/>
                          <a:pt x="987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5" name="Google Shape;10175;p64"/>
                  <p:cNvSpPr/>
                  <p:nvPr/>
                </p:nvSpPr>
                <p:spPr>
                  <a:xfrm>
                    <a:off x="3274588" y="1960300"/>
                    <a:ext cx="73571" cy="791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14" h="3133" extrusionOk="0">
                        <a:moveTo>
                          <a:pt x="958" y="1"/>
                        </a:moveTo>
                        <a:cubicBezTo>
                          <a:pt x="697" y="1"/>
                          <a:pt x="444" y="91"/>
                          <a:pt x="236" y="310"/>
                        </a:cubicBezTo>
                        <a:cubicBezTo>
                          <a:pt x="1" y="551"/>
                          <a:pt x="53" y="949"/>
                          <a:pt x="340" y="1118"/>
                        </a:cubicBezTo>
                        <a:cubicBezTo>
                          <a:pt x="646" y="1307"/>
                          <a:pt x="965" y="1209"/>
                          <a:pt x="1278" y="1333"/>
                        </a:cubicBezTo>
                        <a:cubicBezTo>
                          <a:pt x="1467" y="1424"/>
                          <a:pt x="1630" y="1555"/>
                          <a:pt x="1754" y="1724"/>
                        </a:cubicBezTo>
                        <a:cubicBezTo>
                          <a:pt x="1930" y="1939"/>
                          <a:pt x="2106" y="2102"/>
                          <a:pt x="2223" y="2343"/>
                        </a:cubicBezTo>
                        <a:cubicBezTo>
                          <a:pt x="2341" y="2578"/>
                          <a:pt x="2445" y="2819"/>
                          <a:pt x="2569" y="3047"/>
                        </a:cubicBezTo>
                        <a:cubicBezTo>
                          <a:pt x="2600" y="3106"/>
                          <a:pt x="2661" y="3133"/>
                          <a:pt x="2722" y="3133"/>
                        </a:cubicBezTo>
                        <a:cubicBezTo>
                          <a:pt x="2817" y="3133"/>
                          <a:pt x="2913" y="3069"/>
                          <a:pt x="2901" y="2962"/>
                        </a:cubicBezTo>
                        <a:cubicBezTo>
                          <a:pt x="2862" y="2610"/>
                          <a:pt x="2803" y="2259"/>
                          <a:pt x="2725" y="1913"/>
                        </a:cubicBezTo>
                        <a:cubicBezTo>
                          <a:pt x="2634" y="1535"/>
                          <a:pt x="2647" y="1209"/>
                          <a:pt x="2419" y="864"/>
                        </a:cubicBezTo>
                        <a:cubicBezTo>
                          <a:pt x="2125" y="419"/>
                          <a:pt x="1521" y="1"/>
                          <a:pt x="958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6" name="Google Shape;10176;p64"/>
                  <p:cNvSpPr/>
                  <p:nvPr/>
                </p:nvSpPr>
                <p:spPr>
                  <a:xfrm>
                    <a:off x="3208642" y="2004306"/>
                    <a:ext cx="112048" cy="9568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38" h="3790" extrusionOk="0">
                        <a:moveTo>
                          <a:pt x="2084" y="0"/>
                        </a:moveTo>
                        <a:cubicBezTo>
                          <a:pt x="703" y="0"/>
                          <a:pt x="1" y="2377"/>
                          <a:pt x="1088" y="3357"/>
                        </a:cubicBezTo>
                        <a:cubicBezTo>
                          <a:pt x="1421" y="3658"/>
                          <a:pt x="1810" y="3790"/>
                          <a:pt x="2199" y="3790"/>
                        </a:cubicBezTo>
                        <a:cubicBezTo>
                          <a:pt x="2967" y="3790"/>
                          <a:pt x="3733" y="3275"/>
                          <a:pt x="4066" y="2523"/>
                        </a:cubicBezTo>
                        <a:cubicBezTo>
                          <a:pt x="4307" y="1982"/>
                          <a:pt x="4438" y="1382"/>
                          <a:pt x="4073" y="854"/>
                        </a:cubicBezTo>
                        <a:cubicBezTo>
                          <a:pt x="3897" y="600"/>
                          <a:pt x="3050" y="92"/>
                          <a:pt x="2215" y="7"/>
                        </a:cubicBezTo>
                        <a:cubicBezTo>
                          <a:pt x="2171" y="2"/>
                          <a:pt x="2127" y="0"/>
                          <a:pt x="2084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7" name="Google Shape;10177;p64"/>
                  <p:cNvSpPr/>
                  <p:nvPr/>
                </p:nvSpPr>
                <p:spPr>
                  <a:xfrm>
                    <a:off x="3231894" y="1962345"/>
                    <a:ext cx="34816" cy="27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79" h="1090" extrusionOk="0">
                        <a:moveTo>
                          <a:pt x="983" y="0"/>
                        </a:moveTo>
                        <a:cubicBezTo>
                          <a:pt x="954" y="0"/>
                          <a:pt x="925" y="5"/>
                          <a:pt x="897" y="14"/>
                        </a:cubicBezTo>
                        <a:cubicBezTo>
                          <a:pt x="727" y="66"/>
                          <a:pt x="643" y="164"/>
                          <a:pt x="506" y="255"/>
                        </a:cubicBezTo>
                        <a:cubicBezTo>
                          <a:pt x="382" y="333"/>
                          <a:pt x="271" y="418"/>
                          <a:pt x="180" y="522"/>
                        </a:cubicBezTo>
                        <a:cubicBezTo>
                          <a:pt x="0" y="721"/>
                          <a:pt x="104" y="1089"/>
                          <a:pt x="399" y="1089"/>
                        </a:cubicBezTo>
                        <a:cubicBezTo>
                          <a:pt x="404" y="1089"/>
                          <a:pt x="409" y="1089"/>
                          <a:pt x="414" y="1089"/>
                        </a:cubicBezTo>
                        <a:cubicBezTo>
                          <a:pt x="656" y="1083"/>
                          <a:pt x="903" y="1070"/>
                          <a:pt x="1144" y="1037"/>
                        </a:cubicBezTo>
                        <a:cubicBezTo>
                          <a:pt x="1275" y="1004"/>
                          <a:pt x="1359" y="887"/>
                          <a:pt x="1359" y="757"/>
                        </a:cubicBezTo>
                        <a:cubicBezTo>
                          <a:pt x="1366" y="639"/>
                          <a:pt x="1353" y="522"/>
                          <a:pt x="1327" y="405"/>
                        </a:cubicBezTo>
                        <a:cubicBezTo>
                          <a:pt x="1378" y="200"/>
                          <a:pt x="1181" y="0"/>
                          <a:pt x="983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8" name="Google Shape;10178;p64"/>
                  <p:cNvSpPr/>
                  <p:nvPr/>
                </p:nvSpPr>
                <p:spPr>
                  <a:xfrm>
                    <a:off x="3213716" y="1922782"/>
                    <a:ext cx="36887" cy="56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1" h="2238" extrusionOk="0">
                        <a:moveTo>
                          <a:pt x="1211" y="0"/>
                        </a:moveTo>
                        <a:cubicBezTo>
                          <a:pt x="1200" y="0"/>
                          <a:pt x="1188" y="6"/>
                          <a:pt x="1180" y="17"/>
                        </a:cubicBezTo>
                        <a:cubicBezTo>
                          <a:pt x="1164" y="14"/>
                          <a:pt x="1148" y="12"/>
                          <a:pt x="1131" y="12"/>
                        </a:cubicBezTo>
                        <a:cubicBezTo>
                          <a:pt x="1109" y="12"/>
                          <a:pt x="1086" y="15"/>
                          <a:pt x="1063" y="23"/>
                        </a:cubicBezTo>
                        <a:cubicBezTo>
                          <a:pt x="202" y="277"/>
                          <a:pt x="0" y="1300"/>
                          <a:pt x="157" y="2063"/>
                        </a:cubicBezTo>
                        <a:cubicBezTo>
                          <a:pt x="181" y="2182"/>
                          <a:pt x="278" y="2237"/>
                          <a:pt x="379" y="2237"/>
                        </a:cubicBezTo>
                        <a:cubicBezTo>
                          <a:pt x="465" y="2237"/>
                          <a:pt x="555" y="2197"/>
                          <a:pt x="607" y="2122"/>
                        </a:cubicBezTo>
                        <a:cubicBezTo>
                          <a:pt x="939" y="1626"/>
                          <a:pt x="1226" y="1092"/>
                          <a:pt x="1265" y="512"/>
                        </a:cubicBezTo>
                        <a:cubicBezTo>
                          <a:pt x="1460" y="401"/>
                          <a:pt x="1408" y="127"/>
                          <a:pt x="1245" y="43"/>
                        </a:cubicBezTo>
                        <a:lnTo>
                          <a:pt x="1245" y="30"/>
                        </a:lnTo>
                        <a:cubicBezTo>
                          <a:pt x="1241" y="11"/>
                          <a:pt x="1227" y="0"/>
                          <a:pt x="1211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79" name="Google Shape;10179;p64"/>
                  <p:cNvSpPr/>
                  <p:nvPr/>
                </p:nvSpPr>
                <p:spPr>
                  <a:xfrm>
                    <a:off x="3223260" y="2111002"/>
                    <a:ext cx="48677" cy="5009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28" h="1984" extrusionOk="0">
                        <a:moveTo>
                          <a:pt x="518" y="0"/>
                        </a:moveTo>
                        <a:cubicBezTo>
                          <a:pt x="445" y="0"/>
                          <a:pt x="372" y="10"/>
                          <a:pt x="300" y="31"/>
                        </a:cubicBezTo>
                        <a:cubicBezTo>
                          <a:pt x="124" y="76"/>
                          <a:pt x="13" y="252"/>
                          <a:pt x="39" y="435"/>
                        </a:cubicBezTo>
                        <a:cubicBezTo>
                          <a:pt x="20" y="487"/>
                          <a:pt x="13" y="545"/>
                          <a:pt x="7" y="611"/>
                        </a:cubicBezTo>
                        <a:cubicBezTo>
                          <a:pt x="0" y="910"/>
                          <a:pt x="33" y="1262"/>
                          <a:pt x="209" y="1517"/>
                        </a:cubicBezTo>
                        <a:cubicBezTo>
                          <a:pt x="431" y="1816"/>
                          <a:pt x="730" y="1842"/>
                          <a:pt x="1082" y="1953"/>
                        </a:cubicBezTo>
                        <a:cubicBezTo>
                          <a:pt x="1153" y="1974"/>
                          <a:pt x="1224" y="1984"/>
                          <a:pt x="1291" y="1984"/>
                        </a:cubicBezTo>
                        <a:cubicBezTo>
                          <a:pt x="1647" y="1984"/>
                          <a:pt x="1927" y="1713"/>
                          <a:pt x="1812" y="1341"/>
                        </a:cubicBezTo>
                        <a:cubicBezTo>
                          <a:pt x="1688" y="943"/>
                          <a:pt x="1421" y="441"/>
                          <a:pt x="1043" y="181"/>
                        </a:cubicBezTo>
                        <a:cubicBezTo>
                          <a:pt x="952" y="96"/>
                          <a:pt x="841" y="44"/>
                          <a:pt x="717" y="24"/>
                        </a:cubicBezTo>
                        <a:cubicBezTo>
                          <a:pt x="652" y="9"/>
                          <a:pt x="585" y="0"/>
                          <a:pt x="518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0" name="Google Shape;10180;p64"/>
                  <p:cNvSpPr/>
                  <p:nvPr/>
                </p:nvSpPr>
                <p:spPr>
                  <a:xfrm>
                    <a:off x="3223260" y="2164148"/>
                    <a:ext cx="48677" cy="501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28" h="1985" extrusionOk="0">
                        <a:moveTo>
                          <a:pt x="518" y="1"/>
                        </a:moveTo>
                        <a:cubicBezTo>
                          <a:pt x="445" y="1"/>
                          <a:pt x="372" y="10"/>
                          <a:pt x="300" y="31"/>
                        </a:cubicBezTo>
                        <a:cubicBezTo>
                          <a:pt x="124" y="76"/>
                          <a:pt x="13" y="252"/>
                          <a:pt x="39" y="428"/>
                        </a:cubicBezTo>
                        <a:cubicBezTo>
                          <a:pt x="20" y="487"/>
                          <a:pt x="13" y="546"/>
                          <a:pt x="7" y="611"/>
                        </a:cubicBezTo>
                        <a:cubicBezTo>
                          <a:pt x="0" y="911"/>
                          <a:pt x="33" y="1263"/>
                          <a:pt x="209" y="1517"/>
                        </a:cubicBezTo>
                        <a:cubicBezTo>
                          <a:pt x="431" y="1817"/>
                          <a:pt x="730" y="1843"/>
                          <a:pt x="1082" y="1953"/>
                        </a:cubicBezTo>
                        <a:cubicBezTo>
                          <a:pt x="1153" y="1974"/>
                          <a:pt x="1224" y="1984"/>
                          <a:pt x="1291" y="1984"/>
                        </a:cubicBezTo>
                        <a:cubicBezTo>
                          <a:pt x="1647" y="1984"/>
                          <a:pt x="1927" y="1713"/>
                          <a:pt x="1812" y="1341"/>
                        </a:cubicBezTo>
                        <a:cubicBezTo>
                          <a:pt x="1688" y="943"/>
                          <a:pt x="1421" y="441"/>
                          <a:pt x="1043" y="174"/>
                        </a:cubicBezTo>
                        <a:cubicBezTo>
                          <a:pt x="952" y="96"/>
                          <a:pt x="841" y="44"/>
                          <a:pt x="717" y="24"/>
                        </a:cubicBezTo>
                        <a:cubicBezTo>
                          <a:pt x="652" y="9"/>
                          <a:pt x="585" y="1"/>
                          <a:pt x="518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1" name="Google Shape;10181;p64"/>
                  <p:cNvSpPr/>
                  <p:nvPr/>
                </p:nvSpPr>
                <p:spPr>
                  <a:xfrm>
                    <a:off x="3223260" y="2217294"/>
                    <a:ext cx="48677" cy="501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28" h="1985" extrusionOk="0">
                        <a:moveTo>
                          <a:pt x="518" y="1"/>
                        </a:moveTo>
                        <a:cubicBezTo>
                          <a:pt x="445" y="1"/>
                          <a:pt x="372" y="10"/>
                          <a:pt x="300" y="31"/>
                        </a:cubicBezTo>
                        <a:cubicBezTo>
                          <a:pt x="124" y="77"/>
                          <a:pt x="13" y="253"/>
                          <a:pt x="39" y="428"/>
                        </a:cubicBezTo>
                        <a:cubicBezTo>
                          <a:pt x="20" y="487"/>
                          <a:pt x="13" y="546"/>
                          <a:pt x="7" y="611"/>
                        </a:cubicBezTo>
                        <a:cubicBezTo>
                          <a:pt x="0" y="911"/>
                          <a:pt x="33" y="1263"/>
                          <a:pt x="209" y="1517"/>
                        </a:cubicBezTo>
                        <a:cubicBezTo>
                          <a:pt x="431" y="1817"/>
                          <a:pt x="730" y="1843"/>
                          <a:pt x="1082" y="1954"/>
                        </a:cubicBezTo>
                        <a:cubicBezTo>
                          <a:pt x="1153" y="1974"/>
                          <a:pt x="1224" y="1984"/>
                          <a:pt x="1291" y="1984"/>
                        </a:cubicBezTo>
                        <a:cubicBezTo>
                          <a:pt x="1647" y="1984"/>
                          <a:pt x="1927" y="1713"/>
                          <a:pt x="1812" y="1341"/>
                        </a:cubicBezTo>
                        <a:cubicBezTo>
                          <a:pt x="1688" y="943"/>
                          <a:pt x="1421" y="442"/>
                          <a:pt x="1043" y="174"/>
                        </a:cubicBezTo>
                        <a:cubicBezTo>
                          <a:pt x="952" y="96"/>
                          <a:pt x="841" y="44"/>
                          <a:pt x="717" y="24"/>
                        </a:cubicBezTo>
                        <a:cubicBezTo>
                          <a:pt x="652" y="9"/>
                          <a:pt x="585" y="1"/>
                          <a:pt x="518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2" name="Google Shape;10182;p64"/>
                  <p:cNvSpPr/>
                  <p:nvPr/>
                </p:nvSpPr>
                <p:spPr>
                  <a:xfrm>
                    <a:off x="3277567" y="2111532"/>
                    <a:ext cx="31585" cy="427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51" h="1695" extrusionOk="0">
                        <a:moveTo>
                          <a:pt x="794" y="0"/>
                        </a:moveTo>
                        <a:cubicBezTo>
                          <a:pt x="641" y="0"/>
                          <a:pt x="488" y="89"/>
                          <a:pt x="417" y="290"/>
                        </a:cubicBezTo>
                        <a:cubicBezTo>
                          <a:pt x="359" y="453"/>
                          <a:pt x="287" y="616"/>
                          <a:pt x="209" y="772"/>
                        </a:cubicBezTo>
                        <a:cubicBezTo>
                          <a:pt x="91" y="1020"/>
                          <a:pt x="0" y="1248"/>
                          <a:pt x="131" y="1496"/>
                        </a:cubicBezTo>
                        <a:cubicBezTo>
                          <a:pt x="204" y="1637"/>
                          <a:pt x="341" y="1694"/>
                          <a:pt x="483" y="1694"/>
                        </a:cubicBezTo>
                        <a:cubicBezTo>
                          <a:pt x="517" y="1694"/>
                          <a:pt x="552" y="1691"/>
                          <a:pt x="587" y="1685"/>
                        </a:cubicBezTo>
                        <a:cubicBezTo>
                          <a:pt x="1050" y="1600"/>
                          <a:pt x="1141" y="883"/>
                          <a:pt x="1199" y="505"/>
                        </a:cubicBezTo>
                        <a:cubicBezTo>
                          <a:pt x="1250" y="197"/>
                          <a:pt x="1023" y="0"/>
                          <a:pt x="794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3" name="Google Shape;10183;p64"/>
                  <p:cNvSpPr/>
                  <p:nvPr/>
                </p:nvSpPr>
                <p:spPr>
                  <a:xfrm>
                    <a:off x="3281632" y="2152635"/>
                    <a:ext cx="30499" cy="458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08" h="1816" extrusionOk="0">
                        <a:moveTo>
                          <a:pt x="951" y="0"/>
                        </a:moveTo>
                        <a:cubicBezTo>
                          <a:pt x="876" y="0"/>
                          <a:pt x="804" y="36"/>
                          <a:pt x="765" y="122"/>
                        </a:cubicBezTo>
                        <a:cubicBezTo>
                          <a:pt x="667" y="330"/>
                          <a:pt x="556" y="526"/>
                          <a:pt x="419" y="715"/>
                        </a:cubicBezTo>
                        <a:cubicBezTo>
                          <a:pt x="295" y="904"/>
                          <a:pt x="126" y="1047"/>
                          <a:pt x="67" y="1269"/>
                        </a:cubicBezTo>
                        <a:cubicBezTo>
                          <a:pt x="1" y="1546"/>
                          <a:pt x="225" y="1815"/>
                          <a:pt x="486" y="1815"/>
                        </a:cubicBezTo>
                        <a:cubicBezTo>
                          <a:pt x="556" y="1815"/>
                          <a:pt x="629" y="1795"/>
                          <a:pt x="700" y="1751"/>
                        </a:cubicBezTo>
                        <a:cubicBezTo>
                          <a:pt x="1162" y="1464"/>
                          <a:pt x="1208" y="728"/>
                          <a:pt x="1208" y="239"/>
                        </a:cubicBezTo>
                        <a:cubicBezTo>
                          <a:pt x="1208" y="101"/>
                          <a:pt x="1075" y="0"/>
                          <a:pt x="951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4" name="Google Shape;10184;p64"/>
                  <p:cNvSpPr/>
                  <p:nvPr/>
                </p:nvSpPr>
                <p:spPr>
                  <a:xfrm>
                    <a:off x="3282339" y="2198561"/>
                    <a:ext cx="37366" cy="431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80" h="1711" extrusionOk="0">
                        <a:moveTo>
                          <a:pt x="1209" y="0"/>
                        </a:moveTo>
                        <a:cubicBezTo>
                          <a:pt x="1128" y="0"/>
                          <a:pt x="1043" y="37"/>
                          <a:pt x="997" y="102"/>
                        </a:cubicBezTo>
                        <a:cubicBezTo>
                          <a:pt x="782" y="395"/>
                          <a:pt x="528" y="662"/>
                          <a:pt x="241" y="884"/>
                        </a:cubicBezTo>
                        <a:cubicBezTo>
                          <a:pt x="0" y="1086"/>
                          <a:pt x="91" y="1496"/>
                          <a:pt x="339" y="1646"/>
                        </a:cubicBezTo>
                        <a:cubicBezTo>
                          <a:pt x="416" y="1691"/>
                          <a:pt x="494" y="1711"/>
                          <a:pt x="570" y="1711"/>
                        </a:cubicBezTo>
                        <a:cubicBezTo>
                          <a:pt x="737" y="1711"/>
                          <a:pt x="892" y="1614"/>
                          <a:pt x="1004" y="1470"/>
                        </a:cubicBezTo>
                        <a:cubicBezTo>
                          <a:pt x="1304" y="1073"/>
                          <a:pt x="1480" y="662"/>
                          <a:pt x="1401" y="154"/>
                        </a:cubicBezTo>
                        <a:cubicBezTo>
                          <a:pt x="1384" y="47"/>
                          <a:pt x="1299" y="0"/>
                          <a:pt x="1209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5" name="Google Shape;10185;p64"/>
                  <p:cNvSpPr/>
                  <p:nvPr/>
                </p:nvSpPr>
                <p:spPr>
                  <a:xfrm>
                    <a:off x="3284636" y="2250924"/>
                    <a:ext cx="32595" cy="3602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91" h="1427" extrusionOk="0">
                        <a:moveTo>
                          <a:pt x="1100" y="1"/>
                        </a:moveTo>
                        <a:cubicBezTo>
                          <a:pt x="1071" y="1"/>
                          <a:pt x="1041" y="9"/>
                          <a:pt x="1011" y="28"/>
                        </a:cubicBezTo>
                        <a:cubicBezTo>
                          <a:pt x="939" y="68"/>
                          <a:pt x="861" y="81"/>
                          <a:pt x="789" y="120"/>
                        </a:cubicBezTo>
                        <a:cubicBezTo>
                          <a:pt x="704" y="168"/>
                          <a:pt x="625" y="228"/>
                          <a:pt x="552" y="288"/>
                        </a:cubicBezTo>
                        <a:lnTo>
                          <a:pt x="552" y="288"/>
                        </a:lnTo>
                        <a:cubicBezTo>
                          <a:pt x="552" y="288"/>
                          <a:pt x="552" y="288"/>
                          <a:pt x="552" y="288"/>
                        </a:cubicBezTo>
                        <a:lnTo>
                          <a:pt x="552" y="288"/>
                        </a:lnTo>
                        <a:cubicBezTo>
                          <a:pt x="549" y="288"/>
                          <a:pt x="483" y="335"/>
                          <a:pt x="483" y="335"/>
                        </a:cubicBezTo>
                        <a:cubicBezTo>
                          <a:pt x="444" y="361"/>
                          <a:pt x="411" y="380"/>
                          <a:pt x="372" y="400"/>
                        </a:cubicBezTo>
                        <a:cubicBezTo>
                          <a:pt x="248" y="452"/>
                          <a:pt x="150" y="543"/>
                          <a:pt x="85" y="661"/>
                        </a:cubicBezTo>
                        <a:cubicBezTo>
                          <a:pt x="0" y="817"/>
                          <a:pt x="0" y="1013"/>
                          <a:pt x="85" y="1176"/>
                        </a:cubicBezTo>
                        <a:cubicBezTo>
                          <a:pt x="163" y="1301"/>
                          <a:pt x="323" y="1426"/>
                          <a:pt x="484" y="1426"/>
                        </a:cubicBezTo>
                        <a:cubicBezTo>
                          <a:pt x="499" y="1426"/>
                          <a:pt x="514" y="1425"/>
                          <a:pt x="528" y="1423"/>
                        </a:cubicBezTo>
                        <a:cubicBezTo>
                          <a:pt x="770" y="1397"/>
                          <a:pt x="939" y="1312"/>
                          <a:pt x="1063" y="1091"/>
                        </a:cubicBezTo>
                        <a:cubicBezTo>
                          <a:pt x="1115" y="993"/>
                          <a:pt x="1167" y="895"/>
                          <a:pt x="1206" y="791"/>
                        </a:cubicBezTo>
                        <a:cubicBezTo>
                          <a:pt x="1252" y="680"/>
                          <a:pt x="1278" y="563"/>
                          <a:pt x="1284" y="446"/>
                        </a:cubicBezTo>
                        <a:cubicBezTo>
                          <a:pt x="1291" y="380"/>
                          <a:pt x="1265" y="276"/>
                          <a:pt x="1271" y="231"/>
                        </a:cubicBezTo>
                        <a:cubicBezTo>
                          <a:pt x="1287" y="118"/>
                          <a:pt x="1205" y="1"/>
                          <a:pt x="1100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6" name="Google Shape;10186;p64"/>
                  <p:cNvSpPr/>
                  <p:nvPr/>
                </p:nvSpPr>
                <p:spPr>
                  <a:xfrm>
                    <a:off x="3280900" y="2303136"/>
                    <a:ext cx="46708" cy="1101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50" h="4363" extrusionOk="0">
                        <a:moveTo>
                          <a:pt x="862" y="0"/>
                        </a:moveTo>
                        <a:cubicBezTo>
                          <a:pt x="440" y="0"/>
                          <a:pt x="1" y="341"/>
                          <a:pt x="188" y="822"/>
                        </a:cubicBezTo>
                        <a:cubicBezTo>
                          <a:pt x="624" y="1936"/>
                          <a:pt x="670" y="3175"/>
                          <a:pt x="1120" y="4269"/>
                        </a:cubicBezTo>
                        <a:cubicBezTo>
                          <a:pt x="1136" y="4331"/>
                          <a:pt x="1190" y="4362"/>
                          <a:pt x="1243" y="4362"/>
                        </a:cubicBezTo>
                        <a:cubicBezTo>
                          <a:pt x="1297" y="4362"/>
                          <a:pt x="1351" y="4331"/>
                          <a:pt x="1367" y="4269"/>
                        </a:cubicBezTo>
                        <a:cubicBezTo>
                          <a:pt x="1850" y="3103"/>
                          <a:pt x="1810" y="1669"/>
                          <a:pt x="1485" y="470"/>
                        </a:cubicBezTo>
                        <a:cubicBezTo>
                          <a:pt x="1396" y="139"/>
                          <a:pt x="1132" y="0"/>
                          <a:pt x="862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7" name="Google Shape;10187;p64"/>
                  <p:cNvSpPr/>
                  <p:nvPr/>
                </p:nvSpPr>
                <p:spPr>
                  <a:xfrm>
                    <a:off x="3277668" y="2420915"/>
                    <a:ext cx="52086" cy="1383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63" h="5479" extrusionOk="0">
                        <a:moveTo>
                          <a:pt x="640" y="0"/>
                        </a:moveTo>
                        <a:cubicBezTo>
                          <a:pt x="310" y="0"/>
                          <a:pt x="1" y="279"/>
                          <a:pt x="94" y="699"/>
                        </a:cubicBezTo>
                        <a:cubicBezTo>
                          <a:pt x="270" y="1521"/>
                          <a:pt x="570" y="2257"/>
                          <a:pt x="550" y="3117"/>
                        </a:cubicBezTo>
                        <a:cubicBezTo>
                          <a:pt x="531" y="3821"/>
                          <a:pt x="407" y="4525"/>
                          <a:pt x="531" y="5216"/>
                        </a:cubicBezTo>
                        <a:cubicBezTo>
                          <a:pt x="562" y="5396"/>
                          <a:pt x="710" y="5478"/>
                          <a:pt x="864" y="5478"/>
                        </a:cubicBezTo>
                        <a:cubicBezTo>
                          <a:pt x="995" y="5478"/>
                          <a:pt x="1130" y="5418"/>
                          <a:pt x="1202" y="5307"/>
                        </a:cubicBezTo>
                        <a:cubicBezTo>
                          <a:pt x="2062" y="3997"/>
                          <a:pt x="2030" y="1540"/>
                          <a:pt x="1130" y="263"/>
                        </a:cubicBezTo>
                        <a:cubicBezTo>
                          <a:pt x="1001" y="81"/>
                          <a:pt x="818" y="0"/>
                          <a:pt x="640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8" name="Google Shape;10188;p64"/>
                  <p:cNvSpPr/>
                  <p:nvPr/>
                </p:nvSpPr>
                <p:spPr>
                  <a:xfrm>
                    <a:off x="3223260" y="2340073"/>
                    <a:ext cx="54232" cy="1954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48" h="7740" extrusionOk="0">
                        <a:moveTo>
                          <a:pt x="1084" y="1"/>
                        </a:moveTo>
                        <a:cubicBezTo>
                          <a:pt x="673" y="1"/>
                          <a:pt x="261" y="271"/>
                          <a:pt x="242" y="812"/>
                        </a:cubicBezTo>
                        <a:cubicBezTo>
                          <a:pt x="170" y="3002"/>
                          <a:pt x="0" y="5818"/>
                          <a:pt x="1454" y="7623"/>
                        </a:cubicBezTo>
                        <a:cubicBezTo>
                          <a:pt x="1519" y="7704"/>
                          <a:pt x="1611" y="7739"/>
                          <a:pt x="1707" y="7739"/>
                        </a:cubicBezTo>
                        <a:cubicBezTo>
                          <a:pt x="1919" y="7739"/>
                          <a:pt x="2148" y="7567"/>
                          <a:pt x="2125" y="7343"/>
                        </a:cubicBezTo>
                        <a:cubicBezTo>
                          <a:pt x="1910" y="5153"/>
                          <a:pt x="1982" y="3009"/>
                          <a:pt x="1917" y="812"/>
                        </a:cubicBezTo>
                        <a:cubicBezTo>
                          <a:pt x="1904" y="271"/>
                          <a:pt x="1495" y="1"/>
                          <a:pt x="1084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89" name="Google Shape;10189;p64"/>
                  <p:cNvSpPr/>
                  <p:nvPr/>
                </p:nvSpPr>
                <p:spPr>
                  <a:xfrm>
                    <a:off x="3264893" y="2604843"/>
                    <a:ext cx="42138" cy="12734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9" h="5044" extrusionOk="0">
                        <a:moveTo>
                          <a:pt x="883" y="1"/>
                        </a:moveTo>
                        <a:cubicBezTo>
                          <a:pt x="736" y="1"/>
                          <a:pt x="594" y="68"/>
                          <a:pt x="515" y="219"/>
                        </a:cubicBezTo>
                        <a:cubicBezTo>
                          <a:pt x="183" y="857"/>
                          <a:pt x="346" y="1750"/>
                          <a:pt x="274" y="2454"/>
                        </a:cubicBezTo>
                        <a:cubicBezTo>
                          <a:pt x="189" y="3223"/>
                          <a:pt x="0" y="4155"/>
                          <a:pt x="228" y="4905"/>
                        </a:cubicBezTo>
                        <a:cubicBezTo>
                          <a:pt x="256" y="4999"/>
                          <a:pt x="328" y="5043"/>
                          <a:pt x="403" y="5043"/>
                        </a:cubicBezTo>
                        <a:cubicBezTo>
                          <a:pt x="468" y="5043"/>
                          <a:pt x="535" y="5011"/>
                          <a:pt x="580" y="4950"/>
                        </a:cubicBezTo>
                        <a:cubicBezTo>
                          <a:pt x="1102" y="4253"/>
                          <a:pt x="1219" y="3171"/>
                          <a:pt x="1349" y="2324"/>
                        </a:cubicBezTo>
                        <a:cubicBezTo>
                          <a:pt x="1441" y="1679"/>
                          <a:pt x="1669" y="805"/>
                          <a:pt x="1297" y="219"/>
                        </a:cubicBezTo>
                        <a:cubicBezTo>
                          <a:pt x="1206" y="80"/>
                          <a:pt x="1042" y="1"/>
                          <a:pt x="883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90" name="Google Shape;10190;p64"/>
                  <p:cNvSpPr/>
                  <p:nvPr/>
                </p:nvSpPr>
                <p:spPr>
                  <a:xfrm>
                    <a:off x="3233965" y="2559398"/>
                    <a:ext cx="40270" cy="18115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95" h="7175" extrusionOk="0">
                        <a:moveTo>
                          <a:pt x="1069" y="1"/>
                        </a:moveTo>
                        <a:cubicBezTo>
                          <a:pt x="1019" y="1"/>
                          <a:pt x="968" y="10"/>
                          <a:pt x="919" y="31"/>
                        </a:cubicBezTo>
                        <a:lnTo>
                          <a:pt x="828" y="70"/>
                        </a:lnTo>
                        <a:cubicBezTo>
                          <a:pt x="567" y="174"/>
                          <a:pt x="417" y="350"/>
                          <a:pt x="398" y="637"/>
                        </a:cubicBezTo>
                        <a:cubicBezTo>
                          <a:pt x="378" y="982"/>
                          <a:pt x="111" y="1576"/>
                          <a:pt x="72" y="2025"/>
                        </a:cubicBezTo>
                        <a:cubicBezTo>
                          <a:pt x="7" y="2657"/>
                          <a:pt x="0" y="3283"/>
                          <a:pt x="46" y="3915"/>
                        </a:cubicBezTo>
                        <a:cubicBezTo>
                          <a:pt x="111" y="4587"/>
                          <a:pt x="176" y="5277"/>
                          <a:pt x="332" y="5942"/>
                        </a:cubicBezTo>
                        <a:cubicBezTo>
                          <a:pt x="430" y="6353"/>
                          <a:pt x="476" y="6855"/>
                          <a:pt x="821" y="7141"/>
                        </a:cubicBezTo>
                        <a:cubicBezTo>
                          <a:pt x="844" y="7164"/>
                          <a:pt x="872" y="7174"/>
                          <a:pt x="900" y="7174"/>
                        </a:cubicBezTo>
                        <a:cubicBezTo>
                          <a:pt x="937" y="7174"/>
                          <a:pt x="975" y="7156"/>
                          <a:pt x="997" y="7122"/>
                        </a:cubicBezTo>
                        <a:cubicBezTo>
                          <a:pt x="1238" y="6692"/>
                          <a:pt x="1102" y="6112"/>
                          <a:pt x="1075" y="5636"/>
                        </a:cubicBezTo>
                        <a:cubicBezTo>
                          <a:pt x="1043" y="4991"/>
                          <a:pt x="1017" y="4339"/>
                          <a:pt x="1010" y="3694"/>
                        </a:cubicBezTo>
                        <a:cubicBezTo>
                          <a:pt x="1004" y="3009"/>
                          <a:pt x="997" y="2292"/>
                          <a:pt x="1167" y="1628"/>
                        </a:cubicBezTo>
                        <a:cubicBezTo>
                          <a:pt x="1232" y="1380"/>
                          <a:pt x="1258" y="1204"/>
                          <a:pt x="1408" y="1054"/>
                        </a:cubicBezTo>
                        <a:cubicBezTo>
                          <a:pt x="1551" y="911"/>
                          <a:pt x="1571" y="728"/>
                          <a:pt x="1584" y="533"/>
                        </a:cubicBezTo>
                        <a:cubicBezTo>
                          <a:pt x="1595" y="269"/>
                          <a:pt x="1337" y="1"/>
                          <a:pt x="1069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91" name="Google Shape;10191;p64"/>
                  <p:cNvSpPr/>
                  <p:nvPr/>
                </p:nvSpPr>
                <p:spPr>
                  <a:xfrm>
                    <a:off x="3097199" y="1655184"/>
                    <a:ext cx="106342" cy="748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12" h="2964" extrusionOk="0">
                        <a:moveTo>
                          <a:pt x="2110" y="1"/>
                        </a:moveTo>
                        <a:cubicBezTo>
                          <a:pt x="1412" y="1"/>
                          <a:pt x="712" y="469"/>
                          <a:pt x="444" y="1106"/>
                        </a:cubicBezTo>
                        <a:cubicBezTo>
                          <a:pt x="229" y="1602"/>
                          <a:pt x="86" y="2117"/>
                          <a:pt x="1" y="2645"/>
                        </a:cubicBezTo>
                        <a:cubicBezTo>
                          <a:pt x="451" y="2182"/>
                          <a:pt x="1070" y="1921"/>
                          <a:pt x="1715" y="1921"/>
                        </a:cubicBezTo>
                        <a:cubicBezTo>
                          <a:pt x="2504" y="1928"/>
                          <a:pt x="3234" y="2312"/>
                          <a:pt x="3683" y="2964"/>
                        </a:cubicBezTo>
                        <a:cubicBezTo>
                          <a:pt x="3729" y="2847"/>
                          <a:pt x="3775" y="2736"/>
                          <a:pt x="3833" y="2619"/>
                        </a:cubicBezTo>
                        <a:cubicBezTo>
                          <a:pt x="4211" y="1823"/>
                          <a:pt x="3892" y="989"/>
                          <a:pt x="3299" y="416"/>
                        </a:cubicBezTo>
                        <a:cubicBezTo>
                          <a:pt x="3058" y="181"/>
                          <a:pt x="2738" y="90"/>
                          <a:pt x="2412" y="31"/>
                        </a:cubicBezTo>
                        <a:cubicBezTo>
                          <a:pt x="2312" y="10"/>
                          <a:pt x="2211" y="1"/>
                          <a:pt x="2110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92" name="Google Shape;10192;p64"/>
                  <p:cNvSpPr/>
                  <p:nvPr/>
                </p:nvSpPr>
                <p:spPr>
                  <a:xfrm>
                    <a:off x="3104117" y="1802074"/>
                    <a:ext cx="103868" cy="809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14" h="3208" extrusionOk="0">
                        <a:moveTo>
                          <a:pt x="3312" y="1"/>
                        </a:moveTo>
                        <a:cubicBezTo>
                          <a:pt x="2855" y="574"/>
                          <a:pt x="2165" y="907"/>
                          <a:pt x="1435" y="913"/>
                        </a:cubicBezTo>
                        <a:cubicBezTo>
                          <a:pt x="920" y="913"/>
                          <a:pt x="418" y="737"/>
                          <a:pt x="1" y="424"/>
                        </a:cubicBezTo>
                        <a:lnTo>
                          <a:pt x="1" y="424"/>
                        </a:lnTo>
                        <a:cubicBezTo>
                          <a:pt x="397" y="1687"/>
                          <a:pt x="1621" y="3207"/>
                          <a:pt x="3010" y="3207"/>
                        </a:cubicBezTo>
                        <a:cubicBezTo>
                          <a:pt x="3084" y="3207"/>
                          <a:pt x="3159" y="3203"/>
                          <a:pt x="3233" y="3194"/>
                        </a:cubicBezTo>
                        <a:cubicBezTo>
                          <a:pt x="3690" y="3142"/>
                          <a:pt x="4113" y="2686"/>
                          <a:pt x="4015" y="2210"/>
                        </a:cubicBezTo>
                        <a:cubicBezTo>
                          <a:pt x="3853" y="1428"/>
                          <a:pt x="3488" y="763"/>
                          <a:pt x="331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93" name="Google Shape;10193;p64"/>
                  <p:cNvSpPr/>
                  <p:nvPr/>
                </p:nvSpPr>
                <p:spPr>
                  <a:xfrm>
                    <a:off x="3097199" y="1736910"/>
                    <a:ext cx="70617" cy="706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97" h="2797" fill="none" extrusionOk="0">
                        <a:moveTo>
                          <a:pt x="2797" y="1200"/>
                        </a:moveTo>
                        <a:cubicBezTo>
                          <a:pt x="2797" y="2262"/>
                          <a:pt x="1506" y="2797"/>
                          <a:pt x="757" y="2041"/>
                        </a:cubicBezTo>
                        <a:cubicBezTo>
                          <a:pt x="1" y="1291"/>
                          <a:pt x="535" y="1"/>
                          <a:pt x="1604" y="7"/>
                        </a:cubicBezTo>
                        <a:cubicBezTo>
                          <a:pt x="2263" y="7"/>
                          <a:pt x="2797" y="542"/>
                          <a:pt x="2797" y="1200"/>
                        </a:cubicBezTo>
                        <a:close/>
                      </a:path>
                    </a:pathLst>
                  </a:custGeom>
                  <a:noFill/>
                  <a:ln w="10275" cap="flat" cmpd="sng">
                    <a:solidFill>
                      <a:srgbClr val="445D73"/>
                    </a:solidFill>
                    <a:prstDash val="solid"/>
                    <a:miter lim="651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94" name="Google Shape;10194;p64"/>
                  <p:cNvSpPr/>
                  <p:nvPr/>
                </p:nvSpPr>
                <p:spPr>
                  <a:xfrm>
                    <a:off x="3227527" y="1655184"/>
                    <a:ext cx="106342" cy="748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12" h="2964" extrusionOk="0">
                        <a:moveTo>
                          <a:pt x="2102" y="1"/>
                        </a:moveTo>
                        <a:cubicBezTo>
                          <a:pt x="2001" y="1"/>
                          <a:pt x="1900" y="10"/>
                          <a:pt x="1800" y="31"/>
                        </a:cubicBezTo>
                        <a:cubicBezTo>
                          <a:pt x="1474" y="90"/>
                          <a:pt x="1154" y="181"/>
                          <a:pt x="913" y="416"/>
                        </a:cubicBezTo>
                        <a:cubicBezTo>
                          <a:pt x="320" y="989"/>
                          <a:pt x="1" y="1823"/>
                          <a:pt x="385" y="2619"/>
                        </a:cubicBezTo>
                        <a:cubicBezTo>
                          <a:pt x="438" y="2729"/>
                          <a:pt x="483" y="2847"/>
                          <a:pt x="529" y="2964"/>
                        </a:cubicBezTo>
                        <a:cubicBezTo>
                          <a:pt x="978" y="2312"/>
                          <a:pt x="1715" y="1928"/>
                          <a:pt x="2497" y="1921"/>
                        </a:cubicBezTo>
                        <a:cubicBezTo>
                          <a:pt x="3142" y="1921"/>
                          <a:pt x="3761" y="2182"/>
                          <a:pt x="4211" y="2645"/>
                        </a:cubicBezTo>
                        <a:cubicBezTo>
                          <a:pt x="4126" y="2117"/>
                          <a:pt x="3983" y="1602"/>
                          <a:pt x="3775" y="1106"/>
                        </a:cubicBezTo>
                        <a:cubicBezTo>
                          <a:pt x="3501" y="469"/>
                          <a:pt x="2801" y="1"/>
                          <a:pt x="210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95" name="Google Shape;10195;p64"/>
                  <p:cNvSpPr/>
                  <p:nvPr/>
                </p:nvSpPr>
                <p:spPr>
                  <a:xfrm>
                    <a:off x="3223083" y="1802074"/>
                    <a:ext cx="103868" cy="809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14" h="3208" extrusionOk="0">
                        <a:moveTo>
                          <a:pt x="803" y="1"/>
                        </a:moveTo>
                        <a:cubicBezTo>
                          <a:pt x="627" y="763"/>
                          <a:pt x="255" y="1428"/>
                          <a:pt x="99" y="2210"/>
                        </a:cubicBezTo>
                        <a:cubicBezTo>
                          <a:pt x="1" y="2686"/>
                          <a:pt x="425" y="3142"/>
                          <a:pt x="881" y="3194"/>
                        </a:cubicBezTo>
                        <a:cubicBezTo>
                          <a:pt x="956" y="3203"/>
                          <a:pt x="1030" y="3207"/>
                          <a:pt x="1104" y="3207"/>
                        </a:cubicBezTo>
                        <a:cubicBezTo>
                          <a:pt x="2493" y="3207"/>
                          <a:pt x="3717" y="1687"/>
                          <a:pt x="4113" y="424"/>
                        </a:cubicBezTo>
                        <a:lnTo>
                          <a:pt x="4113" y="424"/>
                        </a:lnTo>
                        <a:cubicBezTo>
                          <a:pt x="3696" y="737"/>
                          <a:pt x="3194" y="913"/>
                          <a:pt x="2680" y="913"/>
                        </a:cubicBezTo>
                        <a:cubicBezTo>
                          <a:pt x="1950" y="907"/>
                          <a:pt x="1259" y="574"/>
                          <a:pt x="803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96" name="Google Shape;10196;p64"/>
                  <p:cNvSpPr/>
                  <p:nvPr/>
                </p:nvSpPr>
                <p:spPr>
                  <a:xfrm>
                    <a:off x="3263252" y="1736910"/>
                    <a:ext cx="70617" cy="706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97" h="2797" fill="none" extrusionOk="0">
                        <a:moveTo>
                          <a:pt x="0" y="1200"/>
                        </a:moveTo>
                        <a:cubicBezTo>
                          <a:pt x="0" y="2262"/>
                          <a:pt x="1291" y="2797"/>
                          <a:pt x="2040" y="2041"/>
                        </a:cubicBezTo>
                        <a:cubicBezTo>
                          <a:pt x="2796" y="1291"/>
                          <a:pt x="2262" y="7"/>
                          <a:pt x="1199" y="7"/>
                        </a:cubicBezTo>
                        <a:cubicBezTo>
                          <a:pt x="541" y="1"/>
                          <a:pt x="7" y="535"/>
                          <a:pt x="0" y="1200"/>
                        </a:cubicBezTo>
                        <a:close/>
                      </a:path>
                    </a:pathLst>
                  </a:custGeom>
                  <a:noFill/>
                  <a:ln w="10275" cap="flat" cmpd="sng">
                    <a:solidFill>
                      <a:srgbClr val="445D73"/>
                    </a:solidFill>
                    <a:prstDash val="solid"/>
                    <a:miter lim="651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0197" name="Google Shape;10197;p64"/>
              <p:cNvSpPr/>
              <p:nvPr/>
            </p:nvSpPr>
            <p:spPr>
              <a:xfrm>
                <a:off x="3010499" y="1542757"/>
                <a:ext cx="406788" cy="325163"/>
              </a:xfrm>
              <a:custGeom>
                <a:avLst/>
                <a:gdLst/>
                <a:ahLst/>
                <a:cxnLst/>
                <a:rect l="l" t="t" r="r" b="b"/>
                <a:pathLst>
                  <a:path w="16112" h="12879" extrusionOk="0">
                    <a:moveTo>
                      <a:pt x="1004" y="8740"/>
                    </a:moveTo>
                    <a:cubicBezTo>
                      <a:pt x="1006" y="8824"/>
                      <a:pt x="1024" y="8949"/>
                      <a:pt x="1054" y="9103"/>
                    </a:cubicBezTo>
                    <a:lnTo>
                      <a:pt x="1054" y="9103"/>
                    </a:lnTo>
                    <a:cubicBezTo>
                      <a:pt x="1030" y="8968"/>
                      <a:pt x="1013" y="8846"/>
                      <a:pt x="1004" y="8740"/>
                    </a:cubicBezTo>
                    <a:close/>
                    <a:moveTo>
                      <a:pt x="8530" y="0"/>
                    </a:moveTo>
                    <a:cubicBezTo>
                      <a:pt x="7378" y="0"/>
                      <a:pt x="6098" y="274"/>
                      <a:pt x="4699" y="906"/>
                    </a:cubicBezTo>
                    <a:cubicBezTo>
                      <a:pt x="0" y="3031"/>
                      <a:pt x="1004" y="8740"/>
                      <a:pt x="1004" y="8740"/>
                    </a:cubicBezTo>
                    <a:cubicBezTo>
                      <a:pt x="952" y="6113"/>
                      <a:pt x="4048" y="3448"/>
                      <a:pt x="4048" y="3448"/>
                    </a:cubicBezTo>
                    <a:cubicBezTo>
                      <a:pt x="6231" y="4790"/>
                      <a:pt x="13544" y="6504"/>
                      <a:pt x="14215" y="6726"/>
                    </a:cubicBezTo>
                    <a:cubicBezTo>
                      <a:pt x="14557" y="6840"/>
                      <a:pt x="14772" y="11921"/>
                      <a:pt x="14748" y="12624"/>
                    </a:cubicBezTo>
                    <a:lnTo>
                      <a:pt x="14748" y="12624"/>
                    </a:lnTo>
                    <a:lnTo>
                      <a:pt x="15206" y="9548"/>
                    </a:lnTo>
                    <a:cubicBezTo>
                      <a:pt x="15206" y="9548"/>
                      <a:pt x="16112" y="6166"/>
                      <a:pt x="14437" y="3441"/>
                    </a:cubicBezTo>
                    <a:cubicBezTo>
                      <a:pt x="13260" y="1523"/>
                      <a:pt x="11251" y="0"/>
                      <a:pt x="8530" y="0"/>
                    </a:cubicBezTo>
                    <a:close/>
                    <a:moveTo>
                      <a:pt x="14748" y="12624"/>
                    </a:moveTo>
                    <a:lnTo>
                      <a:pt x="14736" y="12703"/>
                    </a:lnTo>
                    <a:cubicBezTo>
                      <a:pt x="14737" y="12704"/>
                      <a:pt x="14738" y="12705"/>
                      <a:pt x="14739" y="12705"/>
                    </a:cubicBezTo>
                    <a:cubicBezTo>
                      <a:pt x="14743" y="12705"/>
                      <a:pt x="14746" y="12677"/>
                      <a:pt x="14748" y="12624"/>
                    </a:cubicBezTo>
                    <a:close/>
                    <a:moveTo>
                      <a:pt x="1054" y="9103"/>
                    </a:moveTo>
                    <a:lnTo>
                      <a:pt x="1054" y="9103"/>
                    </a:lnTo>
                    <a:cubicBezTo>
                      <a:pt x="1283" y="10402"/>
                      <a:pt x="2112" y="12879"/>
                      <a:pt x="2112" y="12879"/>
                    </a:cubicBezTo>
                    <a:cubicBezTo>
                      <a:pt x="2112" y="12879"/>
                      <a:pt x="1271" y="10220"/>
                      <a:pt x="1054" y="9103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198" name="Google Shape;10198;p64"/>
          <p:cNvGrpSpPr/>
          <p:nvPr/>
        </p:nvGrpSpPr>
        <p:grpSpPr>
          <a:xfrm>
            <a:off x="4910904" y="1542757"/>
            <a:ext cx="558677" cy="1310345"/>
            <a:chOff x="4910904" y="1542757"/>
            <a:chExt cx="558677" cy="1310345"/>
          </a:xfrm>
        </p:grpSpPr>
        <p:sp>
          <p:nvSpPr>
            <p:cNvPr id="10199" name="Google Shape;10199;p64"/>
            <p:cNvSpPr/>
            <p:nvPr/>
          </p:nvSpPr>
          <p:spPr>
            <a:xfrm>
              <a:off x="4961752" y="2803693"/>
              <a:ext cx="457485" cy="49409"/>
            </a:xfrm>
            <a:custGeom>
              <a:avLst/>
              <a:gdLst/>
              <a:ahLst/>
              <a:cxnLst/>
              <a:rect l="l" t="t" r="r" b="b"/>
              <a:pathLst>
                <a:path w="18120" h="1957" extrusionOk="0">
                  <a:moveTo>
                    <a:pt x="9060" y="1"/>
                  </a:moveTo>
                  <a:cubicBezTo>
                    <a:pt x="4061" y="1"/>
                    <a:pt x="1" y="437"/>
                    <a:pt x="1" y="978"/>
                  </a:cubicBezTo>
                  <a:cubicBezTo>
                    <a:pt x="1" y="1519"/>
                    <a:pt x="4061" y="1956"/>
                    <a:pt x="9060" y="1956"/>
                  </a:cubicBezTo>
                  <a:cubicBezTo>
                    <a:pt x="14065" y="1956"/>
                    <a:pt x="18119" y="1519"/>
                    <a:pt x="18119" y="978"/>
                  </a:cubicBezTo>
                  <a:cubicBezTo>
                    <a:pt x="18119" y="437"/>
                    <a:pt x="14065" y="1"/>
                    <a:pt x="9060" y="1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00" name="Google Shape;10200;p64"/>
            <p:cNvGrpSpPr/>
            <p:nvPr/>
          </p:nvGrpSpPr>
          <p:grpSpPr>
            <a:xfrm>
              <a:off x="4910904" y="1542757"/>
              <a:ext cx="558677" cy="1277423"/>
              <a:chOff x="4910904" y="1542757"/>
              <a:chExt cx="558677" cy="1277423"/>
            </a:xfrm>
          </p:grpSpPr>
          <p:sp>
            <p:nvSpPr>
              <p:cNvPr id="10201" name="Google Shape;10201;p64"/>
              <p:cNvSpPr/>
              <p:nvPr/>
            </p:nvSpPr>
            <p:spPr>
              <a:xfrm>
                <a:off x="5007172" y="1674397"/>
                <a:ext cx="366821" cy="342104"/>
              </a:xfrm>
              <a:custGeom>
                <a:avLst/>
                <a:gdLst/>
                <a:ahLst/>
                <a:cxnLst/>
                <a:rect l="l" t="t" r="r" b="b"/>
                <a:pathLst>
                  <a:path w="14529" h="13550" extrusionOk="0">
                    <a:moveTo>
                      <a:pt x="2151" y="0"/>
                    </a:moveTo>
                    <a:cubicBezTo>
                      <a:pt x="959" y="0"/>
                      <a:pt x="0" y="958"/>
                      <a:pt x="0" y="2157"/>
                    </a:cubicBezTo>
                    <a:lnTo>
                      <a:pt x="0" y="11393"/>
                    </a:lnTo>
                    <a:cubicBezTo>
                      <a:pt x="0" y="12585"/>
                      <a:pt x="959" y="13550"/>
                      <a:pt x="2151" y="13550"/>
                    </a:cubicBezTo>
                    <a:lnTo>
                      <a:pt x="12371" y="13550"/>
                    </a:lnTo>
                    <a:cubicBezTo>
                      <a:pt x="13563" y="13550"/>
                      <a:pt x="14528" y="12585"/>
                      <a:pt x="14528" y="11393"/>
                    </a:cubicBezTo>
                    <a:lnTo>
                      <a:pt x="14528" y="2157"/>
                    </a:lnTo>
                    <a:cubicBezTo>
                      <a:pt x="14528" y="958"/>
                      <a:pt x="13563" y="0"/>
                      <a:pt x="12371" y="0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202" name="Google Shape;10202;p64"/>
              <p:cNvGrpSpPr/>
              <p:nvPr/>
            </p:nvGrpSpPr>
            <p:grpSpPr>
              <a:xfrm>
                <a:off x="4910904" y="1547529"/>
                <a:ext cx="558677" cy="1272651"/>
                <a:chOff x="4910904" y="1547529"/>
                <a:chExt cx="558677" cy="1272651"/>
              </a:xfrm>
            </p:grpSpPr>
            <p:sp>
              <p:nvSpPr>
                <p:cNvPr id="10203" name="Google Shape;10203;p64"/>
                <p:cNvSpPr/>
                <p:nvPr/>
              </p:nvSpPr>
              <p:spPr>
                <a:xfrm>
                  <a:off x="4910904" y="1547529"/>
                  <a:ext cx="558677" cy="1272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28" h="50407" extrusionOk="0">
                      <a:moveTo>
                        <a:pt x="11074" y="0"/>
                      </a:moveTo>
                      <a:cubicBezTo>
                        <a:pt x="7098" y="0"/>
                        <a:pt x="3872" y="3226"/>
                        <a:pt x="3872" y="7202"/>
                      </a:cubicBezTo>
                      <a:lnTo>
                        <a:pt x="3872" y="7208"/>
                      </a:lnTo>
                      <a:cubicBezTo>
                        <a:pt x="3853" y="7208"/>
                        <a:pt x="3833" y="7202"/>
                        <a:pt x="3813" y="7202"/>
                      </a:cubicBezTo>
                      <a:cubicBezTo>
                        <a:pt x="3810" y="7202"/>
                        <a:pt x="3806" y="7202"/>
                        <a:pt x="3803" y="7202"/>
                      </a:cubicBezTo>
                      <a:cubicBezTo>
                        <a:pt x="3137" y="7202"/>
                        <a:pt x="2634" y="7811"/>
                        <a:pt x="2764" y="8466"/>
                      </a:cubicBezTo>
                      <a:cubicBezTo>
                        <a:pt x="2861" y="8983"/>
                        <a:pt x="3315" y="9322"/>
                        <a:pt x="3805" y="9322"/>
                      </a:cubicBezTo>
                      <a:cubicBezTo>
                        <a:pt x="3940" y="9322"/>
                        <a:pt x="4077" y="9297"/>
                        <a:pt x="4211" y="9242"/>
                      </a:cubicBezTo>
                      <a:cubicBezTo>
                        <a:pt x="4980" y="11569"/>
                        <a:pt x="6994" y="13413"/>
                        <a:pt x="9197" y="14104"/>
                      </a:cubicBezTo>
                      <a:lnTo>
                        <a:pt x="9197" y="16124"/>
                      </a:lnTo>
                      <a:lnTo>
                        <a:pt x="6909" y="16124"/>
                      </a:lnTo>
                      <a:cubicBezTo>
                        <a:pt x="6909" y="16124"/>
                        <a:pt x="6903" y="16170"/>
                        <a:pt x="6883" y="16183"/>
                      </a:cubicBezTo>
                      <a:cubicBezTo>
                        <a:pt x="6303" y="16183"/>
                        <a:pt x="5795" y="16561"/>
                        <a:pt x="5612" y="17109"/>
                      </a:cubicBezTo>
                      <a:lnTo>
                        <a:pt x="281" y="32861"/>
                      </a:lnTo>
                      <a:cubicBezTo>
                        <a:pt x="1" y="33565"/>
                        <a:pt x="372" y="34367"/>
                        <a:pt x="1096" y="34608"/>
                      </a:cubicBezTo>
                      <a:cubicBezTo>
                        <a:pt x="1236" y="34655"/>
                        <a:pt x="1379" y="34677"/>
                        <a:pt x="1519" y="34677"/>
                      </a:cubicBezTo>
                      <a:cubicBezTo>
                        <a:pt x="2099" y="34677"/>
                        <a:pt x="2634" y="34295"/>
                        <a:pt x="2797" y="33702"/>
                      </a:cubicBezTo>
                      <a:lnTo>
                        <a:pt x="2973" y="33187"/>
                      </a:lnTo>
                      <a:lnTo>
                        <a:pt x="3553" y="33428"/>
                      </a:lnTo>
                      <a:cubicBezTo>
                        <a:pt x="3553" y="33428"/>
                        <a:pt x="4061" y="32412"/>
                        <a:pt x="3514" y="31577"/>
                      </a:cubicBezTo>
                      <a:lnTo>
                        <a:pt x="6779" y="21918"/>
                      </a:lnTo>
                      <a:lnTo>
                        <a:pt x="6779" y="21918"/>
                      </a:lnTo>
                      <a:cubicBezTo>
                        <a:pt x="6779" y="27699"/>
                        <a:pt x="5997" y="29166"/>
                        <a:pt x="5997" y="32360"/>
                      </a:cubicBezTo>
                      <a:cubicBezTo>
                        <a:pt x="5997" y="35560"/>
                        <a:pt x="7906" y="48490"/>
                        <a:pt x="7906" y="48490"/>
                      </a:cubicBezTo>
                      <a:lnTo>
                        <a:pt x="5599" y="50407"/>
                      </a:lnTo>
                      <a:lnTo>
                        <a:pt x="10064" y="50407"/>
                      </a:lnTo>
                      <a:lnTo>
                        <a:pt x="10807" y="31630"/>
                      </a:lnTo>
                      <a:lnTo>
                        <a:pt x="11191" y="31630"/>
                      </a:lnTo>
                      <a:lnTo>
                        <a:pt x="11934" y="50407"/>
                      </a:lnTo>
                      <a:lnTo>
                        <a:pt x="16399" y="50407"/>
                      </a:lnTo>
                      <a:lnTo>
                        <a:pt x="14085" y="48503"/>
                      </a:lnTo>
                      <a:cubicBezTo>
                        <a:pt x="14085" y="48503"/>
                        <a:pt x="15995" y="34171"/>
                        <a:pt x="15995" y="31590"/>
                      </a:cubicBezTo>
                      <a:cubicBezTo>
                        <a:pt x="15995" y="29010"/>
                        <a:pt x="15336" y="27680"/>
                        <a:pt x="15336" y="21821"/>
                      </a:cubicBezTo>
                      <a:lnTo>
                        <a:pt x="15336" y="21821"/>
                      </a:lnTo>
                      <a:lnTo>
                        <a:pt x="18641" y="31584"/>
                      </a:lnTo>
                      <a:cubicBezTo>
                        <a:pt x="18093" y="32418"/>
                        <a:pt x="18602" y="33435"/>
                        <a:pt x="18602" y="33435"/>
                      </a:cubicBezTo>
                      <a:lnTo>
                        <a:pt x="19182" y="33187"/>
                      </a:lnTo>
                      <a:lnTo>
                        <a:pt x="19351" y="33709"/>
                      </a:lnTo>
                      <a:cubicBezTo>
                        <a:pt x="19530" y="34280"/>
                        <a:pt x="20058" y="34650"/>
                        <a:pt x="20625" y="34650"/>
                      </a:cubicBezTo>
                      <a:cubicBezTo>
                        <a:pt x="20762" y="34650"/>
                        <a:pt x="20902" y="34628"/>
                        <a:pt x="21039" y="34582"/>
                      </a:cubicBezTo>
                      <a:cubicBezTo>
                        <a:pt x="21750" y="34347"/>
                        <a:pt x="22128" y="33578"/>
                        <a:pt x="21874" y="32874"/>
                      </a:cubicBezTo>
                      <a:lnTo>
                        <a:pt x="21874" y="32868"/>
                      </a:lnTo>
                      <a:lnTo>
                        <a:pt x="16542" y="17128"/>
                      </a:lnTo>
                      <a:cubicBezTo>
                        <a:pt x="16379" y="16613"/>
                        <a:pt x="15923" y="16242"/>
                        <a:pt x="15382" y="16190"/>
                      </a:cubicBezTo>
                      <a:cubicBezTo>
                        <a:pt x="15369" y="16170"/>
                        <a:pt x="15356" y="16150"/>
                        <a:pt x="15350" y="16131"/>
                      </a:cubicBezTo>
                      <a:lnTo>
                        <a:pt x="12951" y="16131"/>
                      </a:lnTo>
                      <a:lnTo>
                        <a:pt x="12951" y="14104"/>
                      </a:lnTo>
                      <a:cubicBezTo>
                        <a:pt x="15147" y="13413"/>
                        <a:pt x="17148" y="11595"/>
                        <a:pt x="17930" y="9281"/>
                      </a:cubicBezTo>
                      <a:cubicBezTo>
                        <a:pt x="18015" y="9301"/>
                        <a:pt x="18100" y="9314"/>
                        <a:pt x="18185" y="9314"/>
                      </a:cubicBezTo>
                      <a:cubicBezTo>
                        <a:pt x="18189" y="9314"/>
                        <a:pt x="18193" y="9314"/>
                        <a:pt x="18197" y="9314"/>
                      </a:cubicBezTo>
                      <a:cubicBezTo>
                        <a:pt x="18758" y="9314"/>
                        <a:pt x="19221" y="8873"/>
                        <a:pt x="19247" y="8310"/>
                      </a:cubicBezTo>
                      <a:cubicBezTo>
                        <a:pt x="19273" y="7743"/>
                        <a:pt x="18843" y="7254"/>
                        <a:pt x="18276" y="7215"/>
                      </a:cubicBezTo>
                      <a:lnTo>
                        <a:pt x="18276" y="7202"/>
                      </a:lnTo>
                      <a:cubicBezTo>
                        <a:pt x="18276" y="3226"/>
                        <a:pt x="15056" y="0"/>
                        <a:pt x="11074" y="0"/>
                      </a:cubicBezTo>
                      <a:close/>
                    </a:path>
                  </a:pathLst>
                </a:custGeom>
                <a:solidFill>
                  <a:srgbClr val="F2F4F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204" name="Google Shape;10204;p64"/>
                <p:cNvGrpSpPr/>
                <p:nvPr/>
              </p:nvGrpSpPr>
              <p:grpSpPr>
                <a:xfrm>
                  <a:off x="5086525" y="1888799"/>
                  <a:ext cx="204808" cy="326677"/>
                  <a:chOff x="5086525" y="1888799"/>
                  <a:chExt cx="204808" cy="326677"/>
                </a:xfrm>
              </p:grpSpPr>
              <p:grpSp>
                <p:nvGrpSpPr>
                  <p:cNvPr id="10205" name="Google Shape;10205;p64"/>
                  <p:cNvGrpSpPr/>
                  <p:nvPr/>
                </p:nvGrpSpPr>
                <p:grpSpPr>
                  <a:xfrm>
                    <a:off x="5147044" y="1888799"/>
                    <a:ext cx="80312" cy="199127"/>
                    <a:chOff x="5147044" y="1888799"/>
                    <a:chExt cx="80312" cy="199127"/>
                  </a:xfrm>
                </p:grpSpPr>
                <p:sp>
                  <p:nvSpPr>
                    <p:cNvPr id="10206" name="Google Shape;10206;p64"/>
                    <p:cNvSpPr/>
                    <p:nvPr/>
                  </p:nvSpPr>
                  <p:spPr>
                    <a:xfrm>
                      <a:off x="5176002" y="1888799"/>
                      <a:ext cx="24717" cy="16423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79" h="6505" extrusionOk="0">
                          <a:moveTo>
                            <a:pt x="489" y="0"/>
                          </a:moveTo>
                          <a:cubicBezTo>
                            <a:pt x="222" y="0"/>
                            <a:pt x="0" y="222"/>
                            <a:pt x="0" y="489"/>
                          </a:cubicBezTo>
                          <a:cubicBezTo>
                            <a:pt x="0" y="646"/>
                            <a:pt x="72" y="789"/>
                            <a:pt x="196" y="887"/>
                          </a:cubicBezTo>
                          <a:cubicBezTo>
                            <a:pt x="72" y="978"/>
                            <a:pt x="0" y="1121"/>
                            <a:pt x="0" y="1278"/>
                          </a:cubicBezTo>
                          <a:cubicBezTo>
                            <a:pt x="0" y="1434"/>
                            <a:pt x="72" y="1578"/>
                            <a:pt x="196" y="1675"/>
                          </a:cubicBezTo>
                          <a:cubicBezTo>
                            <a:pt x="72" y="1767"/>
                            <a:pt x="0" y="1910"/>
                            <a:pt x="0" y="2066"/>
                          </a:cubicBezTo>
                          <a:cubicBezTo>
                            <a:pt x="0" y="2223"/>
                            <a:pt x="72" y="2366"/>
                            <a:pt x="196" y="2464"/>
                          </a:cubicBezTo>
                          <a:cubicBezTo>
                            <a:pt x="72" y="2555"/>
                            <a:pt x="0" y="2699"/>
                            <a:pt x="0" y="2855"/>
                          </a:cubicBezTo>
                          <a:cubicBezTo>
                            <a:pt x="0" y="3011"/>
                            <a:pt x="72" y="3155"/>
                            <a:pt x="196" y="3253"/>
                          </a:cubicBezTo>
                          <a:cubicBezTo>
                            <a:pt x="72" y="3344"/>
                            <a:pt x="0" y="3487"/>
                            <a:pt x="0" y="3644"/>
                          </a:cubicBezTo>
                          <a:cubicBezTo>
                            <a:pt x="0" y="3800"/>
                            <a:pt x="72" y="3943"/>
                            <a:pt x="196" y="4041"/>
                          </a:cubicBezTo>
                          <a:cubicBezTo>
                            <a:pt x="72" y="4132"/>
                            <a:pt x="0" y="4276"/>
                            <a:pt x="0" y="4432"/>
                          </a:cubicBezTo>
                          <a:cubicBezTo>
                            <a:pt x="0" y="4589"/>
                            <a:pt x="72" y="4732"/>
                            <a:pt x="196" y="4830"/>
                          </a:cubicBezTo>
                          <a:cubicBezTo>
                            <a:pt x="72" y="4921"/>
                            <a:pt x="0" y="5064"/>
                            <a:pt x="0" y="5221"/>
                          </a:cubicBezTo>
                          <a:cubicBezTo>
                            <a:pt x="0" y="5377"/>
                            <a:pt x="72" y="5521"/>
                            <a:pt x="196" y="5618"/>
                          </a:cubicBezTo>
                          <a:cubicBezTo>
                            <a:pt x="72" y="5710"/>
                            <a:pt x="0" y="5853"/>
                            <a:pt x="0" y="6010"/>
                          </a:cubicBezTo>
                          <a:cubicBezTo>
                            <a:pt x="0" y="6283"/>
                            <a:pt x="216" y="6498"/>
                            <a:pt x="489" y="6505"/>
                          </a:cubicBezTo>
                          <a:cubicBezTo>
                            <a:pt x="763" y="6498"/>
                            <a:pt x="978" y="6283"/>
                            <a:pt x="978" y="6010"/>
                          </a:cubicBezTo>
                          <a:cubicBezTo>
                            <a:pt x="978" y="5853"/>
                            <a:pt x="906" y="5710"/>
                            <a:pt x="783" y="5618"/>
                          </a:cubicBezTo>
                          <a:cubicBezTo>
                            <a:pt x="906" y="5521"/>
                            <a:pt x="978" y="5377"/>
                            <a:pt x="978" y="5221"/>
                          </a:cubicBezTo>
                          <a:cubicBezTo>
                            <a:pt x="978" y="5064"/>
                            <a:pt x="906" y="4921"/>
                            <a:pt x="783" y="4830"/>
                          </a:cubicBezTo>
                          <a:cubicBezTo>
                            <a:pt x="906" y="4732"/>
                            <a:pt x="978" y="4589"/>
                            <a:pt x="978" y="4432"/>
                          </a:cubicBezTo>
                          <a:cubicBezTo>
                            <a:pt x="978" y="4276"/>
                            <a:pt x="906" y="4132"/>
                            <a:pt x="783" y="4041"/>
                          </a:cubicBezTo>
                          <a:cubicBezTo>
                            <a:pt x="906" y="3943"/>
                            <a:pt x="978" y="3800"/>
                            <a:pt x="978" y="3644"/>
                          </a:cubicBezTo>
                          <a:cubicBezTo>
                            <a:pt x="978" y="3487"/>
                            <a:pt x="906" y="3344"/>
                            <a:pt x="783" y="3253"/>
                          </a:cubicBezTo>
                          <a:cubicBezTo>
                            <a:pt x="906" y="3155"/>
                            <a:pt x="978" y="3011"/>
                            <a:pt x="978" y="2855"/>
                          </a:cubicBezTo>
                          <a:cubicBezTo>
                            <a:pt x="978" y="2699"/>
                            <a:pt x="906" y="2555"/>
                            <a:pt x="783" y="2464"/>
                          </a:cubicBezTo>
                          <a:cubicBezTo>
                            <a:pt x="906" y="2366"/>
                            <a:pt x="978" y="2223"/>
                            <a:pt x="978" y="2066"/>
                          </a:cubicBezTo>
                          <a:cubicBezTo>
                            <a:pt x="978" y="1910"/>
                            <a:pt x="906" y="1767"/>
                            <a:pt x="783" y="1675"/>
                          </a:cubicBezTo>
                          <a:cubicBezTo>
                            <a:pt x="906" y="1578"/>
                            <a:pt x="978" y="1434"/>
                            <a:pt x="978" y="1278"/>
                          </a:cubicBezTo>
                          <a:cubicBezTo>
                            <a:pt x="978" y="1121"/>
                            <a:pt x="906" y="978"/>
                            <a:pt x="783" y="887"/>
                          </a:cubicBezTo>
                          <a:cubicBezTo>
                            <a:pt x="906" y="789"/>
                            <a:pt x="978" y="646"/>
                            <a:pt x="978" y="489"/>
                          </a:cubicBezTo>
                          <a:cubicBezTo>
                            <a:pt x="978" y="222"/>
                            <a:pt x="756" y="0"/>
                            <a:pt x="489" y="0"/>
                          </a:cubicBezTo>
                          <a:close/>
                        </a:path>
                      </a:pathLst>
                    </a:custGeom>
                    <a:solidFill>
                      <a:srgbClr val="D4DBE0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07" name="Google Shape;10207;p64"/>
                    <p:cNvSpPr/>
                    <p:nvPr/>
                  </p:nvSpPr>
                  <p:spPr>
                    <a:xfrm>
                      <a:off x="5147044" y="2033063"/>
                      <a:ext cx="80312" cy="5486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81" h="2173" extrusionOk="0">
                          <a:moveTo>
                            <a:pt x="1589" y="0"/>
                          </a:moveTo>
                          <a:cubicBezTo>
                            <a:pt x="1451" y="0"/>
                            <a:pt x="1312" y="58"/>
                            <a:pt x="1213" y="172"/>
                          </a:cubicBezTo>
                          <a:cubicBezTo>
                            <a:pt x="1115" y="289"/>
                            <a:pt x="1076" y="445"/>
                            <a:pt x="1108" y="595"/>
                          </a:cubicBezTo>
                          <a:cubicBezTo>
                            <a:pt x="1095" y="594"/>
                            <a:pt x="1082" y="594"/>
                            <a:pt x="1069" y="594"/>
                          </a:cubicBezTo>
                          <a:cubicBezTo>
                            <a:pt x="927" y="594"/>
                            <a:pt x="793" y="657"/>
                            <a:pt x="698" y="765"/>
                          </a:cubicBezTo>
                          <a:cubicBezTo>
                            <a:pt x="600" y="882"/>
                            <a:pt x="554" y="1039"/>
                            <a:pt x="587" y="1188"/>
                          </a:cubicBezTo>
                          <a:cubicBezTo>
                            <a:pt x="579" y="1188"/>
                            <a:pt x="572" y="1188"/>
                            <a:pt x="564" y="1188"/>
                          </a:cubicBezTo>
                          <a:cubicBezTo>
                            <a:pt x="422" y="1188"/>
                            <a:pt x="276" y="1246"/>
                            <a:pt x="183" y="1358"/>
                          </a:cubicBezTo>
                          <a:cubicBezTo>
                            <a:pt x="0" y="1566"/>
                            <a:pt x="20" y="1879"/>
                            <a:pt x="228" y="2055"/>
                          </a:cubicBezTo>
                          <a:cubicBezTo>
                            <a:pt x="320" y="2133"/>
                            <a:pt x="437" y="2173"/>
                            <a:pt x="554" y="2173"/>
                          </a:cubicBezTo>
                          <a:cubicBezTo>
                            <a:pt x="698" y="2173"/>
                            <a:pt x="835" y="2114"/>
                            <a:pt x="926" y="2003"/>
                          </a:cubicBezTo>
                          <a:cubicBezTo>
                            <a:pt x="1024" y="1886"/>
                            <a:pt x="1069" y="1729"/>
                            <a:pt x="1037" y="1573"/>
                          </a:cubicBezTo>
                          <a:lnTo>
                            <a:pt x="1037" y="1573"/>
                          </a:lnTo>
                          <a:cubicBezTo>
                            <a:pt x="1051" y="1574"/>
                            <a:pt x="1065" y="1575"/>
                            <a:pt x="1079" y="1575"/>
                          </a:cubicBezTo>
                          <a:cubicBezTo>
                            <a:pt x="1220" y="1575"/>
                            <a:pt x="1353" y="1517"/>
                            <a:pt x="1447" y="1410"/>
                          </a:cubicBezTo>
                          <a:cubicBezTo>
                            <a:pt x="1545" y="1293"/>
                            <a:pt x="1584" y="1136"/>
                            <a:pt x="1552" y="980"/>
                          </a:cubicBezTo>
                          <a:lnTo>
                            <a:pt x="1552" y="980"/>
                          </a:lnTo>
                          <a:cubicBezTo>
                            <a:pt x="1565" y="983"/>
                            <a:pt x="1576" y="985"/>
                            <a:pt x="1587" y="985"/>
                          </a:cubicBezTo>
                          <a:cubicBezTo>
                            <a:pt x="1597" y="985"/>
                            <a:pt x="1607" y="983"/>
                            <a:pt x="1617" y="980"/>
                          </a:cubicBezTo>
                          <a:cubicBezTo>
                            <a:pt x="1623" y="1091"/>
                            <a:pt x="1669" y="1201"/>
                            <a:pt x="1741" y="1286"/>
                          </a:cubicBezTo>
                          <a:cubicBezTo>
                            <a:pt x="1836" y="1388"/>
                            <a:pt x="1970" y="1451"/>
                            <a:pt x="2107" y="1451"/>
                          </a:cubicBezTo>
                          <a:cubicBezTo>
                            <a:pt x="2119" y="1451"/>
                            <a:pt x="2132" y="1450"/>
                            <a:pt x="2145" y="1449"/>
                          </a:cubicBezTo>
                          <a:lnTo>
                            <a:pt x="2145" y="1449"/>
                          </a:lnTo>
                          <a:cubicBezTo>
                            <a:pt x="2112" y="1599"/>
                            <a:pt x="2158" y="1762"/>
                            <a:pt x="2262" y="1873"/>
                          </a:cubicBezTo>
                          <a:cubicBezTo>
                            <a:pt x="2357" y="1986"/>
                            <a:pt x="2493" y="2043"/>
                            <a:pt x="2629" y="2043"/>
                          </a:cubicBezTo>
                          <a:cubicBezTo>
                            <a:pt x="2744" y="2043"/>
                            <a:pt x="2860" y="2002"/>
                            <a:pt x="2953" y="1918"/>
                          </a:cubicBezTo>
                          <a:cubicBezTo>
                            <a:pt x="3161" y="1736"/>
                            <a:pt x="3181" y="1430"/>
                            <a:pt x="2998" y="1221"/>
                          </a:cubicBezTo>
                          <a:cubicBezTo>
                            <a:pt x="2903" y="1120"/>
                            <a:pt x="2769" y="1056"/>
                            <a:pt x="2632" y="1056"/>
                          </a:cubicBezTo>
                          <a:cubicBezTo>
                            <a:pt x="2620" y="1056"/>
                            <a:pt x="2607" y="1057"/>
                            <a:pt x="2594" y="1058"/>
                          </a:cubicBezTo>
                          <a:cubicBezTo>
                            <a:pt x="2620" y="908"/>
                            <a:pt x="2581" y="752"/>
                            <a:pt x="2477" y="634"/>
                          </a:cubicBezTo>
                          <a:cubicBezTo>
                            <a:pt x="2388" y="533"/>
                            <a:pt x="2254" y="470"/>
                            <a:pt x="2118" y="470"/>
                          </a:cubicBezTo>
                          <a:cubicBezTo>
                            <a:pt x="2105" y="470"/>
                            <a:pt x="2092" y="470"/>
                            <a:pt x="2079" y="471"/>
                          </a:cubicBezTo>
                          <a:cubicBezTo>
                            <a:pt x="2073" y="335"/>
                            <a:pt x="2014" y="211"/>
                            <a:pt x="1910" y="120"/>
                          </a:cubicBezTo>
                          <a:cubicBezTo>
                            <a:pt x="1818" y="40"/>
                            <a:pt x="1704" y="0"/>
                            <a:pt x="1589" y="0"/>
                          </a:cubicBezTo>
                          <a:close/>
                        </a:path>
                      </a:pathLst>
                    </a:custGeom>
                    <a:solidFill>
                      <a:srgbClr val="D4DBE0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sp>
                <p:nvSpPr>
                  <p:cNvPr id="10208" name="Google Shape;10208;p64"/>
                  <p:cNvSpPr/>
                  <p:nvPr/>
                </p:nvSpPr>
                <p:spPr>
                  <a:xfrm>
                    <a:off x="5086525" y="2017965"/>
                    <a:ext cx="91143" cy="1975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10" h="7823" extrusionOk="0">
                        <a:moveTo>
                          <a:pt x="2684" y="1"/>
                        </a:moveTo>
                        <a:cubicBezTo>
                          <a:pt x="2130" y="1"/>
                          <a:pt x="892" y="2034"/>
                          <a:pt x="481" y="2784"/>
                        </a:cubicBezTo>
                        <a:cubicBezTo>
                          <a:pt x="64" y="3540"/>
                          <a:pt x="234" y="5071"/>
                          <a:pt x="175" y="5879"/>
                        </a:cubicBezTo>
                        <a:cubicBezTo>
                          <a:pt x="120" y="6646"/>
                          <a:pt x="1" y="7823"/>
                          <a:pt x="492" y="7823"/>
                        </a:cubicBezTo>
                        <a:cubicBezTo>
                          <a:pt x="523" y="7823"/>
                          <a:pt x="556" y="7818"/>
                          <a:pt x="592" y="7809"/>
                        </a:cubicBezTo>
                        <a:cubicBezTo>
                          <a:pt x="1198" y="7639"/>
                          <a:pt x="2202" y="6746"/>
                          <a:pt x="2782" y="6499"/>
                        </a:cubicBezTo>
                        <a:cubicBezTo>
                          <a:pt x="3355" y="6244"/>
                          <a:pt x="3382" y="5045"/>
                          <a:pt x="3329" y="4100"/>
                        </a:cubicBezTo>
                        <a:cubicBezTo>
                          <a:pt x="3271" y="3149"/>
                          <a:pt x="3610" y="222"/>
                          <a:pt x="2684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209" name="Google Shape;10209;p64"/>
                  <p:cNvSpPr/>
                  <p:nvPr/>
                </p:nvSpPr>
                <p:spPr>
                  <a:xfrm>
                    <a:off x="5200190" y="2017965"/>
                    <a:ext cx="91143" cy="1975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10" h="7823" extrusionOk="0">
                        <a:moveTo>
                          <a:pt x="920" y="1"/>
                        </a:moveTo>
                        <a:cubicBezTo>
                          <a:pt x="1" y="222"/>
                          <a:pt x="339" y="3149"/>
                          <a:pt x="281" y="4100"/>
                        </a:cubicBezTo>
                        <a:cubicBezTo>
                          <a:pt x="222" y="5045"/>
                          <a:pt x="255" y="6244"/>
                          <a:pt x="828" y="6499"/>
                        </a:cubicBezTo>
                        <a:cubicBezTo>
                          <a:pt x="1408" y="6746"/>
                          <a:pt x="2412" y="7639"/>
                          <a:pt x="3018" y="7809"/>
                        </a:cubicBezTo>
                        <a:cubicBezTo>
                          <a:pt x="3054" y="7818"/>
                          <a:pt x="3087" y="7823"/>
                          <a:pt x="3118" y="7823"/>
                        </a:cubicBezTo>
                        <a:cubicBezTo>
                          <a:pt x="3609" y="7823"/>
                          <a:pt x="3491" y="6646"/>
                          <a:pt x="3435" y="5879"/>
                        </a:cubicBezTo>
                        <a:cubicBezTo>
                          <a:pt x="3377" y="5071"/>
                          <a:pt x="3546" y="3540"/>
                          <a:pt x="3129" y="2784"/>
                        </a:cubicBezTo>
                        <a:cubicBezTo>
                          <a:pt x="2718" y="2034"/>
                          <a:pt x="1480" y="1"/>
                          <a:pt x="920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0210" name="Google Shape;10210;p64"/>
              <p:cNvSpPr/>
              <p:nvPr/>
            </p:nvSpPr>
            <p:spPr>
              <a:xfrm>
                <a:off x="4983465" y="1542757"/>
                <a:ext cx="406813" cy="325163"/>
              </a:xfrm>
              <a:custGeom>
                <a:avLst/>
                <a:gdLst/>
                <a:ahLst/>
                <a:cxnLst/>
                <a:rect l="l" t="t" r="r" b="b"/>
                <a:pathLst>
                  <a:path w="16113" h="12879" extrusionOk="0">
                    <a:moveTo>
                      <a:pt x="1005" y="8740"/>
                    </a:moveTo>
                    <a:cubicBezTo>
                      <a:pt x="1007" y="8824"/>
                      <a:pt x="1025" y="8949"/>
                      <a:pt x="1055" y="9103"/>
                    </a:cubicBezTo>
                    <a:lnTo>
                      <a:pt x="1055" y="9103"/>
                    </a:lnTo>
                    <a:cubicBezTo>
                      <a:pt x="1031" y="8968"/>
                      <a:pt x="1014" y="8846"/>
                      <a:pt x="1005" y="8740"/>
                    </a:cubicBezTo>
                    <a:close/>
                    <a:moveTo>
                      <a:pt x="8531" y="0"/>
                    </a:moveTo>
                    <a:cubicBezTo>
                      <a:pt x="7378" y="0"/>
                      <a:pt x="6098" y="274"/>
                      <a:pt x="4700" y="906"/>
                    </a:cubicBezTo>
                    <a:cubicBezTo>
                      <a:pt x="1" y="3031"/>
                      <a:pt x="1005" y="8740"/>
                      <a:pt x="1005" y="8740"/>
                    </a:cubicBezTo>
                    <a:cubicBezTo>
                      <a:pt x="952" y="6113"/>
                      <a:pt x="4048" y="3448"/>
                      <a:pt x="4048" y="3448"/>
                    </a:cubicBezTo>
                    <a:cubicBezTo>
                      <a:pt x="6232" y="4790"/>
                      <a:pt x="13544" y="6504"/>
                      <a:pt x="14216" y="6726"/>
                    </a:cubicBezTo>
                    <a:cubicBezTo>
                      <a:pt x="14558" y="6840"/>
                      <a:pt x="14772" y="11921"/>
                      <a:pt x="14749" y="12624"/>
                    </a:cubicBezTo>
                    <a:lnTo>
                      <a:pt x="14749" y="12624"/>
                    </a:lnTo>
                    <a:lnTo>
                      <a:pt x="15206" y="9548"/>
                    </a:lnTo>
                    <a:cubicBezTo>
                      <a:pt x="15206" y="9548"/>
                      <a:pt x="16112" y="6166"/>
                      <a:pt x="14437" y="3441"/>
                    </a:cubicBezTo>
                    <a:cubicBezTo>
                      <a:pt x="13261" y="1523"/>
                      <a:pt x="11251" y="0"/>
                      <a:pt x="8531" y="0"/>
                    </a:cubicBezTo>
                    <a:close/>
                    <a:moveTo>
                      <a:pt x="14749" y="12624"/>
                    </a:moveTo>
                    <a:lnTo>
                      <a:pt x="14737" y="12703"/>
                    </a:lnTo>
                    <a:cubicBezTo>
                      <a:pt x="14738" y="12704"/>
                      <a:pt x="14739" y="12705"/>
                      <a:pt x="14739" y="12705"/>
                    </a:cubicBezTo>
                    <a:cubicBezTo>
                      <a:pt x="14744" y="12705"/>
                      <a:pt x="14747" y="12677"/>
                      <a:pt x="14749" y="12624"/>
                    </a:cubicBezTo>
                    <a:close/>
                    <a:moveTo>
                      <a:pt x="1055" y="9103"/>
                    </a:moveTo>
                    <a:cubicBezTo>
                      <a:pt x="1284" y="10402"/>
                      <a:pt x="2113" y="12879"/>
                      <a:pt x="2113" y="12879"/>
                    </a:cubicBezTo>
                    <a:cubicBezTo>
                      <a:pt x="2113" y="12879"/>
                      <a:pt x="1272" y="10220"/>
                      <a:pt x="1055" y="9103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211" name="Google Shape;10211;p64"/>
          <p:cNvGrpSpPr/>
          <p:nvPr/>
        </p:nvGrpSpPr>
        <p:grpSpPr>
          <a:xfrm>
            <a:off x="5901010" y="1542757"/>
            <a:ext cx="557541" cy="1310345"/>
            <a:chOff x="5901010" y="1542757"/>
            <a:chExt cx="557541" cy="1310345"/>
          </a:xfrm>
        </p:grpSpPr>
        <p:sp>
          <p:nvSpPr>
            <p:cNvPr id="10212" name="Google Shape;10212;p64"/>
            <p:cNvSpPr/>
            <p:nvPr/>
          </p:nvSpPr>
          <p:spPr>
            <a:xfrm>
              <a:off x="5950722" y="2803693"/>
              <a:ext cx="457485" cy="49409"/>
            </a:xfrm>
            <a:custGeom>
              <a:avLst/>
              <a:gdLst/>
              <a:ahLst/>
              <a:cxnLst/>
              <a:rect l="l" t="t" r="r" b="b"/>
              <a:pathLst>
                <a:path w="18120" h="1957" extrusionOk="0">
                  <a:moveTo>
                    <a:pt x="9060" y="1"/>
                  </a:moveTo>
                  <a:cubicBezTo>
                    <a:pt x="4061" y="1"/>
                    <a:pt x="0" y="437"/>
                    <a:pt x="0" y="978"/>
                  </a:cubicBezTo>
                  <a:cubicBezTo>
                    <a:pt x="0" y="1519"/>
                    <a:pt x="4061" y="1956"/>
                    <a:pt x="9060" y="1956"/>
                  </a:cubicBezTo>
                  <a:cubicBezTo>
                    <a:pt x="14065" y="1956"/>
                    <a:pt x="18119" y="1519"/>
                    <a:pt x="18119" y="978"/>
                  </a:cubicBezTo>
                  <a:cubicBezTo>
                    <a:pt x="18119" y="437"/>
                    <a:pt x="14065" y="1"/>
                    <a:pt x="9060" y="1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13" name="Google Shape;10213;p64"/>
            <p:cNvGrpSpPr/>
            <p:nvPr/>
          </p:nvGrpSpPr>
          <p:grpSpPr>
            <a:xfrm>
              <a:off x="5901010" y="1542757"/>
              <a:ext cx="557541" cy="1277423"/>
              <a:chOff x="5901010" y="1542757"/>
              <a:chExt cx="557541" cy="1277423"/>
            </a:xfrm>
          </p:grpSpPr>
          <p:sp>
            <p:nvSpPr>
              <p:cNvPr id="10214" name="Google Shape;10214;p64"/>
              <p:cNvSpPr/>
              <p:nvPr/>
            </p:nvSpPr>
            <p:spPr>
              <a:xfrm>
                <a:off x="5993996" y="1674397"/>
                <a:ext cx="366796" cy="342104"/>
              </a:xfrm>
              <a:custGeom>
                <a:avLst/>
                <a:gdLst/>
                <a:ahLst/>
                <a:cxnLst/>
                <a:rect l="l" t="t" r="r" b="b"/>
                <a:pathLst>
                  <a:path w="14528" h="13550" extrusionOk="0">
                    <a:moveTo>
                      <a:pt x="2151" y="0"/>
                    </a:moveTo>
                    <a:cubicBezTo>
                      <a:pt x="958" y="0"/>
                      <a:pt x="0" y="958"/>
                      <a:pt x="0" y="2157"/>
                    </a:cubicBezTo>
                    <a:lnTo>
                      <a:pt x="0" y="11393"/>
                    </a:lnTo>
                    <a:cubicBezTo>
                      <a:pt x="0" y="12585"/>
                      <a:pt x="958" y="13550"/>
                      <a:pt x="2151" y="13550"/>
                    </a:cubicBezTo>
                    <a:lnTo>
                      <a:pt x="12371" y="13550"/>
                    </a:lnTo>
                    <a:cubicBezTo>
                      <a:pt x="13563" y="13550"/>
                      <a:pt x="14528" y="12585"/>
                      <a:pt x="14528" y="11393"/>
                    </a:cubicBezTo>
                    <a:lnTo>
                      <a:pt x="14528" y="2157"/>
                    </a:lnTo>
                    <a:cubicBezTo>
                      <a:pt x="14528" y="958"/>
                      <a:pt x="13563" y="0"/>
                      <a:pt x="12371" y="0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5" name="Google Shape;10215;p64"/>
              <p:cNvSpPr/>
              <p:nvPr/>
            </p:nvSpPr>
            <p:spPr>
              <a:xfrm>
                <a:off x="6132554" y="1726054"/>
                <a:ext cx="682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" h="1" extrusionOk="0">
                    <a:moveTo>
                      <a:pt x="0" y="1"/>
                    </a:moveTo>
                    <a:lnTo>
                      <a:pt x="26" y="1"/>
                    </a:lnTo>
                    <a:cubicBezTo>
                      <a:pt x="13" y="1"/>
                      <a:pt x="7" y="1"/>
                      <a:pt x="0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216" name="Google Shape;10216;p64"/>
              <p:cNvGrpSpPr/>
              <p:nvPr/>
            </p:nvGrpSpPr>
            <p:grpSpPr>
              <a:xfrm>
                <a:off x="5901010" y="1547529"/>
                <a:ext cx="557541" cy="1272651"/>
                <a:chOff x="5901010" y="1547529"/>
                <a:chExt cx="557541" cy="1272651"/>
              </a:xfrm>
            </p:grpSpPr>
            <p:sp>
              <p:nvSpPr>
                <p:cNvPr id="10217" name="Google Shape;10217;p64"/>
                <p:cNvSpPr/>
                <p:nvPr/>
              </p:nvSpPr>
              <p:spPr>
                <a:xfrm>
                  <a:off x="5901010" y="1547529"/>
                  <a:ext cx="557541" cy="1272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83" h="50407" extrusionOk="0">
                      <a:moveTo>
                        <a:pt x="10944" y="0"/>
                      </a:moveTo>
                      <a:cubicBezTo>
                        <a:pt x="6968" y="0"/>
                        <a:pt x="3742" y="3226"/>
                        <a:pt x="3742" y="7202"/>
                      </a:cubicBezTo>
                      <a:lnTo>
                        <a:pt x="3742" y="7208"/>
                      </a:lnTo>
                      <a:cubicBezTo>
                        <a:pt x="3722" y="7208"/>
                        <a:pt x="3703" y="7202"/>
                        <a:pt x="3677" y="7202"/>
                      </a:cubicBezTo>
                      <a:cubicBezTo>
                        <a:pt x="3673" y="7202"/>
                        <a:pt x="3670" y="7202"/>
                        <a:pt x="3666" y="7202"/>
                      </a:cubicBezTo>
                      <a:cubicBezTo>
                        <a:pt x="3007" y="7202"/>
                        <a:pt x="2504" y="7811"/>
                        <a:pt x="2627" y="8466"/>
                      </a:cubicBezTo>
                      <a:cubicBezTo>
                        <a:pt x="2730" y="8983"/>
                        <a:pt x="3181" y="9322"/>
                        <a:pt x="3669" y="9322"/>
                      </a:cubicBezTo>
                      <a:cubicBezTo>
                        <a:pt x="3804" y="9322"/>
                        <a:pt x="3941" y="9297"/>
                        <a:pt x="4074" y="9242"/>
                      </a:cubicBezTo>
                      <a:cubicBezTo>
                        <a:pt x="4843" y="11575"/>
                        <a:pt x="6864" y="13413"/>
                        <a:pt x="9067" y="14110"/>
                      </a:cubicBezTo>
                      <a:lnTo>
                        <a:pt x="9067" y="16131"/>
                      </a:lnTo>
                      <a:lnTo>
                        <a:pt x="6864" y="16131"/>
                      </a:lnTo>
                      <a:cubicBezTo>
                        <a:pt x="6864" y="16131"/>
                        <a:pt x="6851" y="16177"/>
                        <a:pt x="6838" y="16183"/>
                      </a:cubicBezTo>
                      <a:cubicBezTo>
                        <a:pt x="6258" y="16190"/>
                        <a:pt x="5743" y="16561"/>
                        <a:pt x="5560" y="17115"/>
                      </a:cubicBezTo>
                      <a:lnTo>
                        <a:pt x="229" y="32861"/>
                      </a:lnTo>
                      <a:cubicBezTo>
                        <a:pt x="1" y="33559"/>
                        <a:pt x="379" y="34315"/>
                        <a:pt x="1076" y="34543"/>
                      </a:cubicBezTo>
                      <a:cubicBezTo>
                        <a:pt x="1217" y="34590"/>
                        <a:pt x="1359" y="34613"/>
                        <a:pt x="1499" y="34613"/>
                      </a:cubicBezTo>
                      <a:cubicBezTo>
                        <a:pt x="2054" y="34613"/>
                        <a:pt x="2570" y="34259"/>
                        <a:pt x="2758" y="33702"/>
                      </a:cubicBezTo>
                      <a:lnTo>
                        <a:pt x="2934" y="33187"/>
                      </a:lnTo>
                      <a:lnTo>
                        <a:pt x="3507" y="33435"/>
                      </a:lnTo>
                      <a:cubicBezTo>
                        <a:pt x="3507" y="33435"/>
                        <a:pt x="4016" y="32418"/>
                        <a:pt x="3468" y="31577"/>
                      </a:cubicBezTo>
                      <a:lnTo>
                        <a:pt x="6740" y="21925"/>
                      </a:lnTo>
                      <a:lnTo>
                        <a:pt x="6740" y="21925"/>
                      </a:lnTo>
                      <a:cubicBezTo>
                        <a:pt x="6740" y="27706"/>
                        <a:pt x="5958" y="29172"/>
                        <a:pt x="5958" y="32366"/>
                      </a:cubicBezTo>
                      <a:cubicBezTo>
                        <a:pt x="5958" y="35560"/>
                        <a:pt x="7861" y="48497"/>
                        <a:pt x="7861" y="48497"/>
                      </a:cubicBezTo>
                      <a:lnTo>
                        <a:pt x="5554" y="50407"/>
                      </a:lnTo>
                      <a:lnTo>
                        <a:pt x="10018" y="50407"/>
                      </a:lnTo>
                      <a:lnTo>
                        <a:pt x="10761" y="31630"/>
                      </a:lnTo>
                      <a:lnTo>
                        <a:pt x="11146" y="31630"/>
                      </a:lnTo>
                      <a:lnTo>
                        <a:pt x="11889" y="50407"/>
                      </a:lnTo>
                      <a:lnTo>
                        <a:pt x="16353" y="50407"/>
                      </a:lnTo>
                      <a:lnTo>
                        <a:pt x="14046" y="48497"/>
                      </a:lnTo>
                      <a:cubicBezTo>
                        <a:pt x="14046" y="48497"/>
                        <a:pt x="15949" y="34171"/>
                        <a:pt x="15949" y="31590"/>
                      </a:cubicBezTo>
                      <a:cubicBezTo>
                        <a:pt x="15949" y="29010"/>
                        <a:pt x="15291" y="27680"/>
                        <a:pt x="15291" y="21821"/>
                      </a:cubicBezTo>
                      <a:lnTo>
                        <a:pt x="15291" y="21821"/>
                      </a:lnTo>
                      <a:lnTo>
                        <a:pt x="18596" y="31584"/>
                      </a:lnTo>
                      <a:cubicBezTo>
                        <a:pt x="18048" y="32418"/>
                        <a:pt x="18556" y="33435"/>
                        <a:pt x="18556" y="33435"/>
                      </a:cubicBezTo>
                      <a:lnTo>
                        <a:pt x="19136" y="33187"/>
                      </a:lnTo>
                      <a:lnTo>
                        <a:pt x="19312" y="33709"/>
                      </a:lnTo>
                      <a:cubicBezTo>
                        <a:pt x="19486" y="34280"/>
                        <a:pt x="20013" y="34650"/>
                        <a:pt x="20580" y="34650"/>
                      </a:cubicBezTo>
                      <a:cubicBezTo>
                        <a:pt x="20717" y="34650"/>
                        <a:pt x="20857" y="34628"/>
                        <a:pt x="20994" y="34582"/>
                      </a:cubicBezTo>
                      <a:cubicBezTo>
                        <a:pt x="21704" y="34347"/>
                        <a:pt x="22082" y="33578"/>
                        <a:pt x="21828" y="32874"/>
                      </a:cubicBezTo>
                      <a:lnTo>
                        <a:pt x="16503" y="17128"/>
                      </a:lnTo>
                      <a:cubicBezTo>
                        <a:pt x="16334" y="16613"/>
                        <a:pt x="15878" y="16242"/>
                        <a:pt x="15337" y="16190"/>
                      </a:cubicBezTo>
                      <a:cubicBezTo>
                        <a:pt x="15324" y="16170"/>
                        <a:pt x="15311" y="16150"/>
                        <a:pt x="15304" y="16131"/>
                      </a:cubicBezTo>
                      <a:lnTo>
                        <a:pt x="12827" y="16131"/>
                      </a:lnTo>
                      <a:lnTo>
                        <a:pt x="12827" y="14104"/>
                      </a:lnTo>
                      <a:cubicBezTo>
                        <a:pt x="15017" y="13413"/>
                        <a:pt x="17018" y="11588"/>
                        <a:pt x="17794" y="9281"/>
                      </a:cubicBezTo>
                      <a:cubicBezTo>
                        <a:pt x="17879" y="9301"/>
                        <a:pt x="17963" y="9314"/>
                        <a:pt x="18048" y="9314"/>
                      </a:cubicBezTo>
                      <a:cubicBezTo>
                        <a:pt x="18052" y="9314"/>
                        <a:pt x="18056" y="9314"/>
                        <a:pt x="18060" y="9314"/>
                      </a:cubicBezTo>
                      <a:cubicBezTo>
                        <a:pt x="18622" y="9314"/>
                        <a:pt x="19091" y="8873"/>
                        <a:pt x="19117" y="8310"/>
                      </a:cubicBezTo>
                      <a:cubicBezTo>
                        <a:pt x="19136" y="7743"/>
                        <a:pt x="18713" y="7254"/>
                        <a:pt x="18146" y="7215"/>
                      </a:cubicBezTo>
                      <a:lnTo>
                        <a:pt x="18146" y="7202"/>
                      </a:lnTo>
                      <a:cubicBezTo>
                        <a:pt x="18146" y="3226"/>
                        <a:pt x="14920" y="0"/>
                        <a:pt x="10944" y="0"/>
                      </a:cubicBezTo>
                      <a:close/>
                    </a:path>
                  </a:pathLst>
                </a:custGeom>
                <a:solidFill>
                  <a:srgbClr val="F2F4F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218" name="Google Shape;10218;p64"/>
                <p:cNvGrpSpPr/>
                <p:nvPr/>
              </p:nvGrpSpPr>
              <p:grpSpPr>
                <a:xfrm>
                  <a:off x="5939032" y="1575983"/>
                  <a:ext cx="472785" cy="1194182"/>
                  <a:chOff x="5939032" y="1575983"/>
                  <a:chExt cx="472785" cy="1194182"/>
                </a:xfrm>
              </p:grpSpPr>
              <p:grpSp>
                <p:nvGrpSpPr>
                  <p:cNvPr id="10219" name="Google Shape;10219;p64"/>
                  <p:cNvGrpSpPr/>
                  <p:nvPr/>
                </p:nvGrpSpPr>
                <p:grpSpPr>
                  <a:xfrm>
                    <a:off x="5939032" y="1717495"/>
                    <a:ext cx="472785" cy="1052669"/>
                    <a:chOff x="5939032" y="1717495"/>
                    <a:chExt cx="472785" cy="1052669"/>
                  </a:xfrm>
                </p:grpSpPr>
                <p:sp>
                  <p:nvSpPr>
                    <p:cNvPr id="10220" name="Google Shape;10220;p64"/>
                    <p:cNvSpPr/>
                    <p:nvPr/>
                  </p:nvSpPr>
                  <p:spPr>
                    <a:xfrm>
                      <a:off x="5971930" y="1961992"/>
                      <a:ext cx="207560" cy="28835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221" h="11421" extrusionOk="0">
                          <a:moveTo>
                            <a:pt x="7978" y="1"/>
                          </a:moveTo>
                          <a:cubicBezTo>
                            <a:pt x="7896" y="1"/>
                            <a:pt x="7816" y="46"/>
                            <a:pt x="7789" y="152"/>
                          </a:cubicBezTo>
                          <a:cubicBezTo>
                            <a:pt x="7535" y="1077"/>
                            <a:pt x="6903" y="1240"/>
                            <a:pt x="6101" y="1455"/>
                          </a:cubicBezTo>
                          <a:cubicBezTo>
                            <a:pt x="5821" y="1527"/>
                            <a:pt x="5541" y="1611"/>
                            <a:pt x="5267" y="1709"/>
                          </a:cubicBezTo>
                          <a:cubicBezTo>
                            <a:pt x="3788" y="2302"/>
                            <a:pt x="3625" y="2824"/>
                            <a:pt x="3188" y="4212"/>
                          </a:cubicBezTo>
                          <a:lnTo>
                            <a:pt x="3149" y="4342"/>
                          </a:lnTo>
                          <a:cubicBezTo>
                            <a:pt x="2321" y="6988"/>
                            <a:pt x="1057" y="9361"/>
                            <a:pt x="53" y="11127"/>
                          </a:cubicBezTo>
                          <a:cubicBezTo>
                            <a:pt x="1" y="11218"/>
                            <a:pt x="34" y="11342"/>
                            <a:pt x="125" y="11394"/>
                          </a:cubicBezTo>
                          <a:cubicBezTo>
                            <a:pt x="157" y="11414"/>
                            <a:pt x="190" y="11420"/>
                            <a:pt x="223" y="11420"/>
                          </a:cubicBezTo>
                          <a:cubicBezTo>
                            <a:pt x="294" y="11420"/>
                            <a:pt x="366" y="11381"/>
                            <a:pt x="399" y="11323"/>
                          </a:cubicBezTo>
                          <a:cubicBezTo>
                            <a:pt x="1415" y="9537"/>
                            <a:pt x="2686" y="7138"/>
                            <a:pt x="3527" y="4460"/>
                          </a:cubicBezTo>
                          <a:lnTo>
                            <a:pt x="3566" y="4329"/>
                          </a:lnTo>
                          <a:cubicBezTo>
                            <a:pt x="3996" y="2967"/>
                            <a:pt x="4114" y="2596"/>
                            <a:pt x="5417" y="2081"/>
                          </a:cubicBezTo>
                          <a:cubicBezTo>
                            <a:pt x="5671" y="1983"/>
                            <a:pt x="5932" y="1898"/>
                            <a:pt x="6206" y="1833"/>
                          </a:cubicBezTo>
                          <a:cubicBezTo>
                            <a:pt x="7014" y="1618"/>
                            <a:pt x="7855" y="1396"/>
                            <a:pt x="8174" y="256"/>
                          </a:cubicBezTo>
                          <a:cubicBezTo>
                            <a:pt x="8221" y="100"/>
                            <a:pt x="8098" y="1"/>
                            <a:pt x="7978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1" name="Google Shape;10221;p64"/>
                    <p:cNvSpPr/>
                    <p:nvPr/>
                  </p:nvSpPr>
                  <p:spPr>
                    <a:xfrm>
                      <a:off x="5961907" y="2188537"/>
                      <a:ext cx="52010" cy="15229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60" h="6032" extrusionOk="0">
                          <a:moveTo>
                            <a:pt x="1766" y="0"/>
                          </a:moveTo>
                          <a:cubicBezTo>
                            <a:pt x="1658" y="0"/>
                            <a:pt x="1551" y="77"/>
                            <a:pt x="1571" y="225"/>
                          </a:cubicBezTo>
                          <a:cubicBezTo>
                            <a:pt x="1656" y="1437"/>
                            <a:pt x="1232" y="2460"/>
                            <a:pt x="776" y="3549"/>
                          </a:cubicBezTo>
                          <a:cubicBezTo>
                            <a:pt x="476" y="4266"/>
                            <a:pt x="163" y="5009"/>
                            <a:pt x="20" y="5804"/>
                          </a:cubicBezTo>
                          <a:cubicBezTo>
                            <a:pt x="0" y="5908"/>
                            <a:pt x="72" y="6012"/>
                            <a:pt x="176" y="6032"/>
                          </a:cubicBezTo>
                          <a:lnTo>
                            <a:pt x="215" y="6032"/>
                          </a:lnTo>
                          <a:cubicBezTo>
                            <a:pt x="307" y="6032"/>
                            <a:pt x="385" y="5960"/>
                            <a:pt x="404" y="5869"/>
                          </a:cubicBezTo>
                          <a:cubicBezTo>
                            <a:pt x="541" y="5120"/>
                            <a:pt x="848" y="4396"/>
                            <a:pt x="1141" y="3699"/>
                          </a:cubicBezTo>
                          <a:cubicBezTo>
                            <a:pt x="1591" y="2617"/>
                            <a:pt x="2060" y="1502"/>
                            <a:pt x="1962" y="192"/>
                          </a:cubicBezTo>
                          <a:cubicBezTo>
                            <a:pt x="1959" y="63"/>
                            <a:pt x="1862" y="0"/>
                            <a:pt x="1766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2" name="Google Shape;10222;p64"/>
                    <p:cNvSpPr/>
                    <p:nvPr/>
                  </p:nvSpPr>
                  <p:spPr>
                    <a:xfrm>
                      <a:off x="5939032" y="2264810"/>
                      <a:ext cx="58195" cy="534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305" h="2119" extrusionOk="0">
                          <a:moveTo>
                            <a:pt x="2027" y="1"/>
                          </a:moveTo>
                          <a:cubicBezTo>
                            <a:pt x="2001" y="1"/>
                            <a:pt x="1972" y="7"/>
                            <a:pt x="1943" y="19"/>
                          </a:cubicBezTo>
                          <a:cubicBezTo>
                            <a:pt x="1167" y="345"/>
                            <a:pt x="261" y="997"/>
                            <a:pt x="33" y="1864"/>
                          </a:cubicBezTo>
                          <a:cubicBezTo>
                            <a:pt x="0" y="1968"/>
                            <a:pt x="66" y="2079"/>
                            <a:pt x="170" y="2112"/>
                          </a:cubicBezTo>
                          <a:cubicBezTo>
                            <a:pt x="189" y="2112"/>
                            <a:pt x="202" y="2112"/>
                            <a:pt x="222" y="2118"/>
                          </a:cubicBezTo>
                          <a:cubicBezTo>
                            <a:pt x="313" y="2112"/>
                            <a:pt x="391" y="2053"/>
                            <a:pt x="411" y="1968"/>
                          </a:cubicBezTo>
                          <a:cubicBezTo>
                            <a:pt x="607" y="1238"/>
                            <a:pt x="1408" y="671"/>
                            <a:pt x="2093" y="384"/>
                          </a:cubicBezTo>
                          <a:cubicBezTo>
                            <a:pt x="2304" y="293"/>
                            <a:pt x="2215" y="1"/>
                            <a:pt x="2027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3" name="Google Shape;10223;p64"/>
                    <p:cNvSpPr/>
                    <p:nvPr/>
                  </p:nvSpPr>
                  <p:spPr>
                    <a:xfrm>
                      <a:off x="5992683" y="2128978"/>
                      <a:ext cx="45849" cy="3678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816" h="1457" extrusionOk="0">
                          <a:moveTo>
                            <a:pt x="1532" y="0"/>
                          </a:moveTo>
                          <a:cubicBezTo>
                            <a:pt x="1499" y="0"/>
                            <a:pt x="1464" y="9"/>
                            <a:pt x="1428" y="29"/>
                          </a:cubicBezTo>
                          <a:cubicBezTo>
                            <a:pt x="919" y="316"/>
                            <a:pt x="456" y="687"/>
                            <a:pt x="72" y="1130"/>
                          </a:cubicBezTo>
                          <a:cubicBezTo>
                            <a:pt x="0" y="1215"/>
                            <a:pt x="7" y="1339"/>
                            <a:pt x="91" y="1411"/>
                          </a:cubicBezTo>
                          <a:cubicBezTo>
                            <a:pt x="124" y="1437"/>
                            <a:pt x="170" y="1456"/>
                            <a:pt x="215" y="1456"/>
                          </a:cubicBezTo>
                          <a:cubicBezTo>
                            <a:pt x="274" y="1456"/>
                            <a:pt x="333" y="1430"/>
                            <a:pt x="365" y="1391"/>
                          </a:cubicBezTo>
                          <a:cubicBezTo>
                            <a:pt x="724" y="981"/>
                            <a:pt x="1147" y="635"/>
                            <a:pt x="1623" y="368"/>
                          </a:cubicBezTo>
                          <a:cubicBezTo>
                            <a:pt x="1816" y="263"/>
                            <a:pt x="1711" y="0"/>
                            <a:pt x="1532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4" name="Google Shape;10224;p64"/>
                    <p:cNvSpPr/>
                    <p:nvPr/>
                  </p:nvSpPr>
                  <p:spPr>
                    <a:xfrm>
                      <a:off x="6042042" y="1957699"/>
                      <a:ext cx="140654" cy="6390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571" h="2531" extrusionOk="0">
                          <a:moveTo>
                            <a:pt x="5282" y="1"/>
                          </a:moveTo>
                          <a:cubicBezTo>
                            <a:pt x="5229" y="1"/>
                            <a:pt x="5174" y="24"/>
                            <a:pt x="5130" y="80"/>
                          </a:cubicBezTo>
                          <a:cubicBezTo>
                            <a:pt x="4550" y="778"/>
                            <a:pt x="3598" y="915"/>
                            <a:pt x="2673" y="1045"/>
                          </a:cubicBezTo>
                          <a:cubicBezTo>
                            <a:pt x="1656" y="1188"/>
                            <a:pt x="607" y="1332"/>
                            <a:pt x="53" y="2225"/>
                          </a:cubicBezTo>
                          <a:cubicBezTo>
                            <a:pt x="0" y="2322"/>
                            <a:pt x="27" y="2440"/>
                            <a:pt x="118" y="2498"/>
                          </a:cubicBezTo>
                          <a:cubicBezTo>
                            <a:pt x="150" y="2518"/>
                            <a:pt x="183" y="2531"/>
                            <a:pt x="222" y="2531"/>
                          </a:cubicBezTo>
                          <a:cubicBezTo>
                            <a:pt x="294" y="2531"/>
                            <a:pt x="352" y="2492"/>
                            <a:pt x="391" y="2433"/>
                          </a:cubicBezTo>
                          <a:cubicBezTo>
                            <a:pt x="848" y="1697"/>
                            <a:pt x="1760" y="1566"/>
                            <a:pt x="2725" y="1436"/>
                          </a:cubicBezTo>
                          <a:cubicBezTo>
                            <a:pt x="3722" y="1293"/>
                            <a:pt x="4758" y="1149"/>
                            <a:pt x="5436" y="335"/>
                          </a:cubicBezTo>
                          <a:cubicBezTo>
                            <a:pt x="5571" y="185"/>
                            <a:pt x="5432" y="1"/>
                            <a:pt x="5282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5" name="Google Shape;10225;p64"/>
                    <p:cNvSpPr/>
                    <p:nvPr/>
                  </p:nvSpPr>
                  <p:spPr>
                    <a:xfrm>
                      <a:off x="6010937" y="2054751"/>
                      <a:ext cx="54206" cy="5127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7" h="2031" extrusionOk="0">
                          <a:moveTo>
                            <a:pt x="1864" y="1"/>
                          </a:moveTo>
                          <a:cubicBezTo>
                            <a:pt x="1829" y="1"/>
                            <a:pt x="1792" y="12"/>
                            <a:pt x="1754" y="36"/>
                          </a:cubicBezTo>
                          <a:cubicBezTo>
                            <a:pt x="1115" y="440"/>
                            <a:pt x="313" y="949"/>
                            <a:pt x="40" y="1770"/>
                          </a:cubicBezTo>
                          <a:cubicBezTo>
                            <a:pt x="1" y="1900"/>
                            <a:pt x="98" y="2030"/>
                            <a:pt x="229" y="2030"/>
                          </a:cubicBezTo>
                          <a:cubicBezTo>
                            <a:pt x="313" y="2030"/>
                            <a:pt x="392" y="1978"/>
                            <a:pt x="418" y="1894"/>
                          </a:cubicBezTo>
                          <a:cubicBezTo>
                            <a:pt x="639" y="1203"/>
                            <a:pt x="1343" y="760"/>
                            <a:pt x="1962" y="369"/>
                          </a:cubicBezTo>
                          <a:cubicBezTo>
                            <a:pt x="2146" y="250"/>
                            <a:pt x="2034" y="1"/>
                            <a:pt x="1864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6" name="Google Shape;10226;p64"/>
                    <p:cNvSpPr/>
                    <p:nvPr/>
                  </p:nvSpPr>
                  <p:spPr>
                    <a:xfrm>
                      <a:off x="6080545" y="1991077"/>
                      <a:ext cx="98112" cy="10046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86" h="3979" extrusionOk="0">
                          <a:moveTo>
                            <a:pt x="3668" y="0"/>
                          </a:moveTo>
                          <a:cubicBezTo>
                            <a:pt x="3578" y="0"/>
                            <a:pt x="3498" y="68"/>
                            <a:pt x="3481" y="166"/>
                          </a:cubicBezTo>
                          <a:cubicBezTo>
                            <a:pt x="3338" y="1131"/>
                            <a:pt x="2555" y="1659"/>
                            <a:pt x="1721" y="2219"/>
                          </a:cubicBezTo>
                          <a:cubicBezTo>
                            <a:pt x="1109" y="2630"/>
                            <a:pt x="476" y="3060"/>
                            <a:pt x="79" y="3679"/>
                          </a:cubicBezTo>
                          <a:cubicBezTo>
                            <a:pt x="1" y="3809"/>
                            <a:pt x="92" y="3979"/>
                            <a:pt x="248" y="3979"/>
                          </a:cubicBezTo>
                          <a:cubicBezTo>
                            <a:pt x="313" y="3979"/>
                            <a:pt x="372" y="3946"/>
                            <a:pt x="411" y="3894"/>
                          </a:cubicBezTo>
                          <a:cubicBezTo>
                            <a:pt x="757" y="3340"/>
                            <a:pt x="1356" y="2943"/>
                            <a:pt x="1936" y="2552"/>
                          </a:cubicBezTo>
                          <a:cubicBezTo>
                            <a:pt x="2803" y="1965"/>
                            <a:pt x="3703" y="1359"/>
                            <a:pt x="3865" y="225"/>
                          </a:cubicBezTo>
                          <a:cubicBezTo>
                            <a:pt x="3885" y="121"/>
                            <a:pt x="3813" y="16"/>
                            <a:pt x="3703" y="3"/>
                          </a:cubicBezTo>
                          <a:cubicBezTo>
                            <a:pt x="3691" y="1"/>
                            <a:pt x="3680" y="0"/>
                            <a:pt x="3668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7" name="Google Shape;10227;p64"/>
                    <p:cNvSpPr/>
                    <p:nvPr/>
                  </p:nvSpPr>
                  <p:spPr>
                    <a:xfrm>
                      <a:off x="6079055" y="2034073"/>
                      <a:ext cx="106342" cy="1069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212" h="4238" extrusionOk="0">
                          <a:moveTo>
                            <a:pt x="3821" y="0"/>
                          </a:moveTo>
                          <a:cubicBezTo>
                            <a:pt x="3709" y="0"/>
                            <a:pt x="3595" y="86"/>
                            <a:pt x="3625" y="236"/>
                          </a:cubicBezTo>
                          <a:cubicBezTo>
                            <a:pt x="3781" y="1259"/>
                            <a:pt x="2797" y="1878"/>
                            <a:pt x="1761" y="2530"/>
                          </a:cubicBezTo>
                          <a:cubicBezTo>
                            <a:pt x="1096" y="2947"/>
                            <a:pt x="405" y="3377"/>
                            <a:pt x="60" y="3938"/>
                          </a:cubicBezTo>
                          <a:cubicBezTo>
                            <a:pt x="1" y="4029"/>
                            <a:pt x="27" y="4146"/>
                            <a:pt x="125" y="4205"/>
                          </a:cubicBezTo>
                          <a:cubicBezTo>
                            <a:pt x="151" y="4225"/>
                            <a:pt x="190" y="4238"/>
                            <a:pt x="229" y="4238"/>
                          </a:cubicBezTo>
                          <a:cubicBezTo>
                            <a:pt x="294" y="4238"/>
                            <a:pt x="359" y="4199"/>
                            <a:pt x="392" y="4140"/>
                          </a:cubicBezTo>
                          <a:cubicBezTo>
                            <a:pt x="692" y="3664"/>
                            <a:pt x="1311" y="3273"/>
                            <a:pt x="1969" y="2863"/>
                          </a:cubicBezTo>
                          <a:cubicBezTo>
                            <a:pt x="3019" y="2204"/>
                            <a:pt x="4211" y="1455"/>
                            <a:pt x="4009" y="171"/>
                          </a:cubicBezTo>
                          <a:cubicBezTo>
                            <a:pt x="3995" y="53"/>
                            <a:pt x="3909" y="0"/>
                            <a:pt x="3821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8" name="Google Shape;10228;p64"/>
                    <p:cNvSpPr/>
                    <p:nvPr/>
                  </p:nvSpPr>
                  <p:spPr>
                    <a:xfrm>
                      <a:off x="6079055" y="2075378"/>
                      <a:ext cx="110281" cy="11916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368" h="4720" extrusionOk="0">
                          <a:moveTo>
                            <a:pt x="3823" y="1"/>
                          </a:moveTo>
                          <a:cubicBezTo>
                            <a:pt x="3699" y="1"/>
                            <a:pt x="3574" y="113"/>
                            <a:pt x="3631" y="268"/>
                          </a:cubicBezTo>
                          <a:cubicBezTo>
                            <a:pt x="3898" y="972"/>
                            <a:pt x="2634" y="2035"/>
                            <a:pt x="1624" y="2882"/>
                          </a:cubicBezTo>
                          <a:cubicBezTo>
                            <a:pt x="952" y="3449"/>
                            <a:pt x="320" y="3977"/>
                            <a:pt x="53" y="4427"/>
                          </a:cubicBezTo>
                          <a:cubicBezTo>
                            <a:pt x="1" y="4518"/>
                            <a:pt x="33" y="4642"/>
                            <a:pt x="125" y="4694"/>
                          </a:cubicBezTo>
                          <a:cubicBezTo>
                            <a:pt x="157" y="4713"/>
                            <a:pt x="190" y="4720"/>
                            <a:pt x="229" y="4720"/>
                          </a:cubicBezTo>
                          <a:cubicBezTo>
                            <a:pt x="294" y="4720"/>
                            <a:pt x="359" y="4687"/>
                            <a:pt x="398" y="4629"/>
                          </a:cubicBezTo>
                          <a:cubicBezTo>
                            <a:pt x="627" y="4231"/>
                            <a:pt x="1233" y="3723"/>
                            <a:pt x="1878" y="3188"/>
                          </a:cubicBezTo>
                          <a:cubicBezTo>
                            <a:pt x="3097" y="2159"/>
                            <a:pt x="4368" y="1096"/>
                            <a:pt x="4003" y="132"/>
                          </a:cubicBezTo>
                          <a:cubicBezTo>
                            <a:pt x="3969" y="40"/>
                            <a:pt x="3896" y="1"/>
                            <a:pt x="3823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29" name="Google Shape;10229;p64"/>
                    <p:cNvSpPr/>
                    <p:nvPr/>
                  </p:nvSpPr>
                  <p:spPr>
                    <a:xfrm>
                      <a:off x="6074940" y="2138977"/>
                      <a:ext cx="105434" cy="8864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76" h="3511" extrusionOk="0">
                          <a:moveTo>
                            <a:pt x="3899" y="0"/>
                          </a:moveTo>
                          <a:cubicBezTo>
                            <a:pt x="3836" y="0"/>
                            <a:pt x="3772" y="32"/>
                            <a:pt x="3729" y="109"/>
                          </a:cubicBezTo>
                          <a:cubicBezTo>
                            <a:pt x="3338" y="741"/>
                            <a:pt x="2686" y="1112"/>
                            <a:pt x="1995" y="1504"/>
                          </a:cubicBezTo>
                          <a:cubicBezTo>
                            <a:pt x="1233" y="1940"/>
                            <a:pt x="438" y="2390"/>
                            <a:pt x="47" y="3231"/>
                          </a:cubicBezTo>
                          <a:cubicBezTo>
                            <a:pt x="1" y="3328"/>
                            <a:pt x="47" y="3446"/>
                            <a:pt x="144" y="3491"/>
                          </a:cubicBezTo>
                          <a:cubicBezTo>
                            <a:pt x="170" y="3504"/>
                            <a:pt x="196" y="3511"/>
                            <a:pt x="223" y="3511"/>
                          </a:cubicBezTo>
                          <a:cubicBezTo>
                            <a:pt x="301" y="3511"/>
                            <a:pt x="372" y="3465"/>
                            <a:pt x="405" y="3394"/>
                          </a:cubicBezTo>
                          <a:cubicBezTo>
                            <a:pt x="744" y="2670"/>
                            <a:pt x="1448" y="2266"/>
                            <a:pt x="2191" y="1849"/>
                          </a:cubicBezTo>
                          <a:cubicBezTo>
                            <a:pt x="2895" y="1445"/>
                            <a:pt x="3625" y="1034"/>
                            <a:pt x="4068" y="317"/>
                          </a:cubicBezTo>
                          <a:cubicBezTo>
                            <a:pt x="4176" y="156"/>
                            <a:pt x="4039" y="0"/>
                            <a:pt x="3899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0" name="Google Shape;10230;p64"/>
                    <p:cNvSpPr/>
                    <p:nvPr/>
                  </p:nvSpPr>
                  <p:spPr>
                    <a:xfrm>
                      <a:off x="6070496" y="2176419"/>
                      <a:ext cx="111417" cy="9662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13" h="3827" extrusionOk="0">
                          <a:moveTo>
                            <a:pt x="4147" y="0"/>
                          </a:moveTo>
                          <a:cubicBezTo>
                            <a:pt x="4084" y="0"/>
                            <a:pt x="4021" y="31"/>
                            <a:pt x="3983" y="105"/>
                          </a:cubicBezTo>
                          <a:cubicBezTo>
                            <a:pt x="3599" y="842"/>
                            <a:pt x="2875" y="1252"/>
                            <a:pt x="2113" y="1696"/>
                          </a:cubicBezTo>
                          <a:cubicBezTo>
                            <a:pt x="1304" y="2158"/>
                            <a:pt x="464" y="2647"/>
                            <a:pt x="60" y="3547"/>
                          </a:cubicBezTo>
                          <a:cubicBezTo>
                            <a:pt x="1" y="3677"/>
                            <a:pt x="92" y="3820"/>
                            <a:pt x="236" y="3827"/>
                          </a:cubicBezTo>
                          <a:cubicBezTo>
                            <a:pt x="314" y="3820"/>
                            <a:pt x="386" y="3781"/>
                            <a:pt x="418" y="3709"/>
                          </a:cubicBezTo>
                          <a:cubicBezTo>
                            <a:pt x="777" y="2921"/>
                            <a:pt x="1520" y="2491"/>
                            <a:pt x="2315" y="2034"/>
                          </a:cubicBezTo>
                          <a:cubicBezTo>
                            <a:pt x="3090" y="1591"/>
                            <a:pt x="3892" y="1122"/>
                            <a:pt x="4329" y="288"/>
                          </a:cubicBezTo>
                          <a:cubicBezTo>
                            <a:pt x="4412" y="134"/>
                            <a:pt x="4279" y="0"/>
                            <a:pt x="4147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1" name="Google Shape;10231;p64"/>
                    <p:cNvSpPr/>
                    <p:nvPr/>
                  </p:nvSpPr>
                  <p:spPr>
                    <a:xfrm>
                      <a:off x="6070850" y="2217572"/>
                      <a:ext cx="111569" cy="9662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19" h="3827" extrusionOk="0">
                          <a:moveTo>
                            <a:pt x="4133" y="0"/>
                          </a:moveTo>
                          <a:cubicBezTo>
                            <a:pt x="4090" y="0"/>
                            <a:pt x="4044" y="16"/>
                            <a:pt x="4002" y="53"/>
                          </a:cubicBezTo>
                          <a:cubicBezTo>
                            <a:pt x="3539" y="489"/>
                            <a:pt x="2998" y="835"/>
                            <a:pt x="2470" y="1167"/>
                          </a:cubicBezTo>
                          <a:cubicBezTo>
                            <a:pt x="1525" y="1773"/>
                            <a:pt x="547" y="2392"/>
                            <a:pt x="39" y="3546"/>
                          </a:cubicBezTo>
                          <a:cubicBezTo>
                            <a:pt x="0" y="3644"/>
                            <a:pt x="46" y="3761"/>
                            <a:pt x="143" y="3807"/>
                          </a:cubicBezTo>
                          <a:cubicBezTo>
                            <a:pt x="169" y="3820"/>
                            <a:pt x="196" y="3826"/>
                            <a:pt x="222" y="3826"/>
                          </a:cubicBezTo>
                          <a:cubicBezTo>
                            <a:pt x="300" y="3820"/>
                            <a:pt x="372" y="3774"/>
                            <a:pt x="404" y="3702"/>
                          </a:cubicBezTo>
                          <a:cubicBezTo>
                            <a:pt x="860" y="2660"/>
                            <a:pt x="1747" y="2099"/>
                            <a:pt x="2685" y="1499"/>
                          </a:cubicBezTo>
                          <a:cubicBezTo>
                            <a:pt x="3226" y="1154"/>
                            <a:pt x="3780" y="802"/>
                            <a:pt x="4276" y="339"/>
                          </a:cubicBezTo>
                          <a:cubicBezTo>
                            <a:pt x="4418" y="202"/>
                            <a:pt x="4290" y="0"/>
                            <a:pt x="4133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2" name="Google Shape;10232;p64"/>
                    <p:cNvSpPr/>
                    <p:nvPr/>
                  </p:nvSpPr>
                  <p:spPr>
                    <a:xfrm>
                      <a:off x="6093875" y="2268370"/>
                      <a:ext cx="90134" cy="39335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570" h="15580" extrusionOk="0">
                          <a:moveTo>
                            <a:pt x="3284" y="1"/>
                          </a:moveTo>
                          <a:cubicBezTo>
                            <a:pt x="3242" y="1"/>
                            <a:pt x="3197" y="17"/>
                            <a:pt x="3155" y="54"/>
                          </a:cubicBezTo>
                          <a:cubicBezTo>
                            <a:pt x="0" y="2811"/>
                            <a:pt x="313" y="6989"/>
                            <a:pt x="613" y="11030"/>
                          </a:cubicBezTo>
                          <a:cubicBezTo>
                            <a:pt x="730" y="12575"/>
                            <a:pt x="835" y="14035"/>
                            <a:pt x="750" y="15371"/>
                          </a:cubicBezTo>
                          <a:cubicBezTo>
                            <a:pt x="737" y="15475"/>
                            <a:pt x="822" y="15573"/>
                            <a:pt x="932" y="15579"/>
                          </a:cubicBezTo>
                          <a:lnTo>
                            <a:pt x="946" y="15579"/>
                          </a:lnTo>
                          <a:cubicBezTo>
                            <a:pt x="1050" y="15579"/>
                            <a:pt x="1135" y="15501"/>
                            <a:pt x="1141" y="15397"/>
                          </a:cubicBezTo>
                          <a:cubicBezTo>
                            <a:pt x="1232" y="14028"/>
                            <a:pt x="1122" y="12562"/>
                            <a:pt x="1004" y="11004"/>
                          </a:cubicBezTo>
                          <a:cubicBezTo>
                            <a:pt x="711" y="7054"/>
                            <a:pt x="411" y="2974"/>
                            <a:pt x="3416" y="348"/>
                          </a:cubicBezTo>
                          <a:cubicBezTo>
                            <a:pt x="3569" y="215"/>
                            <a:pt x="3441" y="1"/>
                            <a:pt x="3284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3" name="Google Shape;10233;p64"/>
                    <p:cNvSpPr/>
                    <p:nvPr/>
                  </p:nvSpPr>
                  <p:spPr>
                    <a:xfrm>
                      <a:off x="6104631" y="2464821"/>
                      <a:ext cx="36003" cy="13371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26" h="5296" extrusionOk="0">
                          <a:moveTo>
                            <a:pt x="253" y="0"/>
                          </a:moveTo>
                          <a:cubicBezTo>
                            <a:pt x="128" y="0"/>
                            <a:pt x="1" y="119"/>
                            <a:pt x="63" y="277"/>
                          </a:cubicBezTo>
                          <a:cubicBezTo>
                            <a:pt x="748" y="1965"/>
                            <a:pt x="1028" y="3405"/>
                            <a:pt x="1028" y="5100"/>
                          </a:cubicBezTo>
                          <a:cubicBezTo>
                            <a:pt x="1028" y="5204"/>
                            <a:pt x="1119" y="5295"/>
                            <a:pt x="1223" y="5295"/>
                          </a:cubicBezTo>
                          <a:cubicBezTo>
                            <a:pt x="1334" y="5295"/>
                            <a:pt x="1425" y="5204"/>
                            <a:pt x="1425" y="5093"/>
                          </a:cubicBezTo>
                          <a:cubicBezTo>
                            <a:pt x="1425" y="3379"/>
                            <a:pt x="1119" y="1841"/>
                            <a:pt x="428" y="127"/>
                          </a:cubicBezTo>
                          <a:cubicBezTo>
                            <a:pt x="393" y="38"/>
                            <a:pt x="323" y="0"/>
                            <a:pt x="253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4" name="Google Shape;10234;p64"/>
                    <p:cNvSpPr/>
                    <p:nvPr/>
                  </p:nvSpPr>
                  <p:spPr>
                    <a:xfrm>
                      <a:off x="6111321" y="2647587"/>
                      <a:ext cx="27015" cy="12257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0" h="4855" extrusionOk="0">
                          <a:moveTo>
                            <a:pt x="199" y="0"/>
                          </a:moveTo>
                          <a:cubicBezTo>
                            <a:pt x="100" y="0"/>
                            <a:pt x="0" y="67"/>
                            <a:pt x="0" y="201"/>
                          </a:cubicBezTo>
                          <a:cubicBezTo>
                            <a:pt x="0" y="1758"/>
                            <a:pt x="202" y="3108"/>
                            <a:pt x="665" y="4711"/>
                          </a:cubicBezTo>
                          <a:cubicBezTo>
                            <a:pt x="685" y="4796"/>
                            <a:pt x="763" y="4854"/>
                            <a:pt x="854" y="4854"/>
                          </a:cubicBezTo>
                          <a:cubicBezTo>
                            <a:pt x="867" y="4854"/>
                            <a:pt x="887" y="4854"/>
                            <a:pt x="906" y="4848"/>
                          </a:cubicBezTo>
                          <a:cubicBezTo>
                            <a:pt x="1011" y="4822"/>
                            <a:pt x="1069" y="4711"/>
                            <a:pt x="1043" y="4607"/>
                          </a:cubicBezTo>
                          <a:cubicBezTo>
                            <a:pt x="587" y="3036"/>
                            <a:pt x="398" y="1719"/>
                            <a:pt x="398" y="201"/>
                          </a:cubicBezTo>
                          <a:cubicBezTo>
                            <a:pt x="398" y="67"/>
                            <a:pt x="299" y="0"/>
                            <a:pt x="199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5" name="Google Shape;10235;p64"/>
                    <p:cNvSpPr/>
                    <p:nvPr/>
                  </p:nvSpPr>
                  <p:spPr>
                    <a:xfrm>
                      <a:off x="6109655" y="2649077"/>
                      <a:ext cx="29817" cy="634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81" h="2515" extrusionOk="0">
                          <a:moveTo>
                            <a:pt x="272" y="0"/>
                          </a:moveTo>
                          <a:cubicBezTo>
                            <a:pt x="129" y="0"/>
                            <a:pt x="1" y="168"/>
                            <a:pt x="112" y="318"/>
                          </a:cubicBezTo>
                          <a:cubicBezTo>
                            <a:pt x="562" y="852"/>
                            <a:pt x="705" y="1862"/>
                            <a:pt x="777" y="2345"/>
                          </a:cubicBezTo>
                          <a:cubicBezTo>
                            <a:pt x="790" y="2442"/>
                            <a:pt x="875" y="2514"/>
                            <a:pt x="972" y="2514"/>
                          </a:cubicBezTo>
                          <a:cubicBezTo>
                            <a:pt x="985" y="2514"/>
                            <a:pt x="992" y="2514"/>
                            <a:pt x="1005" y="2508"/>
                          </a:cubicBezTo>
                          <a:cubicBezTo>
                            <a:pt x="1109" y="2495"/>
                            <a:pt x="1181" y="2390"/>
                            <a:pt x="1168" y="2286"/>
                          </a:cubicBezTo>
                          <a:cubicBezTo>
                            <a:pt x="1044" y="1452"/>
                            <a:pt x="868" y="611"/>
                            <a:pt x="418" y="70"/>
                          </a:cubicBezTo>
                          <a:cubicBezTo>
                            <a:pt x="374" y="21"/>
                            <a:pt x="323" y="0"/>
                            <a:pt x="272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6" name="Google Shape;10236;p64"/>
                    <p:cNvSpPr/>
                    <p:nvPr/>
                  </p:nvSpPr>
                  <p:spPr>
                    <a:xfrm>
                      <a:off x="6083170" y="2514407"/>
                      <a:ext cx="31913" cy="785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64" h="3110" extrusionOk="0">
                          <a:moveTo>
                            <a:pt x="1037" y="1"/>
                          </a:moveTo>
                          <a:cubicBezTo>
                            <a:pt x="957" y="1"/>
                            <a:pt x="878" y="45"/>
                            <a:pt x="848" y="144"/>
                          </a:cubicBezTo>
                          <a:cubicBezTo>
                            <a:pt x="770" y="451"/>
                            <a:pt x="659" y="744"/>
                            <a:pt x="522" y="1031"/>
                          </a:cubicBezTo>
                          <a:cubicBezTo>
                            <a:pt x="268" y="1624"/>
                            <a:pt x="1" y="2236"/>
                            <a:pt x="144" y="2947"/>
                          </a:cubicBezTo>
                          <a:cubicBezTo>
                            <a:pt x="157" y="3045"/>
                            <a:pt x="242" y="3110"/>
                            <a:pt x="333" y="3110"/>
                          </a:cubicBezTo>
                          <a:cubicBezTo>
                            <a:pt x="346" y="3110"/>
                            <a:pt x="359" y="3110"/>
                            <a:pt x="372" y="3103"/>
                          </a:cubicBezTo>
                          <a:cubicBezTo>
                            <a:pt x="477" y="3084"/>
                            <a:pt x="548" y="2979"/>
                            <a:pt x="529" y="2875"/>
                          </a:cubicBezTo>
                          <a:cubicBezTo>
                            <a:pt x="411" y="2282"/>
                            <a:pt x="640" y="1748"/>
                            <a:pt x="887" y="1187"/>
                          </a:cubicBezTo>
                          <a:cubicBezTo>
                            <a:pt x="1031" y="881"/>
                            <a:pt x="1148" y="561"/>
                            <a:pt x="1233" y="236"/>
                          </a:cubicBezTo>
                          <a:cubicBezTo>
                            <a:pt x="1263" y="90"/>
                            <a:pt x="1150" y="1"/>
                            <a:pt x="1037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7" name="Google Shape;10237;p64"/>
                    <p:cNvSpPr/>
                    <p:nvPr/>
                  </p:nvSpPr>
                  <p:spPr>
                    <a:xfrm>
                      <a:off x="6063099" y="2396148"/>
                      <a:ext cx="57691" cy="7321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85" h="2900" extrusionOk="0">
                          <a:moveTo>
                            <a:pt x="1998" y="0"/>
                          </a:moveTo>
                          <a:cubicBezTo>
                            <a:pt x="1951" y="0"/>
                            <a:pt x="1902" y="19"/>
                            <a:pt x="1858" y="64"/>
                          </a:cubicBezTo>
                          <a:cubicBezTo>
                            <a:pt x="1754" y="168"/>
                            <a:pt x="1624" y="292"/>
                            <a:pt x="1493" y="416"/>
                          </a:cubicBezTo>
                          <a:cubicBezTo>
                            <a:pt x="861" y="996"/>
                            <a:pt x="1" y="1791"/>
                            <a:pt x="463" y="2788"/>
                          </a:cubicBezTo>
                          <a:cubicBezTo>
                            <a:pt x="496" y="2854"/>
                            <a:pt x="561" y="2899"/>
                            <a:pt x="639" y="2899"/>
                          </a:cubicBezTo>
                          <a:cubicBezTo>
                            <a:pt x="672" y="2899"/>
                            <a:pt x="698" y="2893"/>
                            <a:pt x="724" y="2880"/>
                          </a:cubicBezTo>
                          <a:cubicBezTo>
                            <a:pt x="822" y="2834"/>
                            <a:pt x="868" y="2717"/>
                            <a:pt x="815" y="2619"/>
                          </a:cubicBezTo>
                          <a:cubicBezTo>
                            <a:pt x="476" y="1882"/>
                            <a:pt x="1154" y="1257"/>
                            <a:pt x="1754" y="703"/>
                          </a:cubicBezTo>
                          <a:cubicBezTo>
                            <a:pt x="1897" y="579"/>
                            <a:pt x="2028" y="455"/>
                            <a:pt x="2145" y="338"/>
                          </a:cubicBezTo>
                          <a:cubicBezTo>
                            <a:pt x="2284" y="194"/>
                            <a:pt x="2150" y="0"/>
                            <a:pt x="1998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8" name="Google Shape;10238;p64"/>
                    <p:cNvSpPr/>
                    <p:nvPr/>
                  </p:nvSpPr>
                  <p:spPr>
                    <a:xfrm>
                      <a:off x="6107458" y="2398496"/>
                      <a:ext cx="39765" cy="7087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75" h="2807" extrusionOk="0">
                          <a:moveTo>
                            <a:pt x="294" y="1"/>
                          </a:moveTo>
                          <a:cubicBezTo>
                            <a:pt x="144" y="1"/>
                            <a:pt x="1" y="185"/>
                            <a:pt x="147" y="336"/>
                          </a:cubicBezTo>
                          <a:cubicBezTo>
                            <a:pt x="597" y="903"/>
                            <a:pt x="1118" y="1978"/>
                            <a:pt x="929" y="2545"/>
                          </a:cubicBezTo>
                          <a:cubicBezTo>
                            <a:pt x="890" y="2650"/>
                            <a:pt x="948" y="2761"/>
                            <a:pt x="1053" y="2800"/>
                          </a:cubicBezTo>
                          <a:cubicBezTo>
                            <a:pt x="1072" y="2800"/>
                            <a:pt x="1092" y="2806"/>
                            <a:pt x="1111" y="2806"/>
                          </a:cubicBezTo>
                          <a:cubicBezTo>
                            <a:pt x="1196" y="2806"/>
                            <a:pt x="1274" y="2754"/>
                            <a:pt x="1300" y="2676"/>
                          </a:cubicBezTo>
                          <a:cubicBezTo>
                            <a:pt x="1574" y="1861"/>
                            <a:pt x="844" y="584"/>
                            <a:pt x="453" y="95"/>
                          </a:cubicBezTo>
                          <a:cubicBezTo>
                            <a:pt x="410" y="28"/>
                            <a:pt x="351" y="1"/>
                            <a:pt x="294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39" name="Google Shape;10239;p64"/>
                    <p:cNvSpPr/>
                    <p:nvPr/>
                  </p:nvSpPr>
                  <p:spPr>
                    <a:xfrm>
                      <a:off x="6084660" y="2269784"/>
                      <a:ext cx="96269" cy="8834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13" h="3499" extrusionOk="0">
                          <a:moveTo>
                            <a:pt x="3536" y="0"/>
                          </a:moveTo>
                          <a:cubicBezTo>
                            <a:pt x="3492" y="0"/>
                            <a:pt x="3445" y="17"/>
                            <a:pt x="3403" y="57"/>
                          </a:cubicBezTo>
                          <a:cubicBezTo>
                            <a:pt x="3057" y="396"/>
                            <a:pt x="2627" y="663"/>
                            <a:pt x="2171" y="950"/>
                          </a:cubicBezTo>
                          <a:cubicBezTo>
                            <a:pt x="1278" y="1510"/>
                            <a:pt x="359" y="2091"/>
                            <a:pt x="33" y="3244"/>
                          </a:cubicBezTo>
                          <a:cubicBezTo>
                            <a:pt x="0" y="3348"/>
                            <a:pt x="66" y="3459"/>
                            <a:pt x="170" y="3492"/>
                          </a:cubicBezTo>
                          <a:cubicBezTo>
                            <a:pt x="183" y="3492"/>
                            <a:pt x="203" y="3498"/>
                            <a:pt x="222" y="3498"/>
                          </a:cubicBezTo>
                          <a:cubicBezTo>
                            <a:pt x="313" y="3498"/>
                            <a:pt x="392" y="3433"/>
                            <a:pt x="411" y="3348"/>
                          </a:cubicBezTo>
                          <a:cubicBezTo>
                            <a:pt x="698" y="2338"/>
                            <a:pt x="1513" y="1823"/>
                            <a:pt x="2379" y="1282"/>
                          </a:cubicBezTo>
                          <a:cubicBezTo>
                            <a:pt x="2836" y="996"/>
                            <a:pt x="3298" y="702"/>
                            <a:pt x="3676" y="337"/>
                          </a:cubicBezTo>
                          <a:cubicBezTo>
                            <a:pt x="3813" y="196"/>
                            <a:pt x="3687" y="0"/>
                            <a:pt x="3536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0" name="Google Shape;10240;p64"/>
                    <p:cNvSpPr/>
                    <p:nvPr/>
                  </p:nvSpPr>
                  <p:spPr>
                    <a:xfrm>
                      <a:off x="6171612" y="1962168"/>
                      <a:ext cx="207459" cy="288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217" h="11414" extrusionOk="0">
                          <a:moveTo>
                            <a:pt x="238" y="0"/>
                          </a:moveTo>
                          <a:cubicBezTo>
                            <a:pt x="120" y="0"/>
                            <a:pt x="0" y="100"/>
                            <a:pt x="43" y="249"/>
                          </a:cubicBezTo>
                          <a:cubicBezTo>
                            <a:pt x="363" y="1389"/>
                            <a:pt x="1204" y="1611"/>
                            <a:pt x="2012" y="1826"/>
                          </a:cubicBezTo>
                          <a:cubicBezTo>
                            <a:pt x="2279" y="1891"/>
                            <a:pt x="2540" y="1976"/>
                            <a:pt x="2800" y="2074"/>
                          </a:cubicBezTo>
                          <a:cubicBezTo>
                            <a:pt x="4104" y="2589"/>
                            <a:pt x="4221" y="2960"/>
                            <a:pt x="4645" y="4322"/>
                          </a:cubicBezTo>
                          <a:lnTo>
                            <a:pt x="4690" y="4453"/>
                          </a:lnTo>
                          <a:cubicBezTo>
                            <a:pt x="5525" y="7131"/>
                            <a:pt x="6802" y="9530"/>
                            <a:pt x="7812" y="11316"/>
                          </a:cubicBezTo>
                          <a:cubicBezTo>
                            <a:pt x="7851" y="11374"/>
                            <a:pt x="7917" y="11413"/>
                            <a:pt x="7988" y="11413"/>
                          </a:cubicBezTo>
                          <a:cubicBezTo>
                            <a:pt x="8021" y="11413"/>
                            <a:pt x="8053" y="11407"/>
                            <a:pt x="8086" y="11387"/>
                          </a:cubicBezTo>
                          <a:cubicBezTo>
                            <a:pt x="8184" y="11335"/>
                            <a:pt x="8216" y="11211"/>
                            <a:pt x="8158" y="11120"/>
                          </a:cubicBezTo>
                          <a:cubicBezTo>
                            <a:pt x="7154" y="9347"/>
                            <a:pt x="5890" y="6981"/>
                            <a:pt x="5062" y="4335"/>
                          </a:cubicBezTo>
                          <a:lnTo>
                            <a:pt x="5023" y="4205"/>
                          </a:lnTo>
                          <a:cubicBezTo>
                            <a:pt x="4593" y="2817"/>
                            <a:pt x="4430" y="2295"/>
                            <a:pt x="2944" y="1709"/>
                          </a:cubicBezTo>
                          <a:cubicBezTo>
                            <a:pt x="2670" y="1604"/>
                            <a:pt x="2396" y="1520"/>
                            <a:pt x="2116" y="1448"/>
                          </a:cubicBezTo>
                          <a:cubicBezTo>
                            <a:pt x="1314" y="1233"/>
                            <a:pt x="682" y="1064"/>
                            <a:pt x="421" y="145"/>
                          </a:cubicBezTo>
                          <a:cubicBezTo>
                            <a:pt x="393" y="43"/>
                            <a:pt x="316" y="0"/>
                            <a:pt x="238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1" name="Google Shape;10241;p64"/>
                    <p:cNvSpPr/>
                    <p:nvPr/>
                  </p:nvSpPr>
                  <p:spPr>
                    <a:xfrm>
                      <a:off x="6336908" y="2188765"/>
                      <a:ext cx="51858" cy="15206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54" h="6023" extrusionOk="0">
                          <a:moveTo>
                            <a:pt x="294" y="0"/>
                          </a:moveTo>
                          <a:cubicBezTo>
                            <a:pt x="201" y="0"/>
                            <a:pt x="108" y="59"/>
                            <a:pt x="99" y="183"/>
                          </a:cubicBezTo>
                          <a:cubicBezTo>
                            <a:pt x="1" y="1487"/>
                            <a:pt x="464" y="2601"/>
                            <a:pt x="920" y="3683"/>
                          </a:cubicBezTo>
                          <a:cubicBezTo>
                            <a:pt x="1213" y="4381"/>
                            <a:pt x="1520" y="5104"/>
                            <a:pt x="1650" y="5860"/>
                          </a:cubicBezTo>
                          <a:cubicBezTo>
                            <a:pt x="1669" y="5951"/>
                            <a:pt x="1748" y="6023"/>
                            <a:pt x="1845" y="6023"/>
                          </a:cubicBezTo>
                          <a:lnTo>
                            <a:pt x="1878" y="6023"/>
                          </a:lnTo>
                          <a:cubicBezTo>
                            <a:pt x="1982" y="6003"/>
                            <a:pt x="2054" y="5899"/>
                            <a:pt x="2041" y="5795"/>
                          </a:cubicBezTo>
                          <a:cubicBezTo>
                            <a:pt x="1898" y="4993"/>
                            <a:pt x="1585" y="4257"/>
                            <a:pt x="1285" y="3533"/>
                          </a:cubicBezTo>
                          <a:cubicBezTo>
                            <a:pt x="829" y="2451"/>
                            <a:pt x="399" y="1422"/>
                            <a:pt x="490" y="209"/>
                          </a:cubicBezTo>
                          <a:cubicBezTo>
                            <a:pt x="500" y="73"/>
                            <a:pt x="397" y="0"/>
                            <a:pt x="294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2" name="Google Shape;10242;p64"/>
                    <p:cNvSpPr/>
                    <p:nvPr/>
                  </p:nvSpPr>
                  <p:spPr>
                    <a:xfrm>
                      <a:off x="6353596" y="2264861"/>
                      <a:ext cx="58221" cy="5344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306" h="2117" extrusionOk="0">
                          <a:moveTo>
                            <a:pt x="282" y="1"/>
                          </a:moveTo>
                          <a:cubicBezTo>
                            <a:pt x="92" y="1"/>
                            <a:pt x="1" y="290"/>
                            <a:pt x="213" y="382"/>
                          </a:cubicBezTo>
                          <a:cubicBezTo>
                            <a:pt x="898" y="676"/>
                            <a:pt x="1699" y="1243"/>
                            <a:pt x="1895" y="1966"/>
                          </a:cubicBezTo>
                          <a:cubicBezTo>
                            <a:pt x="1914" y="2051"/>
                            <a:pt x="1993" y="2110"/>
                            <a:pt x="2084" y="2116"/>
                          </a:cubicBezTo>
                          <a:cubicBezTo>
                            <a:pt x="2103" y="2116"/>
                            <a:pt x="2116" y="2110"/>
                            <a:pt x="2136" y="2110"/>
                          </a:cubicBezTo>
                          <a:cubicBezTo>
                            <a:pt x="2240" y="2084"/>
                            <a:pt x="2305" y="1973"/>
                            <a:pt x="2273" y="1868"/>
                          </a:cubicBezTo>
                          <a:cubicBezTo>
                            <a:pt x="2045" y="995"/>
                            <a:pt x="1139" y="343"/>
                            <a:pt x="363" y="17"/>
                          </a:cubicBezTo>
                          <a:cubicBezTo>
                            <a:pt x="335" y="6"/>
                            <a:pt x="308" y="1"/>
                            <a:pt x="282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3" name="Google Shape;10243;p64"/>
                    <p:cNvSpPr/>
                    <p:nvPr/>
                  </p:nvSpPr>
                  <p:spPr>
                    <a:xfrm>
                      <a:off x="6311938" y="2128802"/>
                      <a:ext cx="46228" cy="3696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831" h="1464" extrusionOk="0">
                          <a:moveTo>
                            <a:pt x="286" y="1"/>
                          </a:moveTo>
                          <a:cubicBezTo>
                            <a:pt x="108" y="1"/>
                            <a:pt x="1" y="278"/>
                            <a:pt x="208" y="381"/>
                          </a:cubicBezTo>
                          <a:cubicBezTo>
                            <a:pt x="684" y="642"/>
                            <a:pt x="1107" y="988"/>
                            <a:pt x="1459" y="1398"/>
                          </a:cubicBezTo>
                          <a:cubicBezTo>
                            <a:pt x="1498" y="1437"/>
                            <a:pt x="1550" y="1463"/>
                            <a:pt x="1609" y="1463"/>
                          </a:cubicBezTo>
                          <a:cubicBezTo>
                            <a:pt x="1655" y="1463"/>
                            <a:pt x="1700" y="1444"/>
                            <a:pt x="1739" y="1418"/>
                          </a:cubicBezTo>
                          <a:cubicBezTo>
                            <a:pt x="1818" y="1346"/>
                            <a:pt x="1831" y="1222"/>
                            <a:pt x="1759" y="1137"/>
                          </a:cubicBezTo>
                          <a:cubicBezTo>
                            <a:pt x="1374" y="694"/>
                            <a:pt x="912" y="323"/>
                            <a:pt x="397" y="36"/>
                          </a:cubicBezTo>
                          <a:cubicBezTo>
                            <a:pt x="358" y="12"/>
                            <a:pt x="321" y="1"/>
                            <a:pt x="286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4" name="Google Shape;10244;p64"/>
                    <p:cNvSpPr/>
                    <p:nvPr/>
                  </p:nvSpPr>
                  <p:spPr>
                    <a:xfrm>
                      <a:off x="6168153" y="1957699"/>
                      <a:ext cx="140654" cy="6390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571" h="2531" extrusionOk="0">
                          <a:moveTo>
                            <a:pt x="289" y="1"/>
                          </a:moveTo>
                          <a:cubicBezTo>
                            <a:pt x="139" y="1"/>
                            <a:pt x="0" y="185"/>
                            <a:pt x="135" y="335"/>
                          </a:cubicBezTo>
                          <a:cubicBezTo>
                            <a:pt x="813" y="1149"/>
                            <a:pt x="1849" y="1293"/>
                            <a:pt x="2846" y="1436"/>
                          </a:cubicBezTo>
                          <a:cubicBezTo>
                            <a:pt x="3811" y="1573"/>
                            <a:pt x="4723" y="1697"/>
                            <a:pt x="5179" y="2433"/>
                          </a:cubicBezTo>
                          <a:cubicBezTo>
                            <a:pt x="5218" y="2492"/>
                            <a:pt x="5284" y="2531"/>
                            <a:pt x="5349" y="2531"/>
                          </a:cubicBezTo>
                          <a:cubicBezTo>
                            <a:pt x="5388" y="2531"/>
                            <a:pt x="5421" y="2518"/>
                            <a:pt x="5453" y="2498"/>
                          </a:cubicBezTo>
                          <a:cubicBezTo>
                            <a:pt x="5544" y="2440"/>
                            <a:pt x="5570" y="2322"/>
                            <a:pt x="5518" y="2225"/>
                          </a:cubicBezTo>
                          <a:cubicBezTo>
                            <a:pt x="4964" y="1332"/>
                            <a:pt x="3915" y="1188"/>
                            <a:pt x="2898" y="1045"/>
                          </a:cubicBezTo>
                          <a:cubicBezTo>
                            <a:pt x="1973" y="915"/>
                            <a:pt x="1021" y="778"/>
                            <a:pt x="441" y="80"/>
                          </a:cubicBezTo>
                          <a:cubicBezTo>
                            <a:pt x="397" y="24"/>
                            <a:pt x="342" y="1"/>
                            <a:pt x="289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5" name="Google Shape;10245;p64"/>
                    <p:cNvSpPr/>
                    <p:nvPr/>
                  </p:nvSpPr>
                  <p:spPr>
                    <a:xfrm>
                      <a:off x="6285554" y="2054751"/>
                      <a:ext cx="54181" cy="5127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" h="2031" extrusionOk="0">
                          <a:moveTo>
                            <a:pt x="282" y="1"/>
                          </a:moveTo>
                          <a:cubicBezTo>
                            <a:pt x="112" y="1"/>
                            <a:pt x="0" y="250"/>
                            <a:pt x="184" y="369"/>
                          </a:cubicBezTo>
                          <a:cubicBezTo>
                            <a:pt x="803" y="760"/>
                            <a:pt x="1507" y="1203"/>
                            <a:pt x="1735" y="1894"/>
                          </a:cubicBezTo>
                          <a:cubicBezTo>
                            <a:pt x="1761" y="1978"/>
                            <a:pt x="1833" y="2030"/>
                            <a:pt x="1924" y="2030"/>
                          </a:cubicBezTo>
                          <a:cubicBezTo>
                            <a:pt x="1944" y="2030"/>
                            <a:pt x="1963" y="2030"/>
                            <a:pt x="1983" y="2017"/>
                          </a:cubicBezTo>
                          <a:cubicBezTo>
                            <a:pt x="2087" y="1985"/>
                            <a:pt x="2146" y="1874"/>
                            <a:pt x="2113" y="1770"/>
                          </a:cubicBezTo>
                          <a:cubicBezTo>
                            <a:pt x="1839" y="949"/>
                            <a:pt x="1038" y="440"/>
                            <a:pt x="393" y="36"/>
                          </a:cubicBezTo>
                          <a:cubicBezTo>
                            <a:pt x="355" y="12"/>
                            <a:pt x="317" y="1"/>
                            <a:pt x="282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6" name="Google Shape;10246;p64"/>
                    <p:cNvSpPr/>
                    <p:nvPr/>
                  </p:nvSpPr>
                  <p:spPr>
                    <a:xfrm>
                      <a:off x="6171865" y="1990698"/>
                      <a:ext cx="97935" cy="10083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79" h="3994" extrusionOk="0">
                          <a:moveTo>
                            <a:pt x="227" y="0"/>
                          </a:moveTo>
                          <a:cubicBezTo>
                            <a:pt x="115" y="0"/>
                            <a:pt x="1" y="88"/>
                            <a:pt x="33" y="240"/>
                          </a:cubicBezTo>
                          <a:cubicBezTo>
                            <a:pt x="196" y="1374"/>
                            <a:pt x="1096" y="1980"/>
                            <a:pt x="1963" y="2560"/>
                          </a:cubicBezTo>
                          <a:cubicBezTo>
                            <a:pt x="2543" y="2951"/>
                            <a:pt x="3136" y="3355"/>
                            <a:pt x="3488" y="3903"/>
                          </a:cubicBezTo>
                          <a:cubicBezTo>
                            <a:pt x="3520" y="3961"/>
                            <a:pt x="3585" y="3994"/>
                            <a:pt x="3657" y="3994"/>
                          </a:cubicBezTo>
                          <a:cubicBezTo>
                            <a:pt x="3690" y="3994"/>
                            <a:pt x="3729" y="3987"/>
                            <a:pt x="3761" y="3968"/>
                          </a:cubicBezTo>
                          <a:cubicBezTo>
                            <a:pt x="3853" y="3909"/>
                            <a:pt x="3879" y="3785"/>
                            <a:pt x="3820" y="3694"/>
                          </a:cubicBezTo>
                          <a:cubicBezTo>
                            <a:pt x="3429" y="3075"/>
                            <a:pt x="2797" y="2645"/>
                            <a:pt x="2184" y="2234"/>
                          </a:cubicBezTo>
                          <a:cubicBezTo>
                            <a:pt x="1350" y="1674"/>
                            <a:pt x="561" y="1146"/>
                            <a:pt x="418" y="181"/>
                          </a:cubicBezTo>
                          <a:cubicBezTo>
                            <a:pt x="406" y="57"/>
                            <a:pt x="317" y="0"/>
                            <a:pt x="227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7" name="Google Shape;10247;p64"/>
                    <p:cNvSpPr/>
                    <p:nvPr/>
                  </p:nvSpPr>
                  <p:spPr>
                    <a:xfrm>
                      <a:off x="6165452" y="2034199"/>
                      <a:ext cx="106999" cy="10687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238" h="4233" extrusionOk="0">
                          <a:moveTo>
                            <a:pt x="396" y="1"/>
                          </a:moveTo>
                          <a:cubicBezTo>
                            <a:pt x="307" y="1"/>
                            <a:pt x="220" y="54"/>
                            <a:pt x="203" y="172"/>
                          </a:cubicBezTo>
                          <a:cubicBezTo>
                            <a:pt x="1" y="1450"/>
                            <a:pt x="1193" y="2199"/>
                            <a:pt x="2249" y="2858"/>
                          </a:cubicBezTo>
                          <a:cubicBezTo>
                            <a:pt x="2901" y="3275"/>
                            <a:pt x="3527" y="3659"/>
                            <a:pt x="3820" y="4141"/>
                          </a:cubicBezTo>
                          <a:cubicBezTo>
                            <a:pt x="3859" y="4194"/>
                            <a:pt x="3924" y="4233"/>
                            <a:pt x="3989" y="4233"/>
                          </a:cubicBezTo>
                          <a:cubicBezTo>
                            <a:pt x="4146" y="4233"/>
                            <a:pt x="4237" y="4063"/>
                            <a:pt x="4159" y="3933"/>
                          </a:cubicBezTo>
                          <a:cubicBezTo>
                            <a:pt x="3807" y="3379"/>
                            <a:pt x="3123" y="2949"/>
                            <a:pt x="2458" y="2532"/>
                          </a:cubicBezTo>
                          <a:cubicBezTo>
                            <a:pt x="1415" y="1873"/>
                            <a:pt x="431" y="1261"/>
                            <a:pt x="594" y="231"/>
                          </a:cubicBezTo>
                          <a:cubicBezTo>
                            <a:pt x="619" y="86"/>
                            <a:pt x="507" y="1"/>
                            <a:pt x="396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8" name="Google Shape;10248;p64"/>
                    <p:cNvSpPr/>
                    <p:nvPr/>
                  </p:nvSpPr>
                  <p:spPr>
                    <a:xfrm>
                      <a:off x="6161665" y="2075378"/>
                      <a:ext cx="110104" cy="11916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361" h="4720" extrusionOk="0">
                          <a:moveTo>
                            <a:pt x="543" y="1"/>
                          </a:moveTo>
                          <a:cubicBezTo>
                            <a:pt x="471" y="1"/>
                            <a:pt x="400" y="40"/>
                            <a:pt x="366" y="132"/>
                          </a:cubicBezTo>
                          <a:cubicBezTo>
                            <a:pt x="1" y="1096"/>
                            <a:pt x="1265" y="2159"/>
                            <a:pt x="2490" y="3188"/>
                          </a:cubicBezTo>
                          <a:cubicBezTo>
                            <a:pt x="3129" y="3723"/>
                            <a:pt x="3735" y="4231"/>
                            <a:pt x="3970" y="4629"/>
                          </a:cubicBezTo>
                          <a:cubicBezTo>
                            <a:pt x="4003" y="4687"/>
                            <a:pt x="4068" y="4720"/>
                            <a:pt x="4139" y="4720"/>
                          </a:cubicBezTo>
                          <a:cubicBezTo>
                            <a:pt x="4172" y="4720"/>
                            <a:pt x="4211" y="4713"/>
                            <a:pt x="4237" y="4694"/>
                          </a:cubicBezTo>
                          <a:cubicBezTo>
                            <a:pt x="4335" y="4642"/>
                            <a:pt x="4361" y="4518"/>
                            <a:pt x="4309" y="4427"/>
                          </a:cubicBezTo>
                          <a:cubicBezTo>
                            <a:pt x="4048" y="3970"/>
                            <a:pt x="3409" y="3442"/>
                            <a:pt x="2745" y="2882"/>
                          </a:cubicBezTo>
                          <a:cubicBezTo>
                            <a:pt x="1728" y="2035"/>
                            <a:pt x="463" y="972"/>
                            <a:pt x="731" y="268"/>
                          </a:cubicBezTo>
                          <a:cubicBezTo>
                            <a:pt x="788" y="113"/>
                            <a:pt x="665" y="1"/>
                            <a:pt x="543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49" name="Google Shape;10249;p64"/>
                    <p:cNvSpPr/>
                    <p:nvPr/>
                  </p:nvSpPr>
                  <p:spPr>
                    <a:xfrm>
                      <a:off x="6170956" y="2139279"/>
                      <a:ext cx="105434" cy="8834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76" h="3499" extrusionOk="0">
                          <a:moveTo>
                            <a:pt x="269" y="1"/>
                          </a:moveTo>
                          <a:cubicBezTo>
                            <a:pt x="132" y="1"/>
                            <a:pt x="0" y="147"/>
                            <a:pt x="95" y="305"/>
                          </a:cubicBezTo>
                          <a:cubicBezTo>
                            <a:pt x="539" y="1022"/>
                            <a:pt x="1269" y="1439"/>
                            <a:pt x="1973" y="1837"/>
                          </a:cubicBezTo>
                          <a:cubicBezTo>
                            <a:pt x="2716" y="2254"/>
                            <a:pt x="3419" y="2658"/>
                            <a:pt x="3758" y="3382"/>
                          </a:cubicBezTo>
                          <a:cubicBezTo>
                            <a:pt x="3784" y="3453"/>
                            <a:pt x="3856" y="3499"/>
                            <a:pt x="3934" y="3499"/>
                          </a:cubicBezTo>
                          <a:cubicBezTo>
                            <a:pt x="4078" y="3499"/>
                            <a:pt x="4175" y="3349"/>
                            <a:pt x="4117" y="3219"/>
                          </a:cubicBezTo>
                          <a:cubicBezTo>
                            <a:pt x="3726" y="2378"/>
                            <a:pt x="2931" y="1928"/>
                            <a:pt x="2168" y="1492"/>
                          </a:cubicBezTo>
                          <a:cubicBezTo>
                            <a:pt x="1477" y="1100"/>
                            <a:pt x="819" y="729"/>
                            <a:pt x="434" y="97"/>
                          </a:cubicBezTo>
                          <a:cubicBezTo>
                            <a:pt x="391" y="29"/>
                            <a:pt x="329" y="1"/>
                            <a:pt x="269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0" name="Google Shape;10250;p64"/>
                    <p:cNvSpPr/>
                    <p:nvPr/>
                  </p:nvSpPr>
                  <p:spPr>
                    <a:xfrm>
                      <a:off x="6168936" y="2176419"/>
                      <a:ext cx="111569" cy="9662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19" h="3827" extrusionOk="0">
                          <a:moveTo>
                            <a:pt x="268" y="0"/>
                          </a:moveTo>
                          <a:cubicBezTo>
                            <a:pt x="134" y="0"/>
                            <a:pt x="1" y="134"/>
                            <a:pt x="84" y="288"/>
                          </a:cubicBezTo>
                          <a:cubicBezTo>
                            <a:pt x="521" y="1122"/>
                            <a:pt x="1316" y="1578"/>
                            <a:pt x="2105" y="2034"/>
                          </a:cubicBezTo>
                          <a:cubicBezTo>
                            <a:pt x="2893" y="2491"/>
                            <a:pt x="3643" y="2921"/>
                            <a:pt x="3995" y="3709"/>
                          </a:cubicBezTo>
                          <a:cubicBezTo>
                            <a:pt x="4027" y="3781"/>
                            <a:pt x="4099" y="3827"/>
                            <a:pt x="4177" y="3827"/>
                          </a:cubicBezTo>
                          <a:cubicBezTo>
                            <a:pt x="4321" y="3820"/>
                            <a:pt x="4418" y="3677"/>
                            <a:pt x="4353" y="3547"/>
                          </a:cubicBezTo>
                          <a:cubicBezTo>
                            <a:pt x="3949" y="2647"/>
                            <a:pt x="3108" y="2165"/>
                            <a:pt x="2300" y="1696"/>
                          </a:cubicBezTo>
                          <a:cubicBezTo>
                            <a:pt x="1538" y="1252"/>
                            <a:pt x="814" y="842"/>
                            <a:pt x="436" y="105"/>
                          </a:cubicBezTo>
                          <a:cubicBezTo>
                            <a:pt x="396" y="31"/>
                            <a:pt x="332" y="0"/>
                            <a:pt x="268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1" name="Google Shape;10251;p64"/>
                    <p:cNvSpPr/>
                    <p:nvPr/>
                  </p:nvSpPr>
                  <p:spPr>
                    <a:xfrm>
                      <a:off x="6168229" y="2217496"/>
                      <a:ext cx="112099" cy="966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40" h="3830" extrusionOk="0">
                          <a:moveTo>
                            <a:pt x="286" y="1"/>
                          </a:moveTo>
                          <a:cubicBezTo>
                            <a:pt x="129" y="1"/>
                            <a:pt x="0" y="208"/>
                            <a:pt x="151" y="349"/>
                          </a:cubicBezTo>
                          <a:cubicBezTo>
                            <a:pt x="647" y="812"/>
                            <a:pt x="1201" y="1163"/>
                            <a:pt x="1742" y="1509"/>
                          </a:cubicBezTo>
                          <a:cubicBezTo>
                            <a:pt x="2680" y="2102"/>
                            <a:pt x="3567" y="2663"/>
                            <a:pt x="4023" y="3705"/>
                          </a:cubicBezTo>
                          <a:cubicBezTo>
                            <a:pt x="4055" y="3777"/>
                            <a:pt x="4127" y="3829"/>
                            <a:pt x="4205" y="3829"/>
                          </a:cubicBezTo>
                          <a:cubicBezTo>
                            <a:pt x="4342" y="3823"/>
                            <a:pt x="4440" y="3679"/>
                            <a:pt x="4388" y="3555"/>
                          </a:cubicBezTo>
                          <a:cubicBezTo>
                            <a:pt x="3879" y="2395"/>
                            <a:pt x="2902" y="1776"/>
                            <a:pt x="1957" y="1177"/>
                          </a:cubicBezTo>
                          <a:cubicBezTo>
                            <a:pt x="1429" y="844"/>
                            <a:pt x="888" y="499"/>
                            <a:pt x="425" y="62"/>
                          </a:cubicBezTo>
                          <a:cubicBezTo>
                            <a:pt x="381" y="19"/>
                            <a:pt x="332" y="1"/>
                            <a:pt x="286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2" name="Google Shape;10252;p64"/>
                    <p:cNvSpPr/>
                    <p:nvPr/>
                  </p:nvSpPr>
                  <p:spPr>
                    <a:xfrm>
                      <a:off x="6166487" y="2268193"/>
                      <a:ext cx="90487" cy="39353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584" h="15587" extrusionOk="0">
                          <a:moveTo>
                            <a:pt x="290" y="0"/>
                          </a:moveTo>
                          <a:cubicBezTo>
                            <a:pt x="130" y="0"/>
                            <a:pt x="1" y="223"/>
                            <a:pt x="168" y="355"/>
                          </a:cubicBezTo>
                          <a:cubicBezTo>
                            <a:pt x="3173" y="2981"/>
                            <a:pt x="2873" y="7068"/>
                            <a:pt x="2580" y="11011"/>
                          </a:cubicBezTo>
                          <a:cubicBezTo>
                            <a:pt x="2462" y="12569"/>
                            <a:pt x="2352" y="14035"/>
                            <a:pt x="2443" y="15404"/>
                          </a:cubicBezTo>
                          <a:cubicBezTo>
                            <a:pt x="2449" y="15508"/>
                            <a:pt x="2534" y="15586"/>
                            <a:pt x="2638" y="15586"/>
                          </a:cubicBezTo>
                          <a:lnTo>
                            <a:pt x="2651" y="15586"/>
                          </a:lnTo>
                          <a:cubicBezTo>
                            <a:pt x="2762" y="15580"/>
                            <a:pt x="2840" y="15482"/>
                            <a:pt x="2834" y="15378"/>
                          </a:cubicBezTo>
                          <a:cubicBezTo>
                            <a:pt x="2749" y="14042"/>
                            <a:pt x="2853" y="12582"/>
                            <a:pt x="2971" y="11037"/>
                          </a:cubicBezTo>
                          <a:cubicBezTo>
                            <a:pt x="3271" y="6996"/>
                            <a:pt x="3583" y="2818"/>
                            <a:pt x="429" y="61"/>
                          </a:cubicBezTo>
                          <a:cubicBezTo>
                            <a:pt x="384" y="18"/>
                            <a:pt x="336" y="0"/>
                            <a:pt x="290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3" name="Google Shape;10253;p64"/>
                    <p:cNvSpPr/>
                    <p:nvPr/>
                  </p:nvSpPr>
                  <p:spPr>
                    <a:xfrm>
                      <a:off x="6210216" y="2464896"/>
                      <a:ext cx="36003" cy="13363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26" h="5293" extrusionOk="0">
                          <a:moveTo>
                            <a:pt x="1174" y="0"/>
                          </a:moveTo>
                          <a:cubicBezTo>
                            <a:pt x="1103" y="0"/>
                            <a:pt x="1033" y="37"/>
                            <a:pt x="998" y="124"/>
                          </a:cubicBezTo>
                          <a:cubicBezTo>
                            <a:pt x="307" y="1845"/>
                            <a:pt x="0" y="3376"/>
                            <a:pt x="0" y="5097"/>
                          </a:cubicBezTo>
                          <a:cubicBezTo>
                            <a:pt x="0" y="5201"/>
                            <a:pt x="92" y="5292"/>
                            <a:pt x="202" y="5292"/>
                          </a:cubicBezTo>
                          <a:cubicBezTo>
                            <a:pt x="307" y="5292"/>
                            <a:pt x="398" y="5201"/>
                            <a:pt x="398" y="5097"/>
                          </a:cubicBezTo>
                          <a:cubicBezTo>
                            <a:pt x="391" y="3409"/>
                            <a:pt x="685" y="1962"/>
                            <a:pt x="1363" y="274"/>
                          </a:cubicBezTo>
                          <a:cubicBezTo>
                            <a:pt x="1425" y="116"/>
                            <a:pt x="1299" y="0"/>
                            <a:pt x="1174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4" name="Google Shape;10254;p64"/>
                    <p:cNvSpPr/>
                    <p:nvPr/>
                  </p:nvSpPr>
                  <p:spPr>
                    <a:xfrm>
                      <a:off x="6212513" y="2647537"/>
                      <a:ext cx="27015" cy="12262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0" h="4857" extrusionOk="0">
                          <a:moveTo>
                            <a:pt x="871" y="1"/>
                          </a:moveTo>
                          <a:cubicBezTo>
                            <a:pt x="771" y="1"/>
                            <a:pt x="672" y="66"/>
                            <a:pt x="672" y="196"/>
                          </a:cubicBezTo>
                          <a:cubicBezTo>
                            <a:pt x="672" y="1715"/>
                            <a:pt x="483" y="3038"/>
                            <a:pt x="27" y="4609"/>
                          </a:cubicBezTo>
                          <a:cubicBezTo>
                            <a:pt x="1" y="4713"/>
                            <a:pt x="59" y="4817"/>
                            <a:pt x="164" y="4850"/>
                          </a:cubicBezTo>
                          <a:cubicBezTo>
                            <a:pt x="183" y="4856"/>
                            <a:pt x="196" y="4856"/>
                            <a:pt x="216" y="4856"/>
                          </a:cubicBezTo>
                          <a:cubicBezTo>
                            <a:pt x="307" y="4856"/>
                            <a:pt x="385" y="4798"/>
                            <a:pt x="405" y="4713"/>
                          </a:cubicBezTo>
                          <a:cubicBezTo>
                            <a:pt x="867" y="3110"/>
                            <a:pt x="1070" y="1754"/>
                            <a:pt x="1070" y="196"/>
                          </a:cubicBezTo>
                          <a:cubicBezTo>
                            <a:pt x="1070" y="66"/>
                            <a:pt x="970" y="1"/>
                            <a:pt x="871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5" name="Google Shape;10255;p64"/>
                    <p:cNvSpPr/>
                    <p:nvPr/>
                  </p:nvSpPr>
                  <p:spPr>
                    <a:xfrm>
                      <a:off x="6211377" y="2649102"/>
                      <a:ext cx="29944" cy="6347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86" h="2514" extrusionOk="0">
                          <a:moveTo>
                            <a:pt x="913" y="0"/>
                          </a:moveTo>
                          <a:cubicBezTo>
                            <a:pt x="864" y="0"/>
                            <a:pt x="812" y="21"/>
                            <a:pt x="769" y="69"/>
                          </a:cubicBezTo>
                          <a:cubicBezTo>
                            <a:pt x="313" y="610"/>
                            <a:pt x="137" y="1457"/>
                            <a:pt x="20" y="2285"/>
                          </a:cubicBezTo>
                          <a:cubicBezTo>
                            <a:pt x="0" y="2396"/>
                            <a:pt x="72" y="2494"/>
                            <a:pt x="183" y="2513"/>
                          </a:cubicBezTo>
                          <a:lnTo>
                            <a:pt x="209" y="2513"/>
                          </a:lnTo>
                          <a:cubicBezTo>
                            <a:pt x="306" y="2513"/>
                            <a:pt x="391" y="2441"/>
                            <a:pt x="404" y="2344"/>
                          </a:cubicBezTo>
                          <a:cubicBezTo>
                            <a:pt x="476" y="1861"/>
                            <a:pt x="626" y="851"/>
                            <a:pt x="1069" y="317"/>
                          </a:cubicBezTo>
                          <a:cubicBezTo>
                            <a:pt x="1185" y="171"/>
                            <a:pt x="1056" y="0"/>
                            <a:pt x="913" y="0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6" name="Google Shape;10256;p64"/>
                    <p:cNvSpPr/>
                    <p:nvPr/>
                  </p:nvSpPr>
                  <p:spPr>
                    <a:xfrm>
                      <a:off x="6235564" y="2514382"/>
                      <a:ext cx="32115" cy="7867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2" h="3116" extrusionOk="0">
                          <a:moveTo>
                            <a:pt x="234" y="1"/>
                          </a:moveTo>
                          <a:cubicBezTo>
                            <a:pt x="118" y="1"/>
                            <a:pt x="1" y="94"/>
                            <a:pt x="39" y="243"/>
                          </a:cubicBezTo>
                          <a:cubicBezTo>
                            <a:pt x="124" y="569"/>
                            <a:pt x="241" y="888"/>
                            <a:pt x="385" y="1195"/>
                          </a:cubicBezTo>
                          <a:cubicBezTo>
                            <a:pt x="626" y="1755"/>
                            <a:pt x="860" y="2290"/>
                            <a:pt x="743" y="2883"/>
                          </a:cubicBezTo>
                          <a:cubicBezTo>
                            <a:pt x="724" y="2987"/>
                            <a:pt x="795" y="3091"/>
                            <a:pt x="900" y="3111"/>
                          </a:cubicBezTo>
                          <a:cubicBezTo>
                            <a:pt x="906" y="3114"/>
                            <a:pt x="913" y="3116"/>
                            <a:pt x="919" y="3116"/>
                          </a:cubicBezTo>
                          <a:cubicBezTo>
                            <a:pt x="926" y="3116"/>
                            <a:pt x="932" y="3114"/>
                            <a:pt x="939" y="3111"/>
                          </a:cubicBezTo>
                          <a:cubicBezTo>
                            <a:pt x="1030" y="3111"/>
                            <a:pt x="1115" y="3046"/>
                            <a:pt x="1128" y="2954"/>
                          </a:cubicBezTo>
                          <a:cubicBezTo>
                            <a:pt x="1271" y="2244"/>
                            <a:pt x="1004" y="1631"/>
                            <a:pt x="750" y="1038"/>
                          </a:cubicBezTo>
                          <a:cubicBezTo>
                            <a:pt x="613" y="752"/>
                            <a:pt x="502" y="458"/>
                            <a:pt x="424" y="152"/>
                          </a:cubicBezTo>
                          <a:cubicBezTo>
                            <a:pt x="397" y="47"/>
                            <a:pt x="315" y="1"/>
                            <a:pt x="234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7" name="Google Shape;10257;p64"/>
                    <p:cNvSpPr/>
                    <p:nvPr/>
                  </p:nvSpPr>
                  <p:spPr>
                    <a:xfrm>
                      <a:off x="6230010" y="2395996"/>
                      <a:ext cx="57893" cy="733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93" h="2906" extrusionOk="0">
                          <a:moveTo>
                            <a:pt x="285" y="1"/>
                          </a:moveTo>
                          <a:cubicBezTo>
                            <a:pt x="133" y="1"/>
                            <a:pt x="0" y="200"/>
                            <a:pt x="148" y="344"/>
                          </a:cubicBezTo>
                          <a:cubicBezTo>
                            <a:pt x="259" y="461"/>
                            <a:pt x="390" y="585"/>
                            <a:pt x="533" y="709"/>
                          </a:cubicBezTo>
                          <a:cubicBezTo>
                            <a:pt x="1133" y="1263"/>
                            <a:pt x="1810" y="1895"/>
                            <a:pt x="1471" y="2625"/>
                          </a:cubicBezTo>
                          <a:cubicBezTo>
                            <a:pt x="1426" y="2723"/>
                            <a:pt x="1465" y="2840"/>
                            <a:pt x="1563" y="2886"/>
                          </a:cubicBezTo>
                          <a:cubicBezTo>
                            <a:pt x="1589" y="2899"/>
                            <a:pt x="1615" y="2905"/>
                            <a:pt x="1647" y="2905"/>
                          </a:cubicBezTo>
                          <a:cubicBezTo>
                            <a:pt x="1726" y="2905"/>
                            <a:pt x="1797" y="2860"/>
                            <a:pt x="1830" y="2794"/>
                          </a:cubicBezTo>
                          <a:cubicBezTo>
                            <a:pt x="2293" y="1797"/>
                            <a:pt x="1426" y="1002"/>
                            <a:pt x="800" y="422"/>
                          </a:cubicBezTo>
                          <a:cubicBezTo>
                            <a:pt x="663" y="298"/>
                            <a:pt x="533" y="181"/>
                            <a:pt x="429" y="70"/>
                          </a:cubicBezTo>
                          <a:cubicBezTo>
                            <a:pt x="385" y="21"/>
                            <a:pt x="334" y="1"/>
                            <a:pt x="285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8" name="Google Shape;10258;p64"/>
                    <p:cNvSpPr/>
                    <p:nvPr/>
                  </p:nvSpPr>
                  <p:spPr>
                    <a:xfrm>
                      <a:off x="6203626" y="2399228"/>
                      <a:ext cx="38502" cy="7013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25" h="2778" extrusionOk="0">
                          <a:moveTo>
                            <a:pt x="1265" y="1"/>
                          </a:moveTo>
                          <a:cubicBezTo>
                            <a:pt x="1216" y="1"/>
                            <a:pt x="1166" y="20"/>
                            <a:pt x="1122" y="66"/>
                          </a:cubicBezTo>
                          <a:cubicBezTo>
                            <a:pt x="731" y="555"/>
                            <a:pt x="1" y="1832"/>
                            <a:pt x="274" y="2647"/>
                          </a:cubicBezTo>
                          <a:cubicBezTo>
                            <a:pt x="301" y="2725"/>
                            <a:pt x="379" y="2777"/>
                            <a:pt x="463" y="2777"/>
                          </a:cubicBezTo>
                          <a:cubicBezTo>
                            <a:pt x="483" y="2777"/>
                            <a:pt x="503" y="2771"/>
                            <a:pt x="522" y="2764"/>
                          </a:cubicBezTo>
                          <a:cubicBezTo>
                            <a:pt x="626" y="2732"/>
                            <a:pt x="685" y="2621"/>
                            <a:pt x="646" y="2516"/>
                          </a:cubicBezTo>
                          <a:cubicBezTo>
                            <a:pt x="450" y="1949"/>
                            <a:pt x="978" y="868"/>
                            <a:pt x="1428" y="307"/>
                          </a:cubicBezTo>
                          <a:cubicBezTo>
                            <a:pt x="1525" y="158"/>
                            <a:pt x="1403" y="1"/>
                            <a:pt x="1265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59" name="Google Shape;10259;p64"/>
                    <p:cNvSpPr/>
                    <p:nvPr/>
                  </p:nvSpPr>
                  <p:spPr>
                    <a:xfrm>
                      <a:off x="6169668" y="2269708"/>
                      <a:ext cx="96521" cy="8841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23" h="3502" extrusionOk="0">
                          <a:moveTo>
                            <a:pt x="284" y="1"/>
                          </a:moveTo>
                          <a:cubicBezTo>
                            <a:pt x="130" y="1"/>
                            <a:pt x="1" y="200"/>
                            <a:pt x="146" y="340"/>
                          </a:cubicBezTo>
                          <a:cubicBezTo>
                            <a:pt x="524" y="712"/>
                            <a:pt x="987" y="1005"/>
                            <a:pt x="1443" y="1285"/>
                          </a:cubicBezTo>
                          <a:cubicBezTo>
                            <a:pt x="2310" y="1833"/>
                            <a:pt x="3125" y="2348"/>
                            <a:pt x="3412" y="3358"/>
                          </a:cubicBezTo>
                          <a:cubicBezTo>
                            <a:pt x="3438" y="3443"/>
                            <a:pt x="3510" y="3501"/>
                            <a:pt x="3601" y="3501"/>
                          </a:cubicBezTo>
                          <a:cubicBezTo>
                            <a:pt x="3620" y="3501"/>
                            <a:pt x="3640" y="3501"/>
                            <a:pt x="3653" y="3495"/>
                          </a:cubicBezTo>
                          <a:cubicBezTo>
                            <a:pt x="3757" y="3469"/>
                            <a:pt x="3822" y="3358"/>
                            <a:pt x="3790" y="3254"/>
                          </a:cubicBezTo>
                          <a:cubicBezTo>
                            <a:pt x="3464" y="2100"/>
                            <a:pt x="2545" y="1513"/>
                            <a:pt x="1652" y="960"/>
                          </a:cubicBezTo>
                          <a:cubicBezTo>
                            <a:pt x="1196" y="666"/>
                            <a:pt x="766" y="399"/>
                            <a:pt x="420" y="60"/>
                          </a:cubicBezTo>
                          <a:cubicBezTo>
                            <a:pt x="377" y="18"/>
                            <a:pt x="329" y="1"/>
                            <a:pt x="284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60" name="Google Shape;10260;p64"/>
                    <p:cNvSpPr/>
                    <p:nvPr/>
                  </p:nvSpPr>
                  <p:spPr>
                    <a:xfrm>
                      <a:off x="6083019" y="1717495"/>
                      <a:ext cx="184862" cy="6090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322" h="24122" extrusionOk="0">
                          <a:moveTo>
                            <a:pt x="5019" y="1"/>
                          </a:moveTo>
                          <a:lnTo>
                            <a:pt x="1988" y="340"/>
                          </a:lnTo>
                          <a:cubicBezTo>
                            <a:pt x="2210" y="353"/>
                            <a:pt x="2920" y="1109"/>
                            <a:pt x="3344" y="2744"/>
                          </a:cubicBezTo>
                          <a:cubicBezTo>
                            <a:pt x="2607" y="2881"/>
                            <a:pt x="737" y="3364"/>
                            <a:pt x="85" y="4791"/>
                          </a:cubicBezTo>
                          <a:cubicBezTo>
                            <a:pt x="0" y="4952"/>
                            <a:pt x="133" y="5083"/>
                            <a:pt x="265" y="5083"/>
                          </a:cubicBezTo>
                          <a:cubicBezTo>
                            <a:pt x="336" y="5083"/>
                            <a:pt x="407" y="5045"/>
                            <a:pt x="444" y="4954"/>
                          </a:cubicBezTo>
                          <a:cubicBezTo>
                            <a:pt x="1017" y="3696"/>
                            <a:pt x="2777" y="3253"/>
                            <a:pt x="3435" y="3129"/>
                          </a:cubicBezTo>
                          <a:cubicBezTo>
                            <a:pt x="3442" y="3181"/>
                            <a:pt x="3455" y="3240"/>
                            <a:pt x="3461" y="3292"/>
                          </a:cubicBezTo>
                          <a:lnTo>
                            <a:pt x="3461" y="4576"/>
                          </a:lnTo>
                          <a:cubicBezTo>
                            <a:pt x="3461" y="4576"/>
                            <a:pt x="3455" y="4569"/>
                            <a:pt x="3448" y="4569"/>
                          </a:cubicBezTo>
                          <a:cubicBezTo>
                            <a:pt x="3437" y="4567"/>
                            <a:pt x="3371" y="4554"/>
                            <a:pt x="3263" y="4554"/>
                          </a:cubicBezTo>
                          <a:cubicBezTo>
                            <a:pt x="2879" y="4554"/>
                            <a:pt x="1965" y="4716"/>
                            <a:pt x="1050" y="6068"/>
                          </a:cubicBezTo>
                          <a:cubicBezTo>
                            <a:pt x="943" y="6221"/>
                            <a:pt x="1077" y="6378"/>
                            <a:pt x="1217" y="6378"/>
                          </a:cubicBezTo>
                          <a:cubicBezTo>
                            <a:pt x="1274" y="6378"/>
                            <a:pt x="1332" y="6352"/>
                            <a:pt x="1376" y="6290"/>
                          </a:cubicBezTo>
                          <a:cubicBezTo>
                            <a:pt x="2208" y="5067"/>
                            <a:pt x="2985" y="4947"/>
                            <a:pt x="3263" y="4947"/>
                          </a:cubicBezTo>
                          <a:cubicBezTo>
                            <a:pt x="3324" y="4947"/>
                            <a:pt x="3362" y="4953"/>
                            <a:pt x="3370" y="4954"/>
                          </a:cubicBezTo>
                          <a:cubicBezTo>
                            <a:pt x="3379" y="4956"/>
                            <a:pt x="3389" y="4957"/>
                            <a:pt x="3398" y="4957"/>
                          </a:cubicBezTo>
                          <a:cubicBezTo>
                            <a:pt x="3421" y="4957"/>
                            <a:pt x="3443" y="4952"/>
                            <a:pt x="3461" y="4947"/>
                          </a:cubicBezTo>
                          <a:lnTo>
                            <a:pt x="3461" y="7268"/>
                          </a:lnTo>
                          <a:lnTo>
                            <a:pt x="3461" y="7274"/>
                          </a:lnTo>
                          <a:lnTo>
                            <a:pt x="3461" y="23926"/>
                          </a:lnTo>
                          <a:cubicBezTo>
                            <a:pt x="3461" y="24057"/>
                            <a:pt x="3561" y="24122"/>
                            <a:pt x="3660" y="24122"/>
                          </a:cubicBezTo>
                          <a:cubicBezTo>
                            <a:pt x="3759" y="24122"/>
                            <a:pt x="3859" y="24057"/>
                            <a:pt x="3859" y="23926"/>
                          </a:cubicBezTo>
                          <a:lnTo>
                            <a:pt x="3859" y="23125"/>
                          </a:lnTo>
                          <a:lnTo>
                            <a:pt x="3859" y="23118"/>
                          </a:lnTo>
                          <a:lnTo>
                            <a:pt x="3859" y="4947"/>
                          </a:lnTo>
                          <a:cubicBezTo>
                            <a:pt x="3867" y="4947"/>
                            <a:pt x="3876" y="4947"/>
                            <a:pt x="3885" y="4947"/>
                          </a:cubicBezTo>
                          <a:cubicBezTo>
                            <a:pt x="4154" y="4947"/>
                            <a:pt x="4937" y="5055"/>
                            <a:pt x="5781" y="6290"/>
                          </a:cubicBezTo>
                          <a:cubicBezTo>
                            <a:pt x="5814" y="6342"/>
                            <a:pt x="5879" y="6375"/>
                            <a:pt x="5944" y="6375"/>
                          </a:cubicBezTo>
                          <a:cubicBezTo>
                            <a:pt x="6101" y="6375"/>
                            <a:pt x="6192" y="6199"/>
                            <a:pt x="6107" y="6068"/>
                          </a:cubicBezTo>
                          <a:cubicBezTo>
                            <a:pt x="5177" y="4711"/>
                            <a:pt x="4258" y="4556"/>
                            <a:pt x="3883" y="4556"/>
                          </a:cubicBezTo>
                          <a:cubicBezTo>
                            <a:pt x="3875" y="4556"/>
                            <a:pt x="3867" y="4556"/>
                            <a:pt x="3859" y="4556"/>
                          </a:cubicBezTo>
                          <a:lnTo>
                            <a:pt x="3859" y="3123"/>
                          </a:lnTo>
                          <a:cubicBezTo>
                            <a:pt x="4491" y="3240"/>
                            <a:pt x="6296" y="3676"/>
                            <a:pt x="6883" y="4954"/>
                          </a:cubicBezTo>
                          <a:cubicBezTo>
                            <a:pt x="6917" y="5045"/>
                            <a:pt x="6986" y="5083"/>
                            <a:pt x="7057" y="5083"/>
                          </a:cubicBezTo>
                          <a:cubicBezTo>
                            <a:pt x="7187" y="5083"/>
                            <a:pt x="7322" y="4952"/>
                            <a:pt x="7241" y="4791"/>
                          </a:cubicBezTo>
                          <a:cubicBezTo>
                            <a:pt x="6544" y="3279"/>
                            <a:pt x="4478" y="2823"/>
                            <a:pt x="3859" y="2725"/>
                          </a:cubicBezTo>
                          <a:cubicBezTo>
                            <a:pt x="4041" y="1702"/>
                            <a:pt x="4387" y="639"/>
                            <a:pt x="5019" y="1"/>
                          </a:cubicBezTo>
                          <a:close/>
                        </a:path>
                      </a:pathLst>
                    </a:custGeom>
                    <a:solidFill>
                      <a:srgbClr val="445D7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sp>
                <p:nvSpPr>
                  <p:cNvPr id="10261" name="Google Shape;10261;p64"/>
                  <p:cNvSpPr/>
                  <p:nvPr/>
                </p:nvSpPr>
                <p:spPr>
                  <a:xfrm>
                    <a:off x="6020658" y="1575983"/>
                    <a:ext cx="321880" cy="1610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49" h="6379" extrusionOk="0">
                        <a:moveTo>
                          <a:pt x="5794" y="1"/>
                        </a:moveTo>
                        <a:cubicBezTo>
                          <a:pt x="5038" y="1"/>
                          <a:pt x="4543" y="411"/>
                          <a:pt x="4308" y="939"/>
                        </a:cubicBezTo>
                        <a:cubicBezTo>
                          <a:pt x="4056" y="756"/>
                          <a:pt x="3749" y="665"/>
                          <a:pt x="3441" y="665"/>
                        </a:cubicBezTo>
                        <a:cubicBezTo>
                          <a:pt x="3430" y="665"/>
                          <a:pt x="3419" y="665"/>
                          <a:pt x="3409" y="665"/>
                        </a:cubicBezTo>
                        <a:cubicBezTo>
                          <a:pt x="2236" y="665"/>
                          <a:pt x="1753" y="1734"/>
                          <a:pt x="1962" y="2614"/>
                        </a:cubicBezTo>
                        <a:cubicBezTo>
                          <a:pt x="1799" y="2627"/>
                          <a:pt x="1649" y="2679"/>
                          <a:pt x="1506" y="2757"/>
                        </a:cubicBezTo>
                        <a:cubicBezTo>
                          <a:pt x="1460" y="2784"/>
                          <a:pt x="1414" y="2816"/>
                          <a:pt x="1369" y="2855"/>
                        </a:cubicBezTo>
                        <a:cubicBezTo>
                          <a:pt x="0" y="3474"/>
                          <a:pt x="222" y="5951"/>
                          <a:pt x="2053" y="5951"/>
                        </a:cubicBezTo>
                        <a:cubicBezTo>
                          <a:pt x="2063" y="5951"/>
                          <a:pt x="2073" y="5951"/>
                          <a:pt x="2083" y="5951"/>
                        </a:cubicBezTo>
                        <a:cubicBezTo>
                          <a:pt x="2393" y="5951"/>
                          <a:pt x="2700" y="5854"/>
                          <a:pt x="2966" y="5677"/>
                        </a:cubicBezTo>
                        <a:cubicBezTo>
                          <a:pt x="3251" y="6084"/>
                          <a:pt x="3729" y="6323"/>
                          <a:pt x="4229" y="6323"/>
                        </a:cubicBezTo>
                        <a:cubicBezTo>
                          <a:pt x="4243" y="6323"/>
                          <a:pt x="4256" y="6323"/>
                          <a:pt x="4269" y="6323"/>
                        </a:cubicBezTo>
                        <a:cubicBezTo>
                          <a:pt x="4830" y="6323"/>
                          <a:pt x="5253" y="6114"/>
                          <a:pt x="5553" y="5808"/>
                        </a:cubicBezTo>
                        <a:cubicBezTo>
                          <a:pt x="5841" y="6064"/>
                          <a:pt x="6213" y="6213"/>
                          <a:pt x="6599" y="6213"/>
                        </a:cubicBezTo>
                        <a:cubicBezTo>
                          <a:pt x="6616" y="6213"/>
                          <a:pt x="6632" y="6212"/>
                          <a:pt x="6648" y="6212"/>
                        </a:cubicBezTo>
                        <a:cubicBezTo>
                          <a:pt x="6660" y="6212"/>
                          <a:pt x="6671" y="6212"/>
                          <a:pt x="6683" y="6212"/>
                        </a:cubicBezTo>
                        <a:cubicBezTo>
                          <a:pt x="7016" y="6212"/>
                          <a:pt x="7342" y="6121"/>
                          <a:pt x="7626" y="5951"/>
                        </a:cubicBezTo>
                        <a:cubicBezTo>
                          <a:pt x="7821" y="6114"/>
                          <a:pt x="8049" y="6231"/>
                          <a:pt x="8291" y="6303"/>
                        </a:cubicBezTo>
                        <a:lnTo>
                          <a:pt x="8323" y="6316"/>
                        </a:lnTo>
                        <a:cubicBezTo>
                          <a:pt x="8479" y="6358"/>
                          <a:pt x="8640" y="6379"/>
                          <a:pt x="8800" y="6379"/>
                        </a:cubicBezTo>
                        <a:cubicBezTo>
                          <a:pt x="9115" y="6379"/>
                          <a:pt x="9428" y="6298"/>
                          <a:pt x="9705" y="6134"/>
                        </a:cubicBezTo>
                        <a:lnTo>
                          <a:pt x="10063" y="5853"/>
                        </a:lnTo>
                        <a:cubicBezTo>
                          <a:pt x="10213" y="5703"/>
                          <a:pt x="10331" y="5534"/>
                          <a:pt x="10415" y="5345"/>
                        </a:cubicBezTo>
                        <a:cubicBezTo>
                          <a:pt x="10602" y="5463"/>
                          <a:pt x="10812" y="5528"/>
                          <a:pt x="11035" y="5528"/>
                        </a:cubicBezTo>
                        <a:cubicBezTo>
                          <a:pt x="11046" y="5528"/>
                          <a:pt x="11056" y="5528"/>
                          <a:pt x="11067" y="5527"/>
                        </a:cubicBezTo>
                        <a:cubicBezTo>
                          <a:pt x="12605" y="5527"/>
                          <a:pt x="12749" y="3546"/>
                          <a:pt x="11478" y="3194"/>
                        </a:cubicBezTo>
                        <a:cubicBezTo>
                          <a:pt x="11536" y="2497"/>
                          <a:pt x="11119" y="1741"/>
                          <a:pt x="10207" y="1741"/>
                        </a:cubicBezTo>
                        <a:cubicBezTo>
                          <a:pt x="10037" y="1741"/>
                          <a:pt x="9868" y="1773"/>
                          <a:pt x="9711" y="1832"/>
                        </a:cubicBezTo>
                        <a:cubicBezTo>
                          <a:pt x="9672" y="972"/>
                          <a:pt x="8968" y="287"/>
                          <a:pt x="8102" y="281"/>
                        </a:cubicBezTo>
                        <a:cubicBezTo>
                          <a:pt x="7737" y="281"/>
                          <a:pt x="7385" y="411"/>
                          <a:pt x="7104" y="639"/>
                        </a:cubicBezTo>
                        <a:cubicBezTo>
                          <a:pt x="6837" y="261"/>
                          <a:pt x="6400" y="1"/>
                          <a:pt x="5794" y="1"/>
                        </a:cubicBezTo>
                        <a:close/>
                      </a:path>
                    </a:pathLst>
                  </a:custGeom>
                  <a:solidFill>
                    <a:srgbClr val="D4DBE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0262" name="Google Shape;10262;p64"/>
              <p:cNvSpPr/>
              <p:nvPr/>
            </p:nvSpPr>
            <p:spPr>
              <a:xfrm>
                <a:off x="5970289" y="1542757"/>
                <a:ext cx="406813" cy="325163"/>
              </a:xfrm>
              <a:custGeom>
                <a:avLst/>
                <a:gdLst/>
                <a:ahLst/>
                <a:cxnLst/>
                <a:rect l="l" t="t" r="r" b="b"/>
                <a:pathLst>
                  <a:path w="16113" h="12879" extrusionOk="0">
                    <a:moveTo>
                      <a:pt x="1004" y="8740"/>
                    </a:moveTo>
                    <a:cubicBezTo>
                      <a:pt x="1007" y="8824"/>
                      <a:pt x="1025" y="8949"/>
                      <a:pt x="1055" y="9103"/>
                    </a:cubicBezTo>
                    <a:lnTo>
                      <a:pt x="1055" y="9103"/>
                    </a:lnTo>
                    <a:cubicBezTo>
                      <a:pt x="1031" y="8968"/>
                      <a:pt x="1014" y="8846"/>
                      <a:pt x="1004" y="8740"/>
                    </a:cubicBezTo>
                    <a:close/>
                    <a:moveTo>
                      <a:pt x="8531" y="0"/>
                    </a:moveTo>
                    <a:cubicBezTo>
                      <a:pt x="7378" y="0"/>
                      <a:pt x="6098" y="274"/>
                      <a:pt x="4700" y="906"/>
                    </a:cubicBezTo>
                    <a:cubicBezTo>
                      <a:pt x="1" y="3031"/>
                      <a:pt x="1004" y="8740"/>
                      <a:pt x="1004" y="8740"/>
                    </a:cubicBezTo>
                    <a:cubicBezTo>
                      <a:pt x="952" y="6113"/>
                      <a:pt x="4048" y="3448"/>
                      <a:pt x="4048" y="3448"/>
                    </a:cubicBezTo>
                    <a:cubicBezTo>
                      <a:pt x="6225" y="4790"/>
                      <a:pt x="13544" y="6504"/>
                      <a:pt x="14216" y="6726"/>
                    </a:cubicBezTo>
                    <a:cubicBezTo>
                      <a:pt x="14557" y="6840"/>
                      <a:pt x="14772" y="11921"/>
                      <a:pt x="14749" y="12624"/>
                    </a:cubicBezTo>
                    <a:lnTo>
                      <a:pt x="14749" y="12624"/>
                    </a:lnTo>
                    <a:lnTo>
                      <a:pt x="15206" y="9548"/>
                    </a:lnTo>
                    <a:cubicBezTo>
                      <a:pt x="15206" y="9548"/>
                      <a:pt x="16112" y="6166"/>
                      <a:pt x="14437" y="3441"/>
                    </a:cubicBezTo>
                    <a:cubicBezTo>
                      <a:pt x="13261" y="1523"/>
                      <a:pt x="11251" y="0"/>
                      <a:pt x="8531" y="0"/>
                    </a:cubicBezTo>
                    <a:close/>
                    <a:moveTo>
                      <a:pt x="14749" y="12624"/>
                    </a:moveTo>
                    <a:lnTo>
                      <a:pt x="14737" y="12703"/>
                    </a:lnTo>
                    <a:cubicBezTo>
                      <a:pt x="14738" y="12704"/>
                      <a:pt x="14739" y="12705"/>
                      <a:pt x="14739" y="12705"/>
                    </a:cubicBezTo>
                    <a:cubicBezTo>
                      <a:pt x="14744" y="12705"/>
                      <a:pt x="14747" y="12677"/>
                      <a:pt x="14749" y="12624"/>
                    </a:cubicBezTo>
                    <a:close/>
                    <a:moveTo>
                      <a:pt x="1055" y="9103"/>
                    </a:moveTo>
                    <a:cubicBezTo>
                      <a:pt x="1284" y="10402"/>
                      <a:pt x="2112" y="12879"/>
                      <a:pt x="2112" y="12879"/>
                    </a:cubicBezTo>
                    <a:cubicBezTo>
                      <a:pt x="2112" y="12879"/>
                      <a:pt x="1272" y="10220"/>
                      <a:pt x="1055" y="9103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263" name="Google Shape;10263;p64"/>
          <p:cNvGrpSpPr/>
          <p:nvPr/>
        </p:nvGrpSpPr>
        <p:grpSpPr>
          <a:xfrm>
            <a:off x="1924124" y="3064707"/>
            <a:ext cx="550774" cy="1310497"/>
            <a:chOff x="1924124" y="3050537"/>
            <a:chExt cx="550774" cy="1310497"/>
          </a:xfrm>
        </p:grpSpPr>
        <p:sp>
          <p:nvSpPr>
            <p:cNvPr id="10264" name="Google Shape;10264;p64"/>
            <p:cNvSpPr/>
            <p:nvPr/>
          </p:nvSpPr>
          <p:spPr>
            <a:xfrm>
              <a:off x="1972978" y="4311978"/>
              <a:ext cx="453041" cy="49056"/>
            </a:xfrm>
            <a:custGeom>
              <a:avLst/>
              <a:gdLst/>
              <a:ahLst/>
              <a:cxnLst/>
              <a:rect l="l" t="t" r="r" b="b"/>
              <a:pathLst>
                <a:path w="17944" h="1943" extrusionOk="0">
                  <a:moveTo>
                    <a:pt x="8969" y="0"/>
                  </a:moveTo>
                  <a:cubicBezTo>
                    <a:pt x="4016" y="0"/>
                    <a:pt x="1" y="437"/>
                    <a:pt x="1" y="972"/>
                  </a:cubicBezTo>
                  <a:cubicBezTo>
                    <a:pt x="1" y="1506"/>
                    <a:pt x="4016" y="1943"/>
                    <a:pt x="8969" y="1943"/>
                  </a:cubicBezTo>
                  <a:cubicBezTo>
                    <a:pt x="13922" y="1943"/>
                    <a:pt x="17944" y="1506"/>
                    <a:pt x="17944" y="972"/>
                  </a:cubicBezTo>
                  <a:cubicBezTo>
                    <a:pt x="17944" y="437"/>
                    <a:pt x="13922" y="0"/>
                    <a:pt x="8969" y="0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5" name="Google Shape;10265;p64"/>
            <p:cNvSpPr/>
            <p:nvPr/>
          </p:nvSpPr>
          <p:spPr>
            <a:xfrm>
              <a:off x="1924124" y="3050537"/>
              <a:ext cx="550774" cy="1278256"/>
            </a:xfrm>
            <a:custGeom>
              <a:avLst/>
              <a:gdLst/>
              <a:ahLst/>
              <a:cxnLst/>
              <a:rect l="l" t="t" r="r" b="b"/>
              <a:pathLst>
                <a:path w="21815" h="50629" extrusionOk="0">
                  <a:moveTo>
                    <a:pt x="3780" y="7802"/>
                  </a:moveTo>
                  <a:lnTo>
                    <a:pt x="3780" y="7834"/>
                  </a:lnTo>
                  <a:lnTo>
                    <a:pt x="3761" y="7834"/>
                  </a:lnTo>
                  <a:cubicBezTo>
                    <a:pt x="3761" y="7821"/>
                    <a:pt x="3774" y="7815"/>
                    <a:pt x="3780" y="7802"/>
                  </a:cubicBezTo>
                  <a:close/>
                  <a:moveTo>
                    <a:pt x="10695" y="0"/>
                  </a:moveTo>
                  <a:cubicBezTo>
                    <a:pt x="6752" y="0"/>
                    <a:pt x="3565" y="3187"/>
                    <a:pt x="3559" y="7130"/>
                  </a:cubicBezTo>
                  <a:cubicBezTo>
                    <a:pt x="3565" y="7365"/>
                    <a:pt x="3578" y="7600"/>
                    <a:pt x="3604" y="7834"/>
                  </a:cubicBezTo>
                  <a:cubicBezTo>
                    <a:pt x="2972" y="7906"/>
                    <a:pt x="2549" y="8512"/>
                    <a:pt x="2698" y="9131"/>
                  </a:cubicBezTo>
                  <a:cubicBezTo>
                    <a:pt x="2820" y="9609"/>
                    <a:pt x="3251" y="9920"/>
                    <a:pt x="3713" y="9920"/>
                  </a:cubicBezTo>
                  <a:cubicBezTo>
                    <a:pt x="3843" y="9920"/>
                    <a:pt x="3977" y="9895"/>
                    <a:pt x="4106" y="9842"/>
                  </a:cubicBezTo>
                  <a:cubicBezTo>
                    <a:pt x="4836" y="12044"/>
                    <a:pt x="6687" y="13804"/>
                    <a:pt x="8753" y="14560"/>
                  </a:cubicBezTo>
                  <a:lnTo>
                    <a:pt x="8890" y="14606"/>
                  </a:lnTo>
                  <a:lnTo>
                    <a:pt x="8890" y="16620"/>
                  </a:lnTo>
                  <a:lnTo>
                    <a:pt x="5651" y="16620"/>
                  </a:lnTo>
                  <a:cubicBezTo>
                    <a:pt x="5651" y="16620"/>
                    <a:pt x="5644" y="16685"/>
                    <a:pt x="5625" y="16698"/>
                  </a:cubicBezTo>
                  <a:cubicBezTo>
                    <a:pt x="5051" y="16705"/>
                    <a:pt x="4536" y="17076"/>
                    <a:pt x="4360" y="17623"/>
                  </a:cubicBezTo>
                  <a:lnTo>
                    <a:pt x="215" y="33239"/>
                  </a:lnTo>
                  <a:cubicBezTo>
                    <a:pt x="0" y="33872"/>
                    <a:pt x="293" y="34563"/>
                    <a:pt x="900" y="34849"/>
                  </a:cubicBezTo>
                  <a:cubicBezTo>
                    <a:pt x="1081" y="34936"/>
                    <a:pt x="1273" y="34977"/>
                    <a:pt x="1463" y="34977"/>
                  </a:cubicBezTo>
                  <a:cubicBezTo>
                    <a:pt x="1903" y="34977"/>
                    <a:pt x="2331" y="34756"/>
                    <a:pt x="2581" y="34360"/>
                  </a:cubicBezTo>
                  <a:cubicBezTo>
                    <a:pt x="2620" y="34387"/>
                    <a:pt x="2672" y="34413"/>
                    <a:pt x="2724" y="34419"/>
                  </a:cubicBezTo>
                  <a:cubicBezTo>
                    <a:pt x="2755" y="34427"/>
                    <a:pt x="2786" y="34430"/>
                    <a:pt x="2817" y="34430"/>
                  </a:cubicBezTo>
                  <a:cubicBezTo>
                    <a:pt x="2998" y="34430"/>
                    <a:pt x="3162" y="34303"/>
                    <a:pt x="3207" y="34119"/>
                  </a:cubicBezTo>
                  <a:lnTo>
                    <a:pt x="3565" y="32542"/>
                  </a:lnTo>
                  <a:cubicBezTo>
                    <a:pt x="3604" y="32347"/>
                    <a:pt x="3481" y="32040"/>
                    <a:pt x="3298" y="31949"/>
                  </a:cubicBezTo>
                  <a:lnTo>
                    <a:pt x="6335" y="20954"/>
                  </a:lnTo>
                  <a:cubicBezTo>
                    <a:pt x="6335" y="22844"/>
                    <a:pt x="6381" y="26507"/>
                    <a:pt x="6453" y="30567"/>
                  </a:cubicBezTo>
                  <a:lnTo>
                    <a:pt x="6407" y="30567"/>
                  </a:lnTo>
                  <a:lnTo>
                    <a:pt x="6466" y="32360"/>
                  </a:lnTo>
                  <a:lnTo>
                    <a:pt x="6485" y="32360"/>
                  </a:lnTo>
                  <a:cubicBezTo>
                    <a:pt x="6622" y="40194"/>
                    <a:pt x="6804" y="48732"/>
                    <a:pt x="6804" y="48732"/>
                  </a:cubicBezTo>
                  <a:cubicBezTo>
                    <a:pt x="6804" y="48732"/>
                    <a:pt x="4517" y="49090"/>
                    <a:pt x="4517" y="50622"/>
                  </a:cubicBezTo>
                  <a:lnTo>
                    <a:pt x="8936" y="50622"/>
                  </a:lnTo>
                  <a:lnTo>
                    <a:pt x="10630" y="33428"/>
                  </a:lnTo>
                  <a:lnTo>
                    <a:pt x="10669" y="33461"/>
                  </a:lnTo>
                  <a:lnTo>
                    <a:pt x="11034" y="33461"/>
                  </a:lnTo>
                  <a:lnTo>
                    <a:pt x="11041" y="33455"/>
                  </a:lnTo>
                  <a:lnTo>
                    <a:pt x="12892" y="50628"/>
                  </a:lnTo>
                  <a:lnTo>
                    <a:pt x="17311" y="50628"/>
                  </a:lnTo>
                  <a:cubicBezTo>
                    <a:pt x="17311" y="49097"/>
                    <a:pt x="15023" y="48738"/>
                    <a:pt x="15023" y="48738"/>
                  </a:cubicBezTo>
                  <a:cubicBezTo>
                    <a:pt x="15023" y="48738"/>
                    <a:pt x="15193" y="40102"/>
                    <a:pt x="15316" y="32216"/>
                  </a:cubicBezTo>
                  <a:cubicBezTo>
                    <a:pt x="15323" y="31897"/>
                    <a:pt x="15356" y="30574"/>
                    <a:pt x="15356" y="30574"/>
                  </a:cubicBezTo>
                  <a:lnTo>
                    <a:pt x="15343" y="30574"/>
                  </a:lnTo>
                  <a:cubicBezTo>
                    <a:pt x="15408" y="26481"/>
                    <a:pt x="15453" y="22779"/>
                    <a:pt x="15453" y="20863"/>
                  </a:cubicBezTo>
                  <a:lnTo>
                    <a:pt x="18510" y="31929"/>
                  </a:lnTo>
                  <a:cubicBezTo>
                    <a:pt x="18301" y="31995"/>
                    <a:pt x="18158" y="32334"/>
                    <a:pt x="18204" y="32542"/>
                  </a:cubicBezTo>
                  <a:lnTo>
                    <a:pt x="18562" y="34119"/>
                  </a:lnTo>
                  <a:cubicBezTo>
                    <a:pt x="18605" y="34315"/>
                    <a:pt x="18775" y="34433"/>
                    <a:pt x="18952" y="34433"/>
                  </a:cubicBezTo>
                  <a:cubicBezTo>
                    <a:pt x="19046" y="34433"/>
                    <a:pt x="19141" y="34400"/>
                    <a:pt x="19220" y="34328"/>
                  </a:cubicBezTo>
                  <a:cubicBezTo>
                    <a:pt x="19463" y="34748"/>
                    <a:pt x="19903" y="34984"/>
                    <a:pt x="20358" y="34984"/>
                  </a:cubicBezTo>
                  <a:cubicBezTo>
                    <a:pt x="20538" y="34984"/>
                    <a:pt x="20721" y="34947"/>
                    <a:pt x="20895" y="34869"/>
                  </a:cubicBezTo>
                  <a:cubicBezTo>
                    <a:pt x="21508" y="34589"/>
                    <a:pt x="21814" y="33891"/>
                    <a:pt x="21599" y="33252"/>
                  </a:cubicBezTo>
                  <a:lnTo>
                    <a:pt x="21599" y="33246"/>
                  </a:lnTo>
                  <a:lnTo>
                    <a:pt x="17291" y="17663"/>
                  </a:lnTo>
                  <a:cubicBezTo>
                    <a:pt x="17122" y="17141"/>
                    <a:pt x="16653" y="16744"/>
                    <a:pt x="16138" y="16705"/>
                  </a:cubicBezTo>
                  <a:cubicBezTo>
                    <a:pt x="16125" y="16691"/>
                    <a:pt x="16112" y="16626"/>
                    <a:pt x="16112" y="16626"/>
                  </a:cubicBezTo>
                  <a:lnTo>
                    <a:pt x="12631" y="16626"/>
                  </a:lnTo>
                  <a:lnTo>
                    <a:pt x="12631" y="14704"/>
                  </a:lnTo>
                  <a:lnTo>
                    <a:pt x="12664" y="14691"/>
                  </a:lnTo>
                  <a:lnTo>
                    <a:pt x="12703" y="14678"/>
                  </a:lnTo>
                  <a:cubicBezTo>
                    <a:pt x="14899" y="14013"/>
                    <a:pt x="16913" y="12194"/>
                    <a:pt x="17695" y="9887"/>
                  </a:cubicBezTo>
                  <a:cubicBezTo>
                    <a:pt x="17774" y="9907"/>
                    <a:pt x="17858" y="9920"/>
                    <a:pt x="17950" y="9920"/>
                  </a:cubicBezTo>
                  <a:cubicBezTo>
                    <a:pt x="17954" y="9920"/>
                    <a:pt x="17958" y="9920"/>
                    <a:pt x="17962" y="9920"/>
                  </a:cubicBezTo>
                  <a:cubicBezTo>
                    <a:pt x="18511" y="9920"/>
                    <a:pt x="18973" y="9492"/>
                    <a:pt x="19005" y="8936"/>
                  </a:cubicBezTo>
                  <a:cubicBezTo>
                    <a:pt x="19038" y="8375"/>
                    <a:pt x="18627" y="7893"/>
                    <a:pt x="18067" y="7834"/>
                  </a:cubicBezTo>
                  <a:lnTo>
                    <a:pt x="18067" y="7828"/>
                  </a:lnTo>
                  <a:cubicBezTo>
                    <a:pt x="18067" y="7815"/>
                    <a:pt x="18054" y="7802"/>
                    <a:pt x="18054" y="7789"/>
                  </a:cubicBezTo>
                  <a:cubicBezTo>
                    <a:pt x="18041" y="6061"/>
                    <a:pt x="17637" y="4295"/>
                    <a:pt x="16692" y="2992"/>
                  </a:cubicBezTo>
                  <a:cubicBezTo>
                    <a:pt x="17656" y="2464"/>
                    <a:pt x="17774" y="1786"/>
                    <a:pt x="18158" y="1147"/>
                  </a:cubicBezTo>
                  <a:lnTo>
                    <a:pt x="18158" y="1147"/>
                  </a:lnTo>
                  <a:cubicBezTo>
                    <a:pt x="17949" y="1170"/>
                    <a:pt x="17738" y="1181"/>
                    <a:pt x="17526" y="1181"/>
                  </a:cubicBezTo>
                  <a:cubicBezTo>
                    <a:pt x="15283" y="1181"/>
                    <a:pt x="12905" y="0"/>
                    <a:pt x="10695" y="0"/>
                  </a:cubicBezTo>
                  <a:close/>
                </a:path>
              </a:pathLst>
            </a:custGeom>
            <a:solidFill>
              <a:srgbClr val="F2F4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66" name="Google Shape;10266;p64"/>
            <p:cNvGrpSpPr/>
            <p:nvPr/>
          </p:nvGrpSpPr>
          <p:grpSpPr>
            <a:xfrm>
              <a:off x="1959824" y="3177406"/>
              <a:ext cx="474931" cy="1079810"/>
              <a:chOff x="1959824" y="3177406"/>
              <a:chExt cx="474931" cy="1079810"/>
            </a:xfrm>
          </p:grpSpPr>
          <p:sp>
            <p:nvSpPr>
              <p:cNvPr id="10267" name="Google Shape;10267;p64"/>
              <p:cNvSpPr/>
              <p:nvPr/>
            </p:nvSpPr>
            <p:spPr>
              <a:xfrm>
                <a:off x="2214193" y="3532512"/>
                <a:ext cx="208368" cy="330439"/>
              </a:xfrm>
              <a:custGeom>
                <a:avLst/>
                <a:gdLst/>
                <a:ahLst/>
                <a:cxnLst/>
                <a:rect l="l" t="t" r="r" b="b"/>
                <a:pathLst>
                  <a:path w="8253" h="13088" extrusionOk="0">
                    <a:moveTo>
                      <a:pt x="2439" y="0"/>
                    </a:moveTo>
                    <a:cubicBezTo>
                      <a:pt x="2335" y="0"/>
                      <a:pt x="2230" y="11"/>
                      <a:pt x="2126" y="33"/>
                    </a:cubicBezTo>
                    <a:cubicBezTo>
                      <a:pt x="1273" y="202"/>
                      <a:pt x="510" y="1030"/>
                      <a:pt x="86" y="1740"/>
                    </a:cubicBezTo>
                    <a:cubicBezTo>
                      <a:pt x="1" y="1898"/>
                      <a:pt x="130" y="2037"/>
                      <a:pt x="263" y="2037"/>
                    </a:cubicBezTo>
                    <a:cubicBezTo>
                      <a:pt x="323" y="2037"/>
                      <a:pt x="383" y="2009"/>
                      <a:pt x="425" y="1942"/>
                    </a:cubicBezTo>
                    <a:cubicBezTo>
                      <a:pt x="790" y="1329"/>
                      <a:pt x="1475" y="560"/>
                      <a:pt x="2205" y="417"/>
                    </a:cubicBezTo>
                    <a:cubicBezTo>
                      <a:pt x="2284" y="400"/>
                      <a:pt x="2364" y="391"/>
                      <a:pt x="2444" y="391"/>
                    </a:cubicBezTo>
                    <a:cubicBezTo>
                      <a:pt x="2693" y="391"/>
                      <a:pt x="2939" y="474"/>
                      <a:pt x="3137" y="632"/>
                    </a:cubicBezTo>
                    <a:cubicBezTo>
                      <a:pt x="4570" y="1688"/>
                      <a:pt x="5216" y="3598"/>
                      <a:pt x="5776" y="5273"/>
                    </a:cubicBezTo>
                    <a:lnTo>
                      <a:pt x="5854" y="5501"/>
                    </a:lnTo>
                    <a:cubicBezTo>
                      <a:pt x="6650" y="7867"/>
                      <a:pt x="7223" y="10265"/>
                      <a:pt x="7849" y="12937"/>
                    </a:cubicBezTo>
                    <a:cubicBezTo>
                      <a:pt x="7868" y="13022"/>
                      <a:pt x="7947" y="13087"/>
                      <a:pt x="8038" y="13087"/>
                    </a:cubicBezTo>
                    <a:cubicBezTo>
                      <a:pt x="8051" y="13087"/>
                      <a:pt x="8064" y="13087"/>
                      <a:pt x="8077" y="13081"/>
                    </a:cubicBezTo>
                    <a:cubicBezTo>
                      <a:pt x="8188" y="13061"/>
                      <a:pt x="8253" y="12950"/>
                      <a:pt x="8227" y="12846"/>
                    </a:cubicBezTo>
                    <a:cubicBezTo>
                      <a:pt x="7608" y="10167"/>
                      <a:pt x="7021" y="7756"/>
                      <a:pt x="6226" y="5377"/>
                    </a:cubicBezTo>
                    <a:lnTo>
                      <a:pt x="6148" y="5149"/>
                    </a:lnTo>
                    <a:cubicBezTo>
                      <a:pt x="5568" y="3409"/>
                      <a:pt x="4903" y="1447"/>
                      <a:pt x="3365" y="313"/>
                    </a:cubicBezTo>
                    <a:cubicBezTo>
                      <a:pt x="3097" y="109"/>
                      <a:pt x="2772" y="0"/>
                      <a:pt x="2439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8" name="Google Shape;10268;p64"/>
              <p:cNvSpPr/>
              <p:nvPr/>
            </p:nvSpPr>
            <p:spPr>
              <a:xfrm>
                <a:off x="2369061" y="3697530"/>
                <a:ext cx="14517" cy="91850"/>
              </a:xfrm>
              <a:custGeom>
                <a:avLst/>
                <a:gdLst/>
                <a:ahLst/>
                <a:cxnLst/>
                <a:rect l="l" t="t" r="r" b="b"/>
                <a:pathLst>
                  <a:path w="575" h="3638" extrusionOk="0">
                    <a:moveTo>
                      <a:pt x="353" y="1"/>
                    </a:moveTo>
                    <a:cubicBezTo>
                      <a:pt x="242" y="8"/>
                      <a:pt x="157" y="99"/>
                      <a:pt x="164" y="210"/>
                    </a:cubicBezTo>
                    <a:cubicBezTo>
                      <a:pt x="170" y="607"/>
                      <a:pt x="157" y="1005"/>
                      <a:pt x="111" y="1402"/>
                    </a:cubicBezTo>
                    <a:cubicBezTo>
                      <a:pt x="59" y="2074"/>
                      <a:pt x="1" y="2771"/>
                      <a:pt x="170" y="3488"/>
                    </a:cubicBezTo>
                    <a:cubicBezTo>
                      <a:pt x="190" y="3573"/>
                      <a:pt x="268" y="3638"/>
                      <a:pt x="359" y="3638"/>
                    </a:cubicBezTo>
                    <a:cubicBezTo>
                      <a:pt x="372" y="3638"/>
                      <a:pt x="392" y="3638"/>
                      <a:pt x="405" y="3631"/>
                    </a:cubicBezTo>
                    <a:cubicBezTo>
                      <a:pt x="509" y="3605"/>
                      <a:pt x="574" y="3501"/>
                      <a:pt x="548" y="3397"/>
                    </a:cubicBezTo>
                    <a:cubicBezTo>
                      <a:pt x="398" y="2738"/>
                      <a:pt x="450" y="2080"/>
                      <a:pt x="509" y="1435"/>
                    </a:cubicBezTo>
                    <a:cubicBezTo>
                      <a:pt x="548" y="1024"/>
                      <a:pt x="568" y="607"/>
                      <a:pt x="555" y="190"/>
                    </a:cubicBezTo>
                    <a:cubicBezTo>
                      <a:pt x="548" y="86"/>
                      <a:pt x="457" y="1"/>
                      <a:pt x="353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9" name="Google Shape;10269;p64"/>
              <p:cNvSpPr/>
              <p:nvPr/>
            </p:nvSpPr>
            <p:spPr>
              <a:xfrm>
                <a:off x="2392238" y="3774560"/>
                <a:ext cx="37745" cy="41658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650" extrusionOk="0">
                    <a:moveTo>
                      <a:pt x="264" y="1"/>
                    </a:moveTo>
                    <a:cubicBezTo>
                      <a:pt x="46" y="1"/>
                      <a:pt x="0" y="349"/>
                      <a:pt x="249" y="391"/>
                    </a:cubicBezTo>
                    <a:cubicBezTo>
                      <a:pt x="777" y="489"/>
                      <a:pt x="1090" y="887"/>
                      <a:pt x="1064" y="1441"/>
                    </a:cubicBezTo>
                    <a:cubicBezTo>
                      <a:pt x="1057" y="1545"/>
                      <a:pt x="1136" y="1643"/>
                      <a:pt x="1247" y="1649"/>
                    </a:cubicBezTo>
                    <a:lnTo>
                      <a:pt x="1260" y="1649"/>
                    </a:lnTo>
                    <a:cubicBezTo>
                      <a:pt x="1364" y="1649"/>
                      <a:pt x="1455" y="1564"/>
                      <a:pt x="1455" y="1460"/>
                    </a:cubicBezTo>
                    <a:cubicBezTo>
                      <a:pt x="1494" y="711"/>
                      <a:pt x="1051" y="137"/>
                      <a:pt x="314" y="7"/>
                    </a:cubicBezTo>
                    <a:cubicBezTo>
                      <a:pt x="297" y="3"/>
                      <a:pt x="280" y="1"/>
                      <a:pt x="264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0" name="Google Shape;10270;p64"/>
              <p:cNvSpPr/>
              <p:nvPr/>
            </p:nvSpPr>
            <p:spPr>
              <a:xfrm>
                <a:off x="2342072" y="3613405"/>
                <a:ext cx="19415" cy="47137"/>
              </a:xfrm>
              <a:custGeom>
                <a:avLst/>
                <a:gdLst/>
                <a:ahLst/>
                <a:cxnLst/>
                <a:rect l="l" t="t" r="r" b="b"/>
                <a:pathLst>
                  <a:path w="769" h="1867" extrusionOk="0">
                    <a:moveTo>
                      <a:pt x="496" y="1"/>
                    </a:moveTo>
                    <a:cubicBezTo>
                      <a:pt x="438" y="1"/>
                      <a:pt x="380" y="28"/>
                      <a:pt x="340" y="94"/>
                    </a:cubicBezTo>
                    <a:cubicBezTo>
                      <a:pt x="1" y="628"/>
                      <a:pt x="1" y="1260"/>
                      <a:pt x="33" y="1684"/>
                    </a:cubicBezTo>
                    <a:cubicBezTo>
                      <a:pt x="40" y="1788"/>
                      <a:pt x="131" y="1867"/>
                      <a:pt x="229" y="1867"/>
                    </a:cubicBezTo>
                    <a:lnTo>
                      <a:pt x="242" y="1867"/>
                    </a:lnTo>
                    <a:cubicBezTo>
                      <a:pt x="353" y="1860"/>
                      <a:pt x="431" y="1762"/>
                      <a:pt x="424" y="1658"/>
                    </a:cubicBezTo>
                    <a:cubicBezTo>
                      <a:pt x="385" y="1058"/>
                      <a:pt x="457" y="641"/>
                      <a:pt x="672" y="309"/>
                    </a:cubicBezTo>
                    <a:cubicBezTo>
                      <a:pt x="768" y="153"/>
                      <a:pt x="633" y="1"/>
                      <a:pt x="496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1" name="Google Shape;10271;p64"/>
              <p:cNvSpPr/>
              <p:nvPr/>
            </p:nvSpPr>
            <p:spPr>
              <a:xfrm>
                <a:off x="2199246" y="3657891"/>
                <a:ext cx="59104" cy="412393"/>
              </a:xfrm>
              <a:custGeom>
                <a:avLst/>
                <a:gdLst/>
                <a:ahLst/>
                <a:cxnLst/>
                <a:rect l="l" t="t" r="r" b="b"/>
                <a:pathLst>
                  <a:path w="2341" h="16334" extrusionOk="0">
                    <a:moveTo>
                      <a:pt x="196" y="0"/>
                    </a:moveTo>
                    <a:cubicBezTo>
                      <a:pt x="98" y="0"/>
                      <a:pt x="1" y="65"/>
                      <a:pt x="1" y="196"/>
                    </a:cubicBezTo>
                    <a:lnTo>
                      <a:pt x="1" y="352"/>
                    </a:lnTo>
                    <a:cubicBezTo>
                      <a:pt x="1" y="2451"/>
                      <a:pt x="1" y="4106"/>
                      <a:pt x="750" y="6075"/>
                    </a:cubicBezTo>
                    <a:cubicBezTo>
                      <a:pt x="1271" y="7430"/>
                      <a:pt x="1617" y="8942"/>
                      <a:pt x="1845" y="10845"/>
                    </a:cubicBezTo>
                    <a:cubicBezTo>
                      <a:pt x="1936" y="11582"/>
                      <a:pt x="1695" y="12286"/>
                      <a:pt x="1434" y="13022"/>
                    </a:cubicBezTo>
                    <a:cubicBezTo>
                      <a:pt x="1095" y="14000"/>
                      <a:pt x="737" y="15023"/>
                      <a:pt x="1154" y="16203"/>
                    </a:cubicBezTo>
                    <a:cubicBezTo>
                      <a:pt x="1180" y="16281"/>
                      <a:pt x="1252" y="16333"/>
                      <a:pt x="1337" y="16333"/>
                    </a:cubicBezTo>
                    <a:cubicBezTo>
                      <a:pt x="1363" y="16333"/>
                      <a:pt x="1382" y="16333"/>
                      <a:pt x="1402" y="16327"/>
                    </a:cubicBezTo>
                    <a:cubicBezTo>
                      <a:pt x="1506" y="16288"/>
                      <a:pt x="1558" y="16177"/>
                      <a:pt x="1526" y="16072"/>
                    </a:cubicBezTo>
                    <a:cubicBezTo>
                      <a:pt x="1154" y="15030"/>
                      <a:pt x="1474" y="14117"/>
                      <a:pt x="1806" y="13153"/>
                    </a:cubicBezTo>
                    <a:cubicBezTo>
                      <a:pt x="2067" y="12403"/>
                      <a:pt x="2340" y="11628"/>
                      <a:pt x="2236" y="10800"/>
                    </a:cubicBezTo>
                    <a:cubicBezTo>
                      <a:pt x="2008" y="8864"/>
                      <a:pt x="1649" y="7319"/>
                      <a:pt x="1122" y="5931"/>
                    </a:cubicBezTo>
                    <a:cubicBezTo>
                      <a:pt x="392" y="4035"/>
                      <a:pt x="392" y="2412"/>
                      <a:pt x="392" y="352"/>
                    </a:cubicBezTo>
                    <a:lnTo>
                      <a:pt x="392" y="196"/>
                    </a:lnTo>
                    <a:cubicBezTo>
                      <a:pt x="392" y="65"/>
                      <a:pt x="294" y="0"/>
                      <a:pt x="196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2" name="Google Shape;10272;p64"/>
              <p:cNvSpPr/>
              <p:nvPr/>
            </p:nvSpPr>
            <p:spPr>
              <a:xfrm>
                <a:off x="2237092" y="3951444"/>
                <a:ext cx="41330" cy="305772"/>
              </a:xfrm>
              <a:custGeom>
                <a:avLst/>
                <a:gdLst/>
                <a:ahLst/>
                <a:cxnLst/>
                <a:rect l="l" t="t" r="r" b="b"/>
                <a:pathLst>
                  <a:path w="1637" h="12111" extrusionOk="0">
                    <a:moveTo>
                      <a:pt x="550" y="0"/>
                    </a:moveTo>
                    <a:cubicBezTo>
                      <a:pt x="420" y="0"/>
                      <a:pt x="287" y="125"/>
                      <a:pt x="366" y="287"/>
                    </a:cubicBezTo>
                    <a:cubicBezTo>
                      <a:pt x="1226" y="2379"/>
                      <a:pt x="900" y="4465"/>
                      <a:pt x="574" y="6479"/>
                    </a:cubicBezTo>
                    <a:cubicBezTo>
                      <a:pt x="294" y="8265"/>
                      <a:pt x="1" y="10109"/>
                      <a:pt x="522" y="11967"/>
                    </a:cubicBezTo>
                    <a:cubicBezTo>
                      <a:pt x="542" y="12045"/>
                      <a:pt x="620" y="12104"/>
                      <a:pt x="711" y="12110"/>
                    </a:cubicBezTo>
                    <a:cubicBezTo>
                      <a:pt x="731" y="12110"/>
                      <a:pt x="744" y="12104"/>
                      <a:pt x="763" y="12104"/>
                    </a:cubicBezTo>
                    <a:cubicBezTo>
                      <a:pt x="867" y="12071"/>
                      <a:pt x="933" y="11967"/>
                      <a:pt x="900" y="11856"/>
                    </a:cubicBezTo>
                    <a:cubicBezTo>
                      <a:pt x="398" y="10083"/>
                      <a:pt x="672" y="8363"/>
                      <a:pt x="965" y="6544"/>
                    </a:cubicBezTo>
                    <a:cubicBezTo>
                      <a:pt x="1298" y="4472"/>
                      <a:pt x="1636" y="2334"/>
                      <a:pt x="731" y="137"/>
                    </a:cubicBezTo>
                    <a:cubicBezTo>
                      <a:pt x="697" y="41"/>
                      <a:pt x="624" y="0"/>
                      <a:pt x="550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3" name="Google Shape;10273;p64"/>
              <p:cNvSpPr/>
              <p:nvPr/>
            </p:nvSpPr>
            <p:spPr>
              <a:xfrm>
                <a:off x="2212097" y="3799176"/>
                <a:ext cx="72587" cy="157065"/>
              </a:xfrm>
              <a:custGeom>
                <a:avLst/>
                <a:gdLst/>
                <a:ahLst/>
                <a:cxnLst/>
                <a:rect l="l" t="t" r="r" b="b"/>
                <a:pathLst>
                  <a:path w="2875" h="6221" extrusionOk="0">
                    <a:moveTo>
                      <a:pt x="286" y="0"/>
                    </a:moveTo>
                    <a:cubicBezTo>
                      <a:pt x="119" y="0"/>
                      <a:pt x="1" y="239"/>
                      <a:pt x="176" y="361"/>
                    </a:cubicBezTo>
                    <a:cubicBezTo>
                      <a:pt x="1903" y="1600"/>
                      <a:pt x="2477" y="4096"/>
                      <a:pt x="2431" y="6018"/>
                    </a:cubicBezTo>
                    <a:cubicBezTo>
                      <a:pt x="2431" y="6129"/>
                      <a:pt x="2516" y="6221"/>
                      <a:pt x="2626" y="6221"/>
                    </a:cubicBezTo>
                    <a:cubicBezTo>
                      <a:pt x="2731" y="6221"/>
                      <a:pt x="2822" y="6136"/>
                      <a:pt x="2829" y="6025"/>
                    </a:cubicBezTo>
                    <a:cubicBezTo>
                      <a:pt x="2874" y="4005"/>
                      <a:pt x="2261" y="1372"/>
                      <a:pt x="404" y="42"/>
                    </a:cubicBezTo>
                    <a:cubicBezTo>
                      <a:pt x="364" y="13"/>
                      <a:pt x="324" y="0"/>
                      <a:pt x="286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4" name="Google Shape;10274;p64"/>
              <p:cNvSpPr/>
              <p:nvPr/>
            </p:nvSpPr>
            <p:spPr>
              <a:xfrm>
                <a:off x="2210608" y="3495626"/>
                <a:ext cx="44284" cy="95158"/>
              </a:xfrm>
              <a:custGeom>
                <a:avLst/>
                <a:gdLst/>
                <a:ahLst/>
                <a:cxnLst/>
                <a:rect l="l" t="t" r="r" b="b"/>
                <a:pathLst>
                  <a:path w="1754" h="3769" extrusionOk="0">
                    <a:moveTo>
                      <a:pt x="1538" y="1"/>
                    </a:moveTo>
                    <a:cubicBezTo>
                      <a:pt x="1428" y="8"/>
                      <a:pt x="1343" y="92"/>
                      <a:pt x="1343" y="203"/>
                    </a:cubicBezTo>
                    <a:cubicBezTo>
                      <a:pt x="1356" y="809"/>
                      <a:pt x="1063" y="1220"/>
                      <a:pt x="756" y="1656"/>
                    </a:cubicBezTo>
                    <a:cubicBezTo>
                      <a:pt x="404" y="2152"/>
                      <a:pt x="0" y="2712"/>
                      <a:pt x="91" y="3592"/>
                    </a:cubicBezTo>
                    <a:cubicBezTo>
                      <a:pt x="105" y="3696"/>
                      <a:pt x="189" y="3768"/>
                      <a:pt x="287" y="3768"/>
                    </a:cubicBezTo>
                    <a:lnTo>
                      <a:pt x="313" y="3768"/>
                    </a:lnTo>
                    <a:cubicBezTo>
                      <a:pt x="417" y="3755"/>
                      <a:pt x="496" y="3657"/>
                      <a:pt x="489" y="3553"/>
                    </a:cubicBezTo>
                    <a:cubicBezTo>
                      <a:pt x="404" y="2823"/>
                      <a:pt x="730" y="2367"/>
                      <a:pt x="1076" y="1885"/>
                    </a:cubicBezTo>
                    <a:cubicBezTo>
                      <a:pt x="1415" y="1415"/>
                      <a:pt x="1753" y="926"/>
                      <a:pt x="1740" y="197"/>
                    </a:cubicBezTo>
                    <a:cubicBezTo>
                      <a:pt x="1734" y="86"/>
                      <a:pt x="1649" y="1"/>
                      <a:pt x="1538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5" name="Google Shape;10275;p64"/>
              <p:cNvSpPr/>
              <p:nvPr/>
            </p:nvSpPr>
            <p:spPr>
              <a:xfrm>
                <a:off x="2276756" y="3501104"/>
                <a:ext cx="35145" cy="41608"/>
              </a:xfrm>
              <a:custGeom>
                <a:avLst/>
                <a:gdLst/>
                <a:ahLst/>
                <a:cxnLst/>
                <a:rect l="l" t="t" r="r" b="b"/>
                <a:pathLst>
                  <a:path w="1392" h="1648" extrusionOk="0">
                    <a:moveTo>
                      <a:pt x="1113" y="1"/>
                    </a:moveTo>
                    <a:cubicBezTo>
                      <a:pt x="1087" y="1"/>
                      <a:pt x="1059" y="6"/>
                      <a:pt x="1030" y="19"/>
                    </a:cubicBezTo>
                    <a:cubicBezTo>
                      <a:pt x="385" y="260"/>
                      <a:pt x="0" y="807"/>
                      <a:pt x="33" y="1459"/>
                    </a:cubicBezTo>
                    <a:cubicBezTo>
                      <a:pt x="33" y="1563"/>
                      <a:pt x="124" y="1648"/>
                      <a:pt x="228" y="1648"/>
                    </a:cubicBezTo>
                    <a:lnTo>
                      <a:pt x="235" y="1648"/>
                    </a:lnTo>
                    <a:cubicBezTo>
                      <a:pt x="346" y="1641"/>
                      <a:pt x="430" y="1550"/>
                      <a:pt x="424" y="1446"/>
                    </a:cubicBezTo>
                    <a:cubicBezTo>
                      <a:pt x="404" y="964"/>
                      <a:pt x="678" y="566"/>
                      <a:pt x="1167" y="384"/>
                    </a:cubicBezTo>
                    <a:cubicBezTo>
                      <a:pt x="1391" y="309"/>
                      <a:pt x="1306" y="1"/>
                      <a:pt x="1113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6" name="Google Shape;10276;p64"/>
              <p:cNvSpPr/>
              <p:nvPr/>
            </p:nvSpPr>
            <p:spPr>
              <a:xfrm>
                <a:off x="2197959" y="3704574"/>
                <a:ext cx="63018" cy="88265"/>
              </a:xfrm>
              <a:custGeom>
                <a:avLst/>
                <a:gdLst/>
                <a:ahLst/>
                <a:cxnLst/>
                <a:rect l="l" t="t" r="r" b="b"/>
                <a:pathLst>
                  <a:path w="2496" h="3496" extrusionOk="0">
                    <a:moveTo>
                      <a:pt x="256" y="1"/>
                    </a:moveTo>
                    <a:cubicBezTo>
                      <a:pt x="127" y="1"/>
                      <a:pt x="1" y="128"/>
                      <a:pt x="71" y="282"/>
                    </a:cubicBezTo>
                    <a:cubicBezTo>
                      <a:pt x="228" y="576"/>
                      <a:pt x="514" y="915"/>
                      <a:pt x="821" y="1273"/>
                    </a:cubicBezTo>
                    <a:cubicBezTo>
                      <a:pt x="1368" y="1912"/>
                      <a:pt x="2046" y="2714"/>
                      <a:pt x="1857" y="3228"/>
                    </a:cubicBezTo>
                    <a:cubicBezTo>
                      <a:pt x="1818" y="3333"/>
                      <a:pt x="1870" y="3443"/>
                      <a:pt x="1974" y="3483"/>
                    </a:cubicBezTo>
                    <a:cubicBezTo>
                      <a:pt x="1994" y="3489"/>
                      <a:pt x="2020" y="3496"/>
                      <a:pt x="2039" y="3496"/>
                    </a:cubicBezTo>
                    <a:cubicBezTo>
                      <a:pt x="2124" y="3496"/>
                      <a:pt x="2196" y="3443"/>
                      <a:pt x="2228" y="3365"/>
                    </a:cubicBezTo>
                    <a:cubicBezTo>
                      <a:pt x="2496" y="2629"/>
                      <a:pt x="1766" y="1775"/>
                      <a:pt x="1120" y="1019"/>
                    </a:cubicBezTo>
                    <a:cubicBezTo>
                      <a:pt x="827" y="674"/>
                      <a:pt x="553" y="354"/>
                      <a:pt x="423" y="100"/>
                    </a:cubicBezTo>
                    <a:cubicBezTo>
                      <a:pt x="381" y="30"/>
                      <a:pt x="318" y="1"/>
                      <a:pt x="256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7" name="Google Shape;10277;p64"/>
              <p:cNvSpPr/>
              <p:nvPr/>
            </p:nvSpPr>
            <p:spPr>
              <a:xfrm>
                <a:off x="2219646" y="3748252"/>
                <a:ext cx="22319" cy="27974"/>
              </a:xfrm>
              <a:custGeom>
                <a:avLst/>
                <a:gdLst/>
                <a:ahLst/>
                <a:cxnLst/>
                <a:rect l="l" t="t" r="r" b="b"/>
                <a:pathLst>
                  <a:path w="884" h="1108" extrusionOk="0">
                    <a:moveTo>
                      <a:pt x="590" y="1"/>
                    </a:moveTo>
                    <a:cubicBezTo>
                      <a:pt x="551" y="1"/>
                      <a:pt x="510" y="14"/>
                      <a:pt x="470" y="45"/>
                    </a:cubicBezTo>
                    <a:cubicBezTo>
                      <a:pt x="203" y="254"/>
                      <a:pt x="40" y="560"/>
                      <a:pt x="7" y="892"/>
                    </a:cubicBezTo>
                    <a:cubicBezTo>
                      <a:pt x="1" y="1003"/>
                      <a:pt x="79" y="1101"/>
                      <a:pt x="190" y="1107"/>
                    </a:cubicBezTo>
                    <a:lnTo>
                      <a:pt x="203" y="1107"/>
                    </a:lnTo>
                    <a:cubicBezTo>
                      <a:pt x="207" y="1108"/>
                      <a:pt x="211" y="1108"/>
                      <a:pt x="215" y="1108"/>
                    </a:cubicBezTo>
                    <a:cubicBezTo>
                      <a:pt x="314" y="1108"/>
                      <a:pt x="392" y="1032"/>
                      <a:pt x="405" y="931"/>
                    </a:cubicBezTo>
                    <a:cubicBezTo>
                      <a:pt x="418" y="710"/>
                      <a:pt x="529" y="508"/>
                      <a:pt x="705" y="364"/>
                    </a:cubicBezTo>
                    <a:cubicBezTo>
                      <a:pt x="884" y="238"/>
                      <a:pt x="756" y="1"/>
                      <a:pt x="590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8" name="Google Shape;10278;p64"/>
              <p:cNvSpPr/>
              <p:nvPr/>
            </p:nvSpPr>
            <p:spPr>
              <a:xfrm>
                <a:off x="2208134" y="3883023"/>
                <a:ext cx="38906" cy="52641"/>
              </a:xfrm>
              <a:custGeom>
                <a:avLst/>
                <a:gdLst/>
                <a:ahLst/>
                <a:cxnLst/>
                <a:rect l="l" t="t" r="r" b="b"/>
                <a:pathLst>
                  <a:path w="1541" h="2085" extrusionOk="0">
                    <a:moveTo>
                      <a:pt x="1255" y="1"/>
                    </a:moveTo>
                    <a:cubicBezTo>
                      <a:pt x="1208" y="1"/>
                      <a:pt x="1158" y="20"/>
                      <a:pt x="1115" y="64"/>
                    </a:cubicBezTo>
                    <a:cubicBezTo>
                      <a:pt x="1050" y="136"/>
                      <a:pt x="978" y="208"/>
                      <a:pt x="906" y="273"/>
                    </a:cubicBezTo>
                    <a:cubicBezTo>
                      <a:pt x="463" y="716"/>
                      <a:pt x="0" y="1166"/>
                      <a:pt x="27" y="1896"/>
                    </a:cubicBezTo>
                    <a:cubicBezTo>
                      <a:pt x="33" y="2000"/>
                      <a:pt x="118" y="2085"/>
                      <a:pt x="222" y="2085"/>
                    </a:cubicBezTo>
                    <a:lnTo>
                      <a:pt x="235" y="2085"/>
                    </a:lnTo>
                    <a:cubicBezTo>
                      <a:pt x="339" y="2078"/>
                      <a:pt x="424" y="1987"/>
                      <a:pt x="424" y="1876"/>
                    </a:cubicBezTo>
                    <a:cubicBezTo>
                      <a:pt x="398" y="1329"/>
                      <a:pt x="783" y="951"/>
                      <a:pt x="1180" y="553"/>
                    </a:cubicBezTo>
                    <a:cubicBezTo>
                      <a:pt x="1258" y="482"/>
                      <a:pt x="1330" y="410"/>
                      <a:pt x="1402" y="338"/>
                    </a:cubicBezTo>
                    <a:cubicBezTo>
                      <a:pt x="1541" y="194"/>
                      <a:pt x="1407" y="1"/>
                      <a:pt x="1255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9" name="Google Shape;10279;p64"/>
              <p:cNvSpPr/>
              <p:nvPr/>
            </p:nvSpPr>
            <p:spPr>
              <a:xfrm>
                <a:off x="2209573" y="3556194"/>
                <a:ext cx="225182" cy="286004"/>
              </a:xfrm>
              <a:custGeom>
                <a:avLst/>
                <a:gdLst/>
                <a:ahLst/>
                <a:cxnLst/>
                <a:rect l="l" t="t" r="r" b="b"/>
                <a:pathLst>
                  <a:path w="8919" h="11328" extrusionOk="0">
                    <a:moveTo>
                      <a:pt x="3483" y="1"/>
                    </a:moveTo>
                    <a:cubicBezTo>
                      <a:pt x="3312" y="1"/>
                      <a:pt x="3136" y="18"/>
                      <a:pt x="2955" y="53"/>
                    </a:cubicBezTo>
                    <a:cubicBezTo>
                      <a:pt x="2453" y="150"/>
                      <a:pt x="2088" y="431"/>
                      <a:pt x="1768" y="678"/>
                    </a:cubicBezTo>
                    <a:cubicBezTo>
                      <a:pt x="1424" y="948"/>
                      <a:pt x="1114" y="1188"/>
                      <a:pt x="661" y="1188"/>
                    </a:cubicBezTo>
                    <a:cubicBezTo>
                      <a:pt x="556" y="1188"/>
                      <a:pt x="444" y="1176"/>
                      <a:pt x="321" y="1148"/>
                    </a:cubicBezTo>
                    <a:cubicBezTo>
                      <a:pt x="303" y="1143"/>
                      <a:pt x="286" y="1141"/>
                      <a:pt x="270" y="1141"/>
                    </a:cubicBezTo>
                    <a:cubicBezTo>
                      <a:pt x="57" y="1141"/>
                      <a:pt x="0" y="1472"/>
                      <a:pt x="230" y="1532"/>
                    </a:cubicBezTo>
                    <a:cubicBezTo>
                      <a:pt x="386" y="1567"/>
                      <a:pt x="529" y="1583"/>
                      <a:pt x="662" y="1583"/>
                    </a:cubicBezTo>
                    <a:cubicBezTo>
                      <a:pt x="1244" y="1583"/>
                      <a:pt x="1633" y="1283"/>
                      <a:pt x="2010" y="991"/>
                    </a:cubicBezTo>
                    <a:cubicBezTo>
                      <a:pt x="2322" y="743"/>
                      <a:pt x="2622" y="522"/>
                      <a:pt x="3026" y="437"/>
                    </a:cubicBezTo>
                    <a:cubicBezTo>
                      <a:pt x="3181" y="409"/>
                      <a:pt x="3331" y="394"/>
                      <a:pt x="3476" y="394"/>
                    </a:cubicBezTo>
                    <a:cubicBezTo>
                      <a:pt x="3928" y="394"/>
                      <a:pt x="4331" y="534"/>
                      <a:pt x="4682" y="815"/>
                    </a:cubicBezTo>
                    <a:cubicBezTo>
                      <a:pt x="5718" y="1643"/>
                      <a:pt x="6148" y="3611"/>
                      <a:pt x="6200" y="5045"/>
                    </a:cubicBezTo>
                    <a:cubicBezTo>
                      <a:pt x="6285" y="7404"/>
                      <a:pt x="6709" y="9373"/>
                      <a:pt x="8514" y="11269"/>
                    </a:cubicBezTo>
                    <a:cubicBezTo>
                      <a:pt x="8547" y="11308"/>
                      <a:pt x="8599" y="11328"/>
                      <a:pt x="8657" y="11328"/>
                    </a:cubicBezTo>
                    <a:cubicBezTo>
                      <a:pt x="8827" y="11328"/>
                      <a:pt x="8918" y="11119"/>
                      <a:pt x="8801" y="10996"/>
                    </a:cubicBezTo>
                    <a:cubicBezTo>
                      <a:pt x="7080" y="9184"/>
                      <a:pt x="6676" y="7300"/>
                      <a:pt x="6591" y="5032"/>
                    </a:cubicBezTo>
                    <a:cubicBezTo>
                      <a:pt x="6533" y="3442"/>
                      <a:pt x="6063" y="1415"/>
                      <a:pt x="4923" y="509"/>
                    </a:cubicBezTo>
                    <a:cubicBezTo>
                      <a:pt x="4502" y="172"/>
                      <a:pt x="4021" y="1"/>
                      <a:pt x="3483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0" name="Google Shape;10280;p64"/>
              <p:cNvSpPr/>
              <p:nvPr/>
            </p:nvSpPr>
            <p:spPr>
              <a:xfrm>
                <a:off x="2204675" y="3663471"/>
                <a:ext cx="77863" cy="446780"/>
              </a:xfrm>
              <a:custGeom>
                <a:avLst/>
                <a:gdLst/>
                <a:ahLst/>
                <a:cxnLst/>
                <a:rect l="l" t="t" r="r" b="b"/>
                <a:pathLst>
                  <a:path w="3084" h="17696" extrusionOk="0">
                    <a:moveTo>
                      <a:pt x="421" y="1"/>
                    </a:moveTo>
                    <a:cubicBezTo>
                      <a:pt x="311" y="1"/>
                      <a:pt x="200" y="83"/>
                      <a:pt x="222" y="229"/>
                    </a:cubicBezTo>
                    <a:cubicBezTo>
                      <a:pt x="385" y="1272"/>
                      <a:pt x="313" y="2406"/>
                      <a:pt x="235" y="3612"/>
                    </a:cubicBezTo>
                    <a:cubicBezTo>
                      <a:pt x="118" y="5443"/>
                      <a:pt x="1" y="7340"/>
                      <a:pt x="796" y="8904"/>
                    </a:cubicBezTo>
                    <a:lnTo>
                      <a:pt x="815" y="8949"/>
                    </a:lnTo>
                    <a:cubicBezTo>
                      <a:pt x="1773" y="10826"/>
                      <a:pt x="2673" y="12606"/>
                      <a:pt x="2269" y="14724"/>
                    </a:cubicBezTo>
                    <a:cubicBezTo>
                      <a:pt x="2191" y="15102"/>
                      <a:pt x="1949" y="15487"/>
                      <a:pt x="1702" y="15865"/>
                    </a:cubicBezTo>
                    <a:cubicBezTo>
                      <a:pt x="1369" y="16379"/>
                      <a:pt x="1017" y="16914"/>
                      <a:pt x="1089" y="17520"/>
                    </a:cubicBezTo>
                    <a:cubicBezTo>
                      <a:pt x="1102" y="17618"/>
                      <a:pt x="1187" y="17689"/>
                      <a:pt x="1285" y="17689"/>
                    </a:cubicBezTo>
                    <a:lnTo>
                      <a:pt x="1311" y="17696"/>
                    </a:lnTo>
                    <a:cubicBezTo>
                      <a:pt x="1415" y="17683"/>
                      <a:pt x="1493" y="17585"/>
                      <a:pt x="1480" y="17481"/>
                    </a:cubicBezTo>
                    <a:cubicBezTo>
                      <a:pt x="1428" y="17018"/>
                      <a:pt x="1721" y="16562"/>
                      <a:pt x="2034" y="16086"/>
                    </a:cubicBezTo>
                    <a:cubicBezTo>
                      <a:pt x="2295" y="15682"/>
                      <a:pt x="2569" y="15265"/>
                      <a:pt x="2660" y="14796"/>
                    </a:cubicBezTo>
                    <a:cubicBezTo>
                      <a:pt x="3083" y="12547"/>
                      <a:pt x="2112" y="10631"/>
                      <a:pt x="1167" y="8780"/>
                    </a:cubicBezTo>
                    <a:lnTo>
                      <a:pt x="1141" y="8728"/>
                    </a:lnTo>
                    <a:cubicBezTo>
                      <a:pt x="398" y="7261"/>
                      <a:pt x="515" y="5417"/>
                      <a:pt x="633" y="3631"/>
                    </a:cubicBezTo>
                    <a:cubicBezTo>
                      <a:pt x="705" y="2464"/>
                      <a:pt x="783" y="1252"/>
                      <a:pt x="613" y="164"/>
                    </a:cubicBezTo>
                    <a:cubicBezTo>
                      <a:pt x="593" y="52"/>
                      <a:pt x="507" y="1"/>
                      <a:pt x="421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1" name="Google Shape;10281;p64"/>
              <p:cNvSpPr/>
              <p:nvPr/>
            </p:nvSpPr>
            <p:spPr>
              <a:xfrm>
                <a:off x="2190688" y="3807432"/>
                <a:ext cx="26257" cy="34766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1377" extrusionOk="0">
                    <a:moveTo>
                      <a:pt x="750" y="0"/>
                    </a:moveTo>
                    <a:cubicBezTo>
                      <a:pt x="707" y="0"/>
                      <a:pt x="662" y="16"/>
                      <a:pt x="620" y="54"/>
                    </a:cubicBezTo>
                    <a:cubicBezTo>
                      <a:pt x="287" y="334"/>
                      <a:pt x="72" y="725"/>
                      <a:pt x="14" y="1155"/>
                    </a:cubicBezTo>
                    <a:cubicBezTo>
                      <a:pt x="1" y="1266"/>
                      <a:pt x="72" y="1364"/>
                      <a:pt x="183" y="1377"/>
                    </a:cubicBezTo>
                    <a:lnTo>
                      <a:pt x="209" y="1377"/>
                    </a:lnTo>
                    <a:cubicBezTo>
                      <a:pt x="307" y="1377"/>
                      <a:pt x="392" y="1305"/>
                      <a:pt x="405" y="1207"/>
                    </a:cubicBezTo>
                    <a:cubicBezTo>
                      <a:pt x="450" y="875"/>
                      <a:pt x="620" y="569"/>
                      <a:pt x="880" y="354"/>
                    </a:cubicBezTo>
                    <a:cubicBezTo>
                      <a:pt x="1039" y="215"/>
                      <a:pt x="908" y="0"/>
                      <a:pt x="750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2" name="Google Shape;10282;p64"/>
              <p:cNvSpPr/>
              <p:nvPr/>
            </p:nvSpPr>
            <p:spPr>
              <a:xfrm>
                <a:off x="2263628" y="4021784"/>
                <a:ext cx="25980" cy="78772"/>
              </a:xfrm>
              <a:custGeom>
                <a:avLst/>
                <a:gdLst/>
                <a:ahLst/>
                <a:cxnLst/>
                <a:rect l="l" t="t" r="r" b="b"/>
                <a:pathLst>
                  <a:path w="1029" h="3120" extrusionOk="0">
                    <a:moveTo>
                      <a:pt x="262" y="1"/>
                    </a:moveTo>
                    <a:cubicBezTo>
                      <a:pt x="130" y="1"/>
                      <a:pt x="0" y="137"/>
                      <a:pt x="84" y="291"/>
                    </a:cubicBezTo>
                    <a:cubicBezTo>
                      <a:pt x="455" y="988"/>
                      <a:pt x="631" y="1894"/>
                      <a:pt x="605" y="2917"/>
                    </a:cubicBezTo>
                    <a:cubicBezTo>
                      <a:pt x="599" y="3022"/>
                      <a:pt x="690" y="3113"/>
                      <a:pt x="794" y="3119"/>
                    </a:cubicBezTo>
                    <a:lnTo>
                      <a:pt x="801" y="3119"/>
                    </a:lnTo>
                    <a:cubicBezTo>
                      <a:pt x="911" y="3119"/>
                      <a:pt x="996" y="3035"/>
                      <a:pt x="1003" y="2924"/>
                    </a:cubicBezTo>
                    <a:cubicBezTo>
                      <a:pt x="1029" y="1816"/>
                      <a:pt x="840" y="877"/>
                      <a:pt x="429" y="108"/>
                    </a:cubicBezTo>
                    <a:cubicBezTo>
                      <a:pt x="389" y="32"/>
                      <a:pt x="325" y="1"/>
                      <a:pt x="262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3" name="Google Shape;10283;p64"/>
              <p:cNvSpPr/>
              <p:nvPr/>
            </p:nvSpPr>
            <p:spPr>
              <a:xfrm>
                <a:off x="2217021" y="3921475"/>
                <a:ext cx="34438" cy="45799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1814" extrusionOk="0">
                    <a:moveTo>
                      <a:pt x="1080" y="0"/>
                    </a:moveTo>
                    <a:cubicBezTo>
                      <a:pt x="1052" y="0"/>
                      <a:pt x="1022" y="7"/>
                      <a:pt x="991" y="21"/>
                    </a:cubicBezTo>
                    <a:cubicBezTo>
                      <a:pt x="424" y="275"/>
                      <a:pt x="20" y="927"/>
                      <a:pt x="0" y="1611"/>
                    </a:cubicBezTo>
                    <a:cubicBezTo>
                      <a:pt x="0" y="1722"/>
                      <a:pt x="85" y="1807"/>
                      <a:pt x="196" y="1813"/>
                    </a:cubicBezTo>
                    <a:lnTo>
                      <a:pt x="202" y="1813"/>
                    </a:lnTo>
                    <a:cubicBezTo>
                      <a:pt x="307" y="1813"/>
                      <a:pt x="398" y="1728"/>
                      <a:pt x="398" y="1618"/>
                    </a:cubicBezTo>
                    <a:cubicBezTo>
                      <a:pt x="411" y="1090"/>
                      <a:pt x="730" y="568"/>
                      <a:pt x="1154" y="379"/>
                    </a:cubicBezTo>
                    <a:cubicBezTo>
                      <a:pt x="1364" y="289"/>
                      <a:pt x="1268" y="0"/>
                      <a:pt x="1080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4" name="Google Shape;10284;p64"/>
              <p:cNvSpPr/>
              <p:nvPr/>
            </p:nvSpPr>
            <p:spPr>
              <a:xfrm>
                <a:off x="1971994" y="3532411"/>
                <a:ext cx="208393" cy="330540"/>
              </a:xfrm>
              <a:custGeom>
                <a:avLst/>
                <a:gdLst/>
                <a:ahLst/>
                <a:cxnLst/>
                <a:rect l="l" t="t" r="r" b="b"/>
                <a:pathLst>
                  <a:path w="8254" h="13092" extrusionOk="0">
                    <a:moveTo>
                      <a:pt x="5803" y="1"/>
                    </a:moveTo>
                    <a:cubicBezTo>
                      <a:pt x="5475" y="1"/>
                      <a:pt x="5154" y="111"/>
                      <a:pt x="4889" y="317"/>
                    </a:cubicBezTo>
                    <a:cubicBezTo>
                      <a:pt x="3351" y="1451"/>
                      <a:pt x="2686" y="3419"/>
                      <a:pt x="2106" y="5153"/>
                    </a:cubicBezTo>
                    <a:lnTo>
                      <a:pt x="2028" y="5381"/>
                    </a:lnTo>
                    <a:cubicBezTo>
                      <a:pt x="1226" y="7760"/>
                      <a:pt x="646" y="10171"/>
                      <a:pt x="27" y="12850"/>
                    </a:cubicBezTo>
                    <a:cubicBezTo>
                      <a:pt x="1" y="12954"/>
                      <a:pt x="66" y="13059"/>
                      <a:pt x="177" y="13085"/>
                    </a:cubicBezTo>
                    <a:cubicBezTo>
                      <a:pt x="190" y="13091"/>
                      <a:pt x="203" y="13091"/>
                      <a:pt x="222" y="13091"/>
                    </a:cubicBezTo>
                    <a:cubicBezTo>
                      <a:pt x="314" y="13091"/>
                      <a:pt x="392" y="13026"/>
                      <a:pt x="411" y="12935"/>
                    </a:cubicBezTo>
                    <a:cubicBezTo>
                      <a:pt x="1031" y="10269"/>
                      <a:pt x="1611" y="7871"/>
                      <a:pt x="2406" y="5505"/>
                    </a:cubicBezTo>
                    <a:lnTo>
                      <a:pt x="2484" y="5277"/>
                    </a:lnTo>
                    <a:cubicBezTo>
                      <a:pt x="3044" y="3595"/>
                      <a:pt x="3683" y="1692"/>
                      <a:pt x="5117" y="636"/>
                    </a:cubicBezTo>
                    <a:cubicBezTo>
                      <a:pt x="5319" y="478"/>
                      <a:pt x="5563" y="395"/>
                      <a:pt x="5810" y="395"/>
                    </a:cubicBezTo>
                    <a:cubicBezTo>
                      <a:pt x="5890" y="395"/>
                      <a:pt x="5970" y="404"/>
                      <a:pt x="6049" y="421"/>
                    </a:cubicBezTo>
                    <a:cubicBezTo>
                      <a:pt x="6779" y="564"/>
                      <a:pt x="7463" y="1333"/>
                      <a:pt x="7828" y="1946"/>
                    </a:cubicBezTo>
                    <a:cubicBezTo>
                      <a:pt x="7870" y="2012"/>
                      <a:pt x="7930" y="2039"/>
                      <a:pt x="7989" y="2039"/>
                    </a:cubicBezTo>
                    <a:cubicBezTo>
                      <a:pt x="8122" y="2039"/>
                      <a:pt x="8253" y="1898"/>
                      <a:pt x="8167" y="1744"/>
                    </a:cubicBezTo>
                    <a:cubicBezTo>
                      <a:pt x="7744" y="1034"/>
                      <a:pt x="6988" y="206"/>
                      <a:pt x="6127" y="37"/>
                    </a:cubicBezTo>
                    <a:cubicBezTo>
                      <a:pt x="6019" y="12"/>
                      <a:pt x="5911" y="1"/>
                      <a:pt x="5803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5" name="Google Shape;10285;p64"/>
              <p:cNvSpPr/>
              <p:nvPr/>
            </p:nvSpPr>
            <p:spPr>
              <a:xfrm>
                <a:off x="2011481" y="3703135"/>
                <a:ext cx="16815" cy="95133"/>
              </a:xfrm>
              <a:custGeom>
                <a:avLst/>
                <a:gdLst/>
                <a:ahLst/>
                <a:cxnLst/>
                <a:rect l="l" t="t" r="r" b="b"/>
                <a:pathLst>
                  <a:path w="666" h="3768" extrusionOk="0">
                    <a:moveTo>
                      <a:pt x="230" y="0"/>
                    </a:moveTo>
                    <a:cubicBezTo>
                      <a:pt x="131" y="0"/>
                      <a:pt x="46" y="77"/>
                      <a:pt x="34" y="183"/>
                    </a:cubicBezTo>
                    <a:cubicBezTo>
                      <a:pt x="21" y="620"/>
                      <a:pt x="47" y="1056"/>
                      <a:pt x="112" y="1487"/>
                    </a:cubicBezTo>
                    <a:cubicBezTo>
                      <a:pt x="183" y="2151"/>
                      <a:pt x="262" y="2836"/>
                      <a:pt x="47" y="3507"/>
                    </a:cubicBezTo>
                    <a:cubicBezTo>
                      <a:pt x="1" y="3637"/>
                      <a:pt x="99" y="3768"/>
                      <a:pt x="236" y="3768"/>
                    </a:cubicBezTo>
                    <a:cubicBezTo>
                      <a:pt x="320" y="3768"/>
                      <a:pt x="392" y="3709"/>
                      <a:pt x="418" y="3631"/>
                    </a:cubicBezTo>
                    <a:cubicBezTo>
                      <a:pt x="666" y="2875"/>
                      <a:pt x="581" y="2145"/>
                      <a:pt x="503" y="1441"/>
                    </a:cubicBezTo>
                    <a:cubicBezTo>
                      <a:pt x="438" y="1030"/>
                      <a:pt x="418" y="620"/>
                      <a:pt x="431" y="209"/>
                    </a:cubicBezTo>
                    <a:cubicBezTo>
                      <a:pt x="438" y="98"/>
                      <a:pt x="353" y="7"/>
                      <a:pt x="242" y="1"/>
                    </a:cubicBezTo>
                    <a:cubicBezTo>
                      <a:pt x="238" y="0"/>
                      <a:pt x="234" y="0"/>
                      <a:pt x="230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6" name="Google Shape;10286;p64"/>
              <p:cNvSpPr/>
              <p:nvPr/>
            </p:nvSpPr>
            <p:spPr>
              <a:xfrm>
                <a:off x="1964748" y="3774560"/>
                <a:ext cx="37770" cy="41658"/>
              </a:xfrm>
              <a:custGeom>
                <a:avLst/>
                <a:gdLst/>
                <a:ahLst/>
                <a:cxnLst/>
                <a:rect l="l" t="t" r="r" b="b"/>
                <a:pathLst>
                  <a:path w="1496" h="1650" extrusionOk="0">
                    <a:moveTo>
                      <a:pt x="1226" y="1"/>
                    </a:moveTo>
                    <a:cubicBezTo>
                      <a:pt x="1209" y="1"/>
                      <a:pt x="1192" y="3"/>
                      <a:pt x="1174" y="7"/>
                    </a:cubicBezTo>
                    <a:cubicBezTo>
                      <a:pt x="444" y="137"/>
                      <a:pt x="1" y="711"/>
                      <a:pt x="34" y="1460"/>
                    </a:cubicBezTo>
                    <a:cubicBezTo>
                      <a:pt x="40" y="1564"/>
                      <a:pt x="125" y="1649"/>
                      <a:pt x="236" y="1649"/>
                    </a:cubicBezTo>
                    <a:lnTo>
                      <a:pt x="242" y="1649"/>
                    </a:lnTo>
                    <a:cubicBezTo>
                      <a:pt x="353" y="1643"/>
                      <a:pt x="438" y="1545"/>
                      <a:pt x="431" y="1441"/>
                    </a:cubicBezTo>
                    <a:cubicBezTo>
                      <a:pt x="399" y="887"/>
                      <a:pt x="718" y="489"/>
                      <a:pt x="1246" y="391"/>
                    </a:cubicBezTo>
                    <a:cubicBezTo>
                      <a:pt x="1495" y="355"/>
                      <a:pt x="1449" y="1"/>
                      <a:pt x="1226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7" name="Google Shape;10287;p64"/>
              <p:cNvSpPr/>
              <p:nvPr/>
            </p:nvSpPr>
            <p:spPr>
              <a:xfrm>
                <a:off x="2036602" y="3620651"/>
                <a:ext cx="19516" cy="47137"/>
              </a:xfrm>
              <a:custGeom>
                <a:avLst/>
                <a:gdLst/>
                <a:ahLst/>
                <a:cxnLst/>
                <a:rect l="l" t="t" r="r" b="b"/>
                <a:pathLst>
                  <a:path w="773" h="1867" extrusionOk="0">
                    <a:moveTo>
                      <a:pt x="273" y="0"/>
                    </a:moveTo>
                    <a:cubicBezTo>
                      <a:pt x="134" y="0"/>
                      <a:pt x="0" y="153"/>
                      <a:pt x="101" y="309"/>
                    </a:cubicBezTo>
                    <a:cubicBezTo>
                      <a:pt x="316" y="641"/>
                      <a:pt x="394" y="1058"/>
                      <a:pt x="349" y="1651"/>
                    </a:cubicBezTo>
                    <a:cubicBezTo>
                      <a:pt x="336" y="1762"/>
                      <a:pt x="420" y="1860"/>
                      <a:pt x="531" y="1866"/>
                    </a:cubicBezTo>
                    <a:lnTo>
                      <a:pt x="544" y="1866"/>
                    </a:lnTo>
                    <a:cubicBezTo>
                      <a:pt x="642" y="1866"/>
                      <a:pt x="727" y="1788"/>
                      <a:pt x="740" y="1684"/>
                    </a:cubicBezTo>
                    <a:cubicBezTo>
                      <a:pt x="772" y="1254"/>
                      <a:pt x="772" y="628"/>
                      <a:pt x="433" y="94"/>
                    </a:cubicBezTo>
                    <a:cubicBezTo>
                      <a:pt x="391" y="28"/>
                      <a:pt x="331" y="0"/>
                      <a:pt x="273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8" name="Google Shape;10288;p64"/>
              <p:cNvSpPr/>
              <p:nvPr/>
            </p:nvSpPr>
            <p:spPr>
              <a:xfrm>
                <a:off x="2136380" y="3657715"/>
                <a:ext cx="59104" cy="412569"/>
              </a:xfrm>
              <a:custGeom>
                <a:avLst/>
                <a:gdLst/>
                <a:ahLst/>
                <a:cxnLst/>
                <a:rect l="l" t="t" r="r" b="b"/>
                <a:pathLst>
                  <a:path w="2341" h="16341" extrusionOk="0">
                    <a:moveTo>
                      <a:pt x="2139" y="1"/>
                    </a:moveTo>
                    <a:cubicBezTo>
                      <a:pt x="2034" y="1"/>
                      <a:pt x="1943" y="85"/>
                      <a:pt x="1943" y="196"/>
                    </a:cubicBezTo>
                    <a:lnTo>
                      <a:pt x="1943" y="359"/>
                    </a:lnTo>
                    <a:cubicBezTo>
                      <a:pt x="1943" y="2419"/>
                      <a:pt x="1943" y="4042"/>
                      <a:pt x="1220" y="5938"/>
                    </a:cubicBezTo>
                    <a:cubicBezTo>
                      <a:pt x="685" y="7320"/>
                      <a:pt x="333" y="8871"/>
                      <a:pt x="99" y="10800"/>
                    </a:cubicBezTo>
                    <a:cubicBezTo>
                      <a:pt x="1" y="11635"/>
                      <a:pt x="268" y="12410"/>
                      <a:pt x="529" y="13160"/>
                    </a:cubicBezTo>
                    <a:cubicBezTo>
                      <a:pt x="868" y="14118"/>
                      <a:pt x="1180" y="15024"/>
                      <a:pt x="816" y="16079"/>
                    </a:cubicBezTo>
                    <a:cubicBezTo>
                      <a:pt x="776" y="16184"/>
                      <a:pt x="829" y="16295"/>
                      <a:pt x="933" y="16327"/>
                    </a:cubicBezTo>
                    <a:cubicBezTo>
                      <a:pt x="952" y="16340"/>
                      <a:pt x="978" y="16340"/>
                      <a:pt x="998" y="16340"/>
                    </a:cubicBezTo>
                    <a:cubicBezTo>
                      <a:pt x="1083" y="16340"/>
                      <a:pt x="1161" y="16288"/>
                      <a:pt x="1187" y="16203"/>
                    </a:cubicBezTo>
                    <a:cubicBezTo>
                      <a:pt x="1598" y="15030"/>
                      <a:pt x="1246" y="14013"/>
                      <a:pt x="900" y="13029"/>
                    </a:cubicBezTo>
                    <a:cubicBezTo>
                      <a:pt x="646" y="12286"/>
                      <a:pt x="405" y="11589"/>
                      <a:pt x="490" y="10846"/>
                    </a:cubicBezTo>
                    <a:cubicBezTo>
                      <a:pt x="718" y="8949"/>
                      <a:pt x="1063" y="7431"/>
                      <a:pt x="1585" y="6075"/>
                    </a:cubicBezTo>
                    <a:cubicBezTo>
                      <a:pt x="2341" y="4113"/>
                      <a:pt x="2341" y="2458"/>
                      <a:pt x="2341" y="359"/>
                    </a:cubicBezTo>
                    <a:lnTo>
                      <a:pt x="2341" y="196"/>
                    </a:lnTo>
                    <a:cubicBezTo>
                      <a:pt x="2341" y="85"/>
                      <a:pt x="2249" y="1"/>
                      <a:pt x="2139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9" name="Google Shape;10289;p64"/>
              <p:cNvSpPr/>
              <p:nvPr/>
            </p:nvSpPr>
            <p:spPr>
              <a:xfrm>
                <a:off x="2116157" y="3951747"/>
                <a:ext cx="41482" cy="305470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12099" extrusionOk="0">
                    <a:moveTo>
                      <a:pt x="1086" y="0"/>
                    </a:moveTo>
                    <a:cubicBezTo>
                      <a:pt x="1016" y="0"/>
                      <a:pt x="947" y="37"/>
                      <a:pt x="913" y="125"/>
                    </a:cubicBezTo>
                    <a:cubicBezTo>
                      <a:pt x="0" y="2322"/>
                      <a:pt x="339" y="4460"/>
                      <a:pt x="671" y="6532"/>
                    </a:cubicBezTo>
                    <a:cubicBezTo>
                      <a:pt x="965" y="8351"/>
                      <a:pt x="1238" y="10071"/>
                      <a:pt x="737" y="11844"/>
                    </a:cubicBezTo>
                    <a:cubicBezTo>
                      <a:pt x="704" y="11968"/>
                      <a:pt x="795" y="12092"/>
                      <a:pt x="926" y="12098"/>
                    </a:cubicBezTo>
                    <a:cubicBezTo>
                      <a:pt x="1017" y="12092"/>
                      <a:pt x="1095" y="12033"/>
                      <a:pt x="1121" y="11948"/>
                    </a:cubicBezTo>
                    <a:cubicBezTo>
                      <a:pt x="1643" y="10091"/>
                      <a:pt x="1349" y="8246"/>
                      <a:pt x="1063" y="6467"/>
                    </a:cubicBezTo>
                    <a:cubicBezTo>
                      <a:pt x="737" y="4453"/>
                      <a:pt x="404" y="2367"/>
                      <a:pt x="1271" y="275"/>
                    </a:cubicBezTo>
                    <a:cubicBezTo>
                      <a:pt x="1338" y="120"/>
                      <a:pt x="1211" y="0"/>
                      <a:pt x="1086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0" name="Google Shape;10290;p64"/>
              <p:cNvSpPr/>
              <p:nvPr/>
            </p:nvSpPr>
            <p:spPr>
              <a:xfrm>
                <a:off x="2110072" y="3799227"/>
                <a:ext cx="72435" cy="157014"/>
              </a:xfrm>
              <a:custGeom>
                <a:avLst/>
                <a:gdLst/>
                <a:ahLst/>
                <a:cxnLst/>
                <a:rect l="l" t="t" r="r" b="b"/>
                <a:pathLst>
                  <a:path w="2869" h="6219" extrusionOk="0">
                    <a:moveTo>
                      <a:pt x="2583" y="1"/>
                    </a:moveTo>
                    <a:cubicBezTo>
                      <a:pt x="2547" y="1"/>
                      <a:pt x="2508" y="13"/>
                      <a:pt x="2470" y="40"/>
                    </a:cubicBezTo>
                    <a:cubicBezTo>
                      <a:pt x="613" y="1370"/>
                      <a:pt x="0" y="4003"/>
                      <a:pt x="46" y="6030"/>
                    </a:cubicBezTo>
                    <a:cubicBezTo>
                      <a:pt x="46" y="6134"/>
                      <a:pt x="137" y="6219"/>
                      <a:pt x="248" y="6219"/>
                    </a:cubicBezTo>
                    <a:cubicBezTo>
                      <a:pt x="358" y="6219"/>
                      <a:pt x="443" y="6127"/>
                      <a:pt x="437" y="6016"/>
                    </a:cubicBezTo>
                    <a:cubicBezTo>
                      <a:pt x="398" y="4094"/>
                      <a:pt x="965" y="1598"/>
                      <a:pt x="2698" y="359"/>
                    </a:cubicBezTo>
                    <a:cubicBezTo>
                      <a:pt x="2869" y="237"/>
                      <a:pt x="2747" y="1"/>
                      <a:pt x="2583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1" name="Google Shape;10291;p64"/>
              <p:cNvSpPr/>
              <p:nvPr/>
            </p:nvSpPr>
            <p:spPr>
              <a:xfrm>
                <a:off x="2139688" y="3495626"/>
                <a:ext cx="44284" cy="95158"/>
              </a:xfrm>
              <a:custGeom>
                <a:avLst/>
                <a:gdLst/>
                <a:ahLst/>
                <a:cxnLst/>
                <a:rect l="l" t="t" r="r" b="b"/>
                <a:pathLst>
                  <a:path w="1754" h="3769" extrusionOk="0">
                    <a:moveTo>
                      <a:pt x="215" y="1"/>
                    </a:moveTo>
                    <a:cubicBezTo>
                      <a:pt x="104" y="1"/>
                      <a:pt x="20" y="86"/>
                      <a:pt x="20" y="197"/>
                    </a:cubicBezTo>
                    <a:cubicBezTo>
                      <a:pt x="0" y="933"/>
                      <a:pt x="346" y="1415"/>
                      <a:pt x="678" y="1885"/>
                    </a:cubicBezTo>
                    <a:cubicBezTo>
                      <a:pt x="1023" y="2367"/>
                      <a:pt x="1349" y="2823"/>
                      <a:pt x="1271" y="3553"/>
                    </a:cubicBezTo>
                    <a:cubicBezTo>
                      <a:pt x="1258" y="3664"/>
                      <a:pt x="1336" y="3755"/>
                      <a:pt x="1447" y="3768"/>
                    </a:cubicBezTo>
                    <a:lnTo>
                      <a:pt x="1467" y="3768"/>
                    </a:lnTo>
                    <a:cubicBezTo>
                      <a:pt x="1564" y="3768"/>
                      <a:pt x="1649" y="3696"/>
                      <a:pt x="1662" y="3592"/>
                    </a:cubicBezTo>
                    <a:cubicBezTo>
                      <a:pt x="1753" y="2712"/>
                      <a:pt x="1356" y="2152"/>
                      <a:pt x="1004" y="1656"/>
                    </a:cubicBezTo>
                    <a:cubicBezTo>
                      <a:pt x="691" y="1220"/>
                      <a:pt x="398" y="809"/>
                      <a:pt x="411" y="203"/>
                    </a:cubicBezTo>
                    <a:cubicBezTo>
                      <a:pt x="417" y="99"/>
                      <a:pt x="326" y="8"/>
                      <a:pt x="222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2" name="Google Shape;10292;p64"/>
              <p:cNvSpPr/>
              <p:nvPr/>
            </p:nvSpPr>
            <p:spPr>
              <a:xfrm>
                <a:off x="2082956" y="3501155"/>
                <a:ext cx="34867" cy="41557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646" extrusionOk="0">
                    <a:moveTo>
                      <a:pt x="277" y="0"/>
                    </a:moveTo>
                    <a:cubicBezTo>
                      <a:pt x="83" y="0"/>
                      <a:pt x="0" y="301"/>
                      <a:pt x="214" y="382"/>
                    </a:cubicBezTo>
                    <a:cubicBezTo>
                      <a:pt x="703" y="564"/>
                      <a:pt x="976" y="962"/>
                      <a:pt x="957" y="1444"/>
                    </a:cubicBezTo>
                    <a:cubicBezTo>
                      <a:pt x="957" y="1548"/>
                      <a:pt x="1041" y="1639"/>
                      <a:pt x="1146" y="1646"/>
                    </a:cubicBezTo>
                    <a:lnTo>
                      <a:pt x="1159" y="1646"/>
                    </a:lnTo>
                    <a:cubicBezTo>
                      <a:pt x="1263" y="1646"/>
                      <a:pt x="1348" y="1561"/>
                      <a:pt x="1354" y="1457"/>
                    </a:cubicBezTo>
                    <a:cubicBezTo>
                      <a:pt x="1380" y="812"/>
                      <a:pt x="996" y="258"/>
                      <a:pt x="357" y="17"/>
                    </a:cubicBezTo>
                    <a:cubicBezTo>
                      <a:pt x="329" y="5"/>
                      <a:pt x="302" y="0"/>
                      <a:pt x="277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3" name="Google Shape;10293;p64"/>
              <p:cNvSpPr/>
              <p:nvPr/>
            </p:nvSpPr>
            <p:spPr>
              <a:xfrm>
                <a:off x="2133603" y="3704624"/>
                <a:ext cx="63119" cy="88215"/>
              </a:xfrm>
              <a:custGeom>
                <a:avLst/>
                <a:gdLst/>
                <a:ahLst/>
                <a:cxnLst/>
                <a:rect l="l" t="t" r="r" b="b"/>
                <a:pathLst>
                  <a:path w="2500" h="3494" extrusionOk="0">
                    <a:moveTo>
                      <a:pt x="2240" y="1"/>
                    </a:moveTo>
                    <a:cubicBezTo>
                      <a:pt x="2179" y="1"/>
                      <a:pt x="2119" y="29"/>
                      <a:pt x="2079" y="98"/>
                    </a:cubicBezTo>
                    <a:cubicBezTo>
                      <a:pt x="1942" y="352"/>
                      <a:pt x="1669" y="678"/>
                      <a:pt x="1382" y="1017"/>
                    </a:cubicBezTo>
                    <a:cubicBezTo>
                      <a:pt x="730" y="1773"/>
                      <a:pt x="0" y="2627"/>
                      <a:pt x="274" y="3363"/>
                    </a:cubicBezTo>
                    <a:cubicBezTo>
                      <a:pt x="300" y="3441"/>
                      <a:pt x="372" y="3494"/>
                      <a:pt x="456" y="3494"/>
                    </a:cubicBezTo>
                    <a:cubicBezTo>
                      <a:pt x="476" y="3494"/>
                      <a:pt x="502" y="3487"/>
                      <a:pt x="521" y="3481"/>
                    </a:cubicBezTo>
                    <a:cubicBezTo>
                      <a:pt x="626" y="3441"/>
                      <a:pt x="678" y="3331"/>
                      <a:pt x="639" y="3226"/>
                    </a:cubicBezTo>
                    <a:cubicBezTo>
                      <a:pt x="450" y="2712"/>
                      <a:pt x="1134" y="1910"/>
                      <a:pt x="1682" y="1271"/>
                    </a:cubicBezTo>
                    <a:cubicBezTo>
                      <a:pt x="1981" y="913"/>
                      <a:pt x="2275" y="580"/>
                      <a:pt x="2425" y="287"/>
                    </a:cubicBezTo>
                    <a:cubicBezTo>
                      <a:pt x="2500" y="132"/>
                      <a:pt x="2370" y="1"/>
                      <a:pt x="2240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4" name="Google Shape;10294;p64"/>
              <p:cNvSpPr/>
              <p:nvPr/>
            </p:nvSpPr>
            <p:spPr>
              <a:xfrm>
                <a:off x="2153372" y="3748479"/>
                <a:ext cx="21713" cy="27747"/>
              </a:xfrm>
              <a:custGeom>
                <a:avLst/>
                <a:gdLst/>
                <a:ahLst/>
                <a:cxnLst/>
                <a:rect l="l" t="t" r="r" b="b"/>
                <a:pathLst>
                  <a:path w="860" h="1099" extrusionOk="0">
                    <a:moveTo>
                      <a:pt x="279" y="1"/>
                    </a:moveTo>
                    <a:cubicBezTo>
                      <a:pt x="117" y="1"/>
                      <a:pt x="1" y="222"/>
                      <a:pt x="156" y="355"/>
                    </a:cubicBezTo>
                    <a:cubicBezTo>
                      <a:pt x="325" y="492"/>
                      <a:pt x="436" y="701"/>
                      <a:pt x="455" y="922"/>
                    </a:cubicBezTo>
                    <a:cubicBezTo>
                      <a:pt x="468" y="1027"/>
                      <a:pt x="553" y="1098"/>
                      <a:pt x="651" y="1098"/>
                    </a:cubicBezTo>
                    <a:lnTo>
                      <a:pt x="670" y="1098"/>
                    </a:lnTo>
                    <a:cubicBezTo>
                      <a:pt x="781" y="1085"/>
                      <a:pt x="859" y="994"/>
                      <a:pt x="846" y="883"/>
                    </a:cubicBezTo>
                    <a:cubicBezTo>
                      <a:pt x="820" y="551"/>
                      <a:pt x="651" y="245"/>
                      <a:pt x="390" y="36"/>
                    </a:cubicBezTo>
                    <a:cubicBezTo>
                      <a:pt x="353" y="11"/>
                      <a:pt x="315" y="1"/>
                      <a:pt x="279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5" name="Google Shape;10295;p64"/>
              <p:cNvSpPr/>
              <p:nvPr/>
            </p:nvSpPr>
            <p:spPr>
              <a:xfrm>
                <a:off x="2147691" y="3883023"/>
                <a:ext cx="38755" cy="52641"/>
              </a:xfrm>
              <a:custGeom>
                <a:avLst/>
                <a:gdLst/>
                <a:ahLst/>
                <a:cxnLst/>
                <a:rect l="l" t="t" r="r" b="b"/>
                <a:pathLst>
                  <a:path w="1535" h="2085" extrusionOk="0">
                    <a:moveTo>
                      <a:pt x="281" y="1"/>
                    </a:moveTo>
                    <a:cubicBezTo>
                      <a:pt x="130" y="1"/>
                      <a:pt x="0" y="194"/>
                      <a:pt x="139" y="338"/>
                    </a:cubicBezTo>
                    <a:cubicBezTo>
                      <a:pt x="211" y="410"/>
                      <a:pt x="283" y="482"/>
                      <a:pt x="354" y="553"/>
                    </a:cubicBezTo>
                    <a:cubicBezTo>
                      <a:pt x="759" y="951"/>
                      <a:pt x="1137" y="1329"/>
                      <a:pt x="1117" y="1876"/>
                    </a:cubicBezTo>
                    <a:cubicBezTo>
                      <a:pt x="1111" y="1987"/>
                      <a:pt x="1195" y="2078"/>
                      <a:pt x="1306" y="2085"/>
                    </a:cubicBezTo>
                    <a:lnTo>
                      <a:pt x="1313" y="2085"/>
                    </a:lnTo>
                    <a:cubicBezTo>
                      <a:pt x="1417" y="2085"/>
                      <a:pt x="1508" y="2000"/>
                      <a:pt x="1508" y="1896"/>
                    </a:cubicBezTo>
                    <a:cubicBezTo>
                      <a:pt x="1534" y="1166"/>
                      <a:pt x="1078" y="716"/>
                      <a:pt x="635" y="273"/>
                    </a:cubicBezTo>
                    <a:cubicBezTo>
                      <a:pt x="563" y="208"/>
                      <a:pt x="491" y="136"/>
                      <a:pt x="420" y="64"/>
                    </a:cubicBezTo>
                    <a:cubicBezTo>
                      <a:pt x="376" y="20"/>
                      <a:pt x="327" y="1"/>
                      <a:pt x="281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6" name="Google Shape;10296;p64"/>
              <p:cNvSpPr/>
              <p:nvPr/>
            </p:nvSpPr>
            <p:spPr>
              <a:xfrm>
                <a:off x="1959824" y="3556194"/>
                <a:ext cx="225561" cy="286004"/>
              </a:xfrm>
              <a:custGeom>
                <a:avLst/>
                <a:gdLst/>
                <a:ahLst/>
                <a:cxnLst/>
                <a:rect l="l" t="t" r="r" b="b"/>
                <a:pathLst>
                  <a:path w="8934" h="11328" extrusionOk="0">
                    <a:moveTo>
                      <a:pt x="5434" y="0"/>
                    </a:moveTo>
                    <a:cubicBezTo>
                      <a:pt x="4897" y="0"/>
                      <a:pt x="4415" y="169"/>
                      <a:pt x="3996" y="509"/>
                    </a:cubicBezTo>
                    <a:cubicBezTo>
                      <a:pt x="2855" y="1415"/>
                      <a:pt x="2386" y="3442"/>
                      <a:pt x="2334" y="5032"/>
                    </a:cubicBezTo>
                    <a:cubicBezTo>
                      <a:pt x="2249" y="7300"/>
                      <a:pt x="1845" y="9190"/>
                      <a:pt x="124" y="10996"/>
                    </a:cubicBezTo>
                    <a:cubicBezTo>
                      <a:pt x="0" y="11119"/>
                      <a:pt x="92" y="11328"/>
                      <a:pt x="268" y="11328"/>
                    </a:cubicBezTo>
                    <a:cubicBezTo>
                      <a:pt x="320" y="11328"/>
                      <a:pt x="372" y="11308"/>
                      <a:pt x="411" y="11269"/>
                    </a:cubicBezTo>
                    <a:cubicBezTo>
                      <a:pt x="2210" y="9366"/>
                      <a:pt x="2640" y="7404"/>
                      <a:pt x="2725" y="5045"/>
                    </a:cubicBezTo>
                    <a:cubicBezTo>
                      <a:pt x="2777" y="3611"/>
                      <a:pt x="3207" y="1643"/>
                      <a:pt x="4243" y="815"/>
                    </a:cubicBezTo>
                    <a:cubicBezTo>
                      <a:pt x="4594" y="534"/>
                      <a:pt x="4997" y="394"/>
                      <a:pt x="5449" y="394"/>
                    </a:cubicBezTo>
                    <a:cubicBezTo>
                      <a:pt x="5594" y="394"/>
                      <a:pt x="5744" y="409"/>
                      <a:pt x="5899" y="437"/>
                    </a:cubicBezTo>
                    <a:cubicBezTo>
                      <a:pt x="6303" y="515"/>
                      <a:pt x="6603" y="743"/>
                      <a:pt x="6909" y="991"/>
                    </a:cubicBezTo>
                    <a:cubicBezTo>
                      <a:pt x="7290" y="1282"/>
                      <a:pt x="7679" y="1585"/>
                      <a:pt x="8254" y="1585"/>
                    </a:cubicBezTo>
                    <a:cubicBezTo>
                      <a:pt x="8388" y="1585"/>
                      <a:pt x="8532" y="1569"/>
                      <a:pt x="8688" y="1532"/>
                    </a:cubicBezTo>
                    <a:cubicBezTo>
                      <a:pt x="8934" y="1478"/>
                      <a:pt x="8877" y="1139"/>
                      <a:pt x="8664" y="1139"/>
                    </a:cubicBezTo>
                    <a:cubicBezTo>
                      <a:pt x="8645" y="1139"/>
                      <a:pt x="8625" y="1142"/>
                      <a:pt x="8604" y="1148"/>
                    </a:cubicBezTo>
                    <a:cubicBezTo>
                      <a:pt x="8482" y="1176"/>
                      <a:pt x="8369" y="1188"/>
                      <a:pt x="8265" y="1188"/>
                    </a:cubicBezTo>
                    <a:cubicBezTo>
                      <a:pt x="7811" y="1188"/>
                      <a:pt x="7500" y="948"/>
                      <a:pt x="7150" y="678"/>
                    </a:cubicBezTo>
                    <a:cubicBezTo>
                      <a:pt x="6837" y="431"/>
                      <a:pt x="6472" y="150"/>
                      <a:pt x="5971" y="53"/>
                    </a:cubicBezTo>
                    <a:cubicBezTo>
                      <a:pt x="5786" y="18"/>
                      <a:pt x="5607" y="0"/>
                      <a:pt x="5434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7" name="Google Shape;10297;p64"/>
              <p:cNvSpPr/>
              <p:nvPr/>
            </p:nvSpPr>
            <p:spPr>
              <a:xfrm>
                <a:off x="2112042" y="3663320"/>
                <a:ext cx="78015" cy="446780"/>
              </a:xfrm>
              <a:custGeom>
                <a:avLst/>
                <a:gdLst/>
                <a:ahLst/>
                <a:cxnLst/>
                <a:rect l="l" t="t" r="r" b="b"/>
                <a:pathLst>
                  <a:path w="3090" h="17696" extrusionOk="0">
                    <a:moveTo>
                      <a:pt x="2666" y="0"/>
                    </a:moveTo>
                    <a:cubicBezTo>
                      <a:pt x="2580" y="0"/>
                      <a:pt x="2494" y="51"/>
                      <a:pt x="2477" y="163"/>
                    </a:cubicBezTo>
                    <a:cubicBezTo>
                      <a:pt x="2301" y="1252"/>
                      <a:pt x="2379" y="2464"/>
                      <a:pt x="2457" y="3631"/>
                    </a:cubicBezTo>
                    <a:cubicBezTo>
                      <a:pt x="2568" y="5416"/>
                      <a:pt x="2685" y="7261"/>
                      <a:pt x="1942" y="8727"/>
                    </a:cubicBezTo>
                    <a:lnTo>
                      <a:pt x="1916" y="8779"/>
                    </a:lnTo>
                    <a:cubicBezTo>
                      <a:pt x="978" y="10630"/>
                      <a:pt x="0" y="12547"/>
                      <a:pt x="430" y="14795"/>
                    </a:cubicBezTo>
                    <a:cubicBezTo>
                      <a:pt x="515" y="15264"/>
                      <a:pt x="789" y="15675"/>
                      <a:pt x="1050" y="16086"/>
                    </a:cubicBezTo>
                    <a:cubicBezTo>
                      <a:pt x="1362" y="16561"/>
                      <a:pt x="1656" y="17018"/>
                      <a:pt x="1604" y="17480"/>
                    </a:cubicBezTo>
                    <a:cubicBezTo>
                      <a:pt x="1591" y="17585"/>
                      <a:pt x="1669" y="17682"/>
                      <a:pt x="1780" y="17695"/>
                    </a:cubicBezTo>
                    <a:lnTo>
                      <a:pt x="1799" y="17695"/>
                    </a:lnTo>
                    <a:cubicBezTo>
                      <a:pt x="1903" y="17695"/>
                      <a:pt x="1988" y="17617"/>
                      <a:pt x="1995" y="17519"/>
                    </a:cubicBezTo>
                    <a:cubicBezTo>
                      <a:pt x="2066" y="16913"/>
                      <a:pt x="1721" y="16379"/>
                      <a:pt x="1382" y="15864"/>
                    </a:cubicBezTo>
                    <a:cubicBezTo>
                      <a:pt x="1141" y="15493"/>
                      <a:pt x="887" y="15108"/>
                      <a:pt x="815" y="14723"/>
                    </a:cubicBezTo>
                    <a:cubicBezTo>
                      <a:pt x="417" y="12605"/>
                      <a:pt x="1317" y="10826"/>
                      <a:pt x="2268" y="8949"/>
                    </a:cubicBezTo>
                    <a:lnTo>
                      <a:pt x="2294" y="8903"/>
                    </a:lnTo>
                    <a:cubicBezTo>
                      <a:pt x="3090" y="7346"/>
                      <a:pt x="2966" y="5442"/>
                      <a:pt x="2848" y="3611"/>
                    </a:cubicBezTo>
                    <a:cubicBezTo>
                      <a:pt x="2770" y="2405"/>
                      <a:pt x="2698" y="1271"/>
                      <a:pt x="2861" y="228"/>
                    </a:cubicBezTo>
                    <a:cubicBezTo>
                      <a:pt x="2887" y="83"/>
                      <a:pt x="2776" y="0"/>
                      <a:pt x="2666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8" name="Google Shape;10298;p64"/>
              <p:cNvSpPr/>
              <p:nvPr/>
            </p:nvSpPr>
            <p:spPr>
              <a:xfrm>
                <a:off x="2177786" y="3807407"/>
                <a:ext cx="26257" cy="34791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1378" extrusionOk="0">
                    <a:moveTo>
                      <a:pt x="283" y="1"/>
                    </a:moveTo>
                    <a:cubicBezTo>
                      <a:pt x="127" y="1"/>
                      <a:pt x="0" y="210"/>
                      <a:pt x="153" y="348"/>
                    </a:cubicBezTo>
                    <a:cubicBezTo>
                      <a:pt x="414" y="563"/>
                      <a:pt x="583" y="870"/>
                      <a:pt x="635" y="1208"/>
                    </a:cubicBezTo>
                    <a:cubicBezTo>
                      <a:pt x="648" y="1306"/>
                      <a:pt x="727" y="1378"/>
                      <a:pt x="831" y="1378"/>
                    </a:cubicBezTo>
                    <a:lnTo>
                      <a:pt x="857" y="1378"/>
                    </a:lnTo>
                    <a:cubicBezTo>
                      <a:pt x="961" y="1358"/>
                      <a:pt x="1040" y="1261"/>
                      <a:pt x="1027" y="1156"/>
                    </a:cubicBezTo>
                    <a:cubicBezTo>
                      <a:pt x="961" y="726"/>
                      <a:pt x="746" y="335"/>
                      <a:pt x="414" y="55"/>
                    </a:cubicBezTo>
                    <a:cubicBezTo>
                      <a:pt x="371" y="17"/>
                      <a:pt x="326" y="1"/>
                      <a:pt x="283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9" name="Google Shape;10299;p64"/>
              <p:cNvSpPr/>
              <p:nvPr/>
            </p:nvSpPr>
            <p:spPr>
              <a:xfrm>
                <a:off x="2104947" y="4021784"/>
                <a:ext cx="26005" cy="78772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3120" extrusionOk="0">
                    <a:moveTo>
                      <a:pt x="768" y="1"/>
                    </a:moveTo>
                    <a:cubicBezTo>
                      <a:pt x="704" y="1"/>
                      <a:pt x="641" y="32"/>
                      <a:pt x="601" y="108"/>
                    </a:cubicBezTo>
                    <a:cubicBezTo>
                      <a:pt x="196" y="877"/>
                      <a:pt x="1" y="1822"/>
                      <a:pt x="34" y="2924"/>
                    </a:cubicBezTo>
                    <a:cubicBezTo>
                      <a:pt x="34" y="3035"/>
                      <a:pt x="125" y="3119"/>
                      <a:pt x="229" y="3119"/>
                    </a:cubicBezTo>
                    <a:lnTo>
                      <a:pt x="236" y="3119"/>
                    </a:lnTo>
                    <a:cubicBezTo>
                      <a:pt x="346" y="3113"/>
                      <a:pt x="431" y="3022"/>
                      <a:pt x="425" y="2917"/>
                    </a:cubicBezTo>
                    <a:cubicBezTo>
                      <a:pt x="399" y="1894"/>
                      <a:pt x="581" y="988"/>
                      <a:pt x="946" y="291"/>
                    </a:cubicBezTo>
                    <a:cubicBezTo>
                      <a:pt x="1030" y="137"/>
                      <a:pt x="899" y="1"/>
                      <a:pt x="768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0" name="Google Shape;10300;p64"/>
              <p:cNvSpPr/>
              <p:nvPr/>
            </p:nvSpPr>
            <p:spPr>
              <a:xfrm>
                <a:off x="2143273" y="3921475"/>
                <a:ext cx="34438" cy="45799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1814" extrusionOk="0">
                    <a:moveTo>
                      <a:pt x="284" y="0"/>
                    </a:moveTo>
                    <a:cubicBezTo>
                      <a:pt x="97" y="0"/>
                      <a:pt x="0" y="289"/>
                      <a:pt x="210" y="379"/>
                    </a:cubicBezTo>
                    <a:cubicBezTo>
                      <a:pt x="640" y="568"/>
                      <a:pt x="953" y="1090"/>
                      <a:pt x="966" y="1618"/>
                    </a:cubicBezTo>
                    <a:cubicBezTo>
                      <a:pt x="966" y="1728"/>
                      <a:pt x="1051" y="1813"/>
                      <a:pt x="1162" y="1813"/>
                    </a:cubicBezTo>
                    <a:lnTo>
                      <a:pt x="1168" y="1813"/>
                    </a:lnTo>
                    <a:cubicBezTo>
                      <a:pt x="1279" y="1807"/>
                      <a:pt x="1364" y="1722"/>
                      <a:pt x="1364" y="1611"/>
                    </a:cubicBezTo>
                    <a:cubicBezTo>
                      <a:pt x="1344" y="927"/>
                      <a:pt x="947" y="275"/>
                      <a:pt x="373" y="21"/>
                    </a:cubicBezTo>
                    <a:cubicBezTo>
                      <a:pt x="342" y="7"/>
                      <a:pt x="312" y="0"/>
                      <a:pt x="284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1" name="Google Shape;10301;p64"/>
              <p:cNvSpPr/>
              <p:nvPr/>
            </p:nvSpPr>
            <p:spPr>
              <a:xfrm>
                <a:off x="2065965" y="3199069"/>
                <a:ext cx="117350" cy="370154"/>
              </a:xfrm>
              <a:custGeom>
                <a:avLst/>
                <a:gdLst/>
                <a:ahLst/>
                <a:cxnLst/>
                <a:rect l="l" t="t" r="r" b="b"/>
                <a:pathLst>
                  <a:path w="4648" h="14661" extrusionOk="0">
                    <a:moveTo>
                      <a:pt x="787" y="1"/>
                    </a:moveTo>
                    <a:cubicBezTo>
                      <a:pt x="713" y="1"/>
                      <a:pt x="640" y="41"/>
                      <a:pt x="606" y="133"/>
                    </a:cubicBezTo>
                    <a:cubicBezTo>
                      <a:pt x="580" y="224"/>
                      <a:pt x="0" y="2310"/>
                      <a:pt x="2099" y="4330"/>
                    </a:cubicBezTo>
                    <a:cubicBezTo>
                      <a:pt x="4061" y="6207"/>
                      <a:pt x="4250" y="8847"/>
                      <a:pt x="4250" y="8860"/>
                    </a:cubicBezTo>
                    <a:lnTo>
                      <a:pt x="4250" y="14465"/>
                    </a:lnTo>
                    <a:cubicBezTo>
                      <a:pt x="4250" y="14576"/>
                      <a:pt x="4341" y="14660"/>
                      <a:pt x="4452" y="14660"/>
                    </a:cubicBezTo>
                    <a:cubicBezTo>
                      <a:pt x="4556" y="14660"/>
                      <a:pt x="4641" y="14576"/>
                      <a:pt x="4647" y="14471"/>
                    </a:cubicBezTo>
                    <a:lnTo>
                      <a:pt x="4647" y="8847"/>
                    </a:lnTo>
                    <a:cubicBezTo>
                      <a:pt x="4641" y="8729"/>
                      <a:pt x="4445" y="6025"/>
                      <a:pt x="2373" y="4043"/>
                    </a:cubicBezTo>
                    <a:cubicBezTo>
                      <a:pt x="457" y="2199"/>
                      <a:pt x="958" y="328"/>
                      <a:pt x="984" y="244"/>
                    </a:cubicBezTo>
                    <a:cubicBezTo>
                      <a:pt x="1016" y="97"/>
                      <a:pt x="901" y="1"/>
                      <a:pt x="787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2" name="Google Shape;10302;p64"/>
              <p:cNvSpPr/>
              <p:nvPr/>
            </p:nvSpPr>
            <p:spPr>
              <a:xfrm>
                <a:off x="2083234" y="3194499"/>
                <a:ext cx="117350" cy="370431"/>
              </a:xfrm>
              <a:custGeom>
                <a:avLst/>
                <a:gdLst/>
                <a:ahLst/>
                <a:cxnLst/>
                <a:rect l="l" t="t" r="r" b="b"/>
                <a:pathLst>
                  <a:path w="4648" h="14672" extrusionOk="0">
                    <a:moveTo>
                      <a:pt x="789" y="0"/>
                    </a:moveTo>
                    <a:cubicBezTo>
                      <a:pt x="711" y="0"/>
                      <a:pt x="635" y="44"/>
                      <a:pt x="607" y="144"/>
                    </a:cubicBezTo>
                    <a:cubicBezTo>
                      <a:pt x="581" y="236"/>
                      <a:pt x="1" y="2321"/>
                      <a:pt x="2099" y="4335"/>
                    </a:cubicBezTo>
                    <a:cubicBezTo>
                      <a:pt x="4061" y="6212"/>
                      <a:pt x="4250" y="8852"/>
                      <a:pt x="4250" y="8865"/>
                    </a:cubicBezTo>
                    <a:lnTo>
                      <a:pt x="4250" y="14476"/>
                    </a:lnTo>
                    <a:cubicBezTo>
                      <a:pt x="4250" y="14587"/>
                      <a:pt x="4341" y="14672"/>
                      <a:pt x="4452" y="14672"/>
                    </a:cubicBezTo>
                    <a:cubicBezTo>
                      <a:pt x="4556" y="14672"/>
                      <a:pt x="4641" y="14587"/>
                      <a:pt x="4648" y="14483"/>
                    </a:cubicBezTo>
                    <a:lnTo>
                      <a:pt x="4648" y="8858"/>
                    </a:lnTo>
                    <a:cubicBezTo>
                      <a:pt x="4641" y="8741"/>
                      <a:pt x="4446" y="6036"/>
                      <a:pt x="2373" y="4055"/>
                    </a:cubicBezTo>
                    <a:cubicBezTo>
                      <a:pt x="457" y="2210"/>
                      <a:pt x="959" y="340"/>
                      <a:pt x="985" y="255"/>
                    </a:cubicBezTo>
                    <a:cubicBezTo>
                      <a:pt x="1028" y="102"/>
                      <a:pt x="907" y="0"/>
                      <a:pt x="789" y="0"/>
                    </a:cubicBezTo>
                    <a:close/>
                  </a:path>
                </a:pathLst>
              </a:custGeom>
              <a:solidFill>
                <a:srgbClr val="8292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3" name="Google Shape;10303;p64"/>
              <p:cNvSpPr/>
              <p:nvPr/>
            </p:nvSpPr>
            <p:spPr>
              <a:xfrm>
                <a:off x="2104796" y="3190257"/>
                <a:ext cx="49359" cy="67966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2692" extrusionOk="0">
                    <a:moveTo>
                      <a:pt x="1720" y="0"/>
                    </a:moveTo>
                    <a:cubicBezTo>
                      <a:pt x="1638" y="0"/>
                      <a:pt x="1556" y="48"/>
                      <a:pt x="1532" y="156"/>
                    </a:cubicBezTo>
                    <a:cubicBezTo>
                      <a:pt x="1141" y="1811"/>
                      <a:pt x="202" y="2313"/>
                      <a:pt x="189" y="2320"/>
                    </a:cubicBezTo>
                    <a:cubicBezTo>
                      <a:pt x="0" y="2411"/>
                      <a:pt x="72" y="2691"/>
                      <a:pt x="274" y="2691"/>
                    </a:cubicBezTo>
                    <a:cubicBezTo>
                      <a:pt x="307" y="2691"/>
                      <a:pt x="339" y="2685"/>
                      <a:pt x="365" y="2672"/>
                    </a:cubicBezTo>
                    <a:cubicBezTo>
                      <a:pt x="411" y="2646"/>
                      <a:pt x="1473" y="2098"/>
                      <a:pt x="1917" y="247"/>
                    </a:cubicBezTo>
                    <a:cubicBezTo>
                      <a:pt x="1955" y="95"/>
                      <a:pt x="1837" y="0"/>
                      <a:pt x="1720" y="0"/>
                    </a:cubicBezTo>
                    <a:close/>
                  </a:path>
                </a:pathLst>
              </a:custGeom>
              <a:solidFill>
                <a:srgbClr val="8292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4" name="Google Shape;10304;p64"/>
              <p:cNvSpPr/>
              <p:nvPr/>
            </p:nvSpPr>
            <p:spPr>
              <a:xfrm>
                <a:off x="2024483" y="3177406"/>
                <a:ext cx="70617" cy="87558"/>
              </a:xfrm>
              <a:custGeom>
                <a:avLst/>
                <a:gdLst/>
                <a:ahLst/>
                <a:cxnLst/>
                <a:rect l="l" t="t" r="r" b="b"/>
                <a:pathLst>
                  <a:path w="2797" h="3468" extrusionOk="0">
                    <a:moveTo>
                      <a:pt x="828" y="0"/>
                    </a:moveTo>
                    <a:cubicBezTo>
                      <a:pt x="738" y="0"/>
                      <a:pt x="660" y="56"/>
                      <a:pt x="633" y="143"/>
                    </a:cubicBezTo>
                    <a:cubicBezTo>
                      <a:pt x="1" y="2412"/>
                      <a:pt x="2425" y="3441"/>
                      <a:pt x="2445" y="3448"/>
                    </a:cubicBezTo>
                    <a:cubicBezTo>
                      <a:pt x="2471" y="3461"/>
                      <a:pt x="2497" y="3461"/>
                      <a:pt x="2523" y="3461"/>
                    </a:cubicBezTo>
                    <a:lnTo>
                      <a:pt x="2523" y="3467"/>
                    </a:lnTo>
                    <a:cubicBezTo>
                      <a:pt x="2738" y="3467"/>
                      <a:pt x="2797" y="3168"/>
                      <a:pt x="2601" y="3083"/>
                    </a:cubicBezTo>
                    <a:cubicBezTo>
                      <a:pt x="2510" y="3050"/>
                      <a:pt x="477" y="2177"/>
                      <a:pt x="1011" y="254"/>
                    </a:cubicBezTo>
                    <a:cubicBezTo>
                      <a:pt x="1044" y="143"/>
                      <a:pt x="985" y="39"/>
                      <a:pt x="881" y="7"/>
                    </a:cubicBezTo>
                    <a:cubicBezTo>
                      <a:pt x="863" y="2"/>
                      <a:pt x="846" y="0"/>
                      <a:pt x="828" y="0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5" name="Google Shape;10305;p64"/>
              <p:cNvSpPr/>
              <p:nvPr/>
            </p:nvSpPr>
            <p:spPr>
              <a:xfrm>
                <a:off x="2211921" y="3198816"/>
                <a:ext cx="117174" cy="370406"/>
              </a:xfrm>
              <a:custGeom>
                <a:avLst/>
                <a:gdLst/>
                <a:ahLst/>
                <a:cxnLst/>
                <a:rect l="l" t="t" r="r" b="b"/>
                <a:pathLst>
                  <a:path w="4641" h="14671" extrusionOk="0">
                    <a:moveTo>
                      <a:pt x="3854" y="1"/>
                    </a:moveTo>
                    <a:cubicBezTo>
                      <a:pt x="3734" y="1"/>
                      <a:pt x="3612" y="103"/>
                      <a:pt x="3663" y="260"/>
                    </a:cubicBezTo>
                    <a:cubicBezTo>
                      <a:pt x="3663" y="280"/>
                      <a:pt x="4198" y="2202"/>
                      <a:pt x="2262" y="4053"/>
                    </a:cubicBezTo>
                    <a:cubicBezTo>
                      <a:pt x="196" y="6041"/>
                      <a:pt x="13" y="8746"/>
                      <a:pt x="7" y="8870"/>
                    </a:cubicBezTo>
                    <a:lnTo>
                      <a:pt x="7" y="14475"/>
                    </a:lnTo>
                    <a:cubicBezTo>
                      <a:pt x="0" y="14586"/>
                      <a:pt x="92" y="14670"/>
                      <a:pt x="196" y="14670"/>
                    </a:cubicBezTo>
                    <a:cubicBezTo>
                      <a:pt x="307" y="14670"/>
                      <a:pt x="398" y="14586"/>
                      <a:pt x="398" y="14475"/>
                    </a:cubicBezTo>
                    <a:lnTo>
                      <a:pt x="398" y="8883"/>
                    </a:lnTo>
                    <a:cubicBezTo>
                      <a:pt x="398" y="8857"/>
                      <a:pt x="580" y="6211"/>
                      <a:pt x="2536" y="4340"/>
                    </a:cubicBezTo>
                    <a:cubicBezTo>
                      <a:pt x="4641" y="2326"/>
                      <a:pt x="4061" y="234"/>
                      <a:pt x="4041" y="149"/>
                    </a:cubicBezTo>
                    <a:cubicBezTo>
                      <a:pt x="4013" y="45"/>
                      <a:pt x="3934" y="1"/>
                      <a:pt x="3854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6" name="Google Shape;10306;p64"/>
              <p:cNvSpPr/>
              <p:nvPr/>
            </p:nvSpPr>
            <p:spPr>
              <a:xfrm>
                <a:off x="2194651" y="3194600"/>
                <a:ext cx="117022" cy="370330"/>
              </a:xfrm>
              <a:custGeom>
                <a:avLst/>
                <a:gdLst/>
                <a:ahLst/>
                <a:cxnLst/>
                <a:rect l="l" t="t" r="r" b="b"/>
                <a:pathLst>
                  <a:path w="4635" h="14668" extrusionOk="0">
                    <a:moveTo>
                      <a:pt x="3857" y="1"/>
                    </a:moveTo>
                    <a:cubicBezTo>
                      <a:pt x="3738" y="1"/>
                      <a:pt x="3617" y="101"/>
                      <a:pt x="3656" y="251"/>
                    </a:cubicBezTo>
                    <a:cubicBezTo>
                      <a:pt x="3682" y="329"/>
                      <a:pt x="4184" y="2206"/>
                      <a:pt x="2262" y="4051"/>
                    </a:cubicBezTo>
                    <a:cubicBezTo>
                      <a:pt x="196" y="6032"/>
                      <a:pt x="7" y="8737"/>
                      <a:pt x="0" y="8861"/>
                    </a:cubicBezTo>
                    <a:lnTo>
                      <a:pt x="0" y="14472"/>
                    </a:lnTo>
                    <a:cubicBezTo>
                      <a:pt x="0" y="14583"/>
                      <a:pt x="91" y="14668"/>
                      <a:pt x="202" y="14668"/>
                    </a:cubicBezTo>
                    <a:cubicBezTo>
                      <a:pt x="306" y="14668"/>
                      <a:pt x="398" y="14583"/>
                      <a:pt x="398" y="14472"/>
                    </a:cubicBezTo>
                    <a:lnTo>
                      <a:pt x="398" y="8874"/>
                    </a:lnTo>
                    <a:cubicBezTo>
                      <a:pt x="398" y="8848"/>
                      <a:pt x="580" y="6208"/>
                      <a:pt x="2535" y="4331"/>
                    </a:cubicBezTo>
                    <a:cubicBezTo>
                      <a:pt x="4634" y="2317"/>
                      <a:pt x="4060" y="232"/>
                      <a:pt x="4041" y="140"/>
                    </a:cubicBezTo>
                    <a:cubicBezTo>
                      <a:pt x="4010" y="43"/>
                      <a:pt x="3934" y="1"/>
                      <a:pt x="3857" y="1"/>
                    </a:cubicBezTo>
                    <a:close/>
                  </a:path>
                </a:pathLst>
              </a:custGeom>
              <a:solidFill>
                <a:srgbClr val="8292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7" name="Google Shape;10307;p64"/>
              <p:cNvSpPr/>
              <p:nvPr/>
            </p:nvSpPr>
            <p:spPr>
              <a:xfrm>
                <a:off x="2240753" y="3190358"/>
                <a:ext cx="49182" cy="67865"/>
              </a:xfrm>
              <a:custGeom>
                <a:avLst/>
                <a:gdLst/>
                <a:ahLst/>
                <a:cxnLst/>
                <a:rect l="l" t="t" r="r" b="b"/>
                <a:pathLst>
                  <a:path w="1948" h="2688" extrusionOk="0">
                    <a:moveTo>
                      <a:pt x="230" y="1"/>
                    </a:moveTo>
                    <a:cubicBezTo>
                      <a:pt x="116" y="1"/>
                      <a:pt x="1" y="94"/>
                      <a:pt x="32" y="243"/>
                    </a:cubicBezTo>
                    <a:cubicBezTo>
                      <a:pt x="468" y="2094"/>
                      <a:pt x="1537" y="2642"/>
                      <a:pt x="1583" y="2668"/>
                    </a:cubicBezTo>
                    <a:cubicBezTo>
                      <a:pt x="1609" y="2681"/>
                      <a:pt x="1641" y="2687"/>
                      <a:pt x="1667" y="2687"/>
                    </a:cubicBezTo>
                    <a:lnTo>
                      <a:pt x="1674" y="2687"/>
                    </a:lnTo>
                    <a:cubicBezTo>
                      <a:pt x="1883" y="2687"/>
                      <a:pt x="1948" y="2407"/>
                      <a:pt x="1765" y="2316"/>
                    </a:cubicBezTo>
                    <a:cubicBezTo>
                      <a:pt x="1752" y="2309"/>
                      <a:pt x="814" y="1814"/>
                      <a:pt x="416" y="152"/>
                    </a:cubicBezTo>
                    <a:cubicBezTo>
                      <a:pt x="389" y="47"/>
                      <a:pt x="310" y="1"/>
                      <a:pt x="230" y="1"/>
                    </a:cubicBezTo>
                    <a:close/>
                  </a:path>
                </a:pathLst>
              </a:custGeom>
              <a:solidFill>
                <a:srgbClr val="8292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8" name="Google Shape;10308;p64"/>
              <p:cNvSpPr/>
              <p:nvPr/>
            </p:nvSpPr>
            <p:spPr>
              <a:xfrm>
                <a:off x="2299504" y="3177507"/>
                <a:ext cx="70743" cy="87281"/>
              </a:xfrm>
              <a:custGeom>
                <a:avLst/>
                <a:gdLst/>
                <a:ahLst/>
                <a:cxnLst/>
                <a:rect l="l" t="t" r="r" b="b"/>
                <a:pathLst>
                  <a:path w="2802" h="3457" extrusionOk="0">
                    <a:moveTo>
                      <a:pt x="1983" y="1"/>
                    </a:moveTo>
                    <a:cubicBezTo>
                      <a:pt x="1866" y="1"/>
                      <a:pt x="1749" y="95"/>
                      <a:pt x="1785" y="244"/>
                    </a:cubicBezTo>
                    <a:cubicBezTo>
                      <a:pt x="2326" y="2173"/>
                      <a:pt x="292" y="3046"/>
                      <a:pt x="201" y="3079"/>
                    </a:cubicBezTo>
                    <a:cubicBezTo>
                      <a:pt x="1" y="3163"/>
                      <a:pt x="56" y="3457"/>
                      <a:pt x="272" y="3457"/>
                    </a:cubicBezTo>
                    <a:cubicBezTo>
                      <a:pt x="274" y="3457"/>
                      <a:pt x="277" y="3457"/>
                      <a:pt x="279" y="3457"/>
                    </a:cubicBezTo>
                    <a:cubicBezTo>
                      <a:pt x="305" y="3457"/>
                      <a:pt x="331" y="3457"/>
                      <a:pt x="351" y="3444"/>
                    </a:cubicBezTo>
                    <a:cubicBezTo>
                      <a:pt x="377" y="3437"/>
                      <a:pt x="2801" y="2408"/>
                      <a:pt x="2169" y="139"/>
                    </a:cubicBezTo>
                    <a:cubicBezTo>
                      <a:pt x="2138" y="43"/>
                      <a:pt x="2060" y="1"/>
                      <a:pt x="1983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9" name="Google Shape;10309;p64"/>
              <p:cNvSpPr/>
              <p:nvPr/>
            </p:nvSpPr>
            <p:spPr>
              <a:xfrm>
                <a:off x="2158118" y="3552180"/>
                <a:ext cx="33099" cy="33983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46" extrusionOk="0">
                    <a:moveTo>
                      <a:pt x="856" y="1"/>
                    </a:moveTo>
                    <a:cubicBezTo>
                      <a:pt x="825" y="1"/>
                      <a:pt x="792" y="8"/>
                      <a:pt x="763" y="23"/>
                    </a:cubicBezTo>
                    <a:lnTo>
                      <a:pt x="756" y="23"/>
                    </a:lnTo>
                    <a:lnTo>
                      <a:pt x="737" y="10"/>
                    </a:lnTo>
                    <a:lnTo>
                      <a:pt x="717" y="10"/>
                    </a:lnTo>
                    <a:cubicBezTo>
                      <a:pt x="639" y="10"/>
                      <a:pt x="209" y="335"/>
                      <a:pt x="209" y="335"/>
                    </a:cubicBezTo>
                    <a:cubicBezTo>
                      <a:pt x="117" y="440"/>
                      <a:pt x="52" y="550"/>
                      <a:pt x="7" y="674"/>
                    </a:cubicBezTo>
                    <a:lnTo>
                      <a:pt x="0" y="700"/>
                    </a:lnTo>
                    <a:lnTo>
                      <a:pt x="0" y="720"/>
                    </a:lnTo>
                    <a:cubicBezTo>
                      <a:pt x="46" y="922"/>
                      <a:pt x="98" y="1111"/>
                      <a:pt x="150" y="1274"/>
                    </a:cubicBezTo>
                    <a:lnTo>
                      <a:pt x="170" y="1320"/>
                    </a:lnTo>
                    <a:lnTo>
                      <a:pt x="222" y="1326"/>
                    </a:lnTo>
                    <a:lnTo>
                      <a:pt x="287" y="1339"/>
                    </a:lnTo>
                    <a:lnTo>
                      <a:pt x="326" y="1346"/>
                    </a:lnTo>
                    <a:lnTo>
                      <a:pt x="359" y="1326"/>
                    </a:lnTo>
                    <a:lnTo>
                      <a:pt x="398" y="1293"/>
                    </a:lnTo>
                    <a:lnTo>
                      <a:pt x="398" y="1254"/>
                    </a:lnTo>
                    <a:cubicBezTo>
                      <a:pt x="424" y="792"/>
                      <a:pt x="678" y="440"/>
                      <a:pt x="1154" y="212"/>
                    </a:cubicBezTo>
                    <a:lnTo>
                      <a:pt x="1310" y="140"/>
                    </a:lnTo>
                    <a:lnTo>
                      <a:pt x="1154" y="62"/>
                    </a:lnTo>
                    <a:cubicBezTo>
                      <a:pt x="1069" y="23"/>
                      <a:pt x="978" y="3"/>
                      <a:pt x="887" y="3"/>
                    </a:cubicBezTo>
                    <a:cubicBezTo>
                      <a:pt x="877" y="1"/>
                      <a:pt x="867" y="1"/>
                      <a:pt x="856" y="1"/>
                    </a:cubicBez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0" name="Google Shape;10310;p64"/>
              <p:cNvSpPr/>
              <p:nvPr/>
            </p:nvSpPr>
            <p:spPr>
              <a:xfrm>
                <a:off x="2155796" y="3550110"/>
                <a:ext cx="40194" cy="38351"/>
              </a:xfrm>
              <a:custGeom>
                <a:avLst/>
                <a:gdLst/>
                <a:ahLst/>
                <a:cxnLst/>
                <a:rect l="l" t="t" r="r" b="b"/>
                <a:pathLst>
                  <a:path w="1592" h="1519" extrusionOk="0">
                    <a:moveTo>
                      <a:pt x="979" y="163"/>
                    </a:moveTo>
                    <a:cubicBezTo>
                      <a:pt x="1063" y="163"/>
                      <a:pt x="1141" y="183"/>
                      <a:pt x="1213" y="222"/>
                    </a:cubicBezTo>
                    <a:cubicBezTo>
                      <a:pt x="594" y="515"/>
                      <a:pt x="425" y="971"/>
                      <a:pt x="411" y="1330"/>
                    </a:cubicBezTo>
                    <a:lnTo>
                      <a:pt x="398" y="1343"/>
                    </a:lnTo>
                    <a:lnTo>
                      <a:pt x="320" y="1330"/>
                    </a:lnTo>
                    <a:cubicBezTo>
                      <a:pt x="262" y="1154"/>
                      <a:pt x="216" y="971"/>
                      <a:pt x="177" y="789"/>
                    </a:cubicBezTo>
                    <a:cubicBezTo>
                      <a:pt x="216" y="672"/>
                      <a:pt x="281" y="567"/>
                      <a:pt x="359" y="476"/>
                    </a:cubicBezTo>
                    <a:cubicBezTo>
                      <a:pt x="503" y="365"/>
                      <a:pt x="653" y="268"/>
                      <a:pt x="809" y="176"/>
                    </a:cubicBezTo>
                    <a:cubicBezTo>
                      <a:pt x="822" y="183"/>
                      <a:pt x="835" y="183"/>
                      <a:pt x="842" y="183"/>
                    </a:cubicBezTo>
                    <a:cubicBezTo>
                      <a:pt x="855" y="183"/>
                      <a:pt x="868" y="183"/>
                      <a:pt x="881" y="176"/>
                    </a:cubicBezTo>
                    <a:cubicBezTo>
                      <a:pt x="913" y="170"/>
                      <a:pt x="946" y="163"/>
                      <a:pt x="979" y="163"/>
                    </a:cubicBezTo>
                    <a:close/>
                    <a:moveTo>
                      <a:pt x="979" y="0"/>
                    </a:moveTo>
                    <a:cubicBezTo>
                      <a:pt x="939" y="0"/>
                      <a:pt x="894" y="7"/>
                      <a:pt x="855" y="13"/>
                    </a:cubicBezTo>
                    <a:lnTo>
                      <a:pt x="809" y="13"/>
                    </a:lnTo>
                    <a:cubicBezTo>
                      <a:pt x="757" y="13"/>
                      <a:pt x="731" y="26"/>
                      <a:pt x="483" y="183"/>
                    </a:cubicBezTo>
                    <a:cubicBezTo>
                      <a:pt x="398" y="235"/>
                      <a:pt x="314" y="300"/>
                      <a:pt x="236" y="365"/>
                    </a:cubicBezTo>
                    <a:cubicBezTo>
                      <a:pt x="138" y="476"/>
                      <a:pt x="66" y="593"/>
                      <a:pt x="20" y="730"/>
                    </a:cubicBezTo>
                    <a:lnTo>
                      <a:pt x="1" y="776"/>
                    </a:lnTo>
                    <a:lnTo>
                      <a:pt x="7" y="821"/>
                    </a:lnTo>
                    <a:cubicBezTo>
                      <a:pt x="53" y="1030"/>
                      <a:pt x="105" y="1213"/>
                      <a:pt x="164" y="1382"/>
                    </a:cubicBezTo>
                    <a:lnTo>
                      <a:pt x="196" y="1480"/>
                    </a:lnTo>
                    <a:lnTo>
                      <a:pt x="294" y="1493"/>
                    </a:lnTo>
                    <a:lnTo>
                      <a:pt x="359" y="1506"/>
                    </a:lnTo>
                    <a:lnTo>
                      <a:pt x="431" y="1519"/>
                    </a:lnTo>
                    <a:lnTo>
                      <a:pt x="490" y="1473"/>
                    </a:lnTo>
                    <a:lnTo>
                      <a:pt x="496" y="1467"/>
                    </a:lnTo>
                    <a:lnTo>
                      <a:pt x="561" y="1421"/>
                    </a:lnTo>
                    <a:lnTo>
                      <a:pt x="568" y="1336"/>
                    </a:lnTo>
                    <a:cubicBezTo>
                      <a:pt x="587" y="906"/>
                      <a:pt x="829" y="580"/>
                      <a:pt x="1278" y="365"/>
                    </a:cubicBezTo>
                    <a:lnTo>
                      <a:pt x="1591" y="215"/>
                    </a:lnTo>
                    <a:lnTo>
                      <a:pt x="1278" y="72"/>
                    </a:lnTo>
                    <a:cubicBezTo>
                      <a:pt x="1181" y="26"/>
                      <a:pt x="1083" y="0"/>
                      <a:pt x="979" y="0"/>
                    </a:cubicBezTo>
                    <a:close/>
                  </a:path>
                </a:pathLst>
              </a:custGeom>
              <a:solidFill>
                <a:srgbClr val="F2F4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1" name="Google Shape;10311;p64"/>
              <p:cNvSpPr/>
              <p:nvPr/>
            </p:nvSpPr>
            <p:spPr>
              <a:xfrm>
                <a:off x="2202529" y="3560310"/>
                <a:ext cx="27520" cy="26182"/>
              </a:xfrm>
              <a:custGeom>
                <a:avLst/>
                <a:gdLst/>
                <a:ahLst/>
                <a:cxnLst/>
                <a:rect l="l" t="t" r="r" b="b"/>
                <a:pathLst>
                  <a:path w="1090" h="1037" extrusionOk="0">
                    <a:moveTo>
                      <a:pt x="620" y="0"/>
                    </a:moveTo>
                    <a:lnTo>
                      <a:pt x="379" y="157"/>
                    </a:lnTo>
                    <a:lnTo>
                      <a:pt x="438" y="235"/>
                    </a:lnTo>
                    <a:cubicBezTo>
                      <a:pt x="340" y="274"/>
                      <a:pt x="33" y="424"/>
                      <a:pt x="20" y="633"/>
                    </a:cubicBezTo>
                    <a:cubicBezTo>
                      <a:pt x="1" y="848"/>
                      <a:pt x="196" y="952"/>
                      <a:pt x="366" y="985"/>
                    </a:cubicBezTo>
                    <a:lnTo>
                      <a:pt x="385" y="985"/>
                    </a:lnTo>
                    <a:cubicBezTo>
                      <a:pt x="438" y="978"/>
                      <a:pt x="483" y="978"/>
                      <a:pt x="529" y="978"/>
                    </a:cubicBezTo>
                    <a:cubicBezTo>
                      <a:pt x="627" y="978"/>
                      <a:pt x="724" y="991"/>
                      <a:pt x="822" y="1011"/>
                    </a:cubicBezTo>
                    <a:lnTo>
                      <a:pt x="926" y="1037"/>
                    </a:lnTo>
                    <a:lnTo>
                      <a:pt x="926" y="926"/>
                    </a:lnTo>
                    <a:cubicBezTo>
                      <a:pt x="920" y="782"/>
                      <a:pt x="926" y="587"/>
                      <a:pt x="1031" y="502"/>
                    </a:cubicBezTo>
                    <a:lnTo>
                      <a:pt x="1089" y="450"/>
                    </a:lnTo>
                    <a:lnTo>
                      <a:pt x="939" y="255"/>
                    </a:lnTo>
                    <a:lnTo>
                      <a:pt x="881" y="287"/>
                    </a:lnTo>
                    <a:cubicBezTo>
                      <a:pt x="816" y="320"/>
                      <a:pt x="750" y="359"/>
                      <a:pt x="698" y="404"/>
                    </a:cubicBezTo>
                    <a:cubicBezTo>
                      <a:pt x="698" y="339"/>
                      <a:pt x="718" y="281"/>
                      <a:pt x="744" y="228"/>
                    </a:cubicBezTo>
                    <a:lnTo>
                      <a:pt x="783" y="176"/>
                    </a:lnTo>
                    <a:lnTo>
                      <a:pt x="620" y="0"/>
                    </a:ln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2" name="Google Shape;10312;p64"/>
              <p:cNvSpPr/>
              <p:nvPr/>
            </p:nvSpPr>
            <p:spPr>
              <a:xfrm>
                <a:off x="2200408" y="3557507"/>
                <a:ext cx="32443" cy="31458"/>
              </a:xfrm>
              <a:custGeom>
                <a:avLst/>
                <a:gdLst/>
                <a:ahLst/>
                <a:cxnLst/>
                <a:rect l="l" t="t" r="r" b="b"/>
                <a:pathLst>
                  <a:path w="1285" h="1246" extrusionOk="0">
                    <a:moveTo>
                      <a:pt x="691" y="209"/>
                    </a:moveTo>
                    <a:lnTo>
                      <a:pt x="691" y="216"/>
                    </a:lnTo>
                    <a:lnTo>
                      <a:pt x="763" y="287"/>
                    </a:lnTo>
                    <a:cubicBezTo>
                      <a:pt x="711" y="379"/>
                      <a:pt x="691" y="476"/>
                      <a:pt x="698" y="581"/>
                    </a:cubicBezTo>
                    <a:cubicBezTo>
                      <a:pt x="698" y="607"/>
                      <a:pt x="711" y="626"/>
                      <a:pt x="737" y="633"/>
                    </a:cubicBezTo>
                    <a:lnTo>
                      <a:pt x="750" y="633"/>
                    </a:lnTo>
                    <a:cubicBezTo>
                      <a:pt x="769" y="633"/>
                      <a:pt x="789" y="620"/>
                      <a:pt x="795" y="607"/>
                    </a:cubicBezTo>
                    <a:cubicBezTo>
                      <a:pt x="854" y="548"/>
                      <a:pt x="919" y="502"/>
                      <a:pt x="997" y="463"/>
                    </a:cubicBezTo>
                    <a:lnTo>
                      <a:pt x="1063" y="548"/>
                    </a:lnTo>
                    <a:cubicBezTo>
                      <a:pt x="932" y="659"/>
                      <a:pt x="919" y="874"/>
                      <a:pt x="926" y="1043"/>
                    </a:cubicBezTo>
                    <a:cubicBezTo>
                      <a:pt x="821" y="1017"/>
                      <a:pt x="717" y="1004"/>
                      <a:pt x="613" y="1004"/>
                    </a:cubicBezTo>
                    <a:cubicBezTo>
                      <a:pt x="567" y="1004"/>
                      <a:pt x="515" y="1004"/>
                      <a:pt x="463" y="1011"/>
                    </a:cubicBezTo>
                    <a:cubicBezTo>
                      <a:pt x="461" y="1011"/>
                      <a:pt x="458" y="1011"/>
                      <a:pt x="456" y="1011"/>
                    </a:cubicBezTo>
                    <a:cubicBezTo>
                      <a:pt x="396" y="1011"/>
                      <a:pt x="170" y="943"/>
                      <a:pt x="183" y="750"/>
                    </a:cubicBezTo>
                    <a:cubicBezTo>
                      <a:pt x="196" y="581"/>
                      <a:pt x="476" y="444"/>
                      <a:pt x="587" y="411"/>
                    </a:cubicBezTo>
                    <a:cubicBezTo>
                      <a:pt x="600" y="405"/>
                      <a:pt x="613" y="392"/>
                      <a:pt x="619" y="372"/>
                    </a:cubicBezTo>
                    <a:cubicBezTo>
                      <a:pt x="626" y="353"/>
                      <a:pt x="619" y="339"/>
                      <a:pt x="613" y="326"/>
                    </a:cubicBezTo>
                    <a:lnTo>
                      <a:pt x="580" y="281"/>
                    </a:lnTo>
                    <a:lnTo>
                      <a:pt x="691" y="209"/>
                    </a:lnTo>
                    <a:close/>
                    <a:moveTo>
                      <a:pt x="717" y="1"/>
                    </a:moveTo>
                    <a:lnTo>
                      <a:pt x="606" y="72"/>
                    </a:lnTo>
                    <a:lnTo>
                      <a:pt x="495" y="144"/>
                    </a:lnTo>
                    <a:lnTo>
                      <a:pt x="352" y="235"/>
                    </a:lnTo>
                    <a:lnTo>
                      <a:pt x="404" y="307"/>
                    </a:lnTo>
                    <a:cubicBezTo>
                      <a:pt x="254" y="385"/>
                      <a:pt x="39" y="522"/>
                      <a:pt x="20" y="737"/>
                    </a:cubicBezTo>
                    <a:cubicBezTo>
                      <a:pt x="0" y="998"/>
                      <a:pt x="235" y="1135"/>
                      <a:pt x="437" y="1174"/>
                    </a:cubicBezTo>
                    <a:lnTo>
                      <a:pt x="476" y="1174"/>
                    </a:lnTo>
                    <a:cubicBezTo>
                      <a:pt x="522" y="1174"/>
                      <a:pt x="567" y="1167"/>
                      <a:pt x="613" y="1167"/>
                    </a:cubicBezTo>
                    <a:cubicBezTo>
                      <a:pt x="704" y="1167"/>
                      <a:pt x="795" y="1180"/>
                      <a:pt x="887" y="1200"/>
                    </a:cubicBezTo>
                    <a:lnTo>
                      <a:pt x="1095" y="1245"/>
                    </a:lnTo>
                    <a:lnTo>
                      <a:pt x="1089" y="1037"/>
                    </a:lnTo>
                    <a:cubicBezTo>
                      <a:pt x="1089" y="965"/>
                      <a:pt x="1082" y="744"/>
                      <a:pt x="1167" y="672"/>
                    </a:cubicBezTo>
                    <a:lnTo>
                      <a:pt x="1284" y="574"/>
                    </a:lnTo>
                    <a:lnTo>
                      <a:pt x="1186" y="450"/>
                    </a:lnTo>
                    <a:lnTo>
                      <a:pt x="1121" y="366"/>
                    </a:lnTo>
                    <a:lnTo>
                      <a:pt x="1043" y="261"/>
                    </a:lnTo>
                    <a:lnTo>
                      <a:pt x="945" y="313"/>
                    </a:lnTo>
                    <a:lnTo>
                      <a:pt x="971" y="274"/>
                    </a:lnTo>
                    <a:lnTo>
                      <a:pt x="880" y="177"/>
                    </a:lnTo>
                    <a:lnTo>
                      <a:pt x="815" y="105"/>
                    </a:lnTo>
                    <a:lnTo>
                      <a:pt x="724" y="1"/>
                    </a:lnTo>
                    <a:close/>
                  </a:path>
                </a:pathLst>
              </a:custGeom>
              <a:solidFill>
                <a:srgbClr val="F2F4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3" name="Google Shape;10313;p64"/>
              <p:cNvSpPr/>
              <p:nvPr/>
            </p:nvSpPr>
            <p:spPr>
              <a:xfrm>
                <a:off x="2137037" y="3585330"/>
                <a:ext cx="29338" cy="46077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1825" extrusionOk="0">
                    <a:moveTo>
                      <a:pt x="900" y="0"/>
                    </a:moveTo>
                    <a:cubicBezTo>
                      <a:pt x="796" y="0"/>
                      <a:pt x="692" y="13"/>
                      <a:pt x="594" y="46"/>
                    </a:cubicBezTo>
                    <a:cubicBezTo>
                      <a:pt x="392" y="111"/>
                      <a:pt x="222" y="261"/>
                      <a:pt x="125" y="450"/>
                    </a:cubicBezTo>
                    <a:cubicBezTo>
                      <a:pt x="1" y="710"/>
                      <a:pt x="7" y="1375"/>
                      <a:pt x="183" y="1662"/>
                    </a:cubicBezTo>
                    <a:cubicBezTo>
                      <a:pt x="229" y="1753"/>
                      <a:pt x="320" y="1818"/>
                      <a:pt x="425" y="1825"/>
                    </a:cubicBezTo>
                    <a:lnTo>
                      <a:pt x="431" y="1818"/>
                    </a:lnTo>
                    <a:cubicBezTo>
                      <a:pt x="457" y="1818"/>
                      <a:pt x="483" y="1818"/>
                      <a:pt x="509" y="1812"/>
                    </a:cubicBezTo>
                    <a:cubicBezTo>
                      <a:pt x="542" y="1799"/>
                      <a:pt x="568" y="1773"/>
                      <a:pt x="587" y="1740"/>
                    </a:cubicBezTo>
                    <a:cubicBezTo>
                      <a:pt x="614" y="1669"/>
                      <a:pt x="614" y="1584"/>
                      <a:pt x="574" y="1512"/>
                    </a:cubicBezTo>
                    <a:cubicBezTo>
                      <a:pt x="568" y="1480"/>
                      <a:pt x="555" y="1440"/>
                      <a:pt x="555" y="1408"/>
                    </a:cubicBezTo>
                    <a:cubicBezTo>
                      <a:pt x="561" y="763"/>
                      <a:pt x="822" y="359"/>
                      <a:pt x="1044" y="143"/>
                    </a:cubicBezTo>
                    <a:lnTo>
                      <a:pt x="1161" y="13"/>
                    </a:lnTo>
                    <a:lnTo>
                      <a:pt x="992" y="0"/>
                    </a:ln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4" name="Google Shape;10314;p64"/>
              <p:cNvSpPr/>
              <p:nvPr/>
            </p:nvSpPr>
            <p:spPr>
              <a:xfrm>
                <a:off x="2134916" y="3583184"/>
                <a:ext cx="36053" cy="50217"/>
              </a:xfrm>
              <a:custGeom>
                <a:avLst/>
                <a:gdLst/>
                <a:ahLst/>
                <a:cxnLst/>
                <a:rect l="l" t="t" r="r" b="b"/>
                <a:pathLst>
                  <a:path w="1428" h="1989" extrusionOk="0">
                    <a:moveTo>
                      <a:pt x="978" y="0"/>
                    </a:moveTo>
                    <a:cubicBezTo>
                      <a:pt x="978" y="0"/>
                      <a:pt x="979" y="0"/>
                      <a:pt x="980" y="0"/>
                    </a:cubicBezTo>
                    <a:lnTo>
                      <a:pt x="980" y="0"/>
                    </a:lnTo>
                    <a:cubicBezTo>
                      <a:pt x="981" y="0"/>
                      <a:pt x="983" y="0"/>
                      <a:pt x="984" y="0"/>
                    </a:cubicBezTo>
                    <a:close/>
                    <a:moveTo>
                      <a:pt x="984" y="163"/>
                    </a:moveTo>
                    <a:cubicBezTo>
                      <a:pt x="1010" y="163"/>
                      <a:pt x="1036" y="163"/>
                      <a:pt x="1063" y="170"/>
                    </a:cubicBezTo>
                    <a:cubicBezTo>
                      <a:pt x="854" y="378"/>
                      <a:pt x="561" y="795"/>
                      <a:pt x="554" y="1486"/>
                    </a:cubicBezTo>
                    <a:cubicBezTo>
                      <a:pt x="554" y="1597"/>
                      <a:pt x="671" y="1786"/>
                      <a:pt x="567" y="1812"/>
                    </a:cubicBezTo>
                    <a:cubicBezTo>
                      <a:pt x="548" y="1819"/>
                      <a:pt x="528" y="1819"/>
                      <a:pt x="509" y="1825"/>
                    </a:cubicBezTo>
                    <a:cubicBezTo>
                      <a:pt x="176" y="1825"/>
                      <a:pt x="137" y="854"/>
                      <a:pt x="280" y="574"/>
                    </a:cubicBezTo>
                    <a:cubicBezTo>
                      <a:pt x="365" y="398"/>
                      <a:pt x="522" y="268"/>
                      <a:pt x="704" y="202"/>
                    </a:cubicBezTo>
                    <a:cubicBezTo>
                      <a:pt x="795" y="176"/>
                      <a:pt x="887" y="163"/>
                      <a:pt x="984" y="163"/>
                    </a:cubicBezTo>
                    <a:close/>
                    <a:moveTo>
                      <a:pt x="980" y="0"/>
                    </a:moveTo>
                    <a:lnTo>
                      <a:pt x="980" y="0"/>
                    </a:lnTo>
                    <a:cubicBezTo>
                      <a:pt x="864" y="1"/>
                      <a:pt x="755" y="14"/>
                      <a:pt x="652" y="52"/>
                    </a:cubicBezTo>
                    <a:cubicBezTo>
                      <a:pt x="424" y="124"/>
                      <a:pt x="241" y="287"/>
                      <a:pt x="137" y="496"/>
                    </a:cubicBezTo>
                    <a:cubicBezTo>
                      <a:pt x="0" y="776"/>
                      <a:pt x="0" y="1473"/>
                      <a:pt x="196" y="1786"/>
                    </a:cubicBezTo>
                    <a:cubicBezTo>
                      <a:pt x="254" y="1903"/>
                      <a:pt x="378" y="1982"/>
                      <a:pt x="509" y="1988"/>
                    </a:cubicBezTo>
                    <a:cubicBezTo>
                      <a:pt x="541" y="1982"/>
                      <a:pt x="580" y="1982"/>
                      <a:pt x="613" y="1969"/>
                    </a:cubicBezTo>
                    <a:cubicBezTo>
                      <a:pt x="665" y="1956"/>
                      <a:pt x="717" y="1916"/>
                      <a:pt x="743" y="1864"/>
                    </a:cubicBezTo>
                    <a:cubicBezTo>
                      <a:pt x="782" y="1767"/>
                      <a:pt x="782" y="1662"/>
                      <a:pt x="737" y="1571"/>
                    </a:cubicBezTo>
                    <a:cubicBezTo>
                      <a:pt x="730" y="1545"/>
                      <a:pt x="724" y="1519"/>
                      <a:pt x="717" y="1486"/>
                    </a:cubicBezTo>
                    <a:cubicBezTo>
                      <a:pt x="724" y="874"/>
                      <a:pt x="971" y="489"/>
                      <a:pt x="1180" y="281"/>
                    </a:cubicBezTo>
                    <a:lnTo>
                      <a:pt x="1428" y="33"/>
                    </a:lnTo>
                    <a:lnTo>
                      <a:pt x="1076" y="7"/>
                    </a:lnTo>
                    <a:cubicBezTo>
                      <a:pt x="1044" y="7"/>
                      <a:pt x="1012" y="1"/>
                      <a:pt x="980" y="0"/>
                    </a:cubicBezTo>
                    <a:close/>
                  </a:path>
                </a:pathLst>
              </a:custGeom>
              <a:solidFill>
                <a:srgbClr val="F2F4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5" name="Google Shape;10315;p64"/>
              <p:cNvSpPr/>
              <p:nvPr/>
            </p:nvSpPr>
            <p:spPr>
              <a:xfrm>
                <a:off x="2154811" y="3552584"/>
                <a:ext cx="99576" cy="131666"/>
              </a:xfrm>
              <a:custGeom>
                <a:avLst/>
                <a:gdLst/>
                <a:ahLst/>
                <a:cxnLst/>
                <a:rect l="l" t="t" r="r" b="b"/>
                <a:pathLst>
                  <a:path w="3944" h="5215" extrusionOk="0">
                    <a:moveTo>
                      <a:pt x="2041" y="0"/>
                    </a:moveTo>
                    <a:lnTo>
                      <a:pt x="1989" y="13"/>
                    </a:lnTo>
                    <a:cubicBezTo>
                      <a:pt x="1897" y="33"/>
                      <a:pt x="1813" y="59"/>
                      <a:pt x="1721" y="85"/>
                    </a:cubicBezTo>
                    <a:cubicBezTo>
                      <a:pt x="1259" y="235"/>
                      <a:pt x="705" y="567"/>
                      <a:pt x="692" y="1277"/>
                    </a:cubicBezTo>
                    <a:cubicBezTo>
                      <a:pt x="672" y="1291"/>
                      <a:pt x="27" y="1701"/>
                      <a:pt x="20" y="2711"/>
                    </a:cubicBezTo>
                    <a:cubicBezTo>
                      <a:pt x="14" y="3226"/>
                      <a:pt x="1" y="4438"/>
                      <a:pt x="1747" y="5012"/>
                    </a:cubicBezTo>
                    <a:cubicBezTo>
                      <a:pt x="1956" y="5084"/>
                      <a:pt x="2510" y="5214"/>
                      <a:pt x="2725" y="5214"/>
                    </a:cubicBezTo>
                    <a:cubicBezTo>
                      <a:pt x="2751" y="5214"/>
                      <a:pt x="2777" y="5214"/>
                      <a:pt x="2797" y="5208"/>
                    </a:cubicBezTo>
                    <a:cubicBezTo>
                      <a:pt x="2816" y="5208"/>
                      <a:pt x="2835" y="5209"/>
                      <a:pt x="2854" y="5209"/>
                    </a:cubicBezTo>
                    <a:cubicBezTo>
                      <a:pt x="2990" y="5209"/>
                      <a:pt x="3121" y="5188"/>
                      <a:pt x="3247" y="5142"/>
                    </a:cubicBezTo>
                    <a:cubicBezTo>
                      <a:pt x="3540" y="5058"/>
                      <a:pt x="3892" y="4803"/>
                      <a:pt x="3911" y="4093"/>
                    </a:cubicBezTo>
                    <a:cubicBezTo>
                      <a:pt x="3918" y="3865"/>
                      <a:pt x="3924" y="3565"/>
                      <a:pt x="3911" y="3285"/>
                    </a:cubicBezTo>
                    <a:cubicBezTo>
                      <a:pt x="3944" y="2992"/>
                      <a:pt x="3774" y="2359"/>
                      <a:pt x="3709" y="2229"/>
                    </a:cubicBezTo>
                    <a:cubicBezTo>
                      <a:pt x="3644" y="2060"/>
                      <a:pt x="3540" y="1903"/>
                      <a:pt x="3409" y="1779"/>
                    </a:cubicBezTo>
                    <a:cubicBezTo>
                      <a:pt x="3168" y="1551"/>
                      <a:pt x="2849" y="1440"/>
                      <a:pt x="2425" y="1440"/>
                    </a:cubicBezTo>
                    <a:lnTo>
                      <a:pt x="2282" y="1440"/>
                    </a:lnTo>
                    <a:cubicBezTo>
                      <a:pt x="2256" y="1434"/>
                      <a:pt x="2223" y="1434"/>
                      <a:pt x="2197" y="1434"/>
                    </a:cubicBezTo>
                    <a:lnTo>
                      <a:pt x="2139" y="1434"/>
                    </a:lnTo>
                    <a:cubicBezTo>
                      <a:pt x="2041" y="1408"/>
                      <a:pt x="1702" y="1304"/>
                      <a:pt x="1728" y="991"/>
                    </a:cubicBezTo>
                    <a:cubicBezTo>
                      <a:pt x="1747" y="730"/>
                      <a:pt x="2106" y="548"/>
                      <a:pt x="2256" y="476"/>
                    </a:cubicBezTo>
                    <a:lnTo>
                      <a:pt x="2347" y="437"/>
                    </a:lnTo>
                    <a:lnTo>
                      <a:pt x="2041" y="0"/>
                    </a:lnTo>
                    <a:close/>
                  </a:path>
                </a:pathLst>
              </a:custGeom>
              <a:solidFill>
                <a:srgbClr val="445D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6" name="Google Shape;10316;p64"/>
              <p:cNvSpPr/>
              <p:nvPr/>
            </p:nvSpPr>
            <p:spPr>
              <a:xfrm>
                <a:off x="2152842" y="3550110"/>
                <a:ext cx="103540" cy="136109"/>
              </a:xfrm>
              <a:custGeom>
                <a:avLst/>
                <a:gdLst/>
                <a:ahLst/>
                <a:cxnLst/>
                <a:rect l="l" t="t" r="r" b="b"/>
                <a:pathLst>
                  <a:path w="4101" h="5391" extrusionOk="0">
                    <a:moveTo>
                      <a:pt x="2086" y="189"/>
                    </a:moveTo>
                    <a:lnTo>
                      <a:pt x="2301" y="502"/>
                    </a:lnTo>
                    <a:cubicBezTo>
                      <a:pt x="2125" y="580"/>
                      <a:pt x="1754" y="782"/>
                      <a:pt x="1728" y="1082"/>
                    </a:cubicBezTo>
                    <a:cubicBezTo>
                      <a:pt x="1702" y="1415"/>
                      <a:pt x="2008" y="1571"/>
                      <a:pt x="2217" y="1617"/>
                    </a:cubicBezTo>
                    <a:cubicBezTo>
                      <a:pt x="2236" y="1610"/>
                      <a:pt x="2256" y="1610"/>
                      <a:pt x="2275" y="1610"/>
                    </a:cubicBezTo>
                    <a:cubicBezTo>
                      <a:pt x="2314" y="1610"/>
                      <a:pt x="2347" y="1617"/>
                      <a:pt x="2379" y="1623"/>
                    </a:cubicBezTo>
                    <a:cubicBezTo>
                      <a:pt x="2406" y="1630"/>
                      <a:pt x="2438" y="1636"/>
                      <a:pt x="2464" y="1649"/>
                    </a:cubicBezTo>
                    <a:cubicBezTo>
                      <a:pt x="2458" y="1636"/>
                      <a:pt x="2451" y="1623"/>
                      <a:pt x="2445" y="1617"/>
                    </a:cubicBezTo>
                    <a:lnTo>
                      <a:pt x="2503" y="1617"/>
                    </a:lnTo>
                    <a:cubicBezTo>
                      <a:pt x="2901" y="1617"/>
                      <a:pt x="3207" y="1721"/>
                      <a:pt x="3429" y="1929"/>
                    </a:cubicBezTo>
                    <a:cubicBezTo>
                      <a:pt x="3553" y="2047"/>
                      <a:pt x="3650" y="2190"/>
                      <a:pt x="3716" y="2353"/>
                    </a:cubicBezTo>
                    <a:cubicBezTo>
                      <a:pt x="3748" y="2392"/>
                      <a:pt x="3944" y="3083"/>
                      <a:pt x="3905" y="3376"/>
                    </a:cubicBezTo>
                    <a:cubicBezTo>
                      <a:pt x="3918" y="3637"/>
                      <a:pt x="3918" y="3911"/>
                      <a:pt x="3905" y="4185"/>
                    </a:cubicBezTo>
                    <a:cubicBezTo>
                      <a:pt x="3892" y="4706"/>
                      <a:pt x="3690" y="5045"/>
                      <a:pt x="3298" y="5162"/>
                    </a:cubicBezTo>
                    <a:cubicBezTo>
                      <a:pt x="3176" y="5203"/>
                      <a:pt x="3042" y="5228"/>
                      <a:pt x="2912" y="5228"/>
                    </a:cubicBezTo>
                    <a:cubicBezTo>
                      <a:pt x="2898" y="5228"/>
                      <a:pt x="2883" y="5228"/>
                      <a:pt x="2868" y="5227"/>
                    </a:cubicBezTo>
                    <a:cubicBezTo>
                      <a:pt x="2849" y="5227"/>
                      <a:pt x="2829" y="5234"/>
                      <a:pt x="2803" y="5234"/>
                    </a:cubicBezTo>
                    <a:cubicBezTo>
                      <a:pt x="2601" y="5234"/>
                      <a:pt x="2067" y="5110"/>
                      <a:pt x="1858" y="5038"/>
                    </a:cubicBezTo>
                    <a:cubicBezTo>
                      <a:pt x="164" y="4478"/>
                      <a:pt x="177" y="3311"/>
                      <a:pt x="183" y="2809"/>
                    </a:cubicBezTo>
                    <a:cubicBezTo>
                      <a:pt x="190" y="1845"/>
                      <a:pt x="796" y="1460"/>
                      <a:pt x="822" y="1447"/>
                    </a:cubicBezTo>
                    <a:cubicBezTo>
                      <a:pt x="841" y="1434"/>
                      <a:pt x="854" y="1408"/>
                      <a:pt x="861" y="1382"/>
                    </a:cubicBezTo>
                    <a:cubicBezTo>
                      <a:pt x="874" y="717"/>
                      <a:pt x="1395" y="404"/>
                      <a:pt x="1832" y="261"/>
                    </a:cubicBezTo>
                    <a:cubicBezTo>
                      <a:pt x="1917" y="235"/>
                      <a:pt x="2001" y="209"/>
                      <a:pt x="2086" y="189"/>
                    </a:cubicBezTo>
                    <a:close/>
                    <a:moveTo>
                      <a:pt x="2158" y="0"/>
                    </a:moveTo>
                    <a:lnTo>
                      <a:pt x="2158" y="7"/>
                    </a:lnTo>
                    <a:lnTo>
                      <a:pt x="2054" y="33"/>
                    </a:lnTo>
                    <a:cubicBezTo>
                      <a:pt x="1962" y="52"/>
                      <a:pt x="1871" y="79"/>
                      <a:pt x="1780" y="105"/>
                    </a:cubicBezTo>
                    <a:cubicBezTo>
                      <a:pt x="1109" y="326"/>
                      <a:pt x="724" y="756"/>
                      <a:pt x="698" y="1330"/>
                    </a:cubicBezTo>
                    <a:cubicBezTo>
                      <a:pt x="548" y="1441"/>
                      <a:pt x="27" y="1884"/>
                      <a:pt x="20" y="2803"/>
                    </a:cubicBezTo>
                    <a:cubicBezTo>
                      <a:pt x="14" y="3292"/>
                      <a:pt x="1" y="4595"/>
                      <a:pt x="1806" y="5188"/>
                    </a:cubicBezTo>
                    <a:cubicBezTo>
                      <a:pt x="2021" y="5260"/>
                      <a:pt x="2575" y="5390"/>
                      <a:pt x="2803" y="5390"/>
                    </a:cubicBezTo>
                    <a:cubicBezTo>
                      <a:pt x="2836" y="5390"/>
                      <a:pt x="2862" y="5390"/>
                      <a:pt x="2888" y="5384"/>
                    </a:cubicBezTo>
                    <a:cubicBezTo>
                      <a:pt x="2904" y="5384"/>
                      <a:pt x="2919" y="5385"/>
                      <a:pt x="2935" y="5385"/>
                    </a:cubicBezTo>
                    <a:cubicBezTo>
                      <a:pt x="3076" y="5385"/>
                      <a:pt x="3216" y="5359"/>
                      <a:pt x="3351" y="5312"/>
                    </a:cubicBezTo>
                    <a:cubicBezTo>
                      <a:pt x="3670" y="5214"/>
                      <a:pt x="4055" y="4941"/>
                      <a:pt x="4074" y="4185"/>
                    </a:cubicBezTo>
                    <a:cubicBezTo>
                      <a:pt x="4081" y="3963"/>
                      <a:pt x="4081" y="3663"/>
                      <a:pt x="4074" y="3383"/>
                    </a:cubicBezTo>
                    <a:cubicBezTo>
                      <a:pt x="4100" y="3090"/>
                      <a:pt x="3950" y="2464"/>
                      <a:pt x="3865" y="2288"/>
                    </a:cubicBezTo>
                    <a:cubicBezTo>
                      <a:pt x="3794" y="2105"/>
                      <a:pt x="3676" y="1943"/>
                      <a:pt x="3540" y="1806"/>
                    </a:cubicBezTo>
                    <a:cubicBezTo>
                      <a:pt x="3285" y="1564"/>
                      <a:pt x="2947" y="1447"/>
                      <a:pt x="2503" y="1447"/>
                    </a:cubicBezTo>
                    <a:lnTo>
                      <a:pt x="2366" y="1447"/>
                    </a:lnTo>
                    <a:cubicBezTo>
                      <a:pt x="2340" y="1447"/>
                      <a:pt x="2308" y="1441"/>
                      <a:pt x="2275" y="1441"/>
                    </a:cubicBezTo>
                    <a:lnTo>
                      <a:pt x="2230" y="1441"/>
                    </a:lnTo>
                    <a:cubicBezTo>
                      <a:pt x="2132" y="1421"/>
                      <a:pt x="1871" y="1330"/>
                      <a:pt x="1891" y="1089"/>
                    </a:cubicBezTo>
                    <a:cubicBezTo>
                      <a:pt x="1910" y="867"/>
                      <a:pt x="2262" y="691"/>
                      <a:pt x="2373" y="646"/>
                    </a:cubicBezTo>
                    <a:lnTo>
                      <a:pt x="2549" y="561"/>
                    </a:lnTo>
                    <a:lnTo>
                      <a:pt x="2438" y="398"/>
                    </a:lnTo>
                    <a:lnTo>
                      <a:pt x="2217" y="92"/>
                    </a:lnTo>
                    <a:lnTo>
                      <a:pt x="2158" y="0"/>
                    </a:lnTo>
                    <a:close/>
                  </a:path>
                </a:pathLst>
              </a:custGeom>
              <a:solidFill>
                <a:srgbClr val="F2F4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317" name="Google Shape;10317;p64"/>
          <p:cNvGrpSpPr/>
          <p:nvPr/>
        </p:nvGrpSpPr>
        <p:grpSpPr>
          <a:xfrm>
            <a:off x="2942205" y="3064707"/>
            <a:ext cx="550623" cy="1310497"/>
            <a:chOff x="2942205" y="3050537"/>
            <a:chExt cx="550623" cy="1310497"/>
          </a:xfrm>
        </p:grpSpPr>
        <p:sp>
          <p:nvSpPr>
            <p:cNvPr id="10318" name="Google Shape;10318;p64"/>
            <p:cNvSpPr/>
            <p:nvPr/>
          </p:nvSpPr>
          <p:spPr>
            <a:xfrm>
              <a:off x="2991084" y="4311978"/>
              <a:ext cx="453016" cy="49056"/>
            </a:xfrm>
            <a:custGeom>
              <a:avLst/>
              <a:gdLst/>
              <a:ahLst/>
              <a:cxnLst/>
              <a:rect l="l" t="t" r="r" b="b"/>
              <a:pathLst>
                <a:path w="17943" h="1943" extrusionOk="0">
                  <a:moveTo>
                    <a:pt x="8975" y="0"/>
                  </a:moveTo>
                  <a:cubicBezTo>
                    <a:pt x="4015" y="0"/>
                    <a:pt x="0" y="437"/>
                    <a:pt x="0" y="972"/>
                  </a:cubicBezTo>
                  <a:cubicBezTo>
                    <a:pt x="0" y="1506"/>
                    <a:pt x="4021" y="1943"/>
                    <a:pt x="8975" y="1943"/>
                  </a:cubicBezTo>
                  <a:cubicBezTo>
                    <a:pt x="13928" y="1943"/>
                    <a:pt x="17943" y="1506"/>
                    <a:pt x="17943" y="972"/>
                  </a:cubicBezTo>
                  <a:cubicBezTo>
                    <a:pt x="17943" y="437"/>
                    <a:pt x="13928" y="0"/>
                    <a:pt x="8975" y="0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19" name="Google Shape;10319;p64"/>
            <p:cNvGrpSpPr/>
            <p:nvPr/>
          </p:nvGrpSpPr>
          <p:grpSpPr>
            <a:xfrm>
              <a:off x="2942205" y="3050537"/>
              <a:ext cx="550623" cy="1278079"/>
              <a:chOff x="2942205" y="3050537"/>
              <a:chExt cx="550623" cy="1278079"/>
            </a:xfrm>
          </p:grpSpPr>
          <p:sp>
            <p:nvSpPr>
              <p:cNvPr id="10320" name="Google Shape;10320;p64"/>
              <p:cNvSpPr/>
              <p:nvPr/>
            </p:nvSpPr>
            <p:spPr>
              <a:xfrm>
                <a:off x="2942205" y="3050537"/>
                <a:ext cx="550623" cy="1278079"/>
              </a:xfrm>
              <a:custGeom>
                <a:avLst/>
                <a:gdLst/>
                <a:ahLst/>
                <a:cxnLst/>
                <a:rect l="l" t="t" r="r" b="b"/>
                <a:pathLst>
                  <a:path w="21809" h="50622" extrusionOk="0">
                    <a:moveTo>
                      <a:pt x="3774" y="7802"/>
                    </a:moveTo>
                    <a:lnTo>
                      <a:pt x="3774" y="7834"/>
                    </a:lnTo>
                    <a:lnTo>
                      <a:pt x="3755" y="7834"/>
                    </a:lnTo>
                    <a:lnTo>
                      <a:pt x="3774" y="7802"/>
                    </a:lnTo>
                    <a:close/>
                    <a:moveTo>
                      <a:pt x="10689" y="0"/>
                    </a:moveTo>
                    <a:cubicBezTo>
                      <a:pt x="6753" y="0"/>
                      <a:pt x="3559" y="3187"/>
                      <a:pt x="3559" y="7130"/>
                    </a:cubicBezTo>
                    <a:cubicBezTo>
                      <a:pt x="3559" y="7365"/>
                      <a:pt x="3572" y="7600"/>
                      <a:pt x="3598" y="7834"/>
                    </a:cubicBezTo>
                    <a:cubicBezTo>
                      <a:pt x="2972" y="7906"/>
                      <a:pt x="2542" y="8512"/>
                      <a:pt x="2699" y="9131"/>
                    </a:cubicBezTo>
                    <a:cubicBezTo>
                      <a:pt x="2821" y="9609"/>
                      <a:pt x="3247" y="9920"/>
                      <a:pt x="3710" y="9920"/>
                    </a:cubicBezTo>
                    <a:cubicBezTo>
                      <a:pt x="3841" y="9920"/>
                      <a:pt x="3976" y="9895"/>
                      <a:pt x="4106" y="9842"/>
                    </a:cubicBezTo>
                    <a:cubicBezTo>
                      <a:pt x="4830" y="12044"/>
                      <a:pt x="6681" y="13804"/>
                      <a:pt x="8747" y="14560"/>
                    </a:cubicBezTo>
                    <a:cubicBezTo>
                      <a:pt x="8793" y="14573"/>
                      <a:pt x="8871" y="14593"/>
                      <a:pt x="8871" y="14606"/>
                    </a:cubicBezTo>
                    <a:lnTo>
                      <a:pt x="8871" y="16620"/>
                    </a:lnTo>
                    <a:lnTo>
                      <a:pt x="5651" y="16620"/>
                    </a:lnTo>
                    <a:cubicBezTo>
                      <a:pt x="5651" y="16620"/>
                      <a:pt x="5645" y="16685"/>
                      <a:pt x="5625" y="16698"/>
                    </a:cubicBezTo>
                    <a:cubicBezTo>
                      <a:pt x="5051" y="16705"/>
                      <a:pt x="4537" y="17076"/>
                      <a:pt x="4361" y="17623"/>
                    </a:cubicBezTo>
                    <a:lnTo>
                      <a:pt x="215" y="33239"/>
                    </a:lnTo>
                    <a:cubicBezTo>
                      <a:pt x="0" y="33872"/>
                      <a:pt x="294" y="34563"/>
                      <a:pt x="900" y="34849"/>
                    </a:cubicBezTo>
                    <a:cubicBezTo>
                      <a:pt x="1081" y="34936"/>
                      <a:pt x="1273" y="34977"/>
                      <a:pt x="1463" y="34977"/>
                    </a:cubicBezTo>
                    <a:cubicBezTo>
                      <a:pt x="1903" y="34977"/>
                      <a:pt x="2329" y="34756"/>
                      <a:pt x="2575" y="34360"/>
                    </a:cubicBezTo>
                    <a:cubicBezTo>
                      <a:pt x="2647" y="34407"/>
                      <a:pt x="2726" y="34429"/>
                      <a:pt x="2804" y="34429"/>
                    </a:cubicBezTo>
                    <a:cubicBezTo>
                      <a:pt x="2987" y="34429"/>
                      <a:pt x="3161" y="34309"/>
                      <a:pt x="3207" y="34113"/>
                    </a:cubicBezTo>
                    <a:lnTo>
                      <a:pt x="3559" y="32536"/>
                    </a:lnTo>
                    <a:cubicBezTo>
                      <a:pt x="3605" y="32340"/>
                      <a:pt x="3481" y="32040"/>
                      <a:pt x="3298" y="31942"/>
                    </a:cubicBezTo>
                    <a:lnTo>
                      <a:pt x="6329" y="20954"/>
                    </a:lnTo>
                    <a:cubicBezTo>
                      <a:pt x="6329" y="22844"/>
                      <a:pt x="6381" y="26507"/>
                      <a:pt x="6453" y="30567"/>
                    </a:cubicBezTo>
                    <a:lnTo>
                      <a:pt x="6401" y="30567"/>
                    </a:lnTo>
                    <a:lnTo>
                      <a:pt x="6466" y="32360"/>
                    </a:lnTo>
                    <a:lnTo>
                      <a:pt x="6485" y="32360"/>
                    </a:lnTo>
                    <a:cubicBezTo>
                      <a:pt x="6622" y="40187"/>
                      <a:pt x="6798" y="48725"/>
                      <a:pt x="6798" y="48725"/>
                    </a:cubicBezTo>
                    <a:cubicBezTo>
                      <a:pt x="6798" y="48725"/>
                      <a:pt x="4517" y="49090"/>
                      <a:pt x="4517" y="50615"/>
                    </a:cubicBezTo>
                    <a:lnTo>
                      <a:pt x="8936" y="50615"/>
                    </a:lnTo>
                    <a:lnTo>
                      <a:pt x="10631" y="33428"/>
                    </a:lnTo>
                    <a:lnTo>
                      <a:pt x="10663" y="33455"/>
                    </a:lnTo>
                    <a:lnTo>
                      <a:pt x="11035" y="33455"/>
                    </a:lnTo>
                    <a:lnTo>
                      <a:pt x="11035" y="33448"/>
                    </a:lnTo>
                    <a:lnTo>
                      <a:pt x="12892" y="50622"/>
                    </a:lnTo>
                    <a:lnTo>
                      <a:pt x="17311" y="50622"/>
                    </a:lnTo>
                    <a:cubicBezTo>
                      <a:pt x="17311" y="49090"/>
                      <a:pt x="15023" y="48732"/>
                      <a:pt x="15023" y="48732"/>
                    </a:cubicBezTo>
                    <a:cubicBezTo>
                      <a:pt x="15023" y="48732"/>
                      <a:pt x="15193" y="40096"/>
                      <a:pt x="15317" y="32216"/>
                    </a:cubicBezTo>
                    <a:cubicBezTo>
                      <a:pt x="15323" y="31897"/>
                      <a:pt x="15356" y="30567"/>
                      <a:pt x="15356" y="30567"/>
                    </a:cubicBezTo>
                    <a:lnTo>
                      <a:pt x="15343" y="30567"/>
                    </a:lnTo>
                    <a:cubicBezTo>
                      <a:pt x="15408" y="26474"/>
                      <a:pt x="15454" y="22779"/>
                      <a:pt x="15454" y="20863"/>
                    </a:cubicBezTo>
                    <a:lnTo>
                      <a:pt x="18510" y="31923"/>
                    </a:lnTo>
                    <a:cubicBezTo>
                      <a:pt x="18302" y="31988"/>
                      <a:pt x="18152" y="32334"/>
                      <a:pt x="18204" y="32542"/>
                    </a:cubicBezTo>
                    <a:lnTo>
                      <a:pt x="18562" y="34113"/>
                    </a:lnTo>
                    <a:cubicBezTo>
                      <a:pt x="18602" y="34305"/>
                      <a:pt x="18769" y="34428"/>
                      <a:pt x="18956" y="34428"/>
                    </a:cubicBezTo>
                    <a:cubicBezTo>
                      <a:pt x="18985" y="34428"/>
                      <a:pt x="19015" y="34425"/>
                      <a:pt x="19045" y="34419"/>
                    </a:cubicBezTo>
                    <a:cubicBezTo>
                      <a:pt x="19110" y="34406"/>
                      <a:pt x="19169" y="34374"/>
                      <a:pt x="19221" y="34328"/>
                    </a:cubicBezTo>
                    <a:cubicBezTo>
                      <a:pt x="19463" y="34743"/>
                      <a:pt x="19902" y="34978"/>
                      <a:pt x="20357" y="34978"/>
                    </a:cubicBezTo>
                    <a:cubicBezTo>
                      <a:pt x="20538" y="34978"/>
                      <a:pt x="20721" y="34940"/>
                      <a:pt x="20896" y="34862"/>
                    </a:cubicBezTo>
                    <a:cubicBezTo>
                      <a:pt x="21508" y="34582"/>
                      <a:pt x="21808" y="33885"/>
                      <a:pt x="21600" y="33246"/>
                    </a:cubicBezTo>
                    <a:lnTo>
                      <a:pt x="17292" y="17663"/>
                    </a:lnTo>
                    <a:cubicBezTo>
                      <a:pt x="17116" y="17141"/>
                      <a:pt x="16653" y="16744"/>
                      <a:pt x="16138" y="16705"/>
                    </a:cubicBezTo>
                    <a:cubicBezTo>
                      <a:pt x="16125" y="16691"/>
                      <a:pt x="16112" y="16626"/>
                      <a:pt x="16112" y="16626"/>
                    </a:cubicBezTo>
                    <a:lnTo>
                      <a:pt x="12612" y="16626"/>
                    </a:lnTo>
                    <a:lnTo>
                      <a:pt x="12612" y="14704"/>
                    </a:lnTo>
                    <a:cubicBezTo>
                      <a:pt x="12612" y="14704"/>
                      <a:pt x="12638" y="14697"/>
                      <a:pt x="12651" y="14691"/>
                    </a:cubicBezTo>
                    <a:cubicBezTo>
                      <a:pt x="12664" y="14691"/>
                      <a:pt x="12684" y="14684"/>
                      <a:pt x="12697" y="14678"/>
                    </a:cubicBezTo>
                    <a:cubicBezTo>
                      <a:pt x="14893" y="14013"/>
                      <a:pt x="16913" y="12201"/>
                      <a:pt x="17689" y="9887"/>
                    </a:cubicBezTo>
                    <a:cubicBezTo>
                      <a:pt x="17774" y="9907"/>
                      <a:pt x="17859" y="9920"/>
                      <a:pt x="17943" y="9920"/>
                    </a:cubicBezTo>
                    <a:cubicBezTo>
                      <a:pt x="17947" y="9920"/>
                      <a:pt x="17952" y="9920"/>
                      <a:pt x="17956" y="9920"/>
                    </a:cubicBezTo>
                    <a:cubicBezTo>
                      <a:pt x="18511" y="9920"/>
                      <a:pt x="18973" y="9485"/>
                      <a:pt x="19006" y="8929"/>
                    </a:cubicBezTo>
                    <a:cubicBezTo>
                      <a:pt x="19032" y="8369"/>
                      <a:pt x="18608" y="7880"/>
                      <a:pt x="18048" y="7834"/>
                    </a:cubicBezTo>
                    <a:lnTo>
                      <a:pt x="18048" y="7828"/>
                    </a:lnTo>
                    <a:cubicBezTo>
                      <a:pt x="18048" y="7815"/>
                      <a:pt x="18041" y="7802"/>
                      <a:pt x="18041" y="7789"/>
                    </a:cubicBezTo>
                    <a:cubicBezTo>
                      <a:pt x="18035" y="6068"/>
                      <a:pt x="17637" y="4295"/>
                      <a:pt x="16685" y="2998"/>
                    </a:cubicBezTo>
                    <a:cubicBezTo>
                      <a:pt x="17656" y="2464"/>
                      <a:pt x="17774" y="1786"/>
                      <a:pt x="18152" y="1147"/>
                    </a:cubicBezTo>
                    <a:lnTo>
                      <a:pt x="18152" y="1147"/>
                    </a:lnTo>
                    <a:cubicBezTo>
                      <a:pt x="17943" y="1170"/>
                      <a:pt x="17732" y="1181"/>
                      <a:pt x="17520" y="1181"/>
                    </a:cubicBezTo>
                    <a:cubicBezTo>
                      <a:pt x="15276" y="1181"/>
                      <a:pt x="12899" y="0"/>
                      <a:pt x="10689" y="0"/>
                    </a:cubicBezTo>
                    <a:close/>
                  </a:path>
                </a:pathLst>
              </a:custGeom>
              <a:solidFill>
                <a:srgbClr val="F2F4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321" name="Google Shape;10321;p64"/>
              <p:cNvGrpSpPr/>
              <p:nvPr/>
            </p:nvGrpSpPr>
            <p:grpSpPr>
              <a:xfrm>
                <a:off x="2976264" y="3168065"/>
                <a:ext cx="478718" cy="1086021"/>
                <a:chOff x="2976264" y="3168065"/>
                <a:chExt cx="478718" cy="1086021"/>
              </a:xfrm>
            </p:grpSpPr>
            <p:sp>
              <p:nvSpPr>
                <p:cNvPr id="10322" name="Google Shape;10322;p64"/>
                <p:cNvSpPr/>
                <p:nvPr/>
              </p:nvSpPr>
              <p:spPr>
                <a:xfrm>
                  <a:off x="2976264" y="3716491"/>
                  <a:ext cx="68522" cy="1199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4" h="4751" extrusionOk="0">
                      <a:moveTo>
                        <a:pt x="2269" y="1"/>
                      </a:moveTo>
                      <a:cubicBezTo>
                        <a:pt x="2234" y="1"/>
                        <a:pt x="2197" y="6"/>
                        <a:pt x="2158" y="19"/>
                      </a:cubicBezTo>
                      <a:cubicBezTo>
                        <a:pt x="450" y="593"/>
                        <a:pt x="1" y="3161"/>
                        <a:pt x="79" y="4699"/>
                      </a:cubicBezTo>
                      <a:cubicBezTo>
                        <a:pt x="79" y="4731"/>
                        <a:pt x="106" y="4750"/>
                        <a:pt x="132" y="4750"/>
                      </a:cubicBezTo>
                      <a:cubicBezTo>
                        <a:pt x="149" y="4750"/>
                        <a:pt x="166" y="4742"/>
                        <a:pt x="176" y="4725"/>
                      </a:cubicBezTo>
                      <a:cubicBezTo>
                        <a:pt x="535" y="4079"/>
                        <a:pt x="763" y="3402"/>
                        <a:pt x="1024" y="2717"/>
                      </a:cubicBezTo>
                      <a:cubicBezTo>
                        <a:pt x="1369" y="1818"/>
                        <a:pt x="1871" y="1303"/>
                        <a:pt x="2510" y="619"/>
                      </a:cubicBezTo>
                      <a:cubicBezTo>
                        <a:pt x="2713" y="398"/>
                        <a:pt x="2559" y="1"/>
                        <a:pt x="2269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3" name="Google Shape;10323;p64"/>
                <p:cNvSpPr/>
                <p:nvPr/>
              </p:nvSpPr>
              <p:spPr>
                <a:xfrm>
                  <a:off x="3000047" y="3758831"/>
                  <a:ext cx="39588" cy="65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8" h="2609" extrusionOk="0">
                      <a:moveTo>
                        <a:pt x="1310" y="1"/>
                      </a:moveTo>
                      <a:cubicBezTo>
                        <a:pt x="1276" y="1"/>
                        <a:pt x="1242" y="12"/>
                        <a:pt x="1209" y="37"/>
                      </a:cubicBezTo>
                      <a:cubicBezTo>
                        <a:pt x="883" y="284"/>
                        <a:pt x="720" y="656"/>
                        <a:pt x="564" y="1027"/>
                      </a:cubicBezTo>
                      <a:cubicBezTo>
                        <a:pt x="369" y="1464"/>
                        <a:pt x="186" y="1920"/>
                        <a:pt x="36" y="2376"/>
                      </a:cubicBezTo>
                      <a:cubicBezTo>
                        <a:pt x="0" y="2489"/>
                        <a:pt x="105" y="2609"/>
                        <a:pt x="211" y="2609"/>
                      </a:cubicBezTo>
                      <a:cubicBezTo>
                        <a:pt x="240" y="2609"/>
                        <a:pt x="270" y="2600"/>
                        <a:pt x="297" y="2578"/>
                      </a:cubicBezTo>
                      <a:cubicBezTo>
                        <a:pt x="668" y="2318"/>
                        <a:pt x="962" y="1959"/>
                        <a:pt x="1144" y="1542"/>
                      </a:cubicBezTo>
                      <a:cubicBezTo>
                        <a:pt x="1340" y="1138"/>
                        <a:pt x="1568" y="675"/>
                        <a:pt x="1522" y="219"/>
                      </a:cubicBezTo>
                      <a:cubicBezTo>
                        <a:pt x="1512" y="110"/>
                        <a:pt x="1416" y="1"/>
                        <a:pt x="1310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4" name="Google Shape;10324;p64"/>
                <p:cNvSpPr/>
                <p:nvPr/>
              </p:nvSpPr>
              <p:spPr>
                <a:xfrm>
                  <a:off x="3021684" y="3580659"/>
                  <a:ext cx="59912" cy="1102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3" h="4365" extrusionOk="0">
                      <a:moveTo>
                        <a:pt x="1377" y="0"/>
                      </a:moveTo>
                      <a:cubicBezTo>
                        <a:pt x="925" y="0"/>
                        <a:pt x="616" y="342"/>
                        <a:pt x="509" y="772"/>
                      </a:cubicBezTo>
                      <a:cubicBezTo>
                        <a:pt x="274" y="1743"/>
                        <a:pt x="0" y="2870"/>
                        <a:pt x="20" y="3874"/>
                      </a:cubicBezTo>
                      <a:cubicBezTo>
                        <a:pt x="29" y="4173"/>
                        <a:pt x="324" y="4364"/>
                        <a:pt x="606" y="4364"/>
                      </a:cubicBezTo>
                      <a:cubicBezTo>
                        <a:pt x="730" y="4364"/>
                        <a:pt x="852" y="4327"/>
                        <a:pt x="945" y="4245"/>
                      </a:cubicBezTo>
                      <a:cubicBezTo>
                        <a:pt x="1819" y="3463"/>
                        <a:pt x="2014" y="2088"/>
                        <a:pt x="2262" y="1000"/>
                      </a:cubicBezTo>
                      <a:cubicBezTo>
                        <a:pt x="2373" y="530"/>
                        <a:pt x="1949" y="68"/>
                        <a:pt x="1506" y="9"/>
                      </a:cubicBezTo>
                      <a:cubicBezTo>
                        <a:pt x="1462" y="3"/>
                        <a:pt x="1419" y="0"/>
                        <a:pt x="1377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5" name="Google Shape;10325;p64"/>
                <p:cNvSpPr/>
                <p:nvPr/>
              </p:nvSpPr>
              <p:spPr>
                <a:xfrm>
                  <a:off x="3064554" y="3484820"/>
                  <a:ext cx="76626" cy="82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5" h="3263" extrusionOk="0">
                      <a:moveTo>
                        <a:pt x="2038" y="1"/>
                      </a:moveTo>
                      <a:cubicBezTo>
                        <a:pt x="1451" y="1"/>
                        <a:pt x="821" y="436"/>
                        <a:pt x="518" y="898"/>
                      </a:cubicBezTo>
                      <a:cubicBezTo>
                        <a:pt x="277" y="1257"/>
                        <a:pt x="290" y="1596"/>
                        <a:pt x="192" y="1993"/>
                      </a:cubicBezTo>
                      <a:cubicBezTo>
                        <a:pt x="108" y="2352"/>
                        <a:pt x="49" y="2717"/>
                        <a:pt x="16" y="3082"/>
                      </a:cubicBezTo>
                      <a:cubicBezTo>
                        <a:pt x="1" y="3196"/>
                        <a:pt x="100" y="3263"/>
                        <a:pt x="199" y="3263"/>
                      </a:cubicBezTo>
                      <a:cubicBezTo>
                        <a:pt x="264" y="3263"/>
                        <a:pt x="329" y="3235"/>
                        <a:pt x="362" y="3173"/>
                      </a:cubicBezTo>
                      <a:cubicBezTo>
                        <a:pt x="486" y="2932"/>
                        <a:pt x="597" y="2684"/>
                        <a:pt x="714" y="2443"/>
                      </a:cubicBezTo>
                      <a:cubicBezTo>
                        <a:pt x="838" y="2182"/>
                        <a:pt x="1027" y="2019"/>
                        <a:pt x="1203" y="1798"/>
                      </a:cubicBezTo>
                      <a:cubicBezTo>
                        <a:pt x="1333" y="1622"/>
                        <a:pt x="1502" y="1485"/>
                        <a:pt x="1705" y="1387"/>
                      </a:cubicBezTo>
                      <a:cubicBezTo>
                        <a:pt x="2030" y="1263"/>
                        <a:pt x="2356" y="1361"/>
                        <a:pt x="2682" y="1165"/>
                      </a:cubicBezTo>
                      <a:cubicBezTo>
                        <a:pt x="2982" y="989"/>
                        <a:pt x="3034" y="572"/>
                        <a:pt x="2793" y="325"/>
                      </a:cubicBezTo>
                      <a:cubicBezTo>
                        <a:pt x="2576" y="95"/>
                        <a:pt x="2311" y="1"/>
                        <a:pt x="2038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6" name="Google Shape;10326;p64"/>
                <p:cNvSpPr/>
                <p:nvPr/>
              </p:nvSpPr>
              <p:spPr>
                <a:xfrm>
                  <a:off x="3110378" y="3514536"/>
                  <a:ext cx="118764" cy="101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04" h="4024" extrusionOk="0">
                      <a:moveTo>
                        <a:pt x="2490" y="1"/>
                      </a:moveTo>
                      <a:cubicBezTo>
                        <a:pt x="2445" y="1"/>
                        <a:pt x="2399" y="3"/>
                        <a:pt x="2353" y="8"/>
                      </a:cubicBezTo>
                      <a:cubicBezTo>
                        <a:pt x="1473" y="106"/>
                        <a:pt x="574" y="640"/>
                        <a:pt x="385" y="914"/>
                      </a:cubicBezTo>
                      <a:cubicBezTo>
                        <a:pt x="0" y="1468"/>
                        <a:pt x="137" y="2100"/>
                        <a:pt x="391" y="2674"/>
                      </a:cubicBezTo>
                      <a:cubicBezTo>
                        <a:pt x="742" y="3475"/>
                        <a:pt x="1557" y="4023"/>
                        <a:pt x="2372" y="4023"/>
                      </a:cubicBezTo>
                      <a:cubicBezTo>
                        <a:pt x="2783" y="4023"/>
                        <a:pt x="3194" y="3884"/>
                        <a:pt x="3546" y="3567"/>
                      </a:cubicBezTo>
                      <a:cubicBezTo>
                        <a:pt x="4703" y="2523"/>
                        <a:pt x="3958" y="1"/>
                        <a:pt x="2490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7" name="Google Shape;10327;p64"/>
                <p:cNvSpPr/>
                <p:nvPr/>
              </p:nvSpPr>
              <p:spPr>
                <a:xfrm>
                  <a:off x="3162388" y="3474090"/>
                  <a:ext cx="36104" cy="28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0" h="1129" extrusionOk="0">
                      <a:moveTo>
                        <a:pt x="413" y="0"/>
                      </a:moveTo>
                      <a:cubicBezTo>
                        <a:pt x="204" y="0"/>
                        <a:pt x="1" y="207"/>
                        <a:pt x="52" y="424"/>
                      </a:cubicBezTo>
                      <a:cubicBezTo>
                        <a:pt x="26" y="541"/>
                        <a:pt x="13" y="658"/>
                        <a:pt x="19" y="782"/>
                      </a:cubicBezTo>
                      <a:cubicBezTo>
                        <a:pt x="19" y="919"/>
                        <a:pt x="111" y="1043"/>
                        <a:pt x="241" y="1076"/>
                      </a:cubicBezTo>
                      <a:cubicBezTo>
                        <a:pt x="495" y="1108"/>
                        <a:pt x="749" y="1128"/>
                        <a:pt x="1004" y="1128"/>
                      </a:cubicBezTo>
                      <a:cubicBezTo>
                        <a:pt x="1011" y="1128"/>
                        <a:pt x="1019" y="1128"/>
                        <a:pt x="1026" y="1128"/>
                      </a:cubicBezTo>
                      <a:cubicBezTo>
                        <a:pt x="1322" y="1128"/>
                        <a:pt x="1429" y="751"/>
                        <a:pt x="1245" y="548"/>
                      </a:cubicBezTo>
                      <a:cubicBezTo>
                        <a:pt x="1147" y="437"/>
                        <a:pt x="1036" y="346"/>
                        <a:pt x="912" y="267"/>
                      </a:cubicBezTo>
                      <a:cubicBezTo>
                        <a:pt x="762" y="170"/>
                        <a:pt x="678" y="65"/>
                        <a:pt x="502" y="13"/>
                      </a:cubicBezTo>
                      <a:cubicBezTo>
                        <a:pt x="473" y="4"/>
                        <a:pt x="443" y="0"/>
                        <a:pt x="413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8" name="Google Shape;10328;p64"/>
                <p:cNvSpPr/>
                <p:nvPr/>
              </p:nvSpPr>
              <p:spPr>
                <a:xfrm>
                  <a:off x="3179001" y="3433012"/>
                  <a:ext cx="38351" cy="58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9" h="2324" extrusionOk="0">
                      <a:moveTo>
                        <a:pt x="259" y="1"/>
                      </a:moveTo>
                      <a:cubicBezTo>
                        <a:pt x="245" y="1"/>
                        <a:pt x="229" y="9"/>
                        <a:pt x="222" y="24"/>
                      </a:cubicBezTo>
                      <a:lnTo>
                        <a:pt x="222" y="37"/>
                      </a:lnTo>
                      <a:cubicBezTo>
                        <a:pt x="52" y="128"/>
                        <a:pt x="0" y="408"/>
                        <a:pt x="202" y="526"/>
                      </a:cubicBezTo>
                      <a:cubicBezTo>
                        <a:pt x="248" y="1132"/>
                        <a:pt x="541" y="1686"/>
                        <a:pt x="887" y="2201"/>
                      </a:cubicBezTo>
                      <a:cubicBezTo>
                        <a:pt x="941" y="2280"/>
                        <a:pt x="1038" y="2324"/>
                        <a:pt x="1129" y="2324"/>
                      </a:cubicBezTo>
                      <a:cubicBezTo>
                        <a:pt x="1233" y="2324"/>
                        <a:pt x="1332" y="2267"/>
                        <a:pt x="1356" y="2142"/>
                      </a:cubicBezTo>
                      <a:cubicBezTo>
                        <a:pt x="1519" y="1347"/>
                        <a:pt x="1317" y="278"/>
                        <a:pt x="417" y="24"/>
                      </a:cubicBezTo>
                      <a:cubicBezTo>
                        <a:pt x="393" y="16"/>
                        <a:pt x="366" y="10"/>
                        <a:pt x="339" y="10"/>
                      </a:cubicBezTo>
                      <a:cubicBezTo>
                        <a:pt x="322" y="10"/>
                        <a:pt x="304" y="12"/>
                        <a:pt x="287" y="17"/>
                      </a:cubicBezTo>
                      <a:cubicBezTo>
                        <a:pt x="281" y="6"/>
                        <a:pt x="270" y="1"/>
                        <a:pt x="259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9" name="Google Shape;10329;p64"/>
                <p:cNvSpPr/>
                <p:nvPr/>
              </p:nvSpPr>
              <p:spPr>
                <a:xfrm>
                  <a:off x="3156859" y="3628907"/>
                  <a:ext cx="50621" cy="52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2068" extrusionOk="0">
                      <a:moveTo>
                        <a:pt x="1455" y="1"/>
                      </a:moveTo>
                      <a:cubicBezTo>
                        <a:pt x="1388" y="1"/>
                        <a:pt x="1321" y="9"/>
                        <a:pt x="1255" y="27"/>
                      </a:cubicBezTo>
                      <a:cubicBezTo>
                        <a:pt x="1131" y="47"/>
                        <a:pt x="1014" y="99"/>
                        <a:pt x="916" y="190"/>
                      </a:cubicBezTo>
                      <a:cubicBezTo>
                        <a:pt x="525" y="464"/>
                        <a:pt x="245" y="985"/>
                        <a:pt x="121" y="1396"/>
                      </a:cubicBezTo>
                      <a:cubicBezTo>
                        <a:pt x="1" y="1784"/>
                        <a:pt x="289" y="2067"/>
                        <a:pt x="658" y="2067"/>
                      </a:cubicBezTo>
                      <a:cubicBezTo>
                        <a:pt x="729" y="2067"/>
                        <a:pt x="803" y="2057"/>
                        <a:pt x="877" y="2035"/>
                      </a:cubicBezTo>
                      <a:cubicBezTo>
                        <a:pt x="1242" y="1924"/>
                        <a:pt x="1555" y="1891"/>
                        <a:pt x="1783" y="1578"/>
                      </a:cubicBezTo>
                      <a:cubicBezTo>
                        <a:pt x="1979" y="1311"/>
                        <a:pt x="2005" y="946"/>
                        <a:pt x="1998" y="633"/>
                      </a:cubicBezTo>
                      <a:cubicBezTo>
                        <a:pt x="1992" y="568"/>
                        <a:pt x="1985" y="510"/>
                        <a:pt x="1966" y="451"/>
                      </a:cubicBezTo>
                      <a:cubicBezTo>
                        <a:pt x="1992" y="262"/>
                        <a:pt x="1874" y="86"/>
                        <a:pt x="1692" y="34"/>
                      </a:cubicBezTo>
                      <a:cubicBezTo>
                        <a:pt x="1614" y="13"/>
                        <a:pt x="1535" y="1"/>
                        <a:pt x="1455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0" name="Google Shape;10330;p64"/>
                <p:cNvSpPr/>
                <p:nvPr/>
              </p:nvSpPr>
              <p:spPr>
                <a:xfrm>
                  <a:off x="3156859" y="3684098"/>
                  <a:ext cx="50621" cy="52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2071" extrusionOk="0">
                      <a:moveTo>
                        <a:pt x="1464" y="1"/>
                      </a:moveTo>
                      <a:cubicBezTo>
                        <a:pt x="1394" y="1"/>
                        <a:pt x="1324" y="9"/>
                        <a:pt x="1255" y="25"/>
                      </a:cubicBezTo>
                      <a:cubicBezTo>
                        <a:pt x="1131" y="44"/>
                        <a:pt x="1008" y="103"/>
                        <a:pt x="916" y="188"/>
                      </a:cubicBezTo>
                      <a:cubicBezTo>
                        <a:pt x="525" y="461"/>
                        <a:pt x="245" y="989"/>
                        <a:pt x="121" y="1400"/>
                      </a:cubicBezTo>
                      <a:cubicBezTo>
                        <a:pt x="1" y="1788"/>
                        <a:pt x="289" y="2071"/>
                        <a:pt x="658" y="2071"/>
                      </a:cubicBezTo>
                      <a:cubicBezTo>
                        <a:pt x="729" y="2071"/>
                        <a:pt x="803" y="2061"/>
                        <a:pt x="877" y="2039"/>
                      </a:cubicBezTo>
                      <a:cubicBezTo>
                        <a:pt x="1242" y="1928"/>
                        <a:pt x="1555" y="1895"/>
                        <a:pt x="1783" y="1582"/>
                      </a:cubicBezTo>
                      <a:cubicBezTo>
                        <a:pt x="1979" y="1322"/>
                        <a:pt x="2005" y="950"/>
                        <a:pt x="1998" y="637"/>
                      </a:cubicBezTo>
                      <a:cubicBezTo>
                        <a:pt x="1992" y="572"/>
                        <a:pt x="1985" y="513"/>
                        <a:pt x="1966" y="455"/>
                      </a:cubicBezTo>
                      <a:cubicBezTo>
                        <a:pt x="1992" y="266"/>
                        <a:pt x="1874" y="83"/>
                        <a:pt x="1692" y="31"/>
                      </a:cubicBezTo>
                      <a:cubicBezTo>
                        <a:pt x="1617" y="11"/>
                        <a:pt x="1540" y="1"/>
                        <a:pt x="1464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1" name="Google Shape;10331;p64"/>
                <p:cNvSpPr/>
                <p:nvPr/>
              </p:nvSpPr>
              <p:spPr>
                <a:xfrm>
                  <a:off x="3156859" y="3739491"/>
                  <a:ext cx="50621" cy="52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2067" extrusionOk="0">
                      <a:moveTo>
                        <a:pt x="1455" y="1"/>
                      </a:moveTo>
                      <a:cubicBezTo>
                        <a:pt x="1388" y="1"/>
                        <a:pt x="1321" y="9"/>
                        <a:pt x="1255" y="27"/>
                      </a:cubicBezTo>
                      <a:cubicBezTo>
                        <a:pt x="1131" y="47"/>
                        <a:pt x="1014" y="99"/>
                        <a:pt x="916" y="190"/>
                      </a:cubicBezTo>
                      <a:cubicBezTo>
                        <a:pt x="525" y="464"/>
                        <a:pt x="245" y="985"/>
                        <a:pt x="121" y="1402"/>
                      </a:cubicBezTo>
                      <a:cubicBezTo>
                        <a:pt x="1" y="1785"/>
                        <a:pt x="289" y="2067"/>
                        <a:pt x="658" y="2067"/>
                      </a:cubicBezTo>
                      <a:cubicBezTo>
                        <a:pt x="729" y="2067"/>
                        <a:pt x="803" y="2056"/>
                        <a:pt x="877" y="2034"/>
                      </a:cubicBezTo>
                      <a:cubicBezTo>
                        <a:pt x="1242" y="1924"/>
                        <a:pt x="1555" y="1898"/>
                        <a:pt x="1783" y="1585"/>
                      </a:cubicBezTo>
                      <a:cubicBezTo>
                        <a:pt x="1979" y="1318"/>
                        <a:pt x="2005" y="946"/>
                        <a:pt x="1998" y="633"/>
                      </a:cubicBezTo>
                      <a:cubicBezTo>
                        <a:pt x="1992" y="575"/>
                        <a:pt x="1985" y="509"/>
                        <a:pt x="1966" y="451"/>
                      </a:cubicBezTo>
                      <a:cubicBezTo>
                        <a:pt x="1992" y="262"/>
                        <a:pt x="1874" y="86"/>
                        <a:pt x="1692" y="34"/>
                      </a:cubicBezTo>
                      <a:cubicBezTo>
                        <a:pt x="1614" y="12"/>
                        <a:pt x="1535" y="1"/>
                        <a:pt x="1455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2" name="Google Shape;10332;p64"/>
                <p:cNvSpPr/>
                <p:nvPr/>
              </p:nvSpPr>
              <p:spPr>
                <a:xfrm>
                  <a:off x="3118129" y="3629437"/>
                  <a:ext cx="32923" cy="445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" h="1763" extrusionOk="0">
                      <a:moveTo>
                        <a:pt x="478" y="1"/>
                      </a:moveTo>
                      <a:cubicBezTo>
                        <a:pt x="239" y="1"/>
                        <a:pt x="1" y="207"/>
                        <a:pt x="52" y="528"/>
                      </a:cubicBezTo>
                      <a:cubicBezTo>
                        <a:pt x="117" y="919"/>
                        <a:pt x="208" y="1668"/>
                        <a:pt x="691" y="1753"/>
                      </a:cubicBezTo>
                      <a:cubicBezTo>
                        <a:pt x="726" y="1759"/>
                        <a:pt x="762" y="1763"/>
                        <a:pt x="798" y="1763"/>
                      </a:cubicBezTo>
                      <a:cubicBezTo>
                        <a:pt x="947" y="1763"/>
                        <a:pt x="1093" y="1704"/>
                        <a:pt x="1166" y="1557"/>
                      </a:cubicBezTo>
                      <a:cubicBezTo>
                        <a:pt x="1303" y="1297"/>
                        <a:pt x="1205" y="1056"/>
                        <a:pt x="1082" y="801"/>
                      </a:cubicBezTo>
                      <a:cubicBezTo>
                        <a:pt x="997" y="638"/>
                        <a:pt x="925" y="476"/>
                        <a:pt x="867" y="300"/>
                      </a:cubicBezTo>
                      <a:cubicBezTo>
                        <a:pt x="794" y="91"/>
                        <a:pt x="636" y="1"/>
                        <a:pt x="478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3" name="Google Shape;10333;p64"/>
                <p:cNvSpPr/>
                <p:nvPr/>
              </p:nvSpPr>
              <p:spPr>
                <a:xfrm>
                  <a:off x="3114872" y="3672282"/>
                  <a:ext cx="31761" cy="47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8" h="1888" extrusionOk="0">
                      <a:moveTo>
                        <a:pt x="271" y="0"/>
                      </a:moveTo>
                      <a:cubicBezTo>
                        <a:pt x="141" y="0"/>
                        <a:pt x="1" y="104"/>
                        <a:pt x="5" y="251"/>
                      </a:cubicBezTo>
                      <a:cubicBezTo>
                        <a:pt x="5" y="760"/>
                        <a:pt x="50" y="1522"/>
                        <a:pt x="533" y="1822"/>
                      </a:cubicBezTo>
                      <a:cubicBezTo>
                        <a:pt x="606" y="1868"/>
                        <a:pt x="681" y="1888"/>
                        <a:pt x="754" y="1888"/>
                      </a:cubicBezTo>
                      <a:cubicBezTo>
                        <a:pt x="1025" y="1888"/>
                        <a:pt x="1258" y="1607"/>
                        <a:pt x="1191" y="1314"/>
                      </a:cubicBezTo>
                      <a:cubicBezTo>
                        <a:pt x="1132" y="1086"/>
                        <a:pt x="950" y="936"/>
                        <a:pt x="826" y="747"/>
                      </a:cubicBezTo>
                      <a:cubicBezTo>
                        <a:pt x="683" y="551"/>
                        <a:pt x="565" y="343"/>
                        <a:pt x="461" y="121"/>
                      </a:cubicBezTo>
                      <a:cubicBezTo>
                        <a:pt x="422" y="36"/>
                        <a:pt x="349" y="0"/>
                        <a:pt x="271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4" name="Google Shape;10334;p64"/>
                <p:cNvSpPr/>
                <p:nvPr/>
              </p:nvSpPr>
              <p:spPr>
                <a:xfrm>
                  <a:off x="3107071" y="3719823"/>
                  <a:ext cx="39033" cy="45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6" h="1788" extrusionOk="0">
                      <a:moveTo>
                        <a:pt x="288" y="1"/>
                      </a:moveTo>
                      <a:cubicBezTo>
                        <a:pt x="192" y="1"/>
                        <a:pt x="103" y="51"/>
                        <a:pt x="86" y="167"/>
                      </a:cubicBezTo>
                      <a:cubicBezTo>
                        <a:pt x="1" y="689"/>
                        <a:pt x="183" y="1119"/>
                        <a:pt x="496" y="1536"/>
                      </a:cubicBezTo>
                      <a:cubicBezTo>
                        <a:pt x="608" y="1688"/>
                        <a:pt x="771" y="1787"/>
                        <a:pt x="944" y="1787"/>
                      </a:cubicBezTo>
                      <a:cubicBezTo>
                        <a:pt x="1024" y="1787"/>
                        <a:pt x="1107" y="1766"/>
                        <a:pt x="1187" y="1718"/>
                      </a:cubicBezTo>
                      <a:cubicBezTo>
                        <a:pt x="1448" y="1562"/>
                        <a:pt x="1546" y="1138"/>
                        <a:pt x="1291" y="923"/>
                      </a:cubicBezTo>
                      <a:cubicBezTo>
                        <a:pt x="992" y="695"/>
                        <a:pt x="731" y="421"/>
                        <a:pt x="509" y="109"/>
                      </a:cubicBezTo>
                      <a:cubicBezTo>
                        <a:pt x="463" y="41"/>
                        <a:pt x="373" y="1"/>
                        <a:pt x="288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5" name="Google Shape;10335;p64"/>
                <p:cNvSpPr/>
                <p:nvPr/>
              </p:nvSpPr>
              <p:spPr>
                <a:xfrm>
                  <a:off x="3109697" y="3774535"/>
                  <a:ext cx="33933" cy="376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4" h="1490" extrusionOk="0">
                      <a:moveTo>
                        <a:pt x="201" y="0"/>
                      </a:moveTo>
                      <a:cubicBezTo>
                        <a:pt x="86" y="0"/>
                        <a:pt x="0" y="123"/>
                        <a:pt x="21" y="242"/>
                      </a:cubicBezTo>
                      <a:cubicBezTo>
                        <a:pt x="27" y="288"/>
                        <a:pt x="1" y="392"/>
                        <a:pt x="1" y="464"/>
                      </a:cubicBezTo>
                      <a:cubicBezTo>
                        <a:pt x="14" y="588"/>
                        <a:pt x="40" y="705"/>
                        <a:pt x="86" y="822"/>
                      </a:cubicBezTo>
                      <a:cubicBezTo>
                        <a:pt x="125" y="933"/>
                        <a:pt x="177" y="1037"/>
                        <a:pt x="229" y="1135"/>
                      </a:cubicBezTo>
                      <a:cubicBezTo>
                        <a:pt x="366" y="1363"/>
                        <a:pt x="536" y="1455"/>
                        <a:pt x="790" y="1487"/>
                      </a:cubicBezTo>
                      <a:cubicBezTo>
                        <a:pt x="802" y="1488"/>
                        <a:pt x="813" y="1489"/>
                        <a:pt x="825" y="1489"/>
                      </a:cubicBezTo>
                      <a:cubicBezTo>
                        <a:pt x="996" y="1489"/>
                        <a:pt x="1167" y="1360"/>
                        <a:pt x="1246" y="1220"/>
                      </a:cubicBezTo>
                      <a:cubicBezTo>
                        <a:pt x="1344" y="1057"/>
                        <a:pt x="1344" y="855"/>
                        <a:pt x="1253" y="686"/>
                      </a:cubicBezTo>
                      <a:cubicBezTo>
                        <a:pt x="1187" y="562"/>
                        <a:pt x="1083" y="470"/>
                        <a:pt x="953" y="418"/>
                      </a:cubicBezTo>
                      <a:cubicBezTo>
                        <a:pt x="914" y="399"/>
                        <a:pt x="875" y="373"/>
                        <a:pt x="842" y="353"/>
                      </a:cubicBezTo>
                      <a:cubicBezTo>
                        <a:pt x="842" y="353"/>
                        <a:pt x="769" y="301"/>
                        <a:pt x="770" y="301"/>
                      </a:cubicBezTo>
                      <a:lnTo>
                        <a:pt x="770" y="301"/>
                      </a:lnTo>
                      <a:cubicBezTo>
                        <a:pt x="770" y="301"/>
                        <a:pt x="776" y="304"/>
                        <a:pt x="790" y="314"/>
                      </a:cubicBezTo>
                      <a:cubicBezTo>
                        <a:pt x="705" y="242"/>
                        <a:pt x="614" y="184"/>
                        <a:pt x="523" y="125"/>
                      </a:cubicBezTo>
                      <a:cubicBezTo>
                        <a:pt x="444" y="86"/>
                        <a:pt x="360" y="73"/>
                        <a:pt x="295" y="27"/>
                      </a:cubicBezTo>
                      <a:cubicBezTo>
                        <a:pt x="262" y="8"/>
                        <a:pt x="231" y="0"/>
                        <a:pt x="201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6" name="Google Shape;10336;p64"/>
                <p:cNvSpPr/>
                <p:nvPr/>
              </p:nvSpPr>
              <p:spPr>
                <a:xfrm>
                  <a:off x="3177688" y="3800363"/>
                  <a:ext cx="78823" cy="6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2" h="2526" extrusionOk="0">
                      <a:moveTo>
                        <a:pt x="1559" y="0"/>
                      </a:moveTo>
                      <a:cubicBezTo>
                        <a:pt x="1157" y="0"/>
                        <a:pt x="761" y="81"/>
                        <a:pt x="385" y="269"/>
                      </a:cubicBezTo>
                      <a:cubicBezTo>
                        <a:pt x="72" y="432"/>
                        <a:pt x="0" y="764"/>
                        <a:pt x="91" y="1057"/>
                      </a:cubicBezTo>
                      <a:cubicBezTo>
                        <a:pt x="169" y="1742"/>
                        <a:pt x="587" y="2380"/>
                        <a:pt x="1317" y="2504"/>
                      </a:cubicBezTo>
                      <a:cubicBezTo>
                        <a:pt x="1402" y="2519"/>
                        <a:pt x="1484" y="2526"/>
                        <a:pt x="1563" y="2526"/>
                      </a:cubicBezTo>
                      <a:cubicBezTo>
                        <a:pt x="2403" y="2526"/>
                        <a:pt x="2895" y="1739"/>
                        <a:pt x="3050" y="953"/>
                      </a:cubicBezTo>
                      <a:cubicBezTo>
                        <a:pt x="3122" y="608"/>
                        <a:pt x="2959" y="269"/>
                        <a:pt x="2607" y="164"/>
                      </a:cubicBezTo>
                      <a:cubicBezTo>
                        <a:pt x="2261" y="61"/>
                        <a:pt x="1908" y="0"/>
                        <a:pt x="1559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7" name="Google Shape;10337;p64"/>
                <p:cNvSpPr/>
                <p:nvPr/>
              </p:nvSpPr>
              <p:spPr>
                <a:xfrm>
                  <a:off x="3111843" y="3828792"/>
                  <a:ext cx="48500" cy="1146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1" h="4541" extrusionOk="0">
                      <a:moveTo>
                        <a:pt x="1024" y="1"/>
                      </a:moveTo>
                      <a:cubicBezTo>
                        <a:pt x="744" y="1"/>
                        <a:pt x="470" y="146"/>
                        <a:pt x="379" y="492"/>
                      </a:cubicBezTo>
                      <a:cubicBezTo>
                        <a:pt x="40" y="1737"/>
                        <a:pt x="1" y="3236"/>
                        <a:pt x="496" y="4448"/>
                      </a:cubicBezTo>
                      <a:cubicBezTo>
                        <a:pt x="516" y="4510"/>
                        <a:pt x="570" y="4541"/>
                        <a:pt x="623" y="4541"/>
                      </a:cubicBezTo>
                      <a:cubicBezTo>
                        <a:pt x="677" y="4541"/>
                        <a:pt x="731" y="4510"/>
                        <a:pt x="751" y="4448"/>
                      </a:cubicBezTo>
                      <a:cubicBezTo>
                        <a:pt x="1220" y="3307"/>
                        <a:pt x="1265" y="2023"/>
                        <a:pt x="1722" y="863"/>
                      </a:cubicBezTo>
                      <a:cubicBezTo>
                        <a:pt x="1921" y="358"/>
                        <a:pt x="1464" y="1"/>
                        <a:pt x="1024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8" name="Google Shape;10338;p64"/>
                <p:cNvSpPr/>
                <p:nvPr/>
              </p:nvSpPr>
              <p:spPr>
                <a:xfrm>
                  <a:off x="3106414" y="3951495"/>
                  <a:ext cx="48526" cy="1291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2" h="5115" extrusionOk="0">
                      <a:moveTo>
                        <a:pt x="1324" y="0"/>
                      </a:moveTo>
                      <a:cubicBezTo>
                        <a:pt x="1159" y="0"/>
                        <a:pt x="988" y="76"/>
                        <a:pt x="868" y="246"/>
                      </a:cubicBezTo>
                      <a:cubicBezTo>
                        <a:pt x="27" y="1439"/>
                        <a:pt x="1" y="3733"/>
                        <a:pt x="803" y="4952"/>
                      </a:cubicBezTo>
                      <a:cubicBezTo>
                        <a:pt x="872" y="5058"/>
                        <a:pt x="999" y="5114"/>
                        <a:pt x="1121" y="5114"/>
                      </a:cubicBezTo>
                      <a:cubicBezTo>
                        <a:pt x="1262" y="5114"/>
                        <a:pt x="1397" y="5038"/>
                        <a:pt x="1428" y="4874"/>
                      </a:cubicBezTo>
                      <a:cubicBezTo>
                        <a:pt x="1546" y="4222"/>
                        <a:pt x="1428" y="3570"/>
                        <a:pt x="1409" y="2912"/>
                      </a:cubicBezTo>
                      <a:cubicBezTo>
                        <a:pt x="1389" y="2104"/>
                        <a:pt x="1669" y="1419"/>
                        <a:pt x="1832" y="657"/>
                      </a:cubicBezTo>
                      <a:cubicBezTo>
                        <a:pt x="1921" y="262"/>
                        <a:pt x="1632" y="0"/>
                        <a:pt x="1324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9" name="Google Shape;10339;p64"/>
                <p:cNvSpPr/>
                <p:nvPr/>
              </p:nvSpPr>
              <p:spPr>
                <a:xfrm>
                  <a:off x="3155344" y="3867471"/>
                  <a:ext cx="47869" cy="1724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" h="6832" extrusionOk="0">
                      <a:moveTo>
                        <a:pt x="944" y="1"/>
                      </a:moveTo>
                      <a:cubicBezTo>
                        <a:pt x="580" y="1"/>
                        <a:pt x="217" y="240"/>
                        <a:pt x="201" y="720"/>
                      </a:cubicBezTo>
                      <a:cubicBezTo>
                        <a:pt x="149" y="2655"/>
                        <a:pt x="214" y="4545"/>
                        <a:pt x="18" y="6481"/>
                      </a:cubicBezTo>
                      <a:cubicBezTo>
                        <a:pt x="0" y="6682"/>
                        <a:pt x="200" y="6831"/>
                        <a:pt x="387" y="6831"/>
                      </a:cubicBezTo>
                      <a:cubicBezTo>
                        <a:pt x="472" y="6831"/>
                        <a:pt x="554" y="6800"/>
                        <a:pt x="611" y="6729"/>
                      </a:cubicBezTo>
                      <a:cubicBezTo>
                        <a:pt x="1895" y="5132"/>
                        <a:pt x="1752" y="2649"/>
                        <a:pt x="1687" y="720"/>
                      </a:cubicBezTo>
                      <a:cubicBezTo>
                        <a:pt x="1670" y="240"/>
                        <a:pt x="1307" y="1"/>
                        <a:pt x="944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0" name="Google Shape;10340;p64"/>
                <p:cNvSpPr/>
                <p:nvPr/>
              </p:nvSpPr>
              <p:spPr>
                <a:xfrm>
                  <a:off x="3386283" y="3720783"/>
                  <a:ext cx="68698" cy="1199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21" h="4750" extrusionOk="0">
                      <a:moveTo>
                        <a:pt x="445" y="0"/>
                      </a:moveTo>
                      <a:cubicBezTo>
                        <a:pt x="155" y="0"/>
                        <a:pt x="1" y="397"/>
                        <a:pt x="204" y="618"/>
                      </a:cubicBezTo>
                      <a:cubicBezTo>
                        <a:pt x="850" y="1302"/>
                        <a:pt x="1345" y="1817"/>
                        <a:pt x="1690" y="2723"/>
                      </a:cubicBezTo>
                      <a:cubicBezTo>
                        <a:pt x="1958" y="3408"/>
                        <a:pt x="2186" y="4085"/>
                        <a:pt x="2538" y="4724"/>
                      </a:cubicBezTo>
                      <a:cubicBezTo>
                        <a:pt x="2550" y="4742"/>
                        <a:pt x="2569" y="4750"/>
                        <a:pt x="2587" y="4750"/>
                      </a:cubicBezTo>
                      <a:cubicBezTo>
                        <a:pt x="2615" y="4750"/>
                        <a:pt x="2642" y="4730"/>
                        <a:pt x="2642" y="4698"/>
                      </a:cubicBezTo>
                      <a:cubicBezTo>
                        <a:pt x="2720" y="3160"/>
                        <a:pt x="2270" y="592"/>
                        <a:pt x="556" y="19"/>
                      </a:cubicBezTo>
                      <a:cubicBezTo>
                        <a:pt x="518" y="6"/>
                        <a:pt x="480" y="0"/>
                        <a:pt x="445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1" name="Google Shape;10341;p64"/>
                <p:cNvSpPr/>
                <p:nvPr/>
              </p:nvSpPr>
              <p:spPr>
                <a:xfrm>
                  <a:off x="3391585" y="3763148"/>
                  <a:ext cx="39487" cy="658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4" h="2608" extrusionOk="0">
                      <a:moveTo>
                        <a:pt x="259" y="0"/>
                      </a:moveTo>
                      <a:cubicBezTo>
                        <a:pt x="151" y="0"/>
                        <a:pt x="56" y="113"/>
                        <a:pt x="46" y="218"/>
                      </a:cubicBezTo>
                      <a:cubicBezTo>
                        <a:pt x="1" y="674"/>
                        <a:pt x="229" y="1137"/>
                        <a:pt x="418" y="1541"/>
                      </a:cubicBezTo>
                      <a:cubicBezTo>
                        <a:pt x="607" y="1958"/>
                        <a:pt x="900" y="2316"/>
                        <a:pt x="1265" y="2577"/>
                      </a:cubicBezTo>
                      <a:cubicBezTo>
                        <a:pt x="1294" y="2598"/>
                        <a:pt x="1324" y="2607"/>
                        <a:pt x="1354" y="2607"/>
                      </a:cubicBezTo>
                      <a:cubicBezTo>
                        <a:pt x="1462" y="2607"/>
                        <a:pt x="1563" y="2487"/>
                        <a:pt x="1533" y="2375"/>
                      </a:cubicBezTo>
                      <a:cubicBezTo>
                        <a:pt x="1376" y="1919"/>
                        <a:pt x="1200" y="1462"/>
                        <a:pt x="998" y="1026"/>
                      </a:cubicBezTo>
                      <a:cubicBezTo>
                        <a:pt x="842" y="654"/>
                        <a:pt x="685" y="283"/>
                        <a:pt x="359" y="35"/>
                      </a:cubicBezTo>
                      <a:cubicBezTo>
                        <a:pt x="326" y="11"/>
                        <a:pt x="292" y="0"/>
                        <a:pt x="259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2" name="Google Shape;10342;p64"/>
                <p:cNvSpPr/>
                <p:nvPr/>
              </p:nvSpPr>
              <p:spPr>
                <a:xfrm>
                  <a:off x="3350457" y="3580558"/>
                  <a:ext cx="58599" cy="1106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1" h="4381" extrusionOk="0">
                      <a:moveTo>
                        <a:pt x="993" y="0"/>
                      </a:moveTo>
                      <a:cubicBezTo>
                        <a:pt x="958" y="0"/>
                        <a:pt x="923" y="2"/>
                        <a:pt x="887" y="7"/>
                      </a:cubicBezTo>
                      <a:cubicBezTo>
                        <a:pt x="437" y="52"/>
                        <a:pt x="0" y="502"/>
                        <a:pt x="98" y="978"/>
                      </a:cubicBezTo>
                      <a:cubicBezTo>
                        <a:pt x="320" y="2073"/>
                        <a:pt x="489" y="3454"/>
                        <a:pt x="1343" y="4249"/>
                      </a:cubicBezTo>
                      <a:cubicBezTo>
                        <a:pt x="1437" y="4339"/>
                        <a:pt x="1565" y="4380"/>
                        <a:pt x="1695" y="4380"/>
                      </a:cubicBezTo>
                      <a:cubicBezTo>
                        <a:pt x="1972" y="4380"/>
                        <a:pt x="2262" y="4196"/>
                        <a:pt x="2275" y="3904"/>
                      </a:cubicBezTo>
                      <a:cubicBezTo>
                        <a:pt x="2321" y="2900"/>
                        <a:pt x="2080" y="1766"/>
                        <a:pt x="1865" y="789"/>
                      </a:cubicBezTo>
                      <a:cubicBezTo>
                        <a:pt x="1761" y="352"/>
                        <a:pt x="1450" y="0"/>
                        <a:pt x="993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3" name="Google Shape;10343;p64"/>
                <p:cNvSpPr/>
                <p:nvPr/>
              </p:nvSpPr>
              <p:spPr>
                <a:xfrm>
                  <a:off x="3289913" y="3480452"/>
                  <a:ext cx="76500" cy="82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0" h="3265" extrusionOk="0">
                      <a:moveTo>
                        <a:pt x="996" y="0"/>
                      </a:moveTo>
                      <a:cubicBezTo>
                        <a:pt x="722" y="0"/>
                        <a:pt x="458" y="94"/>
                        <a:pt x="241" y="322"/>
                      </a:cubicBezTo>
                      <a:cubicBezTo>
                        <a:pt x="0" y="576"/>
                        <a:pt x="52" y="987"/>
                        <a:pt x="352" y="1169"/>
                      </a:cubicBezTo>
                      <a:cubicBezTo>
                        <a:pt x="678" y="1358"/>
                        <a:pt x="1004" y="1260"/>
                        <a:pt x="1330" y="1391"/>
                      </a:cubicBezTo>
                      <a:cubicBezTo>
                        <a:pt x="1525" y="1482"/>
                        <a:pt x="1701" y="1619"/>
                        <a:pt x="1831" y="1795"/>
                      </a:cubicBezTo>
                      <a:cubicBezTo>
                        <a:pt x="2007" y="2016"/>
                        <a:pt x="2190" y="2186"/>
                        <a:pt x="2320" y="2440"/>
                      </a:cubicBezTo>
                      <a:cubicBezTo>
                        <a:pt x="2438" y="2688"/>
                        <a:pt x="2548" y="2929"/>
                        <a:pt x="2672" y="3176"/>
                      </a:cubicBezTo>
                      <a:cubicBezTo>
                        <a:pt x="2705" y="3237"/>
                        <a:pt x="2767" y="3264"/>
                        <a:pt x="2829" y="3264"/>
                      </a:cubicBezTo>
                      <a:cubicBezTo>
                        <a:pt x="2929" y="3264"/>
                        <a:pt x="3030" y="3195"/>
                        <a:pt x="3018" y="3079"/>
                      </a:cubicBezTo>
                      <a:cubicBezTo>
                        <a:pt x="2985" y="2714"/>
                        <a:pt x="2920" y="2349"/>
                        <a:pt x="2842" y="1990"/>
                      </a:cubicBezTo>
                      <a:cubicBezTo>
                        <a:pt x="2744" y="1599"/>
                        <a:pt x="2757" y="1260"/>
                        <a:pt x="2516" y="895"/>
                      </a:cubicBezTo>
                      <a:cubicBezTo>
                        <a:pt x="2213" y="433"/>
                        <a:pt x="1583" y="0"/>
                        <a:pt x="996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4" name="Google Shape;10344;p64"/>
                <p:cNvSpPr/>
                <p:nvPr/>
              </p:nvSpPr>
              <p:spPr>
                <a:xfrm>
                  <a:off x="3208515" y="3517843"/>
                  <a:ext cx="116467" cy="995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3" h="3943" extrusionOk="0">
                      <a:moveTo>
                        <a:pt x="2163" y="0"/>
                      </a:moveTo>
                      <a:cubicBezTo>
                        <a:pt x="732" y="0"/>
                        <a:pt x="1" y="2470"/>
                        <a:pt x="1132" y="3494"/>
                      </a:cubicBezTo>
                      <a:cubicBezTo>
                        <a:pt x="1478" y="3806"/>
                        <a:pt x="1883" y="3943"/>
                        <a:pt x="2287" y="3943"/>
                      </a:cubicBezTo>
                      <a:cubicBezTo>
                        <a:pt x="3085" y="3943"/>
                        <a:pt x="3882" y="3408"/>
                        <a:pt x="4228" y="2621"/>
                      </a:cubicBezTo>
                      <a:cubicBezTo>
                        <a:pt x="4469" y="2060"/>
                        <a:pt x="4612" y="1435"/>
                        <a:pt x="4234" y="887"/>
                      </a:cubicBezTo>
                      <a:cubicBezTo>
                        <a:pt x="4052" y="620"/>
                        <a:pt x="3165" y="92"/>
                        <a:pt x="2299" y="7"/>
                      </a:cubicBezTo>
                      <a:cubicBezTo>
                        <a:pt x="2253" y="2"/>
                        <a:pt x="2207" y="0"/>
                        <a:pt x="2163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5" name="Google Shape;10345;p64"/>
                <p:cNvSpPr/>
                <p:nvPr/>
              </p:nvSpPr>
              <p:spPr>
                <a:xfrm>
                  <a:off x="3232576" y="3474090"/>
                  <a:ext cx="36255" cy="28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" h="1129" extrusionOk="0">
                      <a:moveTo>
                        <a:pt x="1019" y="0"/>
                      </a:moveTo>
                      <a:cubicBezTo>
                        <a:pt x="989" y="0"/>
                        <a:pt x="958" y="4"/>
                        <a:pt x="928" y="13"/>
                      </a:cubicBezTo>
                      <a:cubicBezTo>
                        <a:pt x="759" y="65"/>
                        <a:pt x="668" y="170"/>
                        <a:pt x="524" y="267"/>
                      </a:cubicBezTo>
                      <a:cubicBezTo>
                        <a:pt x="400" y="346"/>
                        <a:pt x="283" y="437"/>
                        <a:pt x="185" y="548"/>
                      </a:cubicBezTo>
                      <a:cubicBezTo>
                        <a:pt x="1" y="751"/>
                        <a:pt x="108" y="1128"/>
                        <a:pt x="410" y="1128"/>
                      </a:cubicBezTo>
                      <a:cubicBezTo>
                        <a:pt x="418" y="1128"/>
                        <a:pt x="425" y="1128"/>
                        <a:pt x="433" y="1128"/>
                      </a:cubicBezTo>
                      <a:cubicBezTo>
                        <a:pt x="687" y="1128"/>
                        <a:pt x="941" y="1108"/>
                        <a:pt x="1189" y="1076"/>
                      </a:cubicBezTo>
                      <a:cubicBezTo>
                        <a:pt x="1326" y="1043"/>
                        <a:pt x="1417" y="919"/>
                        <a:pt x="1417" y="782"/>
                      </a:cubicBezTo>
                      <a:cubicBezTo>
                        <a:pt x="1424" y="658"/>
                        <a:pt x="1411" y="541"/>
                        <a:pt x="1378" y="424"/>
                      </a:cubicBezTo>
                      <a:cubicBezTo>
                        <a:pt x="1435" y="207"/>
                        <a:pt x="1232" y="0"/>
                        <a:pt x="1019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6" name="Google Shape;10346;p64"/>
                <p:cNvSpPr/>
                <p:nvPr/>
              </p:nvSpPr>
              <p:spPr>
                <a:xfrm>
                  <a:off x="3213716" y="3433012"/>
                  <a:ext cx="38528" cy="58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6" h="2324" extrusionOk="0">
                      <a:moveTo>
                        <a:pt x="1265" y="1"/>
                      </a:moveTo>
                      <a:cubicBezTo>
                        <a:pt x="1253" y="1"/>
                        <a:pt x="1241" y="6"/>
                        <a:pt x="1232" y="17"/>
                      </a:cubicBezTo>
                      <a:cubicBezTo>
                        <a:pt x="1215" y="12"/>
                        <a:pt x="1198" y="10"/>
                        <a:pt x="1182" y="10"/>
                      </a:cubicBezTo>
                      <a:cubicBezTo>
                        <a:pt x="1156" y="10"/>
                        <a:pt x="1130" y="16"/>
                        <a:pt x="1102" y="24"/>
                      </a:cubicBezTo>
                      <a:cubicBezTo>
                        <a:pt x="209" y="278"/>
                        <a:pt x="0" y="1347"/>
                        <a:pt x="163" y="2142"/>
                      </a:cubicBezTo>
                      <a:cubicBezTo>
                        <a:pt x="188" y="2267"/>
                        <a:pt x="286" y="2324"/>
                        <a:pt x="390" y="2324"/>
                      </a:cubicBezTo>
                      <a:cubicBezTo>
                        <a:pt x="482" y="2324"/>
                        <a:pt x="578" y="2280"/>
                        <a:pt x="633" y="2201"/>
                      </a:cubicBezTo>
                      <a:cubicBezTo>
                        <a:pt x="978" y="1686"/>
                        <a:pt x="1271" y="1132"/>
                        <a:pt x="1317" y="526"/>
                      </a:cubicBezTo>
                      <a:cubicBezTo>
                        <a:pt x="1525" y="408"/>
                        <a:pt x="1467" y="128"/>
                        <a:pt x="1297" y="37"/>
                      </a:cubicBezTo>
                      <a:lnTo>
                        <a:pt x="1297" y="24"/>
                      </a:lnTo>
                      <a:cubicBezTo>
                        <a:pt x="1294" y="9"/>
                        <a:pt x="1280" y="1"/>
                        <a:pt x="1265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7" name="Google Shape;10347;p64"/>
                <p:cNvSpPr/>
                <p:nvPr/>
              </p:nvSpPr>
              <p:spPr>
                <a:xfrm>
                  <a:off x="3223740" y="3628907"/>
                  <a:ext cx="50621" cy="52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2068" extrusionOk="0">
                      <a:moveTo>
                        <a:pt x="544" y="1"/>
                      </a:moveTo>
                      <a:cubicBezTo>
                        <a:pt x="464" y="1"/>
                        <a:pt x="385" y="13"/>
                        <a:pt x="307" y="34"/>
                      </a:cubicBezTo>
                      <a:cubicBezTo>
                        <a:pt x="125" y="86"/>
                        <a:pt x="7" y="262"/>
                        <a:pt x="34" y="451"/>
                      </a:cubicBezTo>
                      <a:cubicBezTo>
                        <a:pt x="14" y="510"/>
                        <a:pt x="7" y="568"/>
                        <a:pt x="7" y="633"/>
                      </a:cubicBezTo>
                      <a:cubicBezTo>
                        <a:pt x="1" y="946"/>
                        <a:pt x="27" y="1311"/>
                        <a:pt x="216" y="1578"/>
                      </a:cubicBezTo>
                      <a:cubicBezTo>
                        <a:pt x="444" y="1891"/>
                        <a:pt x="757" y="1924"/>
                        <a:pt x="1128" y="2035"/>
                      </a:cubicBezTo>
                      <a:cubicBezTo>
                        <a:pt x="1202" y="2057"/>
                        <a:pt x="1275" y="2067"/>
                        <a:pt x="1345" y="2067"/>
                      </a:cubicBezTo>
                      <a:cubicBezTo>
                        <a:pt x="1712" y="2067"/>
                        <a:pt x="2005" y="1784"/>
                        <a:pt x="1885" y="1396"/>
                      </a:cubicBezTo>
                      <a:cubicBezTo>
                        <a:pt x="1754" y="985"/>
                        <a:pt x="1474" y="464"/>
                        <a:pt x="1083" y="190"/>
                      </a:cubicBezTo>
                      <a:cubicBezTo>
                        <a:pt x="992" y="99"/>
                        <a:pt x="874" y="47"/>
                        <a:pt x="744" y="27"/>
                      </a:cubicBezTo>
                      <a:cubicBezTo>
                        <a:pt x="678" y="9"/>
                        <a:pt x="611" y="1"/>
                        <a:pt x="544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8" name="Google Shape;10348;p64"/>
                <p:cNvSpPr/>
                <p:nvPr/>
              </p:nvSpPr>
              <p:spPr>
                <a:xfrm>
                  <a:off x="3223740" y="3684098"/>
                  <a:ext cx="50621" cy="52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2071" extrusionOk="0">
                      <a:moveTo>
                        <a:pt x="536" y="1"/>
                      </a:moveTo>
                      <a:cubicBezTo>
                        <a:pt x="459" y="1"/>
                        <a:pt x="382" y="11"/>
                        <a:pt x="307" y="31"/>
                      </a:cubicBezTo>
                      <a:cubicBezTo>
                        <a:pt x="125" y="83"/>
                        <a:pt x="7" y="266"/>
                        <a:pt x="34" y="455"/>
                      </a:cubicBezTo>
                      <a:cubicBezTo>
                        <a:pt x="14" y="513"/>
                        <a:pt x="7" y="572"/>
                        <a:pt x="7" y="637"/>
                      </a:cubicBezTo>
                      <a:cubicBezTo>
                        <a:pt x="1" y="950"/>
                        <a:pt x="27" y="1322"/>
                        <a:pt x="216" y="1582"/>
                      </a:cubicBezTo>
                      <a:cubicBezTo>
                        <a:pt x="444" y="1895"/>
                        <a:pt x="757" y="1928"/>
                        <a:pt x="1128" y="2039"/>
                      </a:cubicBezTo>
                      <a:cubicBezTo>
                        <a:pt x="1202" y="2061"/>
                        <a:pt x="1275" y="2071"/>
                        <a:pt x="1345" y="2071"/>
                      </a:cubicBezTo>
                      <a:cubicBezTo>
                        <a:pt x="1712" y="2071"/>
                        <a:pt x="2005" y="1788"/>
                        <a:pt x="1885" y="1400"/>
                      </a:cubicBezTo>
                      <a:cubicBezTo>
                        <a:pt x="1754" y="989"/>
                        <a:pt x="1474" y="461"/>
                        <a:pt x="1083" y="188"/>
                      </a:cubicBezTo>
                      <a:cubicBezTo>
                        <a:pt x="992" y="103"/>
                        <a:pt x="874" y="44"/>
                        <a:pt x="744" y="25"/>
                      </a:cubicBezTo>
                      <a:cubicBezTo>
                        <a:pt x="676" y="9"/>
                        <a:pt x="606" y="1"/>
                        <a:pt x="536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9" name="Google Shape;10349;p64"/>
                <p:cNvSpPr/>
                <p:nvPr/>
              </p:nvSpPr>
              <p:spPr>
                <a:xfrm>
                  <a:off x="3223740" y="3739491"/>
                  <a:ext cx="50621" cy="52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2067" extrusionOk="0">
                      <a:moveTo>
                        <a:pt x="544" y="1"/>
                      </a:moveTo>
                      <a:cubicBezTo>
                        <a:pt x="464" y="1"/>
                        <a:pt x="385" y="12"/>
                        <a:pt x="307" y="34"/>
                      </a:cubicBezTo>
                      <a:cubicBezTo>
                        <a:pt x="125" y="86"/>
                        <a:pt x="7" y="262"/>
                        <a:pt x="34" y="451"/>
                      </a:cubicBezTo>
                      <a:cubicBezTo>
                        <a:pt x="14" y="509"/>
                        <a:pt x="7" y="575"/>
                        <a:pt x="7" y="633"/>
                      </a:cubicBezTo>
                      <a:cubicBezTo>
                        <a:pt x="1" y="946"/>
                        <a:pt x="27" y="1318"/>
                        <a:pt x="216" y="1585"/>
                      </a:cubicBezTo>
                      <a:cubicBezTo>
                        <a:pt x="444" y="1898"/>
                        <a:pt x="757" y="1924"/>
                        <a:pt x="1128" y="2034"/>
                      </a:cubicBezTo>
                      <a:cubicBezTo>
                        <a:pt x="1202" y="2056"/>
                        <a:pt x="1275" y="2067"/>
                        <a:pt x="1345" y="2067"/>
                      </a:cubicBezTo>
                      <a:cubicBezTo>
                        <a:pt x="1712" y="2067"/>
                        <a:pt x="2005" y="1785"/>
                        <a:pt x="1885" y="1402"/>
                      </a:cubicBezTo>
                      <a:cubicBezTo>
                        <a:pt x="1754" y="985"/>
                        <a:pt x="1474" y="464"/>
                        <a:pt x="1083" y="190"/>
                      </a:cubicBezTo>
                      <a:cubicBezTo>
                        <a:pt x="992" y="99"/>
                        <a:pt x="874" y="47"/>
                        <a:pt x="744" y="27"/>
                      </a:cubicBezTo>
                      <a:cubicBezTo>
                        <a:pt x="678" y="9"/>
                        <a:pt x="611" y="1"/>
                        <a:pt x="544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0" name="Google Shape;10350;p64"/>
                <p:cNvSpPr/>
                <p:nvPr/>
              </p:nvSpPr>
              <p:spPr>
                <a:xfrm>
                  <a:off x="3280016" y="3629437"/>
                  <a:ext cx="32923" cy="445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" h="1763" extrusionOk="0">
                      <a:moveTo>
                        <a:pt x="827" y="1"/>
                      </a:moveTo>
                      <a:cubicBezTo>
                        <a:pt x="668" y="1"/>
                        <a:pt x="510" y="91"/>
                        <a:pt x="438" y="300"/>
                      </a:cubicBezTo>
                      <a:cubicBezTo>
                        <a:pt x="379" y="476"/>
                        <a:pt x="307" y="645"/>
                        <a:pt x="229" y="801"/>
                      </a:cubicBezTo>
                      <a:cubicBezTo>
                        <a:pt x="99" y="1056"/>
                        <a:pt x="1" y="1297"/>
                        <a:pt x="138" y="1557"/>
                      </a:cubicBezTo>
                      <a:cubicBezTo>
                        <a:pt x="217" y="1704"/>
                        <a:pt x="363" y="1763"/>
                        <a:pt x="513" y="1763"/>
                      </a:cubicBezTo>
                      <a:cubicBezTo>
                        <a:pt x="549" y="1763"/>
                        <a:pt x="585" y="1759"/>
                        <a:pt x="620" y="1753"/>
                      </a:cubicBezTo>
                      <a:cubicBezTo>
                        <a:pt x="1096" y="1668"/>
                        <a:pt x="1187" y="919"/>
                        <a:pt x="1252" y="528"/>
                      </a:cubicBezTo>
                      <a:cubicBezTo>
                        <a:pt x="1303" y="207"/>
                        <a:pt x="1065" y="1"/>
                        <a:pt x="827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1" name="Google Shape;10351;p64"/>
                <p:cNvSpPr/>
                <p:nvPr/>
              </p:nvSpPr>
              <p:spPr>
                <a:xfrm>
                  <a:off x="3284460" y="3672282"/>
                  <a:ext cx="31787" cy="47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" h="1888" extrusionOk="0">
                      <a:moveTo>
                        <a:pt x="986" y="0"/>
                      </a:moveTo>
                      <a:cubicBezTo>
                        <a:pt x="909" y="0"/>
                        <a:pt x="835" y="36"/>
                        <a:pt x="796" y="121"/>
                      </a:cubicBezTo>
                      <a:cubicBezTo>
                        <a:pt x="698" y="343"/>
                        <a:pt x="574" y="551"/>
                        <a:pt x="438" y="747"/>
                      </a:cubicBezTo>
                      <a:cubicBezTo>
                        <a:pt x="307" y="936"/>
                        <a:pt x="125" y="1086"/>
                        <a:pt x="73" y="1314"/>
                      </a:cubicBezTo>
                      <a:cubicBezTo>
                        <a:pt x="1" y="1607"/>
                        <a:pt x="233" y="1888"/>
                        <a:pt x="504" y="1888"/>
                      </a:cubicBezTo>
                      <a:cubicBezTo>
                        <a:pt x="576" y="1888"/>
                        <a:pt x="651" y="1868"/>
                        <a:pt x="724" y="1822"/>
                      </a:cubicBezTo>
                      <a:cubicBezTo>
                        <a:pt x="1207" y="1522"/>
                        <a:pt x="1259" y="760"/>
                        <a:pt x="1259" y="251"/>
                      </a:cubicBezTo>
                      <a:cubicBezTo>
                        <a:pt x="1259" y="104"/>
                        <a:pt x="1117" y="0"/>
                        <a:pt x="986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2" name="Google Shape;10352;p64"/>
                <p:cNvSpPr/>
                <p:nvPr/>
              </p:nvSpPr>
              <p:spPr>
                <a:xfrm>
                  <a:off x="3285141" y="3719823"/>
                  <a:ext cx="39007" cy="45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5" h="1788" extrusionOk="0">
                      <a:moveTo>
                        <a:pt x="1258" y="1"/>
                      </a:moveTo>
                      <a:cubicBezTo>
                        <a:pt x="1173" y="1"/>
                        <a:pt x="1083" y="41"/>
                        <a:pt x="1036" y="109"/>
                      </a:cubicBezTo>
                      <a:cubicBezTo>
                        <a:pt x="815" y="421"/>
                        <a:pt x="554" y="695"/>
                        <a:pt x="254" y="923"/>
                      </a:cubicBezTo>
                      <a:cubicBezTo>
                        <a:pt x="0" y="1138"/>
                        <a:pt x="98" y="1562"/>
                        <a:pt x="358" y="1718"/>
                      </a:cubicBezTo>
                      <a:cubicBezTo>
                        <a:pt x="439" y="1766"/>
                        <a:pt x="521" y="1787"/>
                        <a:pt x="601" y="1787"/>
                      </a:cubicBezTo>
                      <a:cubicBezTo>
                        <a:pt x="775" y="1787"/>
                        <a:pt x="938" y="1688"/>
                        <a:pt x="1049" y="1536"/>
                      </a:cubicBezTo>
                      <a:cubicBezTo>
                        <a:pt x="1362" y="1119"/>
                        <a:pt x="1545" y="689"/>
                        <a:pt x="1460" y="167"/>
                      </a:cubicBezTo>
                      <a:cubicBezTo>
                        <a:pt x="1443" y="51"/>
                        <a:pt x="1353" y="1"/>
                        <a:pt x="1258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3" name="Google Shape;10353;p64"/>
                <p:cNvSpPr/>
                <p:nvPr/>
              </p:nvSpPr>
              <p:spPr>
                <a:xfrm>
                  <a:off x="3287439" y="3774535"/>
                  <a:ext cx="34084" cy="376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0" h="1490" extrusionOk="0">
                      <a:moveTo>
                        <a:pt x="1147" y="0"/>
                      </a:moveTo>
                      <a:cubicBezTo>
                        <a:pt x="1118" y="0"/>
                        <a:pt x="1087" y="8"/>
                        <a:pt x="1056" y="27"/>
                      </a:cubicBezTo>
                      <a:cubicBezTo>
                        <a:pt x="991" y="73"/>
                        <a:pt x="900" y="86"/>
                        <a:pt x="828" y="125"/>
                      </a:cubicBezTo>
                      <a:cubicBezTo>
                        <a:pt x="733" y="182"/>
                        <a:pt x="651" y="239"/>
                        <a:pt x="569" y="308"/>
                      </a:cubicBezTo>
                      <a:lnTo>
                        <a:pt x="569" y="308"/>
                      </a:lnTo>
                      <a:cubicBezTo>
                        <a:pt x="550" y="322"/>
                        <a:pt x="509" y="353"/>
                        <a:pt x="509" y="353"/>
                      </a:cubicBezTo>
                      <a:cubicBezTo>
                        <a:pt x="470" y="373"/>
                        <a:pt x="430" y="399"/>
                        <a:pt x="391" y="418"/>
                      </a:cubicBezTo>
                      <a:cubicBezTo>
                        <a:pt x="261" y="470"/>
                        <a:pt x="157" y="562"/>
                        <a:pt x="98" y="686"/>
                      </a:cubicBezTo>
                      <a:cubicBezTo>
                        <a:pt x="0" y="855"/>
                        <a:pt x="7" y="1057"/>
                        <a:pt x="98" y="1220"/>
                      </a:cubicBezTo>
                      <a:cubicBezTo>
                        <a:pt x="177" y="1360"/>
                        <a:pt x="354" y="1489"/>
                        <a:pt x="520" y="1489"/>
                      </a:cubicBezTo>
                      <a:cubicBezTo>
                        <a:pt x="531" y="1489"/>
                        <a:pt x="543" y="1488"/>
                        <a:pt x="554" y="1487"/>
                      </a:cubicBezTo>
                      <a:cubicBezTo>
                        <a:pt x="808" y="1455"/>
                        <a:pt x="984" y="1363"/>
                        <a:pt x="1115" y="1135"/>
                      </a:cubicBezTo>
                      <a:cubicBezTo>
                        <a:pt x="1173" y="1037"/>
                        <a:pt x="1219" y="933"/>
                        <a:pt x="1258" y="822"/>
                      </a:cubicBezTo>
                      <a:cubicBezTo>
                        <a:pt x="1304" y="705"/>
                        <a:pt x="1336" y="588"/>
                        <a:pt x="1343" y="464"/>
                      </a:cubicBezTo>
                      <a:cubicBezTo>
                        <a:pt x="1349" y="392"/>
                        <a:pt x="1317" y="288"/>
                        <a:pt x="1330" y="242"/>
                      </a:cubicBezTo>
                      <a:cubicBezTo>
                        <a:pt x="1345" y="123"/>
                        <a:pt x="1258" y="0"/>
                        <a:pt x="1147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4" name="Google Shape;10354;p64"/>
                <p:cNvSpPr/>
                <p:nvPr/>
              </p:nvSpPr>
              <p:spPr>
                <a:xfrm>
                  <a:off x="3275169" y="3828792"/>
                  <a:ext cx="48500" cy="1146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1" h="4541" extrusionOk="0">
                      <a:moveTo>
                        <a:pt x="894" y="1"/>
                      </a:moveTo>
                      <a:cubicBezTo>
                        <a:pt x="455" y="1"/>
                        <a:pt x="1" y="358"/>
                        <a:pt x="199" y="863"/>
                      </a:cubicBezTo>
                      <a:cubicBezTo>
                        <a:pt x="656" y="2023"/>
                        <a:pt x="695" y="3307"/>
                        <a:pt x="1171" y="4448"/>
                      </a:cubicBezTo>
                      <a:cubicBezTo>
                        <a:pt x="1187" y="4510"/>
                        <a:pt x="1239" y="4541"/>
                        <a:pt x="1292" y="4541"/>
                      </a:cubicBezTo>
                      <a:cubicBezTo>
                        <a:pt x="1345" y="4541"/>
                        <a:pt x="1399" y="4510"/>
                        <a:pt x="1418" y="4448"/>
                      </a:cubicBezTo>
                      <a:cubicBezTo>
                        <a:pt x="1920" y="3236"/>
                        <a:pt x="1881" y="1737"/>
                        <a:pt x="1542" y="492"/>
                      </a:cubicBezTo>
                      <a:cubicBezTo>
                        <a:pt x="1448" y="146"/>
                        <a:pt x="1174" y="1"/>
                        <a:pt x="894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5" name="Google Shape;10355;p64"/>
                <p:cNvSpPr/>
                <p:nvPr/>
              </p:nvSpPr>
              <p:spPr>
                <a:xfrm>
                  <a:off x="3280723" y="3951495"/>
                  <a:ext cx="43602" cy="116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7" h="4603" extrusionOk="0">
                      <a:moveTo>
                        <a:pt x="537" y="0"/>
                      </a:moveTo>
                      <a:cubicBezTo>
                        <a:pt x="262" y="0"/>
                        <a:pt x="1" y="235"/>
                        <a:pt x="77" y="592"/>
                      </a:cubicBezTo>
                      <a:cubicBezTo>
                        <a:pt x="227" y="1282"/>
                        <a:pt x="481" y="1895"/>
                        <a:pt x="462" y="2619"/>
                      </a:cubicBezTo>
                      <a:cubicBezTo>
                        <a:pt x="442" y="3212"/>
                        <a:pt x="338" y="3798"/>
                        <a:pt x="442" y="4385"/>
                      </a:cubicBezTo>
                      <a:cubicBezTo>
                        <a:pt x="470" y="4534"/>
                        <a:pt x="591" y="4602"/>
                        <a:pt x="718" y="4602"/>
                      </a:cubicBezTo>
                      <a:cubicBezTo>
                        <a:pt x="829" y="4602"/>
                        <a:pt x="945" y="4551"/>
                        <a:pt x="1009" y="4457"/>
                      </a:cubicBezTo>
                      <a:cubicBezTo>
                        <a:pt x="1726" y="3362"/>
                        <a:pt x="1707" y="1296"/>
                        <a:pt x="944" y="220"/>
                      </a:cubicBezTo>
                      <a:cubicBezTo>
                        <a:pt x="837" y="68"/>
                        <a:pt x="685" y="0"/>
                        <a:pt x="537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6" name="Google Shape;10356;p64"/>
                <p:cNvSpPr/>
                <p:nvPr/>
              </p:nvSpPr>
              <p:spPr>
                <a:xfrm>
                  <a:off x="3232298" y="3867471"/>
                  <a:ext cx="47718" cy="1721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0" h="6819" extrusionOk="0">
                      <a:moveTo>
                        <a:pt x="952" y="1"/>
                      </a:moveTo>
                      <a:cubicBezTo>
                        <a:pt x="589" y="1"/>
                        <a:pt x="226" y="240"/>
                        <a:pt x="209" y="720"/>
                      </a:cubicBezTo>
                      <a:cubicBezTo>
                        <a:pt x="144" y="2642"/>
                        <a:pt x="1" y="5119"/>
                        <a:pt x="1278" y="6716"/>
                      </a:cubicBezTo>
                      <a:cubicBezTo>
                        <a:pt x="1336" y="6787"/>
                        <a:pt x="1418" y="6819"/>
                        <a:pt x="1504" y="6819"/>
                      </a:cubicBezTo>
                      <a:cubicBezTo>
                        <a:pt x="1690" y="6819"/>
                        <a:pt x="1889" y="6671"/>
                        <a:pt x="1871" y="6474"/>
                      </a:cubicBezTo>
                      <a:cubicBezTo>
                        <a:pt x="1682" y="4545"/>
                        <a:pt x="1748" y="2649"/>
                        <a:pt x="1689" y="720"/>
                      </a:cubicBezTo>
                      <a:cubicBezTo>
                        <a:pt x="1676" y="240"/>
                        <a:pt x="1314" y="1"/>
                        <a:pt x="952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7" name="Google Shape;10357;p64"/>
                <p:cNvSpPr/>
                <p:nvPr/>
              </p:nvSpPr>
              <p:spPr>
                <a:xfrm>
                  <a:off x="3147063" y="4072304"/>
                  <a:ext cx="31307" cy="1817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0" h="7200" extrusionOk="0">
                      <a:moveTo>
                        <a:pt x="599" y="0"/>
                      </a:moveTo>
                      <a:cubicBezTo>
                        <a:pt x="536" y="0"/>
                        <a:pt x="468" y="52"/>
                        <a:pt x="464" y="121"/>
                      </a:cubicBezTo>
                      <a:cubicBezTo>
                        <a:pt x="444" y="1184"/>
                        <a:pt x="457" y="2226"/>
                        <a:pt x="359" y="3276"/>
                      </a:cubicBezTo>
                      <a:cubicBezTo>
                        <a:pt x="261" y="4429"/>
                        <a:pt x="1" y="5596"/>
                        <a:pt x="33" y="6750"/>
                      </a:cubicBezTo>
                      <a:cubicBezTo>
                        <a:pt x="46" y="7054"/>
                        <a:pt x="255" y="7199"/>
                        <a:pt x="471" y="7199"/>
                      </a:cubicBezTo>
                      <a:cubicBezTo>
                        <a:pt x="696" y="7199"/>
                        <a:pt x="929" y="7044"/>
                        <a:pt x="965" y="6750"/>
                      </a:cubicBezTo>
                      <a:cubicBezTo>
                        <a:pt x="1109" y="5609"/>
                        <a:pt x="1148" y="4429"/>
                        <a:pt x="1193" y="3276"/>
                      </a:cubicBezTo>
                      <a:cubicBezTo>
                        <a:pt x="1239" y="2181"/>
                        <a:pt x="1161" y="1073"/>
                        <a:pt x="692" y="63"/>
                      </a:cubicBezTo>
                      <a:cubicBezTo>
                        <a:pt x="672" y="19"/>
                        <a:pt x="636" y="0"/>
                        <a:pt x="599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8" name="Google Shape;10358;p64"/>
                <p:cNvSpPr/>
                <p:nvPr/>
              </p:nvSpPr>
              <p:spPr>
                <a:xfrm>
                  <a:off x="3113989" y="4102121"/>
                  <a:ext cx="40093" cy="1209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8" h="4792" extrusionOk="0">
                      <a:moveTo>
                        <a:pt x="850" y="0"/>
                      </a:moveTo>
                      <a:cubicBezTo>
                        <a:pt x="683" y="0"/>
                        <a:pt x="514" y="82"/>
                        <a:pt x="398" y="276"/>
                      </a:cubicBezTo>
                      <a:cubicBezTo>
                        <a:pt x="1" y="941"/>
                        <a:pt x="27" y="1873"/>
                        <a:pt x="59" y="2616"/>
                      </a:cubicBezTo>
                      <a:cubicBezTo>
                        <a:pt x="85" y="3164"/>
                        <a:pt x="40" y="4376"/>
                        <a:pt x="509" y="4747"/>
                      </a:cubicBezTo>
                      <a:cubicBezTo>
                        <a:pt x="542" y="4777"/>
                        <a:pt x="582" y="4791"/>
                        <a:pt x="623" y="4791"/>
                      </a:cubicBezTo>
                      <a:cubicBezTo>
                        <a:pt x="664" y="4791"/>
                        <a:pt x="705" y="4777"/>
                        <a:pt x="737" y="4747"/>
                      </a:cubicBezTo>
                      <a:cubicBezTo>
                        <a:pt x="1154" y="4402"/>
                        <a:pt x="998" y="3574"/>
                        <a:pt x="998" y="3098"/>
                      </a:cubicBezTo>
                      <a:cubicBezTo>
                        <a:pt x="998" y="2297"/>
                        <a:pt x="991" y="1560"/>
                        <a:pt x="1363" y="837"/>
                      </a:cubicBezTo>
                      <a:cubicBezTo>
                        <a:pt x="1587" y="397"/>
                        <a:pt x="1221" y="0"/>
                        <a:pt x="850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9" name="Google Shape;10359;p64"/>
                <p:cNvSpPr/>
                <p:nvPr/>
              </p:nvSpPr>
              <p:spPr>
                <a:xfrm>
                  <a:off x="3253052" y="4072304"/>
                  <a:ext cx="31282" cy="1817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9" h="7200" extrusionOk="0">
                      <a:moveTo>
                        <a:pt x="642" y="0"/>
                      </a:moveTo>
                      <a:cubicBezTo>
                        <a:pt x="604" y="0"/>
                        <a:pt x="567" y="19"/>
                        <a:pt x="548" y="63"/>
                      </a:cubicBezTo>
                      <a:cubicBezTo>
                        <a:pt x="85" y="1073"/>
                        <a:pt x="0" y="2181"/>
                        <a:pt x="46" y="3276"/>
                      </a:cubicBezTo>
                      <a:cubicBezTo>
                        <a:pt x="91" y="4429"/>
                        <a:pt x="130" y="5609"/>
                        <a:pt x="274" y="6750"/>
                      </a:cubicBezTo>
                      <a:cubicBezTo>
                        <a:pt x="314" y="7044"/>
                        <a:pt x="549" y="7199"/>
                        <a:pt x="773" y="7199"/>
                      </a:cubicBezTo>
                      <a:cubicBezTo>
                        <a:pt x="990" y="7199"/>
                        <a:pt x="1196" y="7054"/>
                        <a:pt x="1206" y="6750"/>
                      </a:cubicBezTo>
                      <a:cubicBezTo>
                        <a:pt x="1238" y="5596"/>
                        <a:pt x="984" y="4429"/>
                        <a:pt x="880" y="3276"/>
                      </a:cubicBezTo>
                      <a:cubicBezTo>
                        <a:pt x="789" y="2226"/>
                        <a:pt x="795" y="1184"/>
                        <a:pt x="776" y="121"/>
                      </a:cubicBezTo>
                      <a:cubicBezTo>
                        <a:pt x="776" y="52"/>
                        <a:pt x="707" y="0"/>
                        <a:pt x="642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0" name="Google Shape;10360;p64"/>
                <p:cNvSpPr/>
                <p:nvPr/>
              </p:nvSpPr>
              <p:spPr>
                <a:xfrm>
                  <a:off x="3277491" y="4102121"/>
                  <a:ext cx="40068" cy="1209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7" h="4792" extrusionOk="0">
                      <a:moveTo>
                        <a:pt x="737" y="0"/>
                      </a:moveTo>
                      <a:cubicBezTo>
                        <a:pt x="366" y="0"/>
                        <a:pt x="0" y="397"/>
                        <a:pt x="225" y="837"/>
                      </a:cubicBezTo>
                      <a:cubicBezTo>
                        <a:pt x="596" y="1560"/>
                        <a:pt x="590" y="2297"/>
                        <a:pt x="590" y="3098"/>
                      </a:cubicBezTo>
                      <a:cubicBezTo>
                        <a:pt x="590" y="3574"/>
                        <a:pt x="433" y="4402"/>
                        <a:pt x="844" y="4747"/>
                      </a:cubicBezTo>
                      <a:cubicBezTo>
                        <a:pt x="877" y="4777"/>
                        <a:pt x="917" y="4791"/>
                        <a:pt x="958" y="4791"/>
                      </a:cubicBezTo>
                      <a:cubicBezTo>
                        <a:pt x="999" y="4791"/>
                        <a:pt x="1039" y="4777"/>
                        <a:pt x="1072" y="4747"/>
                      </a:cubicBezTo>
                      <a:cubicBezTo>
                        <a:pt x="1541" y="4376"/>
                        <a:pt x="1496" y="3164"/>
                        <a:pt x="1522" y="2616"/>
                      </a:cubicBezTo>
                      <a:cubicBezTo>
                        <a:pt x="1554" y="1873"/>
                        <a:pt x="1587" y="941"/>
                        <a:pt x="1189" y="276"/>
                      </a:cubicBezTo>
                      <a:cubicBezTo>
                        <a:pt x="1074" y="82"/>
                        <a:pt x="905" y="0"/>
                        <a:pt x="737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1" name="Google Shape;10361;p64"/>
                <p:cNvSpPr/>
                <p:nvPr/>
              </p:nvSpPr>
              <p:spPr>
                <a:xfrm>
                  <a:off x="3097199" y="3168065"/>
                  <a:ext cx="106494" cy="748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18" h="2965" extrusionOk="0">
                      <a:moveTo>
                        <a:pt x="2117" y="1"/>
                      </a:moveTo>
                      <a:cubicBezTo>
                        <a:pt x="1413" y="1"/>
                        <a:pt x="712" y="474"/>
                        <a:pt x="444" y="1107"/>
                      </a:cubicBezTo>
                      <a:cubicBezTo>
                        <a:pt x="236" y="1602"/>
                        <a:pt x="86" y="2117"/>
                        <a:pt x="1" y="2651"/>
                      </a:cubicBezTo>
                      <a:cubicBezTo>
                        <a:pt x="451" y="2188"/>
                        <a:pt x="1070" y="1921"/>
                        <a:pt x="1715" y="1921"/>
                      </a:cubicBezTo>
                      <a:cubicBezTo>
                        <a:pt x="2504" y="1928"/>
                        <a:pt x="3240" y="2312"/>
                        <a:pt x="3683" y="2964"/>
                      </a:cubicBezTo>
                      <a:cubicBezTo>
                        <a:pt x="3729" y="2847"/>
                        <a:pt x="3775" y="2729"/>
                        <a:pt x="3833" y="2619"/>
                      </a:cubicBezTo>
                      <a:cubicBezTo>
                        <a:pt x="4218" y="1830"/>
                        <a:pt x="3898" y="989"/>
                        <a:pt x="3305" y="422"/>
                      </a:cubicBezTo>
                      <a:cubicBezTo>
                        <a:pt x="3058" y="188"/>
                        <a:pt x="2738" y="96"/>
                        <a:pt x="2419" y="31"/>
                      </a:cubicBezTo>
                      <a:cubicBezTo>
                        <a:pt x="2319" y="11"/>
                        <a:pt x="2218" y="1"/>
                        <a:pt x="2117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2" name="Google Shape;10362;p64"/>
                <p:cNvSpPr/>
                <p:nvPr/>
              </p:nvSpPr>
              <p:spPr>
                <a:xfrm>
                  <a:off x="3104117" y="3314955"/>
                  <a:ext cx="103868" cy="809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14" h="3208" extrusionOk="0">
                      <a:moveTo>
                        <a:pt x="3312" y="1"/>
                      </a:moveTo>
                      <a:cubicBezTo>
                        <a:pt x="2855" y="574"/>
                        <a:pt x="2165" y="907"/>
                        <a:pt x="1435" y="913"/>
                      </a:cubicBezTo>
                      <a:cubicBezTo>
                        <a:pt x="920" y="907"/>
                        <a:pt x="411" y="737"/>
                        <a:pt x="1" y="424"/>
                      </a:cubicBezTo>
                      <a:lnTo>
                        <a:pt x="1" y="424"/>
                      </a:lnTo>
                      <a:cubicBezTo>
                        <a:pt x="397" y="1681"/>
                        <a:pt x="1622" y="3208"/>
                        <a:pt x="3011" y="3208"/>
                      </a:cubicBezTo>
                      <a:cubicBezTo>
                        <a:pt x="3085" y="3208"/>
                        <a:pt x="3159" y="3203"/>
                        <a:pt x="3233" y="3194"/>
                      </a:cubicBezTo>
                      <a:cubicBezTo>
                        <a:pt x="3690" y="3142"/>
                        <a:pt x="4113" y="2686"/>
                        <a:pt x="4015" y="2210"/>
                      </a:cubicBezTo>
                      <a:cubicBezTo>
                        <a:pt x="3853" y="1428"/>
                        <a:pt x="3488" y="763"/>
                        <a:pt x="3312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3" name="Google Shape;10363;p64"/>
                <p:cNvSpPr/>
                <p:nvPr/>
              </p:nvSpPr>
              <p:spPr>
                <a:xfrm>
                  <a:off x="3097199" y="3249967"/>
                  <a:ext cx="70617" cy="704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97" h="2790" fill="none" extrusionOk="0">
                      <a:moveTo>
                        <a:pt x="2797" y="1193"/>
                      </a:moveTo>
                      <a:cubicBezTo>
                        <a:pt x="2797" y="2255"/>
                        <a:pt x="1513" y="2790"/>
                        <a:pt x="757" y="2040"/>
                      </a:cubicBezTo>
                      <a:cubicBezTo>
                        <a:pt x="1" y="1291"/>
                        <a:pt x="535" y="0"/>
                        <a:pt x="1604" y="0"/>
                      </a:cubicBezTo>
                      <a:cubicBezTo>
                        <a:pt x="2256" y="0"/>
                        <a:pt x="2790" y="535"/>
                        <a:pt x="2797" y="1193"/>
                      </a:cubicBezTo>
                      <a:close/>
                    </a:path>
                  </a:pathLst>
                </a:custGeom>
                <a:noFill/>
                <a:ln w="10275" cap="flat" cmpd="sng">
                  <a:solidFill>
                    <a:srgbClr val="445D73"/>
                  </a:solidFill>
                  <a:prstDash val="solid"/>
                  <a:miter lim="651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4" name="Google Shape;10364;p64"/>
                <p:cNvSpPr/>
                <p:nvPr/>
              </p:nvSpPr>
              <p:spPr>
                <a:xfrm>
                  <a:off x="3227527" y="3168065"/>
                  <a:ext cx="106342" cy="748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12" h="2965" extrusionOk="0">
                      <a:moveTo>
                        <a:pt x="2102" y="1"/>
                      </a:moveTo>
                      <a:cubicBezTo>
                        <a:pt x="2001" y="1"/>
                        <a:pt x="1900" y="11"/>
                        <a:pt x="1800" y="31"/>
                      </a:cubicBezTo>
                      <a:cubicBezTo>
                        <a:pt x="1474" y="96"/>
                        <a:pt x="1154" y="188"/>
                        <a:pt x="913" y="422"/>
                      </a:cubicBezTo>
                      <a:cubicBezTo>
                        <a:pt x="320" y="989"/>
                        <a:pt x="1" y="1830"/>
                        <a:pt x="385" y="2619"/>
                      </a:cubicBezTo>
                      <a:cubicBezTo>
                        <a:pt x="438" y="2729"/>
                        <a:pt x="490" y="2847"/>
                        <a:pt x="529" y="2964"/>
                      </a:cubicBezTo>
                      <a:cubicBezTo>
                        <a:pt x="978" y="2312"/>
                        <a:pt x="1715" y="1928"/>
                        <a:pt x="2504" y="1921"/>
                      </a:cubicBezTo>
                      <a:cubicBezTo>
                        <a:pt x="3142" y="1921"/>
                        <a:pt x="3761" y="2188"/>
                        <a:pt x="4211" y="2651"/>
                      </a:cubicBezTo>
                      <a:cubicBezTo>
                        <a:pt x="4126" y="2117"/>
                        <a:pt x="3983" y="1602"/>
                        <a:pt x="3775" y="1107"/>
                      </a:cubicBezTo>
                      <a:cubicBezTo>
                        <a:pt x="3501" y="474"/>
                        <a:pt x="2804" y="1"/>
                        <a:pt x="2102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5" name="Google Shape;10365;p64"/>
                <p:cNvSpPr/>
                <p:nvPr/>
              </p:nvSpPr>
              <p:spPr>
                <a:xfrm>
                  <a:off x="3223083" y="3314955"/>
                  <a:ext cx="103868" cy="809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14" h="3208" extrusionOk="0">
                      <a:moveTo>
                        <a:pt x="809" y="1"/>
                      </a:moveTo>
                      <a:cubicBezTo>
                        <a:pt x="627" y="763"/>
                        <a:pt x="262" y="1428"/>
                        <a:pt x="99" y="2210"/>
                      </a:cubicBezTo>
                      <a:cubicBezTo>
                        <a:pt x="1" y="2686"/>
                        <a:pt x="425" y="3142"/>
                        <a:pt x="881" y="3194"/>
                      </a:cubicBezTo>
                      <a:cubicBezTo>
                        <a:pt x="955" y="3203"/>
                        <a:pt x="1030" y="3208"/>
                        <a:pt x="1103" y="3208"/>
                      </a:cubicBezTo>
                      <a:cubicBezTo>
                        <a:pt x="2493" y="3208"/>
                        <a:pt x="3717" y="1681"/>
                        <a:pt x="4113" y="424"/>
                      </a:cubicBezTo>
                      <a:lnTo>
                        <a:pt x="4113" y="424"/>
                      </a:lnTo>
                      <a:cubicBezTo>
                        <a:pt x="3703" y="737"/>
                        <a:pt x="3194" y="907"/>
                        <a:pt x="2680" y="913"/>
                      </a:cubicBezTo>
                      <a:cubicBezTo>
                        <a:pt x="1950" y="907"/>
                        <a:pt x="1259" y="574"/>
                        <a:pt x="809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6" name="Google Shape;10366;p64"/>
                <p:cNvSpPr/>
                <p:nvPr/>
              </p:nvSpPr>
              <p:spPr>
                <a:xfrm>
                  <a:off x="3263252" y="3249967"/>
                  <a:ext cx="70617" cy="704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97" h="2790" fill="none" extrusionOk="0">
                      <a:moveTo>
                        <a:pt x="7" y="1193"/>
                      </a:moveTo>
                      <a:cubicBezTo>
                        <a:pt x="0" y="2255"/>
                        <a:pt x="1284" y="2790"/>
                        <a:pt x="2040" y="2040"/>
                      </a:cubicBezTo>
                      <a:cubicBezTo>
                        <a:pt x="2796" y="1291"/>
                        <a:pt x="2262" y="0"/>
                        <a:pt x="1199" y="0"/>
                      </a:cubicBezTo>
                      <a:cubicBezTo>
                        <a:pt x="541" y="0"/>
                        <a:pt x="7" y="535"/>
                        <a:pt x="7" y="1193"/>
                      </a:cubicBezTo>
                      <a:close/>
                    </a:path>
                  </a:pathLst>
                </a:custGeom>
                <a:noFill/>
                <a:ln w="10275" cap="flat" cmpd="sng">
                  <a:solidFill>
                    <a:srgbClr val="445D73"/>
                  </a:solidFill>
                  <a:prstDash val="solid"/>
                  <a:miter lim="651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0367" name="Google Shape;10367;p64"/>
          <p:cNvGrpSpPr/>
          <p:nvPr/>
        </p:nvGrpSpPr>
        <p:grpSpPr>
          <a:xfrm>
            <a:off x="3928852" y="3064707"/>
            <a:ext cx="550799" cy="1310497"/>
            <a:chOff x="3928852" y="3050537"/>
            <a:chExt cx="550799" cy="1310497"/>
          </a:xfrm>
        </p:grpSpPr>
        <p:sp>
          <p:nvSpPr>
            <p:cNvPr id="10368" name="Google Shape;10368;p64"/>
            <p:cNvSpPr/>
            <p:nvPr/>
          </p:nvSpPr>
          <p:spPr>
            <a:xfrm>
              <a:off x="3977731" y="4311978"/>
              <a:ext cx="453041" cy="49056"/>
            </a:xfrm>
            <a:custGeom>
              <a:avLst/>
              <a:gdLst/>
              <a:ahLst/>
              <a:cxnLst/>
              <a:rect l="l" t="t" r="r" b="b"/>
              <a:pathLst>
                <a:path w="17944" h="1943" extrusionOk="0">
                  <a:moveTo>
                    <a:pt x="8969" y="0"/>
                  </a:moveTo>
                  <a:cubicBezTo>
                    <a:pt x="4015" y="0"/>
                    <a:pt x="0" y="437"/>
                    <a:pt x="0" y="972"/>
                  </a:cubicBezTo>
                  <a:cubicBezTo>
                    <a:pt x="0" y="1506"/>
                    <a:pt x="4015" y="1943"/>
                    <a:pt x="8969" y="1943"/>
                  </a:cubicBezTo>
                  <a:cubicBezTo>
                    <a:pt x="13929" y="1943"/>
                    <a:pt x="17943" y="1506"/>
                    <a:pt x="17943" y="972"/>
                  </a:cubicBezTo>
                  <a:cubicBezTo>
                    <a:pt x="17943" y="437"/>
                    <a:pt x="13929" y="0"/>
                    <a:pt x="8969" y="0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69" name="Google Shape;10369;p64"/>
            <p:cNvGrpSpPr/>
            <p:nvPr/>
          </p:nvGrpSpPr>
          <p:grpSpPr>
            <a:xfrm>
              <a:off x="3928852" y="3050537"/>
              <a:ext cx="550799" cy="1278256"/>
              <a:chOff x="3928852" y="3050537"/>
              <a:chExt cx="550799" cy="1278256"/>
            </a:xfrm>
          </p:grpSpPr>
          <p:sp>
            <p:nvSpPr>
              <p:cNvPr id="10370" name="Google Shape;10370;p64"/>
              <p:cNvSpPr/>
              <p:nvPr/>
            </p:nvSpPr>
            <p:spPr>
              <a:xfrm>
                <a:off x="3928852" y="3050537"/>
                <a:ext cx="550799" cy="1278256"/>
              </a:xfrm>
              <a:custGeom>
                <a:avLst/>
                <a:gdLst/>
                <a:ahLst/>
                <a:cxnLst/>
                <a:rect l="l" t="t" r="r" b="b"/>
                <a:pathLst>
                  <a:path w="21816" h="50629" extrusionOk="0">
                    <a:moveTo>
                      <a:pt x="3781" y="7802"/>
                    </a:moveTo>
                    <a:lnTo>
                      <a:pt x="3781" y="7834"/>
                    </a:lnTo>
                    <a:lnTo>
                      <a:pt x="3755" y="7834"/>
                    </a:lnTo>
                    <a:lnTo>
                      <a:pt x="3781" y="7802"/>
                    </a:lnTo>
                    <a:close/>
                    <a:moveTo>
                      <a:pt x="10690" y="0"/>
                    </a:moveTo>
                    <a:cubicBezTo>
                      <a:pt x="6753" y="0"/>
                      <a:pt x="3559" y="3187"/>
                      <a:pt x="3559" y="7130"/>
                    </a:cubicBezTo>
                    <a:cubicBezTo>
                      <a:pt x="3559" y="7365"/>
                      <a:pt x="3579" y="7600"/>
                      <a:pt x="3605" y="7834"/>
                    </a:cubicBezTo>
                    <a:cubicBezTo>
                      <a:pt x="2973" y="7906"/>
                      <a:pt x="2549" y="8512"/>
                      <a:pt x="2699" y="9131"/>
                    </a:cubicBezTo>
                    <a:cubicBezTo>
                      <a:pt x="2821" y="9609"/>
                      <a:pt x="3252" y="9920"/>
                      <a:pt x="3713" y="9920"/>
                    </a:cubicBezTo>
                    <a:cubicBezTo>
                      <a:pt x="3844" y="9920"/>
                      <a:pt x="3977" y="9895"/>
                      <a:pt x="4107" y="9842"/>
                    </a:cubicBezTo>
                    <a:cubicBezTo>
                      <a:pt x="4837" y="12044"/>
                      <a:pt x="6688" y="13804"/>
                      <a:pt x="8754" y="14560"/>
                    </a:cubicBezTo>
                    <a:cubicBezTo>
                      <a:pt x="8793" y="14573"/>
                      <a:pt x="8884" y="14593"/>
                      <a:pt x="8884" y="14606"/>
                    </a:cubicBezTo>
                    <a:lnTo>
                      <a:pt x="8884" y="16620"/>
                    </a:lnTo>
                    <a:lnTo>
                      <a:pt x="5651" y="16620"/>
                    </a:lnTo>
                    <a:cubicBezTo>
                      <a:pt x="5651" y="16620"/>
                      <a:pt x="5638" y="16685"/>
                      <a:pt x="5625" y="16698"/>
                    </a:cubicBezTo>
                    <a:cubicBezTo>
                      <a:pt x="5045" y="16705"/>
                      <a:pt x="4537" y="17076"/>
                      <a:pt x="4361" y="17623"/>
                    </a:cubicBezTo>
                    <a:lnTo>
                      <a:pt x="216" y="33239"/>
                    </a:lnTo>
                    <a:cubicBezTo>
                      <a:pt x="1" y="33872"/>
                      <a:pt x="294" y="34563"/>
                      <a:pt x="900" y="34849"/>
                    </a:cubicBezTo>
                    <a:cubicBezTo>
                      <a:pt x="1081" y="34936"/>
                      <a:pt x="1274" y="34977"/>
                      <a:pt x="1464" y="34977"/>
                    </a:cubicBezTo>
                    <a:cubicBezTo>
                      <a:pt x="1903" y="34977"/>
                      <a:pt x="2330" y="34756"/>
                      <a:pt x="2575" y="34360"/>
                    </a:cubicBezTo>
                    <a:cubicBezTo>
                      <a:pt x="2621" y="34387"/>
                      <a:pt x="2666" y="34413"/>
                      <a:pt x="2719" y="34419"/>
                    </a:cubicBezTo>
                    <a:cubicBezTo>
                      <a:pt x="2750" y="34427"/>
                      <a:pt x="2782" y="34430"/>
                      <a:pt x="2813" y="34430"/>
                    </a:cubicBezTo>
                    <a:cubicBezTo>
                      <a:pt x="2999" y="34430"/>
                      <a:pt x="3163" y="34303"/>
                      <a:pt x="3207" y="34119"/>
                    </a:cubicBezTo>
                    <a:lnTo>
                      <a:pt x="3559" y="32542"/>
                    </a:lnTo>
                    <a:cubicBezTo>
                      <a:pt x="3605" y="32347"/>
                      <a:pt x="3481" y="32040"/>
                      <a:pt x="3299" y="31949"/>
                    </a:cubicBezTo>
                    <a:lnTo>
                      <a:pt x="6336" y="20954"/>
                    </a:lnTo>
                    <a:cubicBezTo>
                      <a:pt x="6336" y="22844"/>
                      <a:pt x="6381" y="26507"/>
                      <a:pt x="6453" y="30567"/>
                    </a:cubicBezTo>
                    <a:lnTo>
                      <a:pt x="6401" y="30567"/>
                    </a:lnTo>
                    <a:lnTo>
                      <a:pt x="6466" y="32360"/>
                    </a:lnTo>
                    <a:lnTo>
                      <a:pt x="6486" y="32360"/>
                    </a:lnTo>
                    <a:cubicBezTo>
                      <a:pt x="6623" y="40194"/>
                      <a:pt x="6805" y="48732"/>
                      <a:pt x="6805" y="48732"/>
                    </a:cubicBezTo>
                    <a:cubicBezTo>
                      <a:pt x="6805" y="48732"/>
                      <a:pt x="4517" y="49090"/>
                      <a:pt x="4517" y="50622"/>
                    </a:cubicBezTo>
                    <a:lnTo>
                      <a:pt x="8936" y="50622"/>
                    </a:lnTo>
                    <a:lnTo>
                      <a:pt x="10631" y="33435"/>
                    </a:lnTo>
                    <a:lnTo>
                      <a:pt x="10670" y="33461"/>
                    </a:lnTo>
                    <a:lnTo>
                      <a:pt x="11035" y="33461"/>
                    </a:lnTo>
                    <a:lnTo>
                      <a:pt x="11035" y="33455"/>
                    </a:lnTo>
                    <a:lnTo>
                      <a:pt x="12893" y="50628"/>
                    </a:lnTo>
                    <a:lnTo>
                      <a:pt x="17311" y="50628"/>
                    </a:lnTo>
                    <a:cubicBezTo>
                      <a:pt x="17311" y="49097"/>
                      <a:pt x="15030" y="48738"/>
                      <a:pt x="15030" y="48738"/>
                    </a:cubicBezTo>
                    <a:cubicBezTo>
                      <a:pt x="15030" y="48738"/>
                      <a:pt x="15193" y="40102"/>
                      <a:pt x="15324" y="32216"/>
                    </a:cubicBezTo>
                    <a:cubicBezTo>
                      <a:pt x="15330" y="31897"/>
                      <a:pt x="15356" y="30574"/>
                      <a:pt x="15356" y="30574"/>
                    </a:cubicBezTo>
                    <a:lnTo>
                      <a:pt x="15343" y="30574"/>
                    </a:lnTo>
                    <a:cubicBezTo>
                      <a:pt x="15408" y="26481"/>
                      <a:pt x="15454" y="22785"/>
                      <a:pt x="15454" y="20863"/>
                    </a:cubicBezTo>
                    <a:lnTo>
                      <a:pt x="18511" y="31929"/>
                    </a:lnTo>
                    <a:cubicBezTo>
                      <a:pt x="18302" y="31995"/>
                      <a:pt x="18159" y="32334"/>
                      <a:pt x="18204" y="32542"/>
                    </a:cubicBezTo>
                    <a:lnTo>
                      <a:pt x="18563" y="34119"/>
                    </a:lnTo>
                    <a:cubicBezTo>
                      <a:pt x="18606" y="34317"/>
                      <a:pt x="18779" y="34435"/>
                      <a:pt x="18957" y="34435"/>
                    </a:cubicBezTo>
                    <a:cubicBezTo>
                      <a:pt x="19049" y="34435"/>
                      <a:pt x="19143" y="34403"/>
                      <a:pt x="19221" y="34334"/>
                    </a:cubicBezTo>
                    <a:cubicBezTo>
                      <a:pt x="19463" y="34749"/>
                      <a:pt x="19903" y="34984"/>
                      <a:pt x="20357" y="34984"/>
                    </a:cubicBezTo>
                    <a:cubicBezTo>
                      <a:pt x="20538" y="34984"/>
                      <a:pt x="20722" y="34947"/>
                      <a:pt x="20896" y="34869"/>
                    </a:cubicBezTo>
                    <a:cubicBezTo>
                      <a:pt x="21509" y="34589"/>
                      <a:pt x="21815" y="33891"/>
                      <a:pt x="21600" y="33252"/>
                    </a:cubicBezTo>
                    <a:lnTo>
                      <a:pt x="21600" y="33246"/>
                    </a:lnTo>
                    <a:lnTo>
                      <a:pt x="17292" y="17663"/>
                    </a:lnTo>
                    <a:cubicBezTo>
                      <a:pt x="17116" y="17141"/>
                      <a:pt x="16653" y="16744"/>
                      <a:pt x="16138" y="16705"/>
                    </a:cubicBezTo>
                    <a:cubicBezTo>
                      <a:pt x="16125" y="16691"/>
                      <a:pt x="16112" y="16626"/>
                      <a:pt x="16112" y="16626"/>
                    </a:cubicBezTo>
                    <a:lnTo>
                      <a:pt x="12625" y="16626"/>
                    </a:lnTo>
                    <a:lnTo>
                      <a:pt x="12625" y="14704"/>
                    </a:lnTo>
                    <a:cubicBezTo>
                      <a:pt x="12625" y="14704"/>
                      <a:pt x="12651" y="14697"/>
                      <a:pt x="12658" y="14691"/>
                    </a:cubicBezTo>
                    <a:lnTo>
                      <a:pt x="12704" y="14678"/>
                    </a:lnTo>
                    <a:cubicBezTo>
                      <a:pt x="14900" y="14013"/>
                      <a:pt x="16914" y="12194"/>
                      <a:pt x="17696" y="9887"/>
                    </a:cubicBezTo>
                    <a:cubicBezTo>
                      <a:pt x="17774" y="9907"/>
                      <a:pt x="17859" y="9920"/>
                      <a:pt x="17944" y="9920"/>
                    </a:cubicBezTo>
                    <a:cubicBezTo>
                      <a:pt x="17948" y="9920"/>
                      <a:pt x="17952" y="9920"/>
                      <a:pt x="17956" y="9920"/>
                    </a:cubicBezTo>
                    <a:cubicBezTo>
                      <a:pt x="18511" y="9920"/>
                      <a:pt x="18967" y="9485"/>
                      <a:pt x="18999" y="8929"/>
                    </a:cubicBezTo>
                    <a:cubicBezTo>
                      <a:pt x="19032" y="8375"/>
                      <a:pt x="18615" y="7893"/>
                      <a:pt x="18061" y="7834"/>
                    </a:cubicBezTo>
                    <a:lnTo>
                      <a:pt x="18061" y="7828"/>
                    </a:lnTo>
                    <a:cubicBezTo>
                      <a:pt x="18061" y="7815"/>
                      <a:pt x="18048" y="7802"/>
                      <a:pt x="18048" y="7789"/>
                    </a:cubicBezTo>
                    <a:cubicBezTo>
                      <a:pt x="18041" y="6061"/>
                      <a:pt x="17637" y="4295"/>
                      <a:pt x="16692" y="2992"/>
                    </a:cubicBezTo>
                    <a:cubicBezTo>
                      <a:pt x="17657" y="2464"/>
                      <a:pt x="17774" y="1786"/>
                      <a:pt x="18159" y="1147"/>
                    </a:cubicBezTo>
                    <a:lnTo>
                      <a:pt x="18159" y="1147"/>
                    </a:lnTo>
                    <a:cubicBezTo>
                      <a:pt x="17949" y="1170"/>
                      <a:pt x="17739" y="1181"/>
                      <a:pt x="17527" y="1181"/>
                    </a:cubicBezTo>
                    <a:cubicBezTo>
                      <a:pt x="15283" y="1181"/>
                      <a:pt x="12905" y="0"/>
                      <a:pt x="10690" y="0"/>
                    </a:cubicBezTo>
                    <a:close/>
                  </a:path>
                </a:pathLst>
              </a:custGeom>
              <a:solidFill>
                <a:srgbClr val="F2F4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371" name="Google Shape;10371;p64"/>
              <p:cNvGrpSpPr/>
              <p:nvPr/>
            </p:nvGrpSpPr>
            <p:grpSpPr>
              <a:xfrm>
                <a:off x="4097202" y="3317252"/>
                <a:ext cx="209832" cy="593417"/>
                <a:chOff x="4097202" y="3317252"/>
                <a:chExt cx="209832" cy="593417"/>
              </a:xfrm>
            </p:grpSpPr>
            <p:grpSp>
              <p:nvGrpSpPr>
                <p:cNvPr id="10372" name="Google Shape;10372;p64"/>
                <p:cNvGrpSpPr/>
                <p:nvPr/>
              </p:nvGrpSpPr>
              <p:grpSpPr>
                <a:xfrm>
                  <a:off x="4155271" y="3317252"/>
                  <a:ext cx="96622" cy="294739"/>
                  <a:chOff x="4155271" y="3317252"/>
                  <a:chExt cx="96622" cy="294739"/>
                </a:xfrm>
              </p:grpSpPr>
              <p:sp>
                <p:nvSpPr>
                  <p:cNvPr id="10373" name="Google Shape;10373;p64"/>
                  <p:cNvSpPr/>
                  <p:nvPr/>
                </p:nvSpPr>
                <p:spPr>
                  <a:xfrm>
                    <a:off x="4191804" y="3350175"/>
                    <a:ext cx="21435" cy="2618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9" h="10370" extrusionOk="0">
                        <a:moveTo>
                          <a:pt x="1" y="0"/>
                        </a:moveTo>
                        <a:lnTo>
                          <a:pt x="1" y="10370"/>
                        </a:lnTo>
                        <a:lnTo>
                          <a:pt x="848" y="10370"/>
                        </a:lnTo>
                        <a:lnTo>
                          <a:pt x="848" y="0"/>
                        </a:lnTo>
                        <a:close/>
                      </a:path>
                    </a:pathLst>
                  </a:custGeom>
                  <a:solidFill>
                    <a:srgbClr val="D4DBE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374" name="Google Shape;10374;p64"/>
                  <p:cNvSpPr/>
                  <p:nvPr/>
                </p:nvSpPr>
                <p:spPr>
                  <a:xfrm>
                    <a:off x="4155271" y="3317252"/>
                    <a:ext cx="96622" cy="600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27" h="2380" extrusionOk="0">
                        <a:moveTo>
                          <a:pt x="1911" y="1"/>
                        </a:moveTo>
                        <a:cubicBezTo>
                          <a:pt x="855" y="1"/>
                          <a:pt x="1" y="535"/>
                          <a:pt x="1" y="1194"/>
                        </a:cubicBezTo>
                        <a:cubicBezTo>
                          <a:pt x="1" y="1852"/>
                          <a:pt x="855" y="2380"/>
                          <a:pt x="1911" y="2380"/>
                        </a:cubicBezTo>
                        <a:cubicBezTo>
                          <a:pt x="2973" y="2380"/>
                          <a:pt x="3827" y="1852"/>
                          <a:pt x="3827" y="1194"/>
                        </a:cubicBezTo>
                        <a:cubicBezTo>
                          <a:pt x="3827" y="535"/>
                          <a:pt x="2973" y="1"/>
                          <a:pt x="1911" y="1"/>
                        </a:cubicBezTo>
                        <a:close/>
                      </a:path>
                    </a:pathLst>
                  </a:custGeom>
                  <a:solidFill>
                    <a:srgbClr val="D4DBE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0375" name="Google Shape;10375;p64"/>
                <p:cNvSpPr/>
                <p:nvPr/>
              </p:nvSpPr>
              <p:spPr>
                <a:xfrm>
                  <a:off x="4138835" y="3605149"/>
                  <a:ext cx="148455" cy="137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80" h="5440" extrusionOk="0">
                      <a:moveTo>
                        <a:pt x="3434" y="0"/>
                      </a:moveTo>
                      <a:cubicBezTo>
                        <a:pt x="3129" y="0"/>
                        <a:pt x="2783" y="173"/>
                        <a:pt x="2783" y="173"/>
                      </a:cubicBezTo>
                      <a:cubicBezTo>
                        <a:pt x="2725" y="1444"/>
                        <a:pt x="3819" y="1763"/>
                        <a:pt x="3272" y="3145"/>
                      </a:cubicBezTo>
                      <a:cubicBezTo>
                        <a:pt x="3194" y="3338"/>
                        <a:pt x="3083" y="3412"/>
                        <a:pt x="2954" y="3412"/>
                      </a:cubicBezTo>
                      <a:cubicBezTo>
                        <a:pt x="2770" y="3412"/>
                        <a:pt x="2550" y="3259"/>
                        <a:pt x="2347" y="3086"/>
                      </a:cubicBezTo>
                      <a:cubicBezTo>
                        <a:pt x="2142" y="2920"/>
                        <a:pt x="1689" y="2641"/>
                        <a:pt x="1242" y="2641"/>
                      </a:cubicBezTo>
                      <a:cubicBezTo>
                        <a:pt x="1077" y="2641"/>
                        <a:pt x="913" y="2679"/>
                        <a:pt x="763" y="2774"/>
                      </a:cubicBezTo>
                      <a:cubicBezTo>
                        <a:pt x="0" y="3236"/>
                        <a:pt x="124" y="5439"/>
                        <a:pt x="124" y="5439"/>
                      </a:cubicBezTo>
                      <a:lnTo>
                        <a:pt x="789" y="5394"/>
                      </a:lnTo>
                      <a:cubicBezTo>
                        <a:pt x="789" y="5394"/>
                        <a:pt x="1095" y="3614"/>
                        <a:pt x="1095" y="3608"/>
                      </a:cubicBezTo>
                      <a:cubicBezTo>
                        <a:pt x="1095" y="3608"/>
                        <a:pt x="1102" y="3601"/>
                        <a:pt x="1102" y="3601"/>
                      </a:cubicBezTo>
                      <a:cubicBezTo>
                        <a:pt x="1102" y="3601"/>
                        <a:pt x="1108" y="3595"/>
                        <a:pt x="1108" y="3595"/>
                      </a:cubicBezTo>
                      <a:lnTo>
                        <a:pt x="1115" y="3588"/>
                      </a:lnTo>
                      <a:lnTo>
                        <a:pt x="1115" y="3575"/>
                      </a:lnTo>
                      <a:lnTo>
                        <a:pt x="1115" y="3569"/>
                      </a:lnTo>
                      <a:lnTo>
                        <a:pt x="1121" y="3562"/>
                      </a:lnTo>
                      <a:lnTo>
                        <a:pt x="1128" y="3556"/>
                      </a:lnTo>
                      <a:lnTo>
                        <a:pt x="1134" y="3556"/>
                      </a:lnTo>
                      <a:lnTo>
                        <a:pt x="1141" y="3549"/>
                      </a:lnTo>
                      <a:lnTo>
                        <a:pt x="1147" y="3549"/>
                      </a:lnTo>
                      <a:lnTo>
                        <a:pt x="1154" y="3543"/>
                      </a:lnTo>
                      <a:lnTo>
                        <a:pt x="1180" y="3543"/>
                      </a:lnTo>
                      <a:cubicBezTo>
                        <a:pt x="1180" y="3543"/>
                        <a:pt x="1239" y="3588"/>
                        <a:pt x="1239" y="3588"/>
                      </a:cubicBezTo>
                      <a:cubicBezTo>
                        <a:pt x="1239" y="3588"/>
                        <a:pt x="1245" y="3582"/>
                        <a:pt x="1245" y="3582"/>
                      </a:cubicBezTo>
                      <a:lnTo>
                        <a:pt x="1258" y="3582"/>
                      </a:lnTo>
                      <a:cubicBezTo>
                        <a:pt x="1258" y="3582"/>
                        <a:pt x="1265" y="3588"/>
                        <a:pt x="1265" y="3595"/>
                      </a:cubicBezTo>
                      <a:cubicBezTo>
                        <a:pt x="1265" y="3595"/>
                        <a:pt x="1265" y="3601"/>
                        <a:pt x="1265" y="3601"/>
                      </a:cubicBezTo>
                      <a:cubicBezTo>
                        <a:pt x="1265" y="3608"/>
                        <a:pt x="1265" y="3608"/>
                        <a:pt x="1265" y="3608"/>
                      </a:cubicBezTo>
                      <a:cubicBezTo>
                        <a:pt x="1304" y="3790"/>
                        <a:pt x="1369" y="3966"/>
                        <a:pt x="1447" y="4136"/>
                      </a:cubicBezTo>
                      <a:cubicBezTo>
                        <a:pt x="1643" y="4423"/>
                        <a:pt x="1916" y="4840"/>
                        <a:pt x="2679" y="5029"/>
                      </a:cubicBezTo>
                      <a:cubicBezTo>
                        <a:pt x="2882" y="5079"/>
                        <a:pt x="3079" y="5102"/>
                        <a:pt x="3269" y="5102"/>
                      </a:cubicBezTo>
                      <a:cubicBezTo>
                        <a:pt x="4290" y="5102"/>
                        <a:pt x="5100" y="4413"/>
                        <a:pt x="5540" y="3412"/>
                      </a:cubicBezTo>
                      <a:cubicBezTo>
                        <a:pt x="5879" y="2663"/>
                        <a:pt x="5768" y="1314"/>
                        <a:pt x="5103" y="1027"/>
                      </a:cubicBezTo>
                      <a:cubicBezTo>
                        <a:pt x="4961" y="964"/>
                        <a:pt x="4840" y="940"/>
                        <a:pt x="4736" y="940"/>
                      </a:cubicBezTo>
                      <a:cubicBezTo>
                        <a:pt x="4400" y="940"/>
                        <a:pt x="4228" y="1187"/>
                        <a:pt x="4026" y="1187"/>
                      </a:cubicBezTo>
                      <a:cubicBezTo>
                        <a:pt x="3997" y="1187"/>
                        <a:pt x="3968" y="1182"/>
                        <a:pt x="3937" y="1170"/>
                      </a:cubicBezTo>
                      <a:cubicBezTo>
                        <a:pt x="3617" y="1053"/>
                        <a:pt x="3507" y="4"/>
                        <a:pt x="3507" y="4"/>
                      </a:cubicBezTo>
                      <a:cubicBezTo>
                        <a:pt x="3483" y="1"/>
                        <a:pt x="3458" y="0"/>
                        <a:pt x="3434" y="0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76" name="Google Shape;10376;p64"/>
                <p:cNvSpPr/>
                <p:nvPr/>
              </p:nvSpPr>
              <p:spPr>
                <a:xfrm>
                  <a:off x="4100005" y="3582275"/>
                  <a:ext cx="167694" cy="101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42" h="4026" extrusionOk="0">
                      <a:moveTo>
                        <a:pt x="4886" y="1"/>
                      </a:moveTo>
                      <a:cubicBezTo>
                        <a:pt x="4691" y="1"/>
                        <a:pt x="4372" y="32"/>
                        <a:pt x="4236" y="69"/>
                      </a:cubicBezTo>
                      <a:cubicBezTo>
                        <a:pt x="4158" y="69"/>
                        <a:pt x="3643" y="88"/>
                        <a:pt x="3624" y="88"/>
                      </a:cubicBezTo>
                      <a:cubicBezTo>
                        <a:pt x="3383" y="88"/>
                        <a:pt x="3128" y="75"/>
                        <a:pt x="2887" y="69"/>
                      </a:cubicBezTo>
                      <a:cubicBezTo>
                        <a:pt x="2646" y="62"/>
                        <a:pt x="2418" y="56"/>
                        <a:pt x="2196" y="56"/>
                      </a:cubicBezTo>
                      <a:cubicBezTo>
                        <a:pt x="1493" y="56"/>
                        <a:pt x="795" y="128"/>
                        <a:pt x="469" y="649"/>
                      </a:cubicBezTo>
                      <a:cubicBezTo>
                        <a:pt x="0" y="1392"/>
                        <a:pt x="98" y="2148"/>
                        <a:pt x="189" y="2813"/>
                      </a:cubicBezTo>
                      <a:cubicBezTo>
                        <a:pt x="209" y="2956"/>
                        <a:pt x="222" y="3093"/>
                        <a:pt x="235" y="3230"/>
                      </a:cubicBezTo>
                      <a:cubicBezTo>
                        <a:pt x="280" y="3706"/>
                        <a:pt x="352" y="4025"/>
                        <a:pt x="574" y="4025"/>
                      </a:cubicBezTo>
                      <a:cubicBezTo>
                        <a:pt x="756" y="4025"/>
                        <a:pt x="1030" y="3849"/>
                        <a:pt x="1395" y="3510"/>
                      </a:cubicBezTo>
                      <a:cubicBezTo>
                        <a:pt x="1408" y="3504"/>
                        <a:pt x="1421" y="3497"/>
                        <a:pt x="1434" y="3491"/>
                      </a:cubicBezTo>
                      <a:cubicBezTo>
                        <a:pt x="1453" y="3484"/>
                        <a:pt x="3350" y="2911"/>
                        <a:pt x="4021" y="2402"/>
                      </a:cubicBezTo>
                      <a:cubicBezTo>
                        <a:pt x="4210" y="2337"/>
                        <a:pt x="4399" y="2265"/>
                        <a:pt x="4588" y="2194"/>
                      </a:cubicBezTo>
                      <a:cubicBezTo>
                        <a:pt x="4999" y="2109"/>
                        <a:pt x="5651" y="1907"/>
                        <a:pt x="6048" y="1353"/>
                      </a:cubicBezTo>
                      <a:lnTo>
                        <a:pt x="6166" y="1190"/>
                      </a:lnTo>
                      <a:cubicBezTo>
                        <a:pt x="6413" y="864"/>
                        <a:pt x="6641" y="532"/>
                        <a:pt x="6550" y="356"/>
                      </a:cubicBezTo>
                      <a:cubicBezTo>
                        <a:pt x="6452" y="154"/>
                        <a:pt x="5944" y="30"/>
                        <a:pt x="5038" y="17"/>
                      </a:cubicBezTo>
                      <a:cubicBezTo>
                        <a:pt x="5020" y="6"/>
                        <a:pt x="4962" y="1"/>
                        <a:pt x="4886" y="1"/>
                      </a:cubicBezTo>
                      <a:close/>
                    </a:path>
                  </a:pathLst>
                </a:custGeom>
                <a:solidFill>
                  <a:srgbClr val="445D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77" name="Google Shape;10377;p64"/>
                <p:cNvSpPr/>
                <p:nvPr/>
              </p:nvSpPr>
              <p:spPr>
                <a:xfrm>
                  <a:off x="4122046" y="3755473"/>
                  <a:ext cx="151258" cy="1240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1" h="4915" extrusionOk="0">
                      <a:moveTo>
                        <a:pt x="4876" y="1180"/>
                      </a:moveTo>
                      <a:cubicBezTo>
                        <a:pt x="4908" y="1199"/>
                        <a:pt x="4941" y="1212"/>
                        <a:pt x="4980" y="1225"/>
                      </a:cubicBezTo>
                      <a:cubicBezTo>
                        <a:pt x="4973" y="1310"/>
                        <a:pt x="4993" y="1395"/>
                        <a:pt x="5032" y="1467"/>
                      </a:cubicBezTo>
                      <a:cubicBezTo>
                        <a:pt x="4941" y="1486"/>
                        <a:pt x="4862" y="1532"/>
                        <a:pt x="4797" y="1597"/>
                      </a:cubicBezTo>
                      <a:cubicBezTo>
                        <a:pt x="4726" y="1669"/>
                        <a:pt x="4680" y="1760"/>
                        <a:pt x="4660" y="1858"/>
                      </a:cubicBezTo>
                      <a:cubicBezTo>
                        <a:pt x="4600" y="1831"/>
                        <a:pt x="4534" y="1818"/>
                        <a:pt x="4469" y="1818"/>
                      </a:cubicBezTo>
                      <a:cubicBezTo>
                        <a:pt x="4422" y="1818"/>
                        <a:pt x="4374" y="1825"/>
                        <a:pt x="4328" y="1838"/>
                      </a:cubicBezTo>
                      <a:cubicBezTo>
                        <a:pt x="4198" y="1871"/>
                        <a:pt x="4087" y="1962"/>
                        <a:pt x="4028" y="2079"/>
                      </a:cubicBezTo>
                      <a:lnTo>
                        <a:pt x="4022" y="2079"/>
                      </a:lnTo>
                      <a:cubicBezTo>
                        <a:pt x="3976" y="2040"/>
                        <a:pt x="3930" y="2008"/>
                        <a:pt x="3885" y="1981"/>
                      </a:cubicBezTo>
                      <a:cubicBezTo>
                        <a:pt x="3937" y="1968"/>
                        <a:pt x="3983" y="1942"/>
                        <a:pt x="4028" y="1910"/>
                      </a:cubicBezTo>
                      <a:cubicBezTo>
                        <a:pt x="4146" y="1819"/>
                        <a:pt x="4224" y="1682"/>
                        <a:pt x="4230" y="1538"/>
                      </a:cubicBezTo>
                      <a:cubicBezTo>
                        <a:pt x="4282" y="1556"/>
                        <a:pt x="4337" y="1565"/>
                        <a:pt x="4392" y="1565"/>
                      </a:cubicBezTo>
                      <a:cubicBezTo>
                        <a:pt x="4482" y="1565"/>
                        <a:pt x="4571" y="1541"/>
                        <a:pt x="4647" y="1493"/>
                      </a:cubicBezTo>
                      <a:cubicBezTo>
                        <a:pt x="4765" y="1421"/>
                        <a:pt x="4843" y="1310"/>
                        <a:pt x="4876" y="1180"/>
                      </a:cubicBezTo>
                      <a:close/>
                      <a:moveTo>
                        <a:pt x="2627" y="2868"/>
                      </a:moveTo>
                      <a:cubicBezTo>
                        <a:pt x="2705" y="2927"/>
                        <a:pt x="2796" y="2953"/>
                        <a:pt x="2894" y="2953"/>
                      </a:cubicBezTo>
                      <a:cubicBezTo>
                        <a:pt x="2927" y="2953"/>
                        <a:pt x="2959" y="2946"/>
                        <a:pt x="2985" y="2940"/>
                      </a:cubicBezTo>
                      <a:lnTo>
                        <a:pt x="2985" y="2940"/>
                      </a:lnTo>
                      <a:cubicBezTo>
                        <a:pt x="2953" y="2998"/>
                        <a:pt x="2933" y="3063"/>
                        <a:pt x="2927" y="3135"/>
                      </a:cubicBezTo>
                      <a:cubicBezTo>
                        <a:pt x="2866" y="3109"/>
                        <a:pt x="2803" y="3096"/>
                        <a:pt x="2740" y="3096"/>
                      </a:cubicBezTo>
                      <a:cubicBezTo>
                        <a:pt x="2647" y="3096"/>
                        <a:pt x="2555" y="3124"/>
                        <a:pt x="2477" y="3174"/>
                      </a:cubicBezTo>
                      <a:cubicBezTo>
                        <a:pt x="2360" y="3246"/>
                        <a:pt x="2282" y="3363"/>
                        <a:pt x="2255" y="3500"/>
                      </a:cubicBezTo>
                      <a:cubicBezTo>
                        <a:pt x="2185" y="3467"/>
                        <a:pt x="2110" y="3450"/>
                        <a:pt x="2033" y="3450"/>
                      </a:cubicBezTo>
                      <a:cubicBezTo>
                        <a:pt x="1988" y="3450"/>
                        <a:pt x="1942" y="3456"/>
                        <a:pt x="1897" y="3467"/>
                      </a:cubicBezTo>
                      <a:cubicBezTo>
                        <a:pt x="1793" y="3500"/>
                        <a:pt x="1701" y="3572"/>
                        <a:pt x="1636" y="3656"/>
                      </a:cubicBezTo>
                      <a:cubicBezTo>
                        <a:pt x="1558" y="3572"/>
                        <a:pt x="1454" y="3507"/>
                        <a:pt x="1336" y="3487"/>
                      </a:cubicBezTo>
                      <a:lnTo>
                        <a:pt x="1258" y="3487"/>
                      </a:lnTo>
                      <a:cubicBezTo>
                        <a:pt x="1180" y="3487"/>
                        <a:pt x="1102" y="3507"/>
                        <a:pt x="1037" y="3539"/>
                      </a:cubicBezTo>
                      <a:cubicBezTo>
                        <a:pt x="1017" y="3474"/>
                        <a:pt x="985" y="3409"/>
                        <a:pt x="945" y="3350"/>
                      </a:cubicBezTo>
                      <a:cubicBezTo>
                        <a:pt x="958" y="3337"/>
                        <a:pt x="978" y="3324"/>
                        <a:pt x="991" y="3305"/>
                      </a:cubicBezTo>
                      <a:cubicBezTo>
                        <a:pt x="1069" y="3233"/>
                        <a:pt x="1115" y="3135"/>
                        <a:pt x="1128" y="3031"/>
                      </a:cubicBezTo>
                      <a:cubicBezTo>
                        <a:pt x="1188" y="3055"/>
                        <a:pt x="1252" y="3069"/>
                        <a:pt x="1317" y="3069"/>
                      </a:cubicBezTo>
                      <a:cubicBezTo>
                        <a:pt x="1359" y="3069"/>
                        <a:pt x="1400" y="3063"/>
                        <a:pt x="1441" y="3050"/>
                      </a:cubicBezTo>
                      <a:lnTo>
                        <a:pt x="1460" y="3050"/>
                      </a:lnTo>
                      <a:cubicBezTo>
                        <a:pt x="1539" y="3089"/>
                        <a:pt x="1623" y="3103"/>
                        <a:pt x="1708" y="3103"/>
                      </a:cubicBezTo>
                      <a:cubicBezTo>
                        <a:pt x="1825" y="3096"/>
                        <a:pt x="1943" y="3044"/>
                        <a:pt x="2027" y="2966"/>
                      </a:cubicBezTo>
                      <a:lnTo>
                        <a:pt x="2125" y="2966"/>
                      </a:lnTo>
                      <a:cubicBezTo>
                        <a:pt x="2203" y="2959"/>
                        <a:pt x="2288" y="2940"/>
                        <a:pt x="2353" y="2894"/>
                      </a:cubicBezTo>
                      <a:cubicBezTo>
                        <a:pt x="2382" y="2900"/>
                        <a:pt x="2412" y="2903"/>
                        <a:pt x="2441" y="2903"/>
                      </a:cubicBezTo>
                      <a:cubicBezTo>
                        <a:pt x="2503" y="2903"/>
                        <a:pt x="2565" y="2890"/>
                        <a:pt x="2627" y="2868"/>
                      </a:cubicBezTo>
                      <a:close/>
                      <a:moveTo>
                        <a:pt x="3106" y="0"/>
                      </a:moveTo>
                      <a:cubicBezTo>
                        <a:pt x="3003" y="0"/>
                        <a:pt x="2899" y="32"/>
                        <a:pt x="2809" y="98"/>
                      </a:cubicBezTo>
                      <a:cubicBezTo>
                        <a:pt x="2699" y="176"/>
                        <a:pt x="2627" y="300"/>
                        <a:pt x="2614" y="430"/>
                      </a:cubicBezTo>
                      <a:cubicBezTo>
                        <a:pt x="2597" y="429"/>
                        <a:pt x="2580" y="428"/>
                        <a:pt x="2564" y="428"/>
                      </a:cubicBezTo>
                      <a:cubicBezTo>
                        <a:pt x="2511" y="428"/>
                        <a:pt x="2460" y="436"/>
                        <a:pt x="2405" y="456"/>
                      </a:cubicBezTo>
                      <a:cubicBezTo>
                        <a:pt x="2262" y="502"/>
                        <a:pt x="2145" y="619"/>
                        <a:pt x="2093" y="769"/>
                      </a:cubicBezTo>
                      <a:cubicBezTo>
                        <a:pt x="2009" y="711"/>
                        <a:pt x="1910" y="679"/>
                        <a:pt x="1810" y="679"/>
                      </a:cubicBezTo>
                      <a:cubicBezTo>
                        <a:pt x="1754" y="679"/>
                        <a:pt x="1697" y="689"/>
                        <a:pt x="1643" y="711"/>
                      </a:cubicBezTo>
                      <a:cubicBezTo>
                        <a:pt x="1473" y="776"/>
                        <a:pt x="1350" y="926"/>
                        <a:pt x="1323" y="1102"/>
                      </a:cubicBezTo>
                      <a:cubicBezTo>
                        <a:pt x="1259" y="1072"/>
                        <a:pt x="1191" y="1057"/>
                        <a:pt x="1123" y="1057"/>
                      </a:cubicBezTo>
                      <a:cubicBezTo>
                        <a:pt x="998" y="1057"/>
                        <a:pt x="875" y="1106"/>
                        <a:pt x="782" y="1199"/>
                      </a:cubicBezTo>
                      <a:cubicBezTo>
                        <a:pt x="600" y="1382"/>
                        <a:pt x="587" y="1675"/>
                        <a:pt x="750" y="1871"/>
                      </a:cubicBezTo>
                      <a:cubicBezTo>
                        <a:pt x="548" y="2001"/>
                        <a:pt x="476" y="2255"/>
                        <a:pt x="567" y="2477"/>
                      </a:cubicBezTo>
                      <a:cubicBezTo>
                        <a:pt x="463" y="2490"/>
                        <a:pt x="365" y="2542"/>
                        <a:pt x="287" y="2614"/>
                      </a:cubicBezTo>
                      <a:cubicBezTo>
                        <a:pt x="111" y="2796"/>
                        <a:pt x="98" y="3070"/>
                        <a:pt x="248" y="3265"/>
                      </a:cubicBezTo>
                      <a:cubicBezTo>
                        <a:pt x="242" y="3278"/>
                        <a:pt x="229" y="3285"/>
                        <a:pt x="222" y="3292"/>
                      </a:cubicBezTo>
                      <a:cubicBezTo>
                        <a:pt x="20" y="3474"/>
                        <a:pt x="0" y="3787"/>
                        <a:pt x="183" y="3989"/>
                      </a:cubicBezTo>
                      <a:cubicBezTo>
                        <a:pt x="279" y="4097"/>
                        <a:pt x="412" y="4152"/>
                        <a:pt x="548" y="4152"/>
                      </a:cubicBezTo>
                      <a:cubicBezTo>
                        <a:pt x="625" y="4152"/>
                        <a:pt x="703" y="4135"/>
                        <a:pt x="776" y="4100"/>
                      </a:cubicBezTo>
                      <a:cubicBezTo>
                        <a:pt x="822" y="4289"/>
                        <a:pt x="985" y="4432"/>
                        <a:pt x="1180" y="4465"/>
                      </a:cubicBezTo>
                      <a:cubicBezTo>
                        <a:pt x="1208" y="4470"/>
                        <a:pt x="1235" y="4472"/>
                        <a:pt x="1263" y="4472"/>
                      </a:cubicBezTo>
                      <a:cubicBezTo>
                        <a:pt x="1418" y="4472"/>
                        <a:pt x="1568" y="4396"/>
                        <a:pt x="1662" y="4263"/>
                      </a:cubicBezTo>
                      <a:cubicBezTo>
                        <a:pt x="1756" y="4376"/>
                        <a:pt x="1896" y="4438"/>
                        <a:pt x="2040" y="4438"/>
                      </a:cubicBezTo>
                      <a:cubicBezTo>
                        <a:pt x="2086" y="4438"/>
                        <a:pt x="2132" y="4432"/>
                        <a:pt x="2177" y="4419"/>
                      </a:cubicBezTo>
                      <a:cubicBezTo>
                        <a:pt x="2353" y="4360"/>
                        <a:pt x="2484" y="4217"/>
                        <a:pt x="2523" y="4035"/>
                      </a:cubicBezTo>
                      <a:cubicBezTo>
                        <a:pt x="2589" y="4069"/>
                        <a:pt x="2662" y="4086"/>
                        <a:pt x="2735" y="4086"/>
                      </a:cubicBezTo>
                      <a:cubicBezTo>
                        <a:pt x="2828" y="4086"/>
                        <a:pt x="2921" y="4059"/>
                        <a:pt x="3005" y="4008"/>
                      </a:cubicBezTo>
                      <a:cubicBezTo>
                        <a:pt x="3129" y="3924"/>
                        <a:pt x="3214" y="3793"/>
                        <a:pt x="3227" y="3643"/>
                      </a:cubicBezTo>
                      <a:cubicBezTo>
                        <a:pt x="3286" y="3667"/>
                        <a:pt x="3348" y="3679"/>
                        <a:pt x="3410" y="3679"/>
                      </a:cubicBezTo>
                      <a:cubicBezTo>
                        <a:pt x="3484" y="3679"/>
                        <a:pt x="3557" y="3662"/>
                        <a:pt x="3624" y="3630"/>
                      </a:cubicBezTo>
                      <a:cubicBezTo>
                        <a:pt x="3722" y="3585"/>
                        <a:pt x="3800" y="3507"/>
                        <a:pt x="3852" y="3409"/>
                      </a:cubicBezTo>
                      <a:cubicBezTo>
                        <a:pt x="3911" y="3461"/>
                        <a:pt x="3976" y="3494"/>
                        <a:pt x="4048" y="3513"/>
                      </a:cubicBezTo>
                      <a:cubicBezTo>
                        <a:pt x="3957" y="3520"/>
                        <a:pt x="3865" y="3552"/>
                        <a:pt x="3787" y="3611"/>
                      </a:cubicBezTo>
                      <a:cubicBezTo>
                        <a:pt x="3670" y="3696"/>
                        <a:pt x="3598" y="3826"/>
                        <a:pt x="3585" y="3969"/>
                      </a:cubicBezTo>
                      <a:cubicBezTo>
                        <a:pt x="3531" y="3948"/>
                        <a:pt x="3473" y="3937"/>
                        <a:pt x="3415" y="3937"/>
                      </a:cubicBezTo>
                      <a:cubicBezTo>
                        <a:pt x="3334" y="3937"/>
                        <a:pt x="3253" y="3957"/>
                        <a:pt x="3181" y="3995"/>
                      </a:cubicBezTo>
                      <a:cubicBezTo>
                        <a:pt x="2940" y="4126"/>
                        <a:pt x="2855" y="4426"/>
                        <a:pt x="2979" y="4667"/>
                      </a:cubicBezTo>
                      <a:cubicBezTo>
                        <a:pt x="3070" y="4817"/>
                        <a:pt x="3233" y="4914"/>
                        <a:pt x="3416" y="4914"/>
                      </a:cubicBezTo>
                      <a:cubicBezTo>
                        <a:pt x="3494" y="4914"/>
                        <a:pt x="3572" y="4895"/>
                        <a:pt x="3644" y="4856"/>
                      </a:cubicBezTo>
                      <a:cubicBezTo>
                        <a:pt x="3794" y="4771"/>
                        <a:pt x="3891" y="4628"/>
                        <a:pt x="3904" y="4458"/>
                      </a:cubicBezTo>
                      <a:cubicBezTo>
                        <a:pt x="3960" y="4479"/>
                        <a:pt x="4018" y="4489"/>
                        <a:pt x="4076" y="4489"/>
                      </a:cubicBezTo>
                      <a:cubicBezTo>
                        <a:pt x="4180" y="4489"/>
                        <a:pt x="4283" y="4456"/>
                        <a:pt x="4367" y="4393"/>
                      </a:cubicBezTo>
                      <a:cubicBezTo>
                        <a:pt x="4517" y="4289"/>
                        <a:pt x="4589" y="4113"/>
                        <a:pt x="4563" y="3930"/>
                      </a:cubicBezTo>
                      <a:lnTo>
                        <a:pt x="4563" y="3930"/>
                      </a:lnTo>
                      <a:cubicBezTo>
                        <a:pt x="4588" y="3934"/>
                        <a:pt x="4613" y="3936"/>
                        <a:pt x="4638" y="3936"/>
                      </a:cubicBezTo>
                      <a:cubicBezTo>
                        <a:pt x="4818" y="3936"/>
                        <a:pt x="4980" y="3836"/>
                        <a:pt x="5071" y="3676"/>
                      </a:cubicBezTo>
                      <a:cubicBezTo>
                        <a:pt x="5195" y="3441"/>
                        <a:pt x="5104" y="3142"/>
                        <a:pt x="4869" y="3011"/>
                      </a:cubicBezTo>
                      <a:cubicBezTo>
                        <a:pt x="4804" y="2979"/>
                        <a:pt x="4732" y="2959"/>
                        <a:pt x="4660" y="2953"/>
                      </a:cubicBezTo>
                      <a:cubicBezTo>
                        <a:pt x="4647" y="2894"/>
                        <a:pt x="4628" y="2829"/>
                        <a:pt x="4595" y="2777"/>
                      </a:cubicBezTo>
                      <a:cubicBezTo>
                        <a:pt x="4771" y="2724"/>
                        <a:pt x="4902" y="2575"/>
                        <a:pt x="4934" y="2392"/>
                      </a:cubicBezTo>
                      <a:cubicBezTo>
                        <a:pt x="5001" y="2422"/>
                        <a:pt x="5071" y="2436"/>
                        <a:pt x="5141" y="2436"/>
                      </a:cubicBezTo>
                      <a:cubicBezTo>
                        <a:pt x="5269" y="2436"/>
                        <a:pt x="5395" y="2387"/>
                        <a:pt x="5488" y="2294"/>
                      </a:cubicBezTo>
                      <a:cubicBezTo>
                        <a:pt x="5638" y="2138"/>
                        <a:pt x="5671" y="1910"/>
                        <a:pt x="5579" y="1721"/>
                      </a:cubicBezTo>
                      <a:cubicBezTo>
                        <a:pt x="5768" y="1675"/>
                        <a:pt x="5912" y="1525"/>
                        <a:pt x="5944" y="1330"/>
                      </a:cubicBezTo>
                      <a:cubicBezTo>
                        <a:pt x="5990" y="1082"/>
                        <a:pt x="5840" y="834"/>
                        <a:pt x="5592" y="769"/>
                      </a:cubicBezTo>
                      <a:cubicBezTo>
                        <a:pt x="5592" y="730"/>
                        <a:pt x="5592" y="685"/>
                        <a:pt x="5586" y="652"/>
                      </a:cubicBezTo>
                      <a:cubicBezTo>
                        <a:pt x="5540" y="411"/>
                        <a:pt x="5332" y="245"/>
                        <a:pt x="5100" y="245"/>
                      </a:cubicBezTo>
                      <a:cubicBezTo>
                        <a:pt x="5069" y="245"/>
                        <a:pt x="5037" y="248"/>
                        <a:pt x="5006" y="254"/>
                      </a:cubicBezTo>
                      <a:cubicBezTo>
                        <a:pt x="4817" y="293"/>
                        <a:pt x="4660" y="437"/>
                        <a:pt x="4621" y="632"/>
                      </a:cubicBezTo>
                      <a:cubicBezTo>
                        <a:pt x="4545" y="591"/>
                        <a:pt x="4462" y="570"/>
                        <a:pt x="4379" y="570"/>
                      </a:cubicBezTo>
                      <a:cubicBezTo>
                        <a:pt x="4294" y="570"/>
                        <a:pt x="4209" y="592"/>
                        <a:pt x="4133" y="639"/>
                      </a:cubicBezTo>
                      <a:cubicBezTo>
                        <a:pt x="3989" y="724"/>
                        <a:pt x="3904" y="874"/>
                        <a:pt x="3898" y="1036"/>
                      </a:cubicBezTo>
                      <a:cubicBezTo>
                        <a:pt x="3844" y="1019"/>
                        <a:pt x="3789" y="1010"/>
                        <a:pt x="3734" y="1010"/>
                      </a:cubicBezTo>
                      <a:cubicBezTo>
                        <a:pt x="3630" y="1010"/>
                        <a:pt x="3527" y="1042"/>
                        <a:pt x="3442" y="1102"/>
                      </a:cubicBezTo>
                      <a:cubicBezTo>
                        <a:pt x="3311" y="1199"/>
                        <a:pt x="3233" y="1349"/>
                        <a:pt x="3240" y="1512"/>
                      </a:cubicBezTo>
                      <a:cubicBezTo>
                        <a:pt x="3193" y="1499"/>
                        <a:pt x="3145" y="1492"/>
                        <a:pt x="3099" y="1492"/>
                      </a:cubicBezTo>
                      <a:cubicBezTo>
                        <a:pt x="2989" y="1492"/>
                        <a:pt x="2883" y="1528"/>
                        <a:pt x="2796" y="1597"/>
                      </a:cubicBezTo>
                      <a:cubicBezTo>
                        <a:pt x="2686" y="1682"/>
                        <a:pt x="2620" y="1812"/>
                        <a:pt x="2614" y="1949"/>
                      </a:cubicBezTo>
                      <a:cubicBezTo>
                        <a:pt x="2556" y="1928"/>
                        <a:pt x="2497" y="1918"/>
                        <a:pt x="2440" y="1918"/>
                      </a:cubicBezTo>
                      <a:cubicBezTo>
                        <a:pt x="2373" y="1918"/>
                        <a:pt x="2308" y="1931"/>
                        <a:pt x="2249" y="1955"/>
                      </a:cubicBezTo>
                      <a:cubicBezTo>
                        <a:pt x="2223" y="1968"/>
                        <a:pt x="2203" y="1975"/>
                        <a:pt x="2184" y="1988"/>
                      </a:cubicBezTo>
                      <a:cubicBezTo>
                        <a:pt x="2156" y="1983"/>
                        <a:pt x="2132" y="1979"/>
                        <a:pt x="2106" y="1979"/>
                      </a:cubicBezTo>
                      <a:cubicBezTo>
                        <a:pt x="2095" y="1979"/>
                        <a:pt x="2084" y="1980"/>
                        <a:pt x="2073" y="1981"/>
                      </a:cubicBezTo>
                      <a:cubicBezTo>
                        <a:pt x="1956" y="1988"/>
                        <a:pt x="1838" y="2034"/>
                        <a:pt x="1754" y="2118"/>
                      </a:cubicBezTo>
                      <a:cubicBezTo>
                        <a:pt x="1737" y="2115"/>
                        <a:pt x="1721" y="2113"/>
                        <a:pt x="1705" y="2113"/>
                      </a:cubicBezTo>
                      <a:cubicBezTo>
                        <a:pt x="1688" y="2113"/>
                        <a:pt x="1672" y="2115"/>
                        <a:pt x="1656" y="2118"/>
                      </a:cubicBezTo>
                      <a:cubicBezTo>
                        <a:pt x="1617" y="2118"/>
                        <a:pt x="1578" y="2125"/>
                        <a:pt x="1539" y="2138"/>
                      </a:cubicBezTo>
                      <a:cubicBezTo>
                        <a:pt x="1519" y="2125"/>
                        <a:pt x="1506" y="2118"/>
                        <a:pt x="1486" y="2112"/>
                      </a:cubicBezTo>
                      <a:cubicBezTo>
                        <a:pt x="1480" y="2105"/>
                        <a:pt x="1473" y="2092"/>
                        <a:pt x="1473" y="2079"/>
                      </a:cubicBezTo>
                      <a:cubicBezTo>
                        <a:pt x="1454" y="2040"/>
                        <a:pt x="1428" y="1995"/>
                        <a:pt x="1402" y="1962"/>
                      </a:cubicBezTo>
                      <a:cubicBezTo>
                        <a:pt x="1428" y="1942"/>
                        <a:pt x="1447" y="1923"/>
                        <a:pt x="1473" y="1903"/>
                      </a:cubicBezTo>
                      <a:cubicBezTo>
                        <a:pt x="1552" y="1825"/>
                        <a:pt x="1597" y="1727"/>
                        <a:pt x="1617" y="1623"/>
                      </a:cubicBezTo>
                      <a:cubicBezTo>
                        <a:pt x="1680" y="1651"/>
                        <a:pt x="1746" y="1664"/>
                        <a:pt x="1814" y="1664"/>
                      </a:cubicBezTo>
                      <a:cubicBezTo>
                        <a:pt x="1872" y="1664"/>
                        <a:pt x="1931" y="1654"/>
                        <a:pt x="1988" y="1636"/>
                      </a:cubicBezTo>
                      <a:cubicBezTo>
                        <a:pt x="2125" y="1584"/>
                        <a:pt x="2236" y="1467"/>
                        <a:pt x="2282" y="1330"/>
                      </a:cubicBezTo>
                      <a:cubicBezTo>
                        <a:pt x="2366" y="1385"/>
                        <a:pt x="2465" y="1415"/>
                        <a:pt x="2563" y="1415"/>
                      </a:cubicBezTo>
                      <a:cubicBezTo>
                        <a:pt x="2616" y="1415"/>
                        <a:pt x="2668" y="1407"/>
                        <a:pt x="2718" y="1388"/>
                      </a:cubicBezTo>
                      <a:cubicBezTo>
                        <a:pt x="2901" y="1330"/>
                        <a:pt x="3031" y="1173"/>
                        <a:pt x="3051" y="984"/>
                      </a:cubicBezTo>
                      <a:cubicBezTo>
                        <a:pt x="3063" y="985"/>
                        <a:pt x="3075" y="985"/>
                        <a:pt x="3087" y="985"/>
                      </a:cubicBezTo>
                      <a:cubicBezTo>
                        <a:pt x="3197" y="985"/>
                        <a:pt x="3301" y="958"/>
                        <a:pt x="3390" y="893"/>
                      </a:cubicBezTo>
                      <a:cubicBezTo>
                        <a:pt x="3611" y="730"/>
                        <a:pt x="3663" y="424"/>
                        <a:pt x="3500" y="202"/>
                      </a:cubicBezTo>
                      <a:cubicBezTo>
                        <a:pt x="3407" y="70"/>
                        <a:pt x="3258" y="0"/>
                        <a:pt x="3106" y="0"/>
                      </a:cubicBezTo>
                      <a:close/>
                    </a:path>
                  </a:pathLst>
                </a:custGeom>
                <a:solidFill>
                  <a:srgbClr val="667E9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78" name="Google Shape;10378;p64"/>
                <p:cNvSpPr/>
                <p:nvPr/>
              </p:nvSpPr>
              <p:spPr>
                <a:xfrm>
                  <a:off x="4097202" y="3724545"/>
                  <a:ext cx="209832" cy="18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1" h="7372" extrusionOk="0">
                      <a:moveTo>
                        <a:pt x="6755" y="1"/>
                      </a:moveTo>
                      <a:cubicBezTo>
                        <a:pt x="6626" y="1"/>
                        <a:pt x="6495" y="32"/>
                        <a:pt x="6374" y="98"/>
                      </a:cubicBezTo>
                      <a:cubicBezTo>
                        <a:pt x="6172" y="208"/>
                        <a:pt x="6029" y="410"/>
                        <a:pt x="5983" y="639"/>
                      </a:cubicBezTo>
                      <a:cubicBezTo>
                        <a:pt x="5835" y="506"/>
                        <a:pt x="5649" y="439"/>
                        <a:pt x="5458" y="439"/>
                      </a:cubicBezTo>
                      <a:cubicBezTo>
                        <a:pt x="5414" y="439"/>
                        <a:pt x="5369" y="442"/>
                        <a:pt x="5325" y="450"/>
                      </a:cubicBezTo>
                      <a:cubicBezTo>
                        <a:pt x="5071" y="489"/>
                        <a:pt x="4856" y="652"/>
                        <a:pt x="4745" y="880"/>
                      </a:cubicBezTo>
                      <a:cubicBezTo>
                        <a:pt x="4608" y="658"/>
                        <a:pt x="4374" y="521"/>
                        <a:pt x="4113" y="508"/>
                      </a:cubicBezTo>
                      <a:cubicBezTo>
                        <a:pt x="4100" y="508"/>
                        <a:pt x="4087" y="507"/>
                        <a:pt x="4074" y="507"/>
                      </a:cubicBezTo>
                      <a:cubicBezTo>
                        <a:pt x="3821" y="507"/>
                        <a:pt x="3584" y="629"/>
                        <a:pt x="3442" y="834"/>
                      </a:cubicBezTo>
                      <a:cubicBezTo>
                        <a:pt x="3337" y="586"/>
                        <a:pt x="3122" y="404"/>
                        <a:pt x="2855" y="352"/>
                      </a:cubicBezTo>
                      <a:cubicBezTo>
                        <a:pt x="2808" y="344"/>
                        <a:pt x="2760" y="340"/>
                        <a:pt x="2713" y="340"/>
                      </a:cubicBezTo>
                      <a:cubicBezTo>
                        <a:pt x="2493" y="340"/>
                        <a:pt x="2282" y="426"/>
                        <a:pt x="2131" y="586"/>
                      </a:cubicBezTo>
                      <a:cubicBezTo>
                        <a:pt x="2060" y="326"/>
                        <a:pt x="1864" y="124"/>
                        <a:pt x="1610" y="39"/>
                      </a:cubicBezTo>
                      <a:cubicBezTo>
                        <a:pt x="1531" y="14"/>
                        <a:pt x="1450" y="2"/>
                        <a:pt x="1371" y="2"/>
                      </a:cubicBezTo>
                      <a:cubicBezTo>
                        <a:pt x="1036" y="2"/>
                        <a:pt x="725" y="216"/>
                        <a:pt x="619" y="554"/>
                      </a:cubicBezTo>
                      <a:cubicBezTo>
                        <a:pt x="593" y="645"/>
                        <a:pt x="580" y="736"/>
                        <a:pt x="587" y="828"/>
                      </a:cubicBezTo>
                      <a:cubicBezTo>
                        <a:pt x="294" y="932"/>
                        <a:pt x="85" y="1199"/>
                        <a:pt x="59" y="1505"/>
                      </a:cubicBezTo>
                      <a:cubicBezTo>
                        <a:pt x="33" y="1805"/>
                        <a:pt x="183" y="2092"/>
                        <a:pt x="437" y="2248"/>
                      </a:cubicBezTo>
                      <a:cubicBezTo>
                        <a:pt x="170" y="2385"/>
                        <a:pt x="0" y="2666"/>
                        <a:pt x="7" y="2965"/>
                      </a:cubicBezTo>
                      <a:cubicBezTo>
                        <a:pt x="13" y="3272"/>
                        <a:pt x="196" y="3545"/>
                        <a:pt x="476" y="3669"/>
                      </a:cubicBezTo>
                      <a:cubicBezTo>
                        <a:pt x="215" y="3845"/>
                        <a:pt x="85" y="4158"/>
                        <a:pt x="137" y="4464"/>
                      </a:cubicBezTo>
                      <a:cubicBezTo>
                        <a:pt x="202" y="4784"/>
                        <a:pt x="450" y="5038"/>
                        <a:pt x="776" y="5097"/>
                      </a:cubicBezTo>
                      <a:cubicBezTo>
                        <a:pt x="522" y="5390"/>
                        <a:pt x="515" y="5820"/>
                        <a:pt x="756" y="6113"/>
                      </a:cubicBezTo>
                      <a:cubicBezTo>
                        <a:pt x="912" y="6306"/>
                        <a:pt x="1142" y="6406"/>
                        <a:pt x="1372" y="6406"/>
                      </a:cubicBezTo>
                      <a:cubicBezTo>
                        <a:pt x="1546" y="6406"/>
                        <a:pt x="1721" y="6349"/>
                        <a:pt x="1864" y="6231"/>
                      </a:cubicBezTo>
                      <a:cubicBezTo>
                        <a:pt x="2203" y="5957"/>
                        <a:pt x="2255" y="5455"/>
                        <a:pt x="1982" y="5116"/>
                      </a:cubicBezTo>
                      <a:cubicBezTo>
                        <a:pt x="1864" y="4973"/>
                        <a:pt x="1695" y="4875"/>
                        <a:pt x="1512" y="4842"/>
                      </a:cubicBezTo>
                      <a:cubicBezTo>
                        <a:pt x="1669" y="4660"/>
                        <a:pt x="1734" y="4419"/>
                        <a:pt x="1695" y="4184"/>
                      </a:cubicBezTo>
                      <a:cubicBezTo>
                        <a:pt x="1649" y="3930"/>
                        <a:pt x="1480" y="3708"/>
                        <a:pt x="1239" y="3604"/>
                      </a:cubicBezTo>
                      <a:cubicBezTo>
                        <a:pt x="1460" y="3454"/>
                        <a:pt x="1591" y="3206"/>
                        <a:pt x="1584" y="2939"/>
                      </a:cubicBezTo>
                      <a:cubicBezTo>
                        <a:pt x="1577" y="2666"/>
                        <a:pt x="1434" y="2418"/>
                        <a:pt x="1199" y="2274"/>
                      </a:cubicBezTo>
                      <a:cubicBezTo>
                        <a:pt x="1447" y="2151"/>
                        <a:pt x="1604" y="1910"/>
                        <a:pt x="1630" y="1636"/>
                      </a:cubicBezTo>
                      <a:cubicBezTo>
                        <a:pt x="1630" y="1603"/>
                        <a:pt x="1630" y="1571"/>
                        <a:pt x="1630" y="1538"/>
                      </a:cubicBezTo>
                      <a:cubicBezTo>
                        <a:pt x="1747" y="1492"/>
                        <a:pt x="1858" y="1421"/>
                        <a:pt x="1942" y="1329"/>
                      </a:cubicBezTo>
                      <a:cubicBezTo>
                        <a:pt x="2021" y="1623"/>
                        <a:pt x="2262" y="1844"/>
                        <a:pt x="2555" y="1903"/>
                      </a:cubicBezTo>
                      <a:cubicBezTo>
                        <a:pt x="2602" y="1911"/>
                        <a:pt x="2649" y="1915"/>
                        <a:pt x="2696" y="1915"/>
                      </a:cubicBezTo>
                      <a:cubicBezTo>
                        <a:pt x="2948" y="1915"/>
                        <a:pt x="3190" y="1799"/>
                        <a:pt x="3344" y="1590"/>
                      </a:cubicBezTo>
                      <a:cubicBezTo>
                        <a:pt x="3461" y="1870"/>
                        <a:pt x="3728" y="2066"/>
                        <a:pt x="4035" y="2079"/>
                      </a:cubicBezTo>
                      <a:cubicBezTo>
                        <a:pt x="4046" y="2079"/>
                        <a:pt x="4058" y="2080"/>
                        <a:pt x="4069" y="2080"/>
                      </a:cubicBezTo>
                      <a:cubicBezTo>
                        <a:pt x="4375" y="2080"/>
                        <a:pt x="4652" y="1912"/>
                        <a:pt x="4784" y="1636"/>
                      </a:cubicBezTo>
                      <a:cubicBezTo>
                        <a:pt x="4930" y="1871"/>
                        <a:pt x="5181" y="2005"/>
                        <a:pt x="5448" y="2005"/>
                      </a:cubicBezTo>
                      <a:cubicBezTo>
                        <a:pt x="5491" y="2005"/>
                        <a:pt x="5535" y="2002"/>
                        <a:pt x="5579" y="1994"/>
                      </a:cubicBezTo>
                      <a:cubicBezTo>
                        <a:pt x="5905" y="1942"/>
                        <a:pt x="6159" y="1694"/>
                        <a:pt x="6225" y="1369"/>
                      </a:cubicBezTo>
                      <a:cubicBezTo>
                        <a:pt x="6368" y="1499"/>
                        <a:pt x="6550" y="1571"/>
                        <a:pt x="6739" y="1571"/>
                      </a:cubicBezTo>
                      <a:cubicBezTo>
                        <a:pt x="6824" y="1707"/>
                        <a:pt x="6941" y="1812"/>
                        <a:pt x="7078" y="1877"/>
                      </a:cubicBezTo>
                      <a:cubicBezTo>
                        <a:pt x="6857" y="2020"/>
                        <a:pt x="6726" y="2261"/>
                        <a:pt x="6720" y="2522"/>
                      </a:cubicBezTo>
                      <a:cubicBezTo>
                        <a:pt x="6713" y="2776"/>
                        <a:pt x="6831" y="3017"/>
                        <a:pt x="7033" y="3167"/>
                      </a:cubicBezTo>
                      <a:cubicBezTo>
                        <a:pt x="6805" y="3259"/>
                        <a:pt x="6629" y="3448"/>
                        <a:pt x="6563" y="3682"/>
                      </a:cubicBezTo>
                      <a:cubicBezTo>
                        <a:pt x="6498" y="3904"/>
                        <a:pt x="6531" y="4145"/>
                        <a:pt x="6661" y="4341"/>
                      </a:cubicBezTo>
                      <a:cubicBezTo>
                        <a:pt x="6427" y="4354"/>
                        <a:pt x="6205" y="4471"/>
                        <a:pt x="6068" y="4660"/>
                      </a:cubicBezTo>
                      <a:cubicBezTo>
                        <a:pt x="5925" y="4849"/>
                        <a:pt x="5879" y="5090"/>
                        <a:pt x="5938" y="5325"/>
                      </a:cubicBezTo>
                      <a:cubicBezTo>
                        <a:pt x="5863" y="5303"/>
                        <a:pt x="5786" y="5292"/>
                        <a:pt x="5709" y="5292"/>
                      </a:cubicBezTo>
                      <a:cubicBezTo>
                        <a:pt x="5559" y="5292"/>
                        <a:pt x="5409" y="5334"/>
                        <a:pt x="5279" y="5416"/>
                      </a:cubicBezTo>
                      <a:cubicBezTo>
                        <a:pt x="5090" y="5540"/>
                        <a:pt x="4967" y="5735"/>
                        <a:pt x="4934" y="5957"/>
                      </a:cubicBezTo>
                      <a:cubicBezTo>
                        <a:pt x="4791" y="5841"/>
                        <a:pt x="4610" y="5781"/>
                        <a:pt x="4428" y="5781"/>
                      </a:cubicBezTo>
                      <a:cubicBezTo>
                        <a:pt x="4395" y="5781"/>
                        <a:pt x="4361" y="5783"/>
                        <a:pt x="4328" y="5787"/>
                      </a:cubicBezTo>
                      <a:cubicBezTo>
                        <a:pt x="3898" y="5846"/>
                        <a:pt x="3591" y="6244"/>
                        <a:pt x="3657" y="6674"/>
                      </a:cubicBezTo>
                      <a:cubicBezTo>
                        <a:pt x="3702" y="7071"/>
                        <a:pt x="4041" y="7371"/>
                        <a:pt x="4439" y="7371"/>
                      </a:cubicBezTo>
                      <a:cubicBezTo>
                        <a:pt x="4471" y="7371"/>
                        <a:pt x="4510" y="7365"/>
                        <a:pt x="4543" y="7365"/>
                      </a:cubicBezTo>
                      <a:cubicBezTo>
                        <a:pt x="4895" y="7319"/>
                        <a:pt x="5169" y="7045"/>
                        <a:pt x="5221" y="6700"/>
                      </a:cubicBezTo>
                      <a:cubicBezTo>
                        <a:pt x="5365" y="6816"/>
                        <a:pt x="5540" y="6875"/>
                        <a:pt x="5715" y="6875"/>
                      </a:cubicBezTo>
                      <a:cubicBezTo>
                        <a:pt x="5865" y="6875"/>
                        <a:pt x="6014" y="6832"/>
                        <a:pt x="6146" y="6746"/>
                      </a:cubicBezTo>
                      <a:cubicBezTo>
                        <a:pt x="6433" y="6563"/>
                        <a:pt x="6563" y="6224"/>
                        <a:pt x="6479" y="5892"/>
                      </a:cubicBezTo>
                      <a:lnTo>
                        <a:pt x="6479" y="5892"/>
                      </a:lnTo>
                      <a:cubicBezTo>
                        <a:pt x="6554" y="5915"/>
                        <a:pt x="6631" y="5926"/>
                        <a:pt x="6707" y="5926"/>
                      </a:cubicBezTo>
                      <a:cubicBezTo>
                        <a:pt x="6953" y="5926"/>
                        <a:pt x="7190" y="5809"/>
                        <a:pt x="7339" y="5605"/>
                      </a:cubicBezTo>
                      <a:cubicBezTo>
                        <a:pt x="7541" y="5338"/>
                        <a:pt x="7548" y="4979"/>
                        <a:pt x="7365" y="4699"/>
                      </a:cubicBezTo>
                      <a:cubicBezTo>
                        <a:pt x="7704" y="4686"/>
                        <a:pt x="7991" y="4458"/>
                        <a:pt x="8082" y="4132"/>
                      </a:cubicBezTo>
                      <a:cubicBezTo>
                        <a:pt x="8173" y="3819"/>
                        <a:pt x="8062" y="3480"/>
                        <a:pt x="7802" y="3285"/>
                      </a:cubicBezTo>
                      <a:cubicBezTo>
                        <a:pt x="8102" y="3167"/>
                        <a:pt x="8297" y="2881"/>
                        <a:pt x="8304" y="2561"/>
                      </a:cubicBezTo>
                      <a:cubicBezTo>
                        <a:pt x="8310" y="2255"/>
                        <a:pt x="8134" y="1962"/>
                        <a:pt x="7847" y="1831"/>
                      </a:cubicBezTo>
                      <a:cubicBezTo>
                        <a:pt x="8108" y="1662"/>
                        <a:pt x="8245" y="1362"/>
                        <a:pt x="8199" y="1056"/>
                      </a:cubicBezTo>
                      <a:cubicBezTo>
                        <a:pt x="8147" y="671"/>
                        <a:pt x="7821" y="384"/>
                        <a:pt x="7437" y="378"/>
                      </a:cubicBezTo>
                      <a:cubicBezTo>
                        <a:pt x="7287" y="136"/>
                        <a:pt x="7025" y="1"/>
                        <a:pt x="6755" y="1"/>
                      </a:cubicBezTo>
                      <a:close/>
                    </a:path>
                  </a:pathLst>
                </a:custGeom>
                <a:solidFill>
                  <a:srgbClr val="D4DB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0379" name="Google Shape;10379;p64"/>
          <p:cNvGrpSpPr/>
          <p:nvPr/>
        </p:nvGrpSpPr>
        <p:grpSpPr>
          <a:xfrm>
            <a:off x="6797170" y="3064707"/>
            <a:ext cx="550623" cy="1310497"/>
            <a:chOff x="6797170" y="3050537"/>
            <a:chExt cx="550623" cy="1310497"/>
          </a:xfrm>
        </p:grpSpPr>
        <p:sp>
          <p:nvSpPr>
            <p:cNvPr id="10380" name="Google Shape;10380;p64"/>
            <p:cNvSpPr/>
            <p:nvPr/>
          </p:nvSpPr>
          <p:spPr>
            <a:xfrm>
              <a:off x="6846049" y="4311978"/>
              <a:ext cx="453041" cy="49056"/>
            </a:xfrm>
            <a:custGeom>
              <a:avLst/>
              <a:gdLst/>
              <a:ahLst/>
              <a:cxnLst/>
              <a:rect l="l" t="t" r="r" b="b"/>
              <a:pathLst>
                <a:path w="17944" h="1943" extrusionOk="0">
                  <a:moveTo>
                    <a:pt x="8968" y="0"/>
                  </a:moveTo>
                  <a:cubicBezTo>
                    <a:pt x="4015" y="0"/>
                    <a:pt x="0" y="437"/>
                    <a:pt x="0" y="972"/>
                  </a:cubicBezTo>
                  <a:cubicBezTo>
                    <a:pt x="0" y="1506"/>
                    <a:pt x="4015" y="1943"/>
                    <a:pt x="8968" y="1943"/>
                  </a:cubicBezTo>
                  <a:cubicBezTo>
                    <a:pt x="13922" y="1943"/>
                    <a:pt x="17943" y="1506"/>
                    <a:pt x="17943" y="972"/>
                  </a:cubicBezTo>
                  <a:cubicBezTo>
                    <a:pt x="17943" y="437"/>
                    <a:pt x="13922" y="0"/>
                    <a:pt x="8968" y="0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81" name="Google Shape;10381;p64"/>
            <p:cNvGrpSpPr/>
            <p:nvPr/>
          </p:nvGrpSpPr>
          <p:grpSpPr>
            <a:xfrm>
              <a:off x="6797170" y="3050537"/>
              <a:ext cx="550623" cy="1278079"/>
              <a:chOff x="6797170" y="3050537"/>
              <a:chExt cx="550623" cy="1278079"/>
            </a:xfrm>
          </p:grpSpPr>
          <p:sp>
            <p:nvSpPr>
              <p:cNvPr id="10382" name="Google Shape;10382;p64"/>
              <p:cNvSpPr/>
              <p:nvPr/>
            </p:nvSpPr>
            <p:spPr>
              <a:xfrm>
                <a:off x="6797170" y="3050537"/>
                <a:ext cx="550623" cy="1278079"/>
              </a:xfrm>
              <a:custGeom>
                <a:avLst/>
                <a:gdLst/>
                <a:ahLst/>
                <a:cxnLst/>
                <a:rect l="l" t="t" r="r" b="b"/>
                <a:pathLst>
                  <a:path w="21809" h="50622" extrusionOk="0">
                    <a:moveTo>
                      <a:pt x="3774" y="7802"/>
                    </a:moveTo>
                    <a:lnTo>
                      <a:pt x="3774" y="7834"/>
                    </a:lnTo>
                    <a:lnTo>
                      <a:pt x="3755" y="7834"/>
                    </a:lnTo>
                    <a:lnTo>
                      <a:pt x="3774" y="7802"/>
                    </a:lnTo>
                    <a:close/>
                    <a:moveTo>
                      <a:pt x="10696" y="0"/>
                    </a:moveTo>
                    <a:cubicBezTo>
                      <a:pt x="6753" y="0"/>
                      <a:pt x="3559" y="3187"/>
                      <a:pt x="3559" y="7130"/>
                    </a:cubicBezTo>
                    <a:cubicBezTo>
                      <a:pt x="3559" y="7365"/>
                      <a:pt x="3579" y="7600"/>
                      <a:pt x="3605" y="7834"/>
                    </a:cubicBezTo>
                    <a:cubicBezTo>
                      <a:pt x="2973" y="7906"/>
                      <a:pt x="2549" y="8512"/>
                      <a:pt x="2699" y="9131"/>
                    </a:cubicBezTo>
                    <a:cubicBezTo>
                      <a:pt x="2821" y="9609"/>
                      <a:pt x="3251" y="9920"/>
                      <a:pt x="3713" y="9920"/>
                    </a:cubicBezTo>
                    <a:cubicBezTo>
                      <a:pt x="3844" y="9920"/>
                      <a:pt x="3977" y="9895"/>
                      <a:pt x="4107" y="9842"/>
                    </a:cubicBezTo>
                    <a:cubicBezTo>
                      <a:pt x="4837" y="12044"/>
                      <a:pt x="6681" y="13804"/>
                      <a:pt x="8754" y="14560"/>
                    </a:cubicBezTo>
                    <a:lnTo>
                      <a:pt x="8891" y="14606"/>
                    </a:lnTo>
                    <a:lnTo>
                      <a:pt x="8891" y="16620"/>
                    </a:lnTo>
                    <a:lnTo>
                      <a:pt x="5651" y="16620"/>
                    </a:lnTo>
                    <a:cubicBezTo>
                      <a:pt x="5651" y="16620"/>
                      <a:pt x="5645" y="16685"/>
                      <a:pt x="5625" y="16698"/>
                    </a:cubicBezTo>
                    <a:cubicBezTo>
                      <a:pt x="5045" y="16705"/>
                      <a:pt x="4537" y="17076"/>
                      <a:pt x="4361" y="17623"/>
                    </a:cubicBezTo>
                    <a:lnTo>
                      <a:pt x="216" y="33239"/>
                    </a:lnTo>
                    <a:cubicBezTo>
                      <a:pt x="1" y="33872"/>
                      <a:pt x="294" y="34563"/>
                      <a:pt x="893" y="34849"/>
                    </a:cubicBezTo>
                    <a:cubicBezTo>
                      <a:pt x="1077" y="34936"/>
                      <a:pt x="1270" y="34977"/>
                      <a:pt x="1461" y="34977"/>
                    </a:cubicBezTo>
                    <a:cubicBezTo>
                      <a:pt x="1903" y="34977"/>
                      <a:pt x="2329" y="34756"/>
                      <a:pt x="2575" y="34360"/>
                    </a:cubicBezTo>
                    <a:cubicBezTo>
                      <a:pt x="2647" y="34407"/>
                      <a:pt x="2726" y="34429"/>
                      <a:pt x="2803" y="34429"/>
                    </a:cubicBezTo>
                    <a:cubicBezTo>
                      <a:pt x="2984" y="34429"/>
                      <a:pt x="3155" y="34309"/>
                      <a:pt x="3201" y="34113"/>
                    </a:cubicBezTo>
                    <a:lnTo>
                      <a:pt x="3559" y="32536"/>
                    </a:lnTo>
                    <a:cubicBezTo>
                      <a:pt x="3605" y="32340"/>
                      <a:pt x="3481" y="32040"/>
                      <a:pt x="3298" y="31942"/>
                    </a:cubicBezTo>
                    <a:lnTo>
                      <a:pt x="6329" y="20954"/>
                    </a:lnTo>
                    <a:cubicBezTo>
                      <a:pt x="6329" y="22844"/>
                      <a:pt x="6381" y="26507"/>
                      <a:pt x="6453" y="30567"/>
                    </a:cubicBezTo>
                    <a:lnTo>
                      <a:pt x="6401" y="30567"/>
                    </a:lnTo>
                    <a:lnTo>
                      <a:pt x="6466" y="32360"/>
                    </a:lnTo>
                    <a:lnTo>
                      <a:pt x="6479" y="32360"/>
                    </a:lnTo>
                    <a:cubicBezTo>
                      <a:pt x="6622" y="40187"/>
                      <a:pt x="6798" y="48725"/>
                      <a:pt x="6798" y="48725"/>
                    </a:cubicBezTo>
                    <a:cubicBezTo>
                      <a:pt x="6798" y="48725"/>
                      <a:pt x="4517" y="49090"/>
                      <a:pt x="4517" y="50622"/>
                    </a:cubicBezTo>
                    <a:lnTo>
                      <a:pt x="8936" y="50622"/>
                    </a:lnTo>
                    <a:lnTo>
                      <a:pt x="10631" y="33428"/>
                    </a:lnTo>
                    <a:lnTo>
                      <a:pt x="10663" y="33455"/>
                    </a:lnTo>
                    <a:lnTo>
                      <a:pt x="11028" y="33455"/>
                    </a:lnTo>
                    <a:lnTo>
                      <a:pt x="11035" y="33448"/>
                    </a:lnTo>
                    <a:lnTo>
                      <a:pt x="12892" y="50622"/>
                    </a:lnTo>
                    <a:lnTo>
                      <a:pt x="17305" y="50622"/>
                    </a:lnTo>
                    <a:cubicBezTo>
                      <a:pt x="17305" y="49097"/>
                      <a:pt x="15024" y="48732"/>
                      <a:pt x="15024" y="48732"/>
                    </a:cubicBezTo>
                    <a:cubicBezTo>
                      <a:pt x="15024" y="48732"/>
                      <a:pt x="15193" y="40096"/>
                      <a:pt x="15317" y="32216"/>
                    </a:cubicBezTo>
                    <a:cubicBezTo>
                      <a:pt x="15323" y="31897"/>
                      <a:pt x="15356" y="30567"/>
                      <a:pt x="15356" y="30567"/>
                    </a:cubicBezTo>
                    <a:lnTo>
                      <a:pt x="15343" y="30567"/>
                    </a:lnTo>
                    <a:cubicBezTo>
                      <a:pt x="15402" y="26481"/>
                      <a:pt x="15454" y="22779"/>
                      <a:pt x="15454" y="20863"/>
                    </a:cubicBezTo>
                    <a:lnTo>
                      <a:pt x="18510" y="31923"/>
                    </a:lnTo>
                    <a:cubicBezTo>
                      <a:pt x="18302" y="31995"/>
                      <a:pt x="18152" y="32334"/>
                      <a:pt x="18204" y="32542"/>
                    </a:cubicBezTo>
                    <a:lnTo>
                      <a:pt x="18556" y="34119"/>
                    </a:lnTo>
                    <a:cubicBezTo>
                      <a:pt x="18601" y="34303"/>
                      <a:pt x="18765" y="34430"/>
                      <a:pt x="18950" y="34430"/>
                    </a:cubicBezTo>
                    <a:cubicBezTo>
                      <a:pt x="18981" y="34430"/>
                      <a:pt x="19013" y="34427"/>
                      <a:pt x="19045" y="34419"/>
                    </a:cubicBezTo>
                    <a:cubicBezTo>
                      <a:pt x="19110" y="34406"/>
                      <a:pt x="19169" y="34374"/>
                      <a:pt x="19221" y="34328"/>
                    </a:cubicBezTo>
                    <a:cubicBezTo>
                      <a:pt x="19463" y="34743"/>
                      <a:pt x="19902" y="34978"/>
                      <a:pt x="20357" y="34978"/>
                    </a:cubicBezTo>
                    <a:cubicBezTo>
                      <a:pt x="20538" y="34978"/>
                      <a:pt x="20721" y="34940"/>
                      <a:pt x="20896" y="34862"/>
                    </a:cubicBezTo>
                    <a:cubicBezTo>
                      <a:pt x="21509" y="34582"/>
                      <a:pt x="21808" y="33891"/>
                      <a:pt x="21600" y="33252"/>
                    </a:cubicBezTo>
                    <a:lnTo>
                      <a:pt x="21600" y="33246"/>
                    </a:lnTo>
                    <a:lnTo>
                      <a:pt x="17292" y="17663"/>
                    </a:lnTo>
                    <a:cubicBezTo>
                      <a:pt x="17116" y="17141"/>
                      <a:pt x="16653" y="16744"/>
                      <a:pt x="16138" y="16705"/>
                    </a:cubicBezTo>
                    <a:cubicBezTo>
                      <a:pt x="16125" y="16691"/>
                      <a:pt x="16112" y="16626"/>
                      <a:pt x="16112" y="16626"/>
                    </a:cubicBezTo>
                    <a:lnTo>
                      <a:pt x="12632" y="16626"/>
                    </a:lnTo>
                    <a:lnTo>
                      <a:pt x="12632" y="14704"/>
                    </a:lnTo>
                    <a:lnTo>
                      <a:pt x="12658" y="14691"/>
                    </a:lnTo>
                    <a:lnTo>
                      <a:pt x="12703" y="14678"/>
                    </a:lnTo>
                    <a:cubicBezTo>
                      <a:pt x="14900" y="14013"/>
                      <a:pt x="16914" y="12194"/>
                      <a:pt x="17696" y="9887"/>
                    </a:cubicBezTo>
                    <a:cubicBezTo>
                      <a:pt x="17774" y="9907"/>
                      <a:pt x="17859" y="9920"/>
                      <a:pt x="17943" y="9920"/>
                    </a:cubicBezTo>
                    <a:cubicBezTo>
                      <a:pt x="17948" y="9920"/>
                      <a:pt x="17952" y="9920"/>
                      <a:pt x="17956" y="9920"/>
                    </a:cubicBezTo>
                    <a:cubicBezTo>
                      <a:pt x="18511" y="9920"/>
                      <a:pt x="18973" y="9486"/>
                      <a:pt x="18999" y="8936"/>
                    </a:cubicBezTo>
                    <a:cubicBezTo>
                      <a:pt x="19032" y="8375"/>
                      <a:pt x="18621" y="7893"/>
                      <a:pt x="18067" y="7834"/>
                    </a:cubicBezTo>
                    <a:lnTo>
                      <a:pt x="18067" y="7828"/>
                    </a:lnTo>
                    <a:cubicBezTo>
                      <a:pt x="18067" y="7815"/>
                      <a:pt x="18054" y="7802"/>
                      <a:pt x="18054" y="7789"/>
                    </a:cubicBezTo>
                    <a:cubicBezTo>
                      <a:pt x="18041" y="6061"/>
                      <a:pt x="17637" y="4295"/>
                      <a:pt x="16692" y="2992"/>
                    </a:cubicBezTo>
                    <a:cubicBezTo>
                      <a:pt x="17657" y="2464"/>
                      <a:pt x="17774" y="1786"/>
                      <a:pt x="18159" y="1147"/>
                    </a:cubicBezTo>
                    <a:lnTo>
                      <a:pt x="18159" y="1147"/>
                    </a:lnTo>
                    <a:cubicBezTo>
                      <a:pt x="17949" y="1170"/>
                      <a:pt x="17739" y="1181"/>
                      <a:pt x="17527" y="1181"/>
                    </a:cubicBezTo>
                    <a:cubicBezTo>
                      <a:pt x="15283" y="1181"/>
                      <a:pt x="12905" y="0"/>
                      <a:pt x="10696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383" name="Google Shape;10383;p64"/>
              <p:cNvGrpSpPr/>
              <p:nvPr/>
            </p:nvGrpSpPr>
            <p:grpSpPr>
              <a:xfrm>
                <a:off x="6810728" y="3444626"/>
                <a:ext cx="524340" cy="876265"/>
                <a:chOff x="6810728" y="3444626"/>
                <a:chExt cx="524340" cy="876265"/>
              </a:xfrm>
            </p:grpSpPr>
            <p:sp>
              <p:nvSpPr>
                <p:cNvPr id="10384" name="Google Shape;10384;p64"/>
                <p:cNvSpPr/>
                <p:nvPr/>
              </p:nvSpPr>
              <p:spPr>
                <a:xfrm>
                  <a:off x="6952997" y="3487572"/>
                  <a:ext cx="235988" cy="25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47" h="1018" extrusionOk="0">
                      <a:moveTo>
                        <a:pt x="463" y="1"/>
                      </a:moveTo>
                      <a:cubicBezTo>
                        <a:pt x="209" y="1"/>
                        <a:pt x="1" y="209"/>
                        <a:pt x="1" y="463"/>
                      </a:cubicBezTo>
                      <a:lnTo>
                        <a:pt x="1" y="548"/>
                      </a:lnTo>
                      <a:cubicBezTo>
                        <a:pt x="1" y="809"/>
                        <a:pt x="209" y="1017"/>
                        <a:pt x="463" y="1017"/>
                      </a:cubicBezTo>
                      <a:lnTo>
                        <a:pt x="8878" y="1017"/>
                      </a:lnTo>
                      <a:cubicBezTo>
                        <a:pt x="9138" y="1017"/>
                        <a:pt x="9347" y="809"/>
                        <a:pt x="9347" y="548"/>
                      </a:cubicBezTo>
                      <a:lnTo>
                        <a:pt x="9347" y="463"/>
                      </a:lnTo>
                      <a:cubicBezTo>
                        <a:pt x="9347" y="209"/>
                        <a:pt x="9138" y="1"/>
                        <a:pt x="887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5" name="Google Shape;10385;p64"/>
                <p:cNvSpPr/>
                <p:nvPr/>
              </p:nvSpPr>
              <p:spPr>
                <a:xfrm>
                  <a:off x="7038738" y="3444626"/>
                  <a:ext cx="64356" cy="25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9" h="1018" extrusionOk="0">
                      <a:moveTo>
                        <a:pt x="470" y="1"/>
                      </a:moveTo>
                      <a:cubicBezTo>
                        <a:pt x="209" y="1"/>
                        <a:pt x="0" y="209"/>
                        <a:pt x="0" y="470"/>
                      </a:cubicBezTo>
                      <a:lnTo>
                        <a:pt x="0" y="555"/>
                      </a:lnTo>
                      <a:cubicBezTo>
                        <a:pt x="0" y="809"/>
                        <a:pt x="209" y="1017"/>
                        <a:pt x="470" y="1017"/>
                      </a:cubicBezTo>
                      <a:lnTo>
                        <a:pt x="2086" y="1017"/>
                      </a:lnTo>
                      <a:cubicBezTo>
                        <a:pt x="2340" y="1017"/>
                        <a:pt x="2549" y="809"/>
                        <a:pt x="2549" y="555"/>
                      </a:cubicBezTo>
                      <a:lnTo>
                        <a:pt x="2549" y="470"/>
                      </a:lnTo>
                      <a:cubicBezTo>
                        <a:pt x="2549" y="209"/>
                        <a:pt x="2340" y="1"/>
                        <a:pt x="208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6" name="Google Shape;10386;p64"/>
                <p:cNvSpPr/>
                <p:nvPr/>
              </p:nvSpPr>
              <p:spPr>
                <a:xfrm>
                  <a:off x="7038738" y="3787891"/>
                  <a:ext cx="64356" cy="258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9" h="1024" extrusionOk="0">
                      <a:moveTo>
                        <a:pt x="470" y="0"/>
                      </a:moveTo>
                      <a:cubicBezTo>
                        <a:pt x="209" y="0"/>
                        <a:pt x="0" y="209"/>
                        <a:pt x="0" y="469"/>
                      </a:cubicBezTo>
                      <a:lnTo>
                        <a:pt x="0" y="554"/>
                      </a:lnTo>
                      <a:cubicBezTo>
                        <a:pt x="0" y="808"/>
                        <a:pt x="209" y="1023"/>
                        <a:pt x="470" y="1023"/>
                      </a:cubicBezTo>
                      <a:lnTo>
                        <a:pt x="2086" y="1023"/>
                      </a:lnTo>
                      <a:cubicBezTo>
                        <a:pt x="2340" y="1023"/>
                        <a:pt x="2549" y="808"/>
                        <a:pt x="2549" y="554"/>
                      </a:cubicBezTo>
                      <a:lnTo>
                        <a:pt x="2549" y="469"/>
                      </a:lnTo>
                      <a:cubicBezTo>
                        <a:pt x="2549" y="209"/>
                        <a:pt x="2340" y="0"/>
                        <a:pt x="208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7" name="Google Shape;10387;p64"/>
                <p:cNvSpPr/>
                <p:nvPr/>
              </p:nvSpPr>
              <p:spPr>
                <a:xfrm>
                  <a:off x="7038738" y="3744945"/>
                  <a:ext cx="64356" cy="258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9" h="1024" extrusionOk="0">
                      <a:moveTo>
                        <a:pt x="470" y="0"/>
                      </a:moveTo>
                      <a:cubicBezTo>
                        <a:pt x="209" y="0"/>
                        <a:pt x="0" y="209"/>
                        <a:pt x="0" y="469"/>
                      </a:cubicBezTo>
                      <a:lnTo>
                        <a:pt x="0" y="554"/>
                      </a:lnTo>
                      <a:cubicBezTo>
                        <a:pt x="0" y="815"/>
                        <a:pt x="209" y="1023"/>
                        <a:pt x="470" y="1023"/>
                      </a:cubicBezTo>
                      <a:lnTo>
                        <a:pt x="2086" y="1023"/>
                      </a:lnTo>
                      <a:cubicBezTo>
                        <a:pt x="2340" y="1023"/>
                        <a:pt x="2549" y="815"/>
                        <a:pt x="2549" y="554"/>
                      </a:cubicBezTo>
                      <a:lnTo>
                        <a:pt x="2549" y="469"/>
                      </a:lnTo>
                      <a:cubicBezTo>
                        <a:pt x="2549" y="209"/>
                        <a:pt x="2340" y="0"/>
                        <a:pt x="208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8" name="Google Shape;10388;p64"/>
                <p:cNvSpPr/>
                <p:nvPr/>
              </p:nvSpPr>
              <p:spPr>
                <a:xfrm>
                  <a:off x="7038738" y="3706417"/>
                  <a:ext cx="64356" cy="25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9" h="1018" extrusionOk="0">
                      <a:moveTo>
                        <a:pt x="470" y="1"/>
                      </a:moveTo>
                      <a:cubicBezTo>
                        <a:pt x="209" y="1"/>
                        <a:pt x="0" y="209"/>
                        <a:pt x="0" y="464"/>
                      </a:cubicBezTo>
                      <a:lnTo>
                        <a:pt x="0" y="548"/>
                      </a:lnTo>
                      <a:cubicBezTo>
                        <a:pt x="0" y="809"/>
                        <a:pt x="209" y="1018"/>
                        <a:pt x="470" y="1018"/>
                      </a:cubicBezTo>
                      <a:lnTo>
                        <a:pt x="2086" y="1018"/>
                      </a:lnTo>
                      <a:cubicBezTo>
                        <a:pt x="2340" y="1018"/>
                        <a:pt x="2549" y="809"/>
                        <a:pt x="2549" y="548"/>
                      </a:cubicBezTo>
                      <a:lnTo>
                        <a:pt x="2549" y="464"/>
                      </a:lnTo>
                      <a:cubicBezTo>
                        <a:pt x="2549" y="209"/>
                        <a:pt x="2340" y="1"/>
                        <a:pt x="208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9" name="Google Shape;10389;p64"/>
                <p:cNvSpPr/>
                <p:nvPr/>
              </p:nvSpPr>
              <p:spPr>
                <a:xfrm>
                  <a:off x="7051563" y="3491864"/>
                  <a:ext cx="34412" cy="1930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3" h="7646" extrusionOk="0">
                      <a:moveTo>
                        <a:pt x="685" y="0"/>
                      </a:moveTo>
                      <a:cubicBezTo>
                        <a:pt x="307" y="0"/>
                        <a:pt x="1" y="300"/>
                        <a:pt x="1" y="678"/>
                      </a:cubicBezTo>
                      <a:lnTo>
                        <a:pt x="1" y="6967"/>
                      </a:lnTo>
                      <a:cubicBezTo>
                        <a:pt x="1" y="7339"/>
                        <a:pt x="307" y="7645"/>
                        <a:pt x="685" y="7645"/>
                      </a:cubicBezTo>
                      <a:cubicBezTo>
                        <a:pt x="1057" y="7645"/>
                        <a:pt x="1363" y="7339"/>
                        <a:pt x="1363" y="6967"/>
                      </a:cubicBezTo>
                      <a:lnTo>
                        <a:pt x="1363" y="678"/>
                      </a:lnTo>
                      <a:cubicBezTo>
                        <a:pt x="1363" y="300"/>
                        <a:pt x="1057" y="0"/>
                        <a:pt x="68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0" name="Google Shape;10390;p64"/>
                <p:cNvSpPr/>
                <p:nvPr/>
              </p:nvSpPr>
              <p:spPr>
                <a:xfrm>
                  <a:off x="7055351" y="3540945"/>
                  <a:ext cx="106166" cy="449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5" h="1779" extrusionOk="0">
                      <a:moveTo>
                        <a:pt x="783" y="0"/>
                      </a:moveTo>
                      <a:cubicBezTo>
                        <a:pt x="518" y="0"/>
                        <a:pt x="262" y="154"/>
                        <a:pt x="151" y="415"/>
                      </a:cubicBezTo>
                      <a:cubicBezTo>
                        <a:pt x="1" y="767"/>
                        <a:pt x="164" y="1171"/>
                        <a:pt x="516" y="1321"/>
                      </a:cubicBezTo>
                      <a:cubicBezTo>
                        <a:pt x="1219" y="1628"/>
                        <a:pt x="1904" y="1778"/>
                        <a:pt x="2536" y="1778"/>
                      </a:cubicBezTo>
                      <a:cubicBezTo>
                        <a:pt x="2555" y="1778"/>
                        <a:pt x="2574" y="1778"/>
                        <a:pt x="2593" y="1778"/>
                      </a:cubicBezTo>
                      <a:cubicBezTo>
                        <a:pt x="2952" y="1778"/>
                        <a:pt x="3310" y="1719"/>
                        <a:pt x="3657" y="1602"/>
                      </a:cubicBezTo>
                      <a:cubicBezTo>
                        <a:pt x="4015" y="1478"/>
                        <a:pt x="4204" y="1080"/>
                        <a:pt x="4081" y="722"/>
                      </a:cubicBezTo>
                      <a:cubicBezTo>
                        <a:pt x="3983" y="438"/>
                        <a:pt x="3713" y="260"/>
                        <a:pt x="3427" y="260"/>
                      </a:cubicBezTo>
                      <a:cubicBezTo>
                        <a:pt x="3351" y="260"/>
                        <a:pt x="3275" y="272"/>
                        <a:pt x="3201" y="298"/>
                      </a:cubicBezTo>
                      <a:cubicBezTo>
                        <a:pt x="2986" y="372"/>
                        <a:pt x="2761" y="402"/>
                        <a:pt x="2536" y="402"/>
                      </a:cubicBezTo>
                      <a:cubicBezTo>
                        <a:pt x="2001" y="402"/>
                        <a:pt x="1464" y="231"/>
                        <a:pt x="1057" y="57"/>
                      </a:cubicBezTo>
                      <a:cubicBezTo>
                        <a:pt x="968" y="19"/>
                        <a:pt x="875" y="0"/>
                        <a:pt x="78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1" name="Google Shape;10391;p64"/>
                <p:cNvSpPr/>
                <p:nvPr/>
              </p:nvSpPr>
              <p:spPr>
                <a:xfrm>
                  <a:off x="7046792" y="3596717"/>
                  <a:ext cx="118335" cy="447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7" h="1772" extrusionOk="0">
                      <a:moveTo>
                        <a:pt x="781" y="1"/>
                      </a:moveTo>
                      <a:cubicBezTo>
                        <a:pt x="514" y="1"/>
                        <a:pt x="262" y="154"/>
                        <a:pt x="151" y="416"/>
                      </a:cubicBezTo>
                      <a:cubicBezTo>
                        <a:pt x="1" y="768"/>
                        <a:pt x="164" y="1172"/>
                        <a:pt x="516" y="1322"/>
                      </a:cubicBezTo>
                      <a:cubicBezTo>
                        <a:pt x="1141" y="1609"/>
                        <a:pt x="1819" y="1758"/>
                        <a:pt x="2510" y="1772"/>
                      </a:cubicBezTo>
                      <a:cubicBezTo>
                        <a:pt x="3110" y="1772"/>
                        <a:pt x="3709" y="1622"/>
                        <a:pt x="4244" y="1335"/>
                      </a:cubicBezTo>
                      <a:cubicBezTo>
                        <a:pt x="4570" y="1152"/>
                        <a:pt x="4687" y="735"/>
                        <a:pt x="4504" y="409"/>
                      </a:cubicBezTo>
                      <a:cubicBezTo>
                        <a:pt x="4382" y="177"/>
                        <a:pt x="4144" y="47"/>
                        <a:pt x="3899" y="47"/>
                      </a:cubicBezTo>
                      <a:cubicBezTo>
                        <a:pt x="3793" y="47"/>
                        <a:pt x="3686" y="71"/>
                        <a:pt x="3585" y="123"/>
                      </a:cubicBezTo>
                      <a:cubicBezTo>
                        <a:pt x="3235" y="312"/>
                        <a:pt x="2865" y="385"/>
                        <a:pt x="2503" y="385"/>
                      </a:cubicBezTo>
                      <a:cubicBezTo>
                        <a:pt x="1972" y="385"/>
                        <a:pt x="1460" y="228"/>
                        <a:pt x="1057" y="57"/>
                      </a:cubicBezTo>
                      <a:cubicBezTo>
                        <a:pt x="966" y="19"/>
                        <a:pt x="873" y="1"/>
                        <a:pt x="78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2" name="Google Shape;10392;p64"/>
                <p:cNvSpPr/>
                <p:nvPr/>
              </p:nvSpPr>
              <p:spPr>
                <a:xfrm>
                  <a:off x="6983118" y="3540768"/>
                  <a:ext cx="99576" cy="447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4" h="1772" extrusionOk="0">
                      <a:moveTo>
                        <a:pt x="3155" y="1"/>
                      </a:moveTo>
                      <a:cubicBezTo>
                        <a:pt x="3059" y="1"/>
                        <a:pt x="2961" y="21"/>
                        <a:pt x="2868" y="64"/>
                      </a:cubicBezTo>
                      <a:cubicBezTo>
                        <a:pt x="2493" y="222"/>
                        <a:pt x="1975" y="388"/>
                        <a:pt x="1426" y="388"/>
                      </a:cubicBezTo>
                      <a:cubicBezTo>
                        <a:pt x="1250" y="388"/>
                        <a:pt x="1072" y="371"/>
                        <a:pt x="893" y="331"/>
                      </a:cubicBezTo>
                      <a:cubicBezTo>
                        <a:pt x="846" y="321"/>
                        <a:pt x="799" y="316"/>
                        <a:pt x="753" y="316"/>
                      </a:cubicBezTo>
                      <a:cubicBezTo>
                        <a:pt x="435" y="316"/>
                        <a:pt x="153" y="541"/>
                        <a:pt x="79" y="859"/>
                      </a:cubicBezTo>
                      <a:cubicBezTo>
                        <a:pt x="0" y="1231"/>
                        <a:pt x="235" y="1596"/>
                        <a:pt x="600" y="1680"/>
                      </a:cubicBezTo>
                      <a:cubicBezTo>
                        <a:pt x="874" y="1739"/>
                        <a:pt x="1148" y="1772"/>
                        <a:pt x="1428" y="1772"/>
                      </a:cubicBezTo>
                      <a:cubicBezTo>
                        <a:pt x="2112" y="1759"/>
                        <a:pt x="2790" y="1609"/>
                        <a:pt x="3416" y="1328"/>
                      </a:cubicBezTo>
                      <a:cubicBezTo>
                        <a:pt x="3774" y="1185"/>
                        <a:pt x="3944" y="774"/>
                        <a:pt x="3787" y="416"/>
                      </a:cubicBezTo>
                      <a:cubicBezTo>
                        <a:pt x="3677" y="157"/>
                        <a:pt x="3422" y="1"/>
                        <a:pt x="315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3" name="Google Shape;10393;p64"/>
                <p:cNvSpPr/>
                <p:nvPr/>
              </p:nvSpPr>
              <p:spPr>
                <a:xfrm>
                  <a:off x="7054871" y="3655619"/>
                  <a:ext cx="106645" cy="45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4" h="1792" extrusionOk="0">
                      <a:moveTo>
                        <a:pt x="788" y="1"/>
                      </a:moveTo>
                      <a:cubicBezTo>
                        <a:pt x="521" y="1"/>
                        <a:pt x="265" y="157"/>
                        <a:pt x="150" y="416"/>
                      </a:cubicBezTo>
                      <a:cubicBezTo>
                        <a:pt x="0" y="775"/>
                        <a:pt x="170" y="1192"/>
                        <a:pt x="535" y="1335"/>
                      </a:cubicBezTo>
                      <a:cubicBezTo>
                        <a:pt x="1167" y="1622"/>
                        <a:pt x="1858" y="1778"/>
                        <a:pt x="2555" y="1791"/>
                      </a:cubicBezTo>
                      <a:cubicBezTo>
                        <a:pt x="2933" y="1791"/>
                        <a:pt x="3311" y="1733"/>
                        <a:pt x="3676" y="1609"/>
                      </a:cubicBezTo>
                      <a:cubicBezTo>
                        <a:pt x="4034" y="1479"/>
                        <a:pt x="4223" y="1087"/>
                        <a:pt x="4100" y="729"/>
                      </a:cubicBezTo>
                      <a:cubicBezTo>
                        <a:pt x="4002" y="446"/>
                        <a:pt x="3734" y="265"/>
                        <a:pt x="3449" y="265"/>
                      </a:cubicBezTo>
                      <a:cubicBezTo>
                        <a:pt x="3373" y="265"/>
                        <a:pt x="3295" y="278"/>
                        <a:pt x="3220" y="305"/>
                      </a:cubicBezTo>
                      <a:cubicBezTo>
                        <a:pt x="3005" y="379"/>
                        <a:pt x="2780" y="409"/>
                        <a:pt x="2555" y="409"/>
                      </a:cubicBezTo>
                      <a:cubicBezTo>
                        <a:pt x="2020" y="409"/>
                        <a:pt x="1483" y="238"/>
                        <a:pt x="1076" y="64"/>
                      </a:cubicBezTo>
                      <a:cubicBezTo>
                        <a:pt x="982" y="21"/>
                        <a:pt x="885" y="1"/>
                        <a:pt x="78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4" name="Google Shape;10394;p64"/>
                <p:cNvSpPr/>
                <p:nvPr/>
              </p:nvSpPr>
              <p:spPr>
                <a:xfrm>
                  <a:off x="6983118" y="3655619"/>
                  <a:ext cx="99576" cy="447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4" h="1772" extrusionOk="0">
                      <a:moveTo>
                        <a:pt x="3155" y="1"/>
                      </a:moveTo>
                      <a:cubicBezTo>
                        <a:pt x="3059" y="1"/>
                        <a:pt x="2961" y="21"/>
                        <a:pt x="2868" y="64"/>
                      </a:cubicBezTo>
                      <a:cubicBezTo>
                        <a:pt x="2492" y="227"/>
                        <a:pt x="1974" y="394"/>
                        <a:pt x="1425" y="394"/>
                      </a:cubicBezTo>
                      <a:cubicBezTo>
                        <a:pt x="1249" y="394"/>
                        <a:pt x="1071" y="377"/>
                        <a:pt x="893" y="338"/>
                      </a:cubicBezTo>
                      <a:cubicBezTo>
                        <a:pt x="845" y="328"/>
                        <a:pt x="797" y="323"/>
                        <a:pt x="750" y="323"/>
                      </a:cubicBezTo>
                      <a:cubicBezTo>
                        <a:pt x="433" y="323"/>
                        <a:pt x="152" y="543"/>
                        <a:pt x="79" y="866"/>
                      </a:cubicBezTo>
                      <a:cubicBezTo>
                        <a:pt x="0" y="1231"/>
                        <a:pt x="235" y="1602"/>
                        <a:pt x="600" y="1687"/>
                      </a:cubicBezTo>
                      <a:cubicBezTo>
                        <a:pt x="874" y="1739"/>
                        <a:pt x="1148" y="1772"/>
                        <a:pt x="1428" y="1772"/>
                      </a:cubicBezTo>
                      <a:cubicBezTo>
                        <a:pt x="2112" y="1759"/>
                        <a:pt x="2790" y="1609"/>
                        <a:pt x="3416" y="1335"/>
                      </a:cubicBezTo>
                      <a:cubicBezTo>
                        <a:pt x="3774" y="1185"/>
                        <a:pt x="3944" y="775"/>
                        <a:pt x="3787" y="416"/>
                      </a:cubicBezTo>
                      <a:cubicBezTo>
                        <a:pt x="3677" y="157"/>
                        <a:pt x="3422" y="1"/>
                        <a:pt x="315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5" name="Google Shape;10395;p64"/>
                <p:cNvSpPr/>
                <p:nvPr/>
              </p:nvSpPr>
              <p:spPr>
                <a:xfrm>
                  <a:off x="6973725" y="3596464"/>
                  <a:ext cx="117527" cy="443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55" h="1756" extrusionOk="0">
                      <a:moveTo>
                        <a:pt x="3863" y="0"/>
                      </a:moveTo>
                      <a:cubicBezTo>
                        <a:pt x="3768" y="0"/>
                        <a:pt x="3671" y="20"/>
                        <a:pt x="3579" y="61"/>
                      </a:cubicBezTo>
                      <a:cubicBezTo>
                        <a:pt x="3094" y="270"/>
                        <a:pt x="2605" y="375"/>
                        <a:pt x="2150" y="375"/>
                      </a:cubicBezTo>
                      <a:cubicBezTo>
                        <a:pt x="1769" y="375"/>
                        <a:pt x="1412" y="301"/>
                        <a:pt x="1102" y="152"/>
                      </a:cubicBezTo>
                      <a:cubicBezTo>
                        <a:pt x="1002" y="101"/>
                        <a:pt x="895" y="77"/>
                        <a:pt x="789" y="77"/>
                      </a:cubicBezTo>
                      <a:cubicBezTo>
                        <a:pt x="532" y="77"/>
                        <a:pt x="286" y="220"/>
                        <a:pt x="170" y="465"/>
                      </a:cubicBezTo>
                      <a:cubicBezTo>
                        <a:pt x="1" y="817"/>
                        <a:pt x="151" y="1234"/>
                        <a:pt x="503" y="1397"/>
                      </a:cubicBezTo>
                      <a:cubicBezTo>
                        <a:pt x="1005" y="1632"/>
                        <a:pt x="1556" y="1756"/>
                        <a:pt x="2109" y="1756"/>
                      </a:cubicBezTo>
                      <a:cubicBezTo>
                        <a:pt x="2123" y="1756"/>
                        <a:pt x="2138" y="1756"/>
                        <a:pt x="2152" y="1755"/>
                      </a:cubicBezTo>
                      <a:cubicBezTo>
                        <a:pt x="2836" y="1749"/>
                        <a:pt x="3501" y="1606"/>
                        <a:pt x="4127" y="1332"/>
                      </a:cubicBezTo>
                      <a:cubicBezTo>
                        <a:pt x="4485" y="1182"/>
                        <a:pt x="4654" y="771"/>
                        <a:pt x="4498" y="419"/>
                      </a:cubicBezTo>
                      <a:cubicBezTo>
                        <a:pt x="4387" y="155"/>
                        <a:pt x="4131" y="0"/>
                        <a:pt x="386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6" name="Google Shape;10396;p64"/>
                <p:cNvSpPr/>
                <p:nvPr/>
              </p:nvSpPr>
              <p:spPr>
                <a:xfrm>
                  <a:off x="7118368" y="3906680"/>
                  <a:ext cx="38881" cy="1180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0" h="4674" extrusionOk="0">
                      <a:moveTo>
                        <a:pt x="1018" y="1"/>
                      </a:moveTo>
                      <a:lnTo>
                        <a:pt x="1" y="118"/>
                      </a:lnTo>
                      <a:lnTo>
                        <a:pt x="529" y="4674"/>
                      </a:lnTo>
                      <a:lnTo>
                        <a:pt x="1539" y="4557"/>
                      </a:lnTo>
                      <a:lnTo>
                        <a:pt x="1018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7" name="Google Shape;10397;p64"/>
                <p:cNvSpPr/>
                <p:nvPr/>
              </p:nvSpPr>
              <p:spPr>
                <a:xfrm>
                  <a:off x="7122332" y="3882695"/>
                  <a:ext cx="43830" cy="370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468" extrusionOk="0">
                      <a:moveTo>
                        <a:pt x="778" y="1"/>
                      </a:moveTo>
                      <a:cubicBezTo>
                        <a:pt x="750" y="1"/>
                        <a:pt x="721" y="2"/>
                        <a:pt x="691" y="6"/>
                      </a:cubicBezTo>
                      <a:cubicBezTo>
                        <a:pt x="287" y="51"/>
                        <a:pt x="0" y="416"/>
                        <a:pt x="46" y="820"/>
                      </a:cubicBezTo>
                      <a:cubicBezTo>
                        <a:pt x="95" y="1225"/>
                        <a:pt x="433" y="1468"/>
                        <a:pt x="780" y="1468"/>
                      </a:cubicBezTo>
                      <a:cubicBezTo>
                        <a:pt x="987" y="1468"/>
                        <a:pt x="1196" y="1382"/>
                        <a:pt x="1349" y="1192"/>
                      </a:cubicBezTo>
                      <a:cubicBezTo>
                        <a:pt x="1735" y="700"/>
                        <a:pt x="1378" y="1"/>
                        <a:pt x="77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8" name="Google Shape;10398;p64"/>
                <p:cNvSpPr/>
                <p:nvPr/>
              </p:nvSpPr>
              <p:spPr>
                <a:xfrm>
                  <a:off x="7096656" y="3885674"/>
                  <a:ext cx="43981" cy="370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2" h="1466" extrusionOk="0">
                      <a:moveTo>
                        <a:pt x="784" y="0"/>
                      </a:moveTo>
                      <a:cubicBezTo>
                        <a:pt x="756" y="0"/>
                        <a:pt x="727" y="2"/>
                        <a:pt x="698" y="5"/>
                      </a:cubicBezTo>
                      <a:cubicBezTo>
                        <a:pt x="294" y="51"/>
                        <a:pt x="1" y="416"/>
                        <a:pt x="53" y="820"/>
                      </a:cubicBezTo>
                      <a:cubicBezTo>
                        <a:pt x="97" y="1223"/>
                        <a:pt x="435" y="1466"/>
                        <a:pt x="780" y="1466"/>
                      </a:cubicBezTo>
                      <a:cubicBezTo>
                        <a:pt x="988" y="1466"/>
                        <a:pt x="1198" y="1378"/>
                        <a:pt x="1350" y="1185"/>
                      </a:cubicBezTo>
                      <a:cubicBezTo>
                        <a:pt x="1742" y="699"/>
                        <a:pt x="1379" y="0"/>
                        <a:pt x="78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9" name="Google Shape;10399;p64"/>
                <p:cNvSpPr/>
                <p:nvPr/>
              </p:nvSpPr>
              <p:spPr>
                <a:xfrm>
                  <a:off x="7135991" y="4002015"/>
                  <a:ext cx="43855" cy="370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7" h="1468" extrusionOk="0">
                      <a:moveTo>
                        <a:pt x="777" y="1"/>
                      </a:moveTo>
                      <a:cubicBezTo>
                        <a:pt x="751" y="1"/>
                        <a:pt x="725" y="2"/>
                        <a:pt x="698" y="5"/>
                      </a:cubicBezTo>
                      <a:cubicBezTo>
                        <a:pt x="294" y="51"/>
                        <a:pt x="0" y="416"/>
                        <a:pt x="46" y="820"/>
                      </a:cubicBezTo>
                      <a:cubicBezTo>
                        <a:pt x="95" y="1224"/>
                        <a:pt x="436" y="1467"/>
                        <a:pt x="783" y="1467"/>
                      </a:cubicBezTo>
                      <a:cubicBezTo>
                        <a:pt x="990" y="1467"/>
                        <a:pt x="1199" y="1381"/>
                        <a:pt x="1349" y="1191"/>
                      </a:cubicBezTo>
                      <a:cubicBezTo>
                        <a:pt x="1737" y="704"/>
                        <a:pt x="1382" y="1"/>
                        <a:pt x="7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0" name="Google Shape;10400;p64"/>
                <p:cNvSpPr/>
                <p:nvPr/>
              </p:nvSpPr>
              <p:spPr>
                <a:xfrm>
                  <a:off x="7110314" y="4004969"/>
                  <a:ext cx="43981" cy="370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2" h="1468" extrusionOk="0">
                      <a:moveTo>
                        <a:pt x="784" y="0"/>
                      </a:moveTo>
                      <a:cubicBezTo>
                        <a:pt x="756" y="0"/>
                        <a:pt x="727" y="2"/>
                        <a:pt x="698" y="5"/>
                      </a:cubicBezTo>
                      <a:cubicBezTo>
                        <a:pt x="294" y="51"/>
                        <a:pt x="1" y="416"/>
                        <a:pt x="53" y="820"/>
                      </a:cubicBezTo>
                      <a:cubicBezTo>
                        <a:pt x="98" y="1224"/>
                        <a:pt x="437" y="1467"/>
                        <a:pt x="783" y="1467"/>
                      </a:cubicBezTo>
                      <a:cubicBezTo>
                        <a:pt x="990" y="1467"/>
                        <a:pt x="1199" y="1381"/>
                        <a:pt x="1350" y="1191"/>
                      </a:cubicBezTo>
                      <a:cubicBezTo>
                        <a:pt x="1742" y="700"/>
                        <a:pt x="1379" y="0"/>
                        <a:pt x="78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1" name="Google Shape;10401;p64"/>
                <p:cNvSpPr/>
                <p:nvPr/>
              </p:nvSpPr>
              <p:spPr>
                <a:xfrm>
                  <a:off x="7129906" y="4152515"/>
                  <a:ext cx="21890" cy="997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7" h="3951" extrusionOk="0">
                      <a:moveTo>
                        <a:pt x="78" y="1"/>
                      </a:moveTo>
                      <a:lnTo>
                        <a:pt x="0" y="3938"/>
                      </a:lnTo>
                      <a:lnTo>
                        <a:pt x="789" y="3951"/>
                      </a:lnTo>
                      <a:lnTo>
                        <a:pt x="867" y="21"/>
                      </a:lnTo>
                      <a:lnTo>
                        <a:pt x="78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2" name="Google Shape;10402;p64"/>
                <p:cNvSpPr/>
                <p:nvPr/>
              </p:nvSpPr>
              <p:spPr>
                <a:xfrm>
                  <a:off x="7140207" y="4137543"/>
                  <a:ext cx="36129" cy="309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1" h="1226" extrusionOk="0">
                      <a:moveTo>
                        <a:pt x="616" y="1"/>
                      </a:moveTo>
                      <a:cubicBezTo>
                        <a:pt x="283" y="1"/>
                        <a:pt x="16" y="266"/>
                        <a:pt x="9" y="600"/>
                      </a:cubicBezTo>
                      <a:cubicBezTo>
                        <a:pt x="0" y="976"/>
                        <a:pt x="304" y="1226"/>
                        <a:pt x="622" y="1226"/>
                      </a:cubicBezTo>
                      <a:cubicBezTo>
                        <a:pt x="768" y="1226"/>
                        <a:pt x="916" y="1173"/>
                        <a:pt x="1039" y="1057"/>
                      </a:cubicBezTo>
                      <a:cubicBezTo>
                        <a:pt x="1430" y="679"/>
                        <a:pt x="1176" y="14"/>
                        <a:pt x="628" y="1"/>
                      </a:cubicBezTo>
                      <a:cubicBezTo>
                        <a:pt x="624" y="1"/>
                        <a:pt x="620" y="1"/>
                        <a:pt x="61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3" name="Google Shape;10403;p64"/>
                <p:cNvSpPr/>
                <p:nvPr/>
              </p:nvSpPr>
              <p:spPr>
                <a:xfrm>
                  <a:off x="7118924" y="4137215"/>
                  <a:ext cx="36180" cy="308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3" h="1220" extrusionOk="0">
                      <a:moveTo>
                        <a:pt x="607" y="0"/>
                      </a:moveTo>
                      <a:cubicBezTo>
                        <a:pt x="279" y="0"/>
                        <a:pt x="11" y="269"/>
                        <a:pt x="5" y="594"/>
                      </a:cubicBezTo>
                      <a:cubicBezTo>
                        <a:pt x="0" y="969"/>
                        <a:pt x="306" y="1219"/>
                        <a:pt x="624" y="1219"/>
                      </a:cubicBezTo>
                      <a:cubicBezTo>
                        <a:pt x="770" y="1219"/>
                        <a:pt x="918" y="1167"/>
                        <a:pt x="1041" y="1050"/>
                      </a:cubicBezTo>
                      <a:cubicBezTo>
                        <a:pt x="1432" y="672"/>
                        <a:pt x="1172" y="7"/>
                        <a:pt x="631" y="1"/>
                      </a:cubicBezTo>
                      <a:cubicBezTo>
                        <a:pt x="623" y="1"/>
                        <a:pt x="615" y="0"/>
                        <a:pt x="60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4" name="Google Shape;10404;p64"/>
                <p:cNvSpPr/>
                <p:nvPr/>
              </p:nvSpPr>
              <p:spPr>
                <a:xfrm>
                  <a:off x="7138238" y="4237271"/>
                  <a:ext cx="36281" cy="30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7" h="1222" extrusionOk="0">
                      <a:moveTo>
                        <a:pt x="605" y="0"/>
                      </a:moveTo>
                      <a:cubicBezTo>
                        <a:pt x="277" y="0"/>
                        <a:pt x="15" y="269"/>
                        <a:pt x="9" y="594"/>
                      </a:cubicBezTo>
                      <a:cubicBezTo>
                        <a:pt x="0" y="969"/>
                        <a:pt x="304" y="1222"/>
                        <a:pt x="622" y="1222"/>
                      </a:cubicBezTo>
                      <a:cubicBezTo>
                        <a:pt x="767" y="1222"/>
                        <a:pt x="916" y="1169"/>
                        <a:pt x="1039" y="1050"/>
                      </a:cubicBezTo>
                      <a:cubicBezTo>
                        <a:pt x="1436" y="672"/>
                        <a:pt x="1176" y="7"/>
                        <a:pt x="628" y="0"/>
                      </a:cubicBezTo>
                      <a:cubicBezTo>
                        <a:pt x="620" y="0"/>
                        <a:pt x="613" y="0"/>
                        <a:pt x="60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5" name="Google Shape;10405;p64"/>
                <p:cNvSpPr/>
                <p:nvPr/>
              </p:nvSpPr>
              <p:spPr>
                <a:xfrm>
                  <a:off x="7116828" y="4236766"/>
                  <a:ext cx="36306" cy="308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8" h="1223" extrusionOk="0">
                      <a:moveTo>
                        <a:pt x="623" y="1"/>
                      </a:moveTo>
                      <a:cubicBezTo>
                        <a:pt x="290" y="1"/>
                        <a:pt x="16" y="266"/>
                        <a:pt x="10" y="601"/>
                      </a:cubicBezTo>
                      <a:cubicBezTo>
                        <a:pt x="1" y="971"/>
                        <a:pt x="304" y="1222"/>
                        <a:pt x="623" y="1222"/>
                      </a:cubicBezTo>
                      <a:cubicBezTo>
                        <a:pt x="770" y="1222"/>
                        <a:pt x="921" y="1169"/>
                        <a:pt x="1046" y="1050"/>
                      </a:cubicBezTo>
                      <a:cubicBezTo>
                        <a:pt x="1437" y="672"/>
                        <a:pt x="1176" y="14"/>
                        <a:pt x="635" y="1"/>
                      </a:cubicBezTo>
                      <a:cubicBezTo>
                        <a:pt x="631" y="1"/>
                        <a:pt x="627" y="1"/>
                        <a:pt x="6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6" name="Google Shape;10406;p64"/>
                <p:cNvSpPr/>
                <p:nvPr/>
              </p:nvSpPr>
              <p:spPr>
                <a:xfrm>
                  <a:off x="7245742" y="3712350"/>
                  <a:ext cx="54004" cy="108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9" h="4303" extrusionOk="0">
                      <a:moveTo>
                        <a:pt x="893" y="1"/>
                      </a:moveTo>
                      <a:lnTo>
                        <a:pt x="0" y="274"/>
                      </a:lnTo>
                      <a:lnTo>
                        <a:pt x="1245" y="4302"/>
                      </a:lnTo>
                      <a:lnTo>
                        <a:pt x="2138" y="4028"/>
                      </a:lnTo>
                      <a:lnTo>
                        <a:pt x="893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7" name="Google Shape;10407;p64"/>
                <p:cNvSpPr/>
                <p:nvPr/>
              </p:nvSpPr>
              <p:spPr>
                <a:xfrm>
                  <a:off x="7246398" y="3690183"/>
                  <a:ext cx="40472" cy="34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3" h="1354" extrusionOk="0">
                      <a:moveTo>
                        <a:pt x="764" y="0"/>
                      </a:moveTo>
                      <a:cubicBezTo>
                        <a:pt x="698" y="0"/>
                        <a:pt x="630" y="10"/>
                        <a:pt x="561" y="31"/>
                      </a:cubicBezTo>
                      <a:cubicBezTo>
                        <a:pt x="203" y="142"/>
                        <a:pt x="1" y="520"/>
                        <a:pt x="111" y="879"/>
                      </a:cubicBezTo>
                      <a:cubicBezTo>
                        <a:pt x="207" y="1190"/>
                        <a:pt x="483" y="1353"/>
                        <a:pt x="760" y="1353"/>
                      </a:cubicBezTo>
                      <a:cubicBezTo>
                        <a:pt x="994" y="1353"/>
                        <a:pt x="1228" y="1237"/>
                        <a:pt x="1356" y="996"/>
                      </a:cubicBezTo>
                      <a:cubicBezTo>
                        <a:pt x="1603" y="526"/>
                        <a:pt x="1244" y="0"/>
                        <a:pt x="76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8" name="Google Shape;10408;p64"/>
                <p:cNvSpPr/>
                <p:nvPr/>
              </p:nvSpPr>
              <p:spPr>
                <a:xfrm>
                  <a:off x="7223852" y="3697202"/>
                  <a:ext cx="40446" cy="34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2" h="1354" extrusionOk="0">
                      <a:moveTo>
                        <a:pt x="766" y="0"/>
                      </a:moveTo>
                      <a:cubicBezTo>
                        <a:pt x="697" y="0"/>
                        <a:pt x="627" y="11"/>
                        <a:pt x="555" y="34"/>
                      </a:cubicBezTo>
                      <a:cubicBezTo>
                        <a:pt x="196" y="138"/>
                        <a:pt x="1" y="522"/>
                        <a:pt x="111" y="874"/>
                      </a:cubicBezTo>
                      <a:cubicBezTo>
                        <a:pt x="207" y="1189"/>
                        <a:pt x="482" y="1354"/>
                        <a:pt x="759" y="1354"/>
                      </a:cubicBezTo>
                      <a:cubicBezTo>
                        <a:pt x="993" y="1354"/>
                        <a:pt x="1228" y="1236"/>
                        <a:pt x="1356" y="992"/>
                      </a:cubicBezTo>
                      <a:cubicBezTo>
                        <a:pt x="1602" y="524"/>
                        <a:pt x="1247" y="0"/>
                        <a:pt x="76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9" name="Google Shape;10409;p64"/>
                <p:cNvSpPr/>
                <p:nvPr/>
              </p:nvSpPr>
              <p:spPr>
                <a:xfrm>
                  <a:off x="7278993" y="3795642"/>
                  <a:ext cx="40598" cy="34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8" h="1357" extrusionOk="0">
                      <a:moveTo>
                        <a:pt x="764" y="1"/>
                      </a:moveTo>
                      <a:cubicBezTo>
                        <a:pt x="698" y="1"/>
                        <a:pt x="630" y="11"/>
                        <a:pt x="561" y="32"/>
                      </a:cubicBezTo>
                      <a:cubicBezTo>
                        <a:pt x="202" y="143"/>
                        <a:pt x="0" y="521"/>
                        <a:pt x="111" y="879"/>
                      </a:cubicBezTo>
                      <a:cubicBezTo>
                        <a:pt x="210" y="1191"/>
                        <a:pt x="487" y="1357"/>
                        <a:pt x="764" y="1357"/>
                      </a:cubicBezTo>
                      <a:cubicBezTo>
                        <a:pt x="996" y="1357"/>
                        <a:pt x="1228" y="1240"/>
                        <a:pt x="1356" y="997"/>
                      </a:cubicBezTo>
                      <a:cubicBezTo>
                        <a:pt x="1608" y="527"/>
                        <a:pt x="1245" y="1"/>
                        <a:pt x="76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0" name="Google Shape;10410;p64"/>
                <p:cNvSpPr/>
                <p:nvPr/>
              </p:nvSpPr>
              <p:spPr>
                <a:xfrm>
                  <a:off x="7256447" y="3802686"/>
                  <a:ext cx="40446" cy="34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2" h="1355" extrusionOk="0">
                      <a:moveTo>
                        <a:pt x="770" y="0"/>
                      </a:moveTo>
                      <a:cubicBezTo>
                        <a:pt x="702" y="0"/>
                        <a:pt x="632" y="11"/>
                        <a:pt x="561" y="33"/>
                      </a:cubicBezTo>
                      <a:cubicBezTo>
                        <a:pt x="202" y="144"/>
                        <a:pt x="0" y="522"/>
                        <a:pt x="111" y="881"/>
                      </a:cubicBezTo>
                      <a:cubicBezTo>
                        <a:pt x="206" y="1191"/>
                        <a:pt x="481" y="1354"/>
                        <a:pt x="757" y="1354"/>
                      </a:cubicBezTo>
                      <a:cubicBezTo>
                        <a:pt x="991" y="1354"/>
                        <a:pt x="1227" y="1237"/>
                        <a:pt x="1356" y="991"/>
                      </a:cubicBezTo>
                      <a:cubicBezTo>
                        <a:pt x="1601" y="523"/>
                        <a:pt x="1247" y="0"/>
                        <a:pt x="77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1" name="Google Shape;10411;p64"/>
                <p:cNvSpPr/>
                <p:nvPr/>
              </p:nvSpPr>
              <p:spPr>
                <a:xfrm>
                  <a:off x="7200498" y="3542207"/>
                  <a:ext cx="55469" cy="114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7" h="4524" extrusionOk="0">
                      <a:moveTo>
                        <a:pt x="945" y="0"/>
                      </a:moveTo>
                      <a:lnTo>
                        <a:pt x="0" y="281"/>
                      </a:lnTo>
                      <a:lnTo>
                        <a:pt x="1252" y="4524"/>
                      </a:lnTo>
                      <a:lnTo>
                        <a:pt x="2197" y="4243"/>
                      </a:lnTo>
                      <a:lnTo>
                        <a:pt x="94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2" name="Google Shape;10412;p64"/>
                <p:cNvSpPr/>
                <p:nvPr/>
              </p:nvSpPr>
              <p:spPr>
                <a:xfrm>
                  <a:off x="7201483" y="3519409"/>
                  <a:ext cx="42567" cy="358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6" h="1421" extrusionOk="0">
                      <a:moveTo>
                        <a:pt x="799" y="0"/>
                      </a:moveTo>
                      <a:cubicBezTo>
                        <a:pt x="732" y="0"/>
                        <a:pt x="663" y="10"/>
                        <a:pt x="593" y="30"/>
                      </a:cubicBezTo>
                      <a:cubicBezTo>
                        <a:pt x="215" y="141"/>
                        <a:pt x="0" y="532"/>
                        <a:pt x="111" y="910"/>
                      </a:cubicBezTo>
                      <a:cubicBezTo>
                        <a:pt x="211" y="1242"/>
                        <a:pt x="504" y="1420"/>
                        <a:pt x="797" y="1420"/>
                      </a:cubicBezTo>
                      <a:cubicBezTo>
                        <a:pt x="1038" y="1420"/>
                        <a:pt x="1279" y="1300"/>
                        <a:pt x="1415" y="1047"/>
                      </a:cubicBezTo>
                      <a:cubicBezTo>
                        <a:pt x="1686" y="557"/>
                        <a:pt x="1309" y="0"/>
                        <a:pt x="79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3" name="Google Shape;10413;p64"/>
                <p:cNvSpPr/>
                <p:nvPr/>
              </p:nvSpPr>
              <p:spPr>
                <a:xfrm>
                  <a:off x="7177776" y="3526428"/>
                  <a:ext cx="42416" cy="359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0" h="1423" extrusionOk="0">
                      <a:moveTo>
                        <a:pt x="797" y="1"/>
                      </a:moveTo>
                      <a:cubicBezTo>
                        <a:pt x="729" y="1"/>
                        <a:pt x="659" y="11"/>
                        <a:pt x="587" y="32"/>
                      </a:cubicBezTo>
                      <a:cubicBezTo>
                        <a:pt x="216" y="143"/>
                        <a:pt x="1" y="534"/>
                        <a:pt x="105" y="912"/>
                      </a:cubicBezTo>
                      <a:cubicBezTo>
                        <a:pt x="205" y="1245"/>
                        <a:pt x="497" y="1422"/>
                        <a:pt x="792" y="1422"/>
                      </a:cubicBezTo>
                      <a:cubicBezTo>
                        <a:pt x="1034" y="1422"/>
                        <a:pt x="1277" y="1302"/>
                        <a:pt x="1415" y="1049"/>
                      </a:cubicBezTo>
                      <a:cubicBezTo>
                        <a:pt x="1679" y="560"/>
                        <a:pt x="1305" y="1"/>
                        <a:pt x="79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4" name="Google Shape;10414;p64"/>
                <p:cNvSpPr/>
                <p:nvPr/>
              </p:nvSpPr>
              <p:spPr>
                <a:xfrm>
                  <a:off x="7234229" y="3630473"/>
                  <a:ext cx="42441" cy="359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1" h="1422" extrusionOk="0">
                      <a:moveTo>
                        <a:pt x="797" y="1"/>
                      </a:moveTo>
                      <a:cubicBezTo>
                        <a:pt x="731" y="1"/>
                        <a:pt x="663" y="10"/>
                        <a:pt x="593" y="30"/>
                      </a:cubicBezTo>
                      <a:cubicBezTo>
                        <a:pt x="215" y="141"/>
                        <a:pt x="0" y="539"/>
                        <a:pt x="111" y="910"/>
                      </a:cubicBezTo>
                      <a:cubicBezTo>
                        <a:pt x="208" y="1244"/>
                        <a:pt x="502" y="1421"/>
                        <a:pt x="797" y="1421"/>
                      </a:cubicBezTo>
                      <a:cubicBezTo>
                        <a:pt x="1038" y="1421"/>
                        <a:pt x="1280" y="1303"/>
                        <a:pt x="1415" y="1054"/>
                      </a:cubicBezTo>
                      <a:cubicBezTo>
                        <a:pt x="1680" y="563"/>
                        <a:pt x="1307" y="1"/>
                        <a:pt x="79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5" name="Google Shape;10415;p64"/>
                <p:cNvSpPr/>
                <p:nvPr/>
              </p:nvSpPr>
              <p:spPr>
                <a:xfrm>
                  <a:off x="7210370" y="3637517"/>
                  <a:ext cx="42391" cy="358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9" h="1419" extrusionOk="0">
                      <a:moveTo>
                        <a:pt x="803" y="0"/>
                      </a:moveTo>
                      <a:cubicBezTo>
                        <a:pt x="735" y="0"/>
                        <a:pt x="665" y="10"/>
                        <a:pt x="593" y="32"/>
                      </a:cubicBezTo>
                      <a:cubicBezTo>
                        <a:pt x="215" y="142"/>
                        <a:pt x="0" y="534"/>
                        <a:pt x="111" y="912"/>
                      </a:cubicBezTo>
                      <a:cubicBezTo>
                        <a:pt x="207" y="1243"/>
                        <a:pt x="499" y="1419"/>
                        <a:pt x="793" y="1419"/>
                      </a:cubicBezTo>
                      <a:cubicBezTo>
                        <a:pt x="1035" y="1419"/>
                        <a:pt x="1279" y="1299"/>
                        <a:pt x="1415" y="1048"/>
                      </a:cubicBezTo>
                      <a:cubicBezTo>
                        <a:pt x="1679" y="560"/>
                        <a:pt x="1310" y="0"/>
                        <a:pt x="80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6" name="Google Shape;10416;p64"/>
                <p:cNvSpPr/>
                <p:nvPr/>
              </p:nvSpPr>
              <p:spPr>
                <a:xfrm>
                  <a:off x="7278993" y="3842021"/>
                  <a:ext cx="47415" cy="375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78" h="1487" extrusionOk="0">
                      <a:moveTo>
                        <a:pt x="1030" y="0"/>
                      </a:moveTo>
                      <a:cubicBezTo>
                        <a:pt x="0" y="0"/>
                        <a:pt x="0" y="1486"/>
                        <a:pt x="1030" y="1486"/>
                      </a:cubicBezTo>
                      <a:cubicBezTo>
                        <a:pt x="1877" y="1486"/>
                        <a:pt x="1877" y="0"/>
                        <a:pt x="103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7" name="Google Shape;10417;p64"/>
                <p:cNvSpPr/>
                <p:nvPr/>
              </p:nvSpPr>
              <p:spPr>
                <a:xfrm>
                  <a:off x="7315829" y="3883074"/>
                  <a:ext cx="19239" cy="30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" h="1190" extrusionOk="0">
                      <a:moveTo>
                        <a:pt x="235" y="0"/>
                      </a:moveTo>
                      <a:cubicBezTo>
                        <a:pt x="137" y="0"/>
                        <a:pt x="40" y="54"/>
                        <a:pt x="21" y="167"/>
                      </a:cubicBezTo>
                      <a:cubicBezTo>
                        <a:pt x="8" y="297"/>
                        <a:pt x="1" y="434"/>
                        <a:pt x="21" y="564"/>
                      </a:cubicBezTo>
                      <a:cubicBezTo>
                        <a:pt x="34" y="714"/>
                        <a:pt x="40" y="897"/>
                        <a:pt x="112" y="1034"/>
                      </a:cubicBezTo>
                      <a:cubicBezTo>
                        <a:pt x="170" y="1141"/>
                        <a:pt x="285" y="1190"/>
                        <a:pt x="400" y="1190"/>
                      </a:cubicBezTo>
                      <a:cubicBezTo>
                        <a:pt x="580" y="1190"/>
                        <a:pt x="761" y="1070"/>
                        <a:pt x="737" y="864"/>
                      </a:cubicBezTo>
                      <a:cubicBezTo>
                        <a:pt x="705" y="610"/>
                        <a:pt x="516" y="388"/>
                        <a:pt x="464" y="167"/>
                      </a:cubicBezTo>
                      <a:cubicBezTo>
                        <a:pt x="441" y="58"/>
                        <a:pt x="337" y="0"/>
                        <a:pt x="2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8" name="Google Shape;10418;p64"/>
                <p:cNvSpPr/>
                <p:nvPr/>
              </p:nvSpPr>
              <p:spPr>
                <a:xfrm>
                  <a:off x="7286719" y="3892920"/>
                  <a:ext cx="23379" cy="284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6" h="1128" extrusionOk="0">
                      <a:moveTo>
                        <a:pt x="207" y="0"/>
                      </a:moveTo>
                      <a:cubicBezTo>
                        <a:pt x="133" y="0"/>
                        <a:pt x="63" y="49"/>
                        <a:pt x="39" y="129"/>
                      </a:cubicBezTo>
                      <a:cubicBezTo>
                        <a:pt x="7" y="220"/>
                        <a:pt x="0" y="318"/>
                        <a:pt x="20" y="415"/>
                      </a:cubicBezTo>
                      <a:cubicBezTo>
                        <a:pt x="39" y="481"/>
                        <a:pt x="53" y="552"/>
                        <a:pt x="72" y="617"/>
                      </a:cubicBezTo>
                      <a:cubicBezTo>
                        <a:pt x="85" y="676"/>
                        <a:pt x="98" y="728"/>
                        <a:pt x="118" y="780"/>
                      </a:cubicBezTo>
                      <a:cubicBezTo>
                        <a:pt x="115" y="745"/>
                        <a:pt x="113" y="726"/>
                        <a:pt x="113" y="726"/>
                      </a:cubicBezTo>
                      <a:lnTo>
                        <a:pt x="113" y="726"/>
                      </a:lnTo>
                      <a:cubicBezTo>
                        <a:pt x="113" y="726"/>
                        <a:pt x="117" y="761"/>
                        <a:pt x="124" y="833"/>
                      </a:cubicBezTo>
                      <a:lnTo>
                        <a:pt x="163" y="924"/>
                      </a:lnTo>
                      <a:lnTo>
                        <a:pt x="235" y="1015"/>
                      </a:lnTo>
                      <a:cubicBezTo>
                        <a:pt x="297" y="1093"/>
                        <a:pt x="394" y="1128"/>
                        <a:pt x="492" y="1128"/>
                      </a:cubicBezTo>
                      <a:cubicBezTo>
                        <a:pt x="599" y="1128"/>
                        <a:pt x="708" y="1086"/>
                        <a:pt x="776" y="1015"/>
                      </a:cubicBezTo>
                      <a:cubicBezTo>
                        <a:pt x="900" y="891"/>
                        <a:pt x="926" y="702"/>
                        <a:pt x="841" y="552"/>
                      </a:cubicBezTo>
                      <a:cubicBezTo>
                        <a:pt x="809" y="498"/>
                        <a:pt x="772" y="454"/>
                        <a:pt x="724" y="418"/>
                      </a:cubicBezTo>
                      <a:lnTo>
                        <a:pt x="724" y="418"/>
                      </a:lnTo>
                      <a:cubicBezTo>
                        <a:pt x="720" y="413"/>
                        <a:pt x="716" y="408"/>
                        <a:pt x="711" y="402"/>
                      </a:cubicBezTo>
                      <a:cubicBezTo>
                        <a:pt x="672" y="363"/>
                        <a:pt x="633" y="318"/>
                        <a:pt x="600" y="272"/>
                      </a:cubicBezTo>
                      <a:cubicBezTo>
                        <a:pt x="554" y="213"/>
                        <a:pt x="509" y="161"/>
                        <a:pt x="457" y="116"/>
                      </a:cubicBezTo>
                      <a:cubicBezTo>
                        <a:pt x="411" y="70"/>
                        <a:pt x="352" y="44"/>
                        <a:pt x="294" y="24"/>
                      </a:cubicBezTo>
                      <a:cubicBezTo>
                        <a:pt x="266" y="8"/>
                        <a:pt x="236" y="0"/>
                        <a:pt x="20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9" name="Google Shape;10419;p64"/>
                <p:cNvSpPr/>
                <p:nvPr/>
              </p:nvSpPr>
              <p:spPr>
                <a:xfrm>
                  <a:off x="7107512" y="4057585"/>
                  <a:ext cx="64381" cy="52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0" h="2093" extrusionOk="0">
                      <a:moveTo>
                        <a:pt x="1356" y="0"/>
                      </a:moveTo>
                      <a:cubicBezTo>
                        <a:pt x="1" y="0"/>
                        <a:pt x="1" y="2092"/>
                        <a:pt x="1356" y="2092"/>
                      </a:cubicBezTo>
                      <a:cubicBezTo>
                        <a:pt x="2549" y="2092"/>
                        <a:pt x="2549" y="0"/>
                        <a:pt x="135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0" name="Google Shape;10420;p64"/>
                <p:cNvSpPr/>
                <p:nvPr/>
              </p:nvSpPr>
              <p:spPr>
                <a:xfrm>
                  <a:off x="7116071" y="4284837"/>
                  <a:ext cx="47087" cy="360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" h="1428" extrusionOk="0">
                      <a:moveTo>
                        <a:pt x="1017" y="0"/>
                      </a:moveTo>
                      <a:cubicBezTo>
                        <a:pt x="1" y="0"/>
                        <a:pt x="1" y="1427"/>
                        <a:pt x="1017" y="1427"/>
                      </a:cubicBezTo>
                      <a:cubicBezTo>
                        <a:pt x="1865" y="1427"/>
                        <a:pt x="1865" y="0"/>
                        <a:pt x="101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1" name="Google Shape;10421;p64"/>
                <p:cNvSpPr/>
                <p:nvPr/>
              </p:nvSpPr>
              <p:spPr>
                <a:xfrm>
                  <a:off x="7161819" y="4293598"/>
                  <a:ext cx="52767" cy="240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0" h="951" extrusionOk="0">
                      <a:moveTo>
                        <a:pt x="586" y="1"/>
                      </a:moveTo>
                      <a:cubicBezTo>
                        <a:pt x="486" y="1"/>
                        <a:pt x="381" y="24"/>
                        <a:pt x="268" y="83"/>
                      </a:cubicBezTo>
                      <a:cubicBezTo>
                        <a:pt x="20" y="214"/>
                        <a:pt x="1" y="559"/>
                        <a:pt x="183" y="748"/>
                      </a:cubicBezTo>
                      <a:cubicBezTo>
                        <a:pt x="343" y="916"/>
                        <a:pt x="517" y="950"/>
                        <a:pt x="710" y="950"/>
                      </a:cubicBezTo>
                      <a:cubicBezTo>
                        <a:pt x="809" y="950"/>
                        <a:pt x="914" y="941"/>
                        <a:pt x="1024" y="937"/>
                      </a:cubicBezTo>
                      <a:cubicBezTo>
                        <a:pt x="1161" y="930"/>
                        <a:pt x="1291" y="930"/>
                        <a:pt x="1441" y="930"/>
                      </a:cubicBezTo>
                      <a:cubicBezTo>
                        <a:pt x="1561" y="930"/>
                        <a:pt x="1685" y="897"/>
                        <a:pt x="1807" y="897"/>
                      </a:cubicBezTo>
                      <a:cubicBezTo>
                        <a:pt x="1837" y="897"/>
                        <a:pt x="1867" y="899"/>
                        <a:pt x="1897" y="904"/>
                      </a:cubicBezTo>
                      <a:cubicBezTo>
                        <a:pt x="1907" y="907"/>
                        <a:pt x="1917" y="908"/>
                        <a:pt x="1927" y="908"/>
                      </a:cubicBezTo>
                      <a:cubicBezTo>
                        <a:pt x="2033" y="908"/>
                        <a:pt x="2089" y="755"/>
                        <a:pt x="1982" y="689"/>
                      </a:cubicBezTo>
                      <a:cubicBezTo>
                        <a:pt x="1845" y="598"/>
                        <a:pt x="1741" y="468"/>
                        <a:pt x="1591" y="383"/>
                      </a:cubicBezTo>
                      <a:cubicBezTo>
                        <a:pt x="1467" y="324"/>
                        <a:pt x="1343" y="259"/>
                        <a:pt x="1219" y="207"/>
                      </a:cubicBezTo>
                      <a:cubicBezTo>
                        <a:pt x="994" y="105"/>
                        <a:pt x="799" y="1"/>
                        <a:pt x="58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2" name="Google Shape;10422;p64"/>
                <p:cNvSpPr/>
                <p:nvPr/>
              </p:nvSpPr>
              <p:spPr>
                <a:xfrm>
                  <a:off x="6988394" y="3906857"/>
                  <a:ext cx="38856" cy="1180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9" h="4674" extrusionOk="0">
                      <a:moveTo>
                        <a:pt x="528" y="0"/>
                      </a:moveTo>
                      <a:lnTo>
                        <a:pt x="0" y="4556"/>
                      </a:lnTo>
                      <a:lnTo>
                        <a:pt x="1017" y="4673"/>
                      </a:lnTo>
                      <a:lnTo>
                        <a:pt x="1538" y="111"/>
                      </a:lnTo>
                      <a:lnTo>
                        <a:pt x="52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3" name="Google Shape;10423;p64"/>
                <p:cNvSpPr/>
                <p:nvPr/>
              </p:nvSpPr>
              <p:spPr>
                <a:xfrm>
                  <a:off x="6979482" y="3882695"/>
                  <a:ext cx="43981" cy="370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2" h="1468" extrusionOk="0">
                      <a:moveTo>
                        <a:pt x="958" y="1"/>
                      </a:moveTo>
                      <a:cubicBezTo>
                        <a:pt x="363" y="1"/>
                        <a:pt x="0" y="700"/>
                        <a:pt x="392" y="1192"/>
                      </a:cubicBezTo>
                      <a:cubicBezTo>
                        <a:pt x="543" y="1382"/>
                        <a:pt x="752" y="1468"/>
                        <a:pt x="958" y="1468"/>
                      </a:cubicBezTo>
                      <a:cubicBezTo>
                        <a:pt x="1305" y="1468"/>
                        <a:pt x="1644" y="1225"/>
                        <a:pt x="1689" y="820"/>
                      </a:cubicBezTo>
                      <a:cubicBezTo>
                        <a:pt x="1741" y="416"/>
                        <a:pt x="1448" y="51"/>
                        <a:pt x="1044" y="6"/>
                      </a:cubicBezTo>
                      <a:cubicBezTo>
                        <a:pt x="1015" y="2"/>
                        <a:pt x="986" y="1"/>
                        <a:pt x="95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4" name="Google Shape;10424;p64"/>
                <p:cNvSpPr/>
                <p:nvPr/>
              </p:nvSpPr>
              <p:spPr>
                <a:xfrm>
                  <a:off x="7005133" y="3885674"/>
                  <a:ext cx="43830" cy="370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466" extrusionOk="0">
                      <a:moveTo>
                        <a:pt x="958" y="0"/>
                      </a:moveTo>
                      <a:cubicBezTo>
                        <a:pt x="357" y="0"/>
                        <a:pt x="1" y="699"/>
                        <a:pt x="386" y="1185"/>
                      </a:cubicBezTo>
                      <a:cubicBezTo>
                        <a:pt x="538" y="1378"/>
                        <a:pt x="748" y="1466"/>
                        <a:pt x="956" y="1466"/>
                      </a:cubicBezTo>
                      <a:cubicBezTo>
                        <a:pt x="1302" y="1466"/>
                        <a:pt x="1641" y="1223"/>
                        <a:pt x="1690" y="820"/>
                      </a:cubicBezTo>
                      <a:cubicBezTo>
                        <a:pt x="1735" y="416"/>
                        <a:pt x="1449" y="44"/>
                        <a:pt x="1045" y="5"/>
                      </a:cubicBezTo>
                      <a:cubicBezTo>
                        <a:pt x="1015" y="2"/>
                        <a:pt x="986" y="0"/>
                        <a:pt x="95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5" name="Google Shape;10425;p64"/>
                <p:cNvSpPr/>
                <p:nvPr/>
              </p:nvSpPr>
              <p:spPr>
                <a:xfrm>
                  <a:off x="6965772" y="4002015"/>
                  <a:ext cx="43855" cy="370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7" h="1468" extrusionOk="0">
                      <a:moveTo>
                        <a:pt x="960" y="1"/>
                      </a:moveTo>
                      <a:cubicBezTo>
                        <a:pt x="362" y="1"/>
                        <a:pt x="0" y="704"/>
                        <a:pt x="388" y="1191"/>
                      </a:cubicBezTo>
                      <a:cubicBezTo>
                        <a:pt x="541" y="1381"/>
                        <a:pt x="750" y="1467"/>
                        <a:pt x="957" y="1467"/>
                      </a:cubicBezTo>
                      <a:cubicBezTo>
                        <a:pt x="1304" y="1467"/>
                        <a:pt x="1642" y="1224"/>
                        <a:pt x="1691" y="820"/>
                      </a:cubicBezTo>
                      <a:cubicBezTo>
                        <a:pt x="1737" y="416"/>
                        <a:pt x="1443" y="51"/>
                        <a:pt x="1039" y="5"/>
                      </a:cubicBezTo>
                      <a:cubicBezTo>
                        <a:pt x="1013" y="2"/>
                        <a:pt x="986" y="1"/>
                        <a:pt x="96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6" name="Google Shape;10426;p64"/>
                <p:cNvSpPr/>
                <p:nvPr/>
              </p:nvSpPr>
              <p:spPr>
                <a:xfrm>
                  <a:off x="6991323" y="4004969"/>
                  <a:ext cx="43981" cy="370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2" h="1468" extrusionOk="0">
                      <a:moveTo>
                        <a:pt x="959" y="0"/>
                      </a:moveTo>
                      <a:cubicBezTo>
                        <a:pt x="363" y="0"/>
                        <a:pt x="0" y="706"/>
                        <a:pt x="392" y="1191"/>
                      </a:cubicBezTo>
                      <a:cubicBezTo>
                        <a:pt x="543" y="1381"/>
                        <a:pt x="752" y="1467"/>
                        <a:pt x="959" y="1467"/>
                      </a:cubicBezTo>
                      <a:cubicBezTo>
                        <a:pt x="1305" y="1467"/>
                        <a:pt x="1644" y="1224"/>
                        <a:pt x="1689" y="820"/>
                      </a:cubicBezTo>
                      <a:cubicBezTo>
                        <a:pt x="1742" y="416"/>
                        <a:pt x="1448" y="51"/>
                        <a:pt x="1044" y="5"/>
                      </a:cubicBezTo>
                      <a:cubicBezTo>
                        <a:pt x="1015" y="2"/>
                        <a:pt x="987" y="0"/>
                        <a:pt x="95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7" name="Google Shape;10427;p64"/>
                <p:cNvSpPr/>
                <p:nvPr/>
              </p:nvSpPr>
              <p:spPr>
                <a:xfrm>
                  <a:off x="6990187" y="4156151"/>
                  <a:ext cx="21915" cy="99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8" h="3950" extrusionOk="0">
                      <a:moveTo>
                        <a:pt x="783" y="0"/>
                      </a:moveTo>
                      <a:lnTo>
                        <a:pt x="1" y="20"/>
                      </a:lnTo>
                      <a:lnTo>
                        <a:pt x="79" y="3950"/>
                      </a:lnTo>
                      <a:lnTo>
                        <a:pt x="868" y="3937"/>
                      </a:lnTo>
                      <a:lnTo>
                        <a:pt x="78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8" name="Google Shape;10428;p64"/>
                <p:cNvSpPr/>
                <p:nvPr/>
              </p:nvSpPr>
              <p:spPr>
                <a:xfrm>
                  <a:off x="6969130" y="4137543"/>
                  <a:ext cx="36281" cy="309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7" h="1226" extrusionOk="0">
                      <a:moveTo>
                        <a:pt x="821" y="1"/>
                      </a:moveTo>
                      <a:cubicBezTo>
                        <a:pt x="817" y="1"/>
                        <a:pt x="813" y="1"/>
                        <a:pt x="809" y="1"/>
                      </a:cubicBezTo>
                      <a:cubicBezTo>
                        <a:pt x="261" y="14"/>
                        <a:pt x="0" y="679"/>
                        <a:pt x="398" y="1057"/>
                      </a:cubicBezTo>
                      <a:cubicBezTo>
                        <a:pt x="521" y="1173"/>
                        <a:pt x="669" y="1226"/>
                        <a:pt x="815" y="1226"/>
                      </a:cubicBezTo>
                      <a:cubicBezTo>
                        <a:pt x="1133" y="1226"/>
                        <a:pt x="1437" y="976"/>
                        <a:pt x="1428" y="600"/>
                      </a:cubicBezTo>
                      <a:cubicBezTo>
                        <a:pt x="1421" y="266"/>
                        <a:pt x="1148" y="1"/>
                        <a:pt x="82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9" name="Google Shape;10429;p64"/>
                <p:cNvSpPr/>
                <p:nvPr/>
              </p:nvSpPr>
              <p:spPr>
                <a:xfrm>
                  <a:off x="6990515" y="4137215"/>
                  <a:ext cx="36306" cy="308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8" h="1223" extrusionOk="0">
                      <a:moveTo>
                        <a:pt x="826" y="0"/>
                      </a:moveTo>
                      <a:cubicBezTo>
                        <a:pt x="818" y="0"/>
                        <a:pt x="810" y="1"/>
                        <a:pt x="802" y="1"/>
                      </a:cubicBezTo>
                      <a:cubicBezTo>
                        <a:pt x="261" y="7"/>
                        <a:pt x="1" y="672"/>
                        <a:pt x="392" y="1050"/>
                      </a:cubicBezTo>
                      <a:cubicBezTo>
                        <a:pt x="517" y="1169"/>
                        <a:pt x="667" y="1222"/>
                        <a:pt x="814" y="1222"/>
                      </a:cubicBezTo>
                      <a:cubicBezTo>
                        <a:pt x="1133" y="1222"/>
                        <a:pt x="1437" y="969"/>
                        <a:pt x="1428" y="594"/>
                      </a:cubicBezTo>
                      <a:cubicBezTo>
                        <a:pt x="1422" y="269"/>
                        <a:pt x="1154" y="0"/>
                        <a:pt x="82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0" name="Google Shape;10430;p64"/>
                <p:cNvSpPr/>
                <p:nvPr/>
              </p:nvSpPr>
              <p:spPr>
                <a:xfrm>
                  <a:off x="6971276" y="4237271"/>
                  <a:ext cx="36154" cy="30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2" h="1222" extrusionOk="0">
                      <a:moveTo>
                        <a:pt x="825" y="0"/>
                      </a:moveTo>
                      <a:cubicBezTo>
                        <a:pt x="817" y="0"/>
                        <a:pt x="810" y="0"/>
                        <a:pt x="802" y="0"/>
                      </a:cubicBezTo>
                      <a:cubicBezTo>
                        <a:pt x="261" y="7"/>
                        <a:pt x="0" y="672"/>
                        <a:pt x="391" y="1050"/>
                      </a:cubicBezTo>
                      <a:cubicBezTo>
                        <a:pt x="514" y="1169"/>
                        <a:pt x="663" y="1222"/>
                        <a:pt x="809" y="1222"/>
                      </a:cubicBezTo>
                      <a:cubicBezTo>
                        <a:pt x="1127" y="1222"/>
                        <a:pt x="1432" y="969"/>
                        <a:pt x="1428" y="594"/>
                      </a:cubicBezTo>
                      <a:cubicBezTo>
                        <a:pt x="1421" y="269"/>
                        <a:pt x="1153" y="0"/>
                        <a:pt x="82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1" name="Google Shape;10431;p64"/>
                <p:cNvSpPr/>
                <p:nvPr/>
              </p:nvSpPr>
              <p:spPr>
                <a:xfrm>
                  <a:off x="6992661" y="4236766"/>
                  <a:ext cx="36180" cy="308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3" h="1223" extrusionOk="0">
                      <a:moveTo>
                        <a:pt x="814" y="1"/>
                      </a:moveTo>
                      <a:cubicBezTo>
                        <a:pt x="810" y="1"/>
                        <a:pt x="806" y="1"/>
                        <a:pt x="802" y="1"/>
                      </a:cubicBezTo>
                      <a:cubicBezTo>
                        <a:pt x="255" y="14"/>
                        <a:pt x="0" y="672"/>
                        <a:pt x="392" y="1050"/>
                      </a:cubicBezTo>
                      <a:cubicBezTo>
                        <a:pt x="515" y="1169"/>
                        <a:pt x="664" y="1222"/>
                        <a:pt x="810" y="1222"/>
                      </a:cubicBezTo>
                      <a:cubicBezTo>
                        <a:pt x="1128" y="1222"/>
                        <a:pt x="1432" y="971"/>
                        <a:pt x="1428" y="601"/>
                      </a:cubicBezTo>
                      <a:cubicBezTo>
                        <a:pt x="1415" y="266"/>
                        <a:pt x="1148" y="1"/>
                        <a:pt x="81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2" name="Google Shape;10432;p64"/>
                <p:cNvSpPr/>
                <p:nvPr/>
              </p:nvSpPr>
              <p:spPr>
                <a:xfrm>
                  <a:off x="6845544" y="3711694"/>
                  <a:ext cx="54181" cy="1087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6" h="4309" extrusionOk="0">
                      <a:moveTo>
                        <a:pt x="1246" y="0"/>
                      </a:moveTo>
                      <a:lnTo>
                        <a:pt x="1" y="4028"/>
                      </a:lnTo>
                      <a:lnTo>
                        <a:pt x="894" y="4309"/>
                      </a:lnTo>
                      <a:lnTo>
                        <a:pt x="2145" y="274"/>
                      </a:lnTo>
                      <a:lnTo>
                        <a:pt x="12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3" name="Google Shape;10433;p64"/>
                <p:cNvSpPr/>
                <p:nvPr/>
              </p:nvSpPr>
              <p:spPr>
                <a:xfrm>
                  <a:off x="6858748" y="3690183"/>
                  <a:ext cx="40472" cy="34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3" h="1354" extrusionOk="0">
                      <a:moveTo>
                        <a:pt x="844" y="0"/>
                      </a:moveTo>
                      <a:cubicBezTo>
                        <a:pt x="359" y="0"/>
                        <a:pt x="0" y="526"/>
                        <a:pt x="247" y="996"/>
                      </a:cubicBezTo>
                      <a:cubicBezTo>
                        <a:pt x="375" y="1237"/>
                        <a:pt x="609" y="1353"/>
                        <a:pt x="843" y="1353"/>
                      </a:cubicBezTo>
                      <a:cubicBezTo>
                        <a:pt x="1120" y="1353"/>
                        <a:pt x="1396" y="1190"/>
                        <a:pt x="1492" y="879"/>
                      </a:cubicBezTo>
                      <a:cubicBezTo>
                        <a:pt x="1602" y="520"/>
                        <a:pt x="1407" y="142"/>
                        <a:pt x="1048" y="31"/>
                      </a:cubicBezTo>
                      <a:cubicBezTo>
                        <a:pt x="979" y="10"/>
                        <a:pt x="910" y="0"/>
                        <a:pt x="84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4" name="Google Shape;10434;p64"/>
                <p:cNvSpPr/>
                <p:nvPr/>
              </p:nvSpPr>
              <p:spPr>
                <a:xfrm>
                  <a:off x="6881345" y="3697202"/>
                  <a:ext cx="40573" cy="34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7" h="1354" extrusionOk="0">
                      <a:moveTo>
                        <a:pt x="837" y="0"/>
                      </a:moveTo>
                      <a:cubicBezTo>
                        <a:pt x="359" y="0"/>
                        <a:pt x="0" y="524"/>
                        <a:pt x="251" y="992"/>
                      </a:cubicBezTo>
                      <a:cubicBezTo>
                        <a:pt x="380" y="1236"/>
                        <a:pt x="613" y="1354"/>
                        <a:pt x="846" y="1354"/>
                      </a:cubicBezTo>
                      <a:cubicBezTo>
                        <a:pt x="1122" y="1354"/>
                        <a:pt x="1397" y="1189"/>
                        <a:pt x="1496" y="874"/>
                      </a:cubicBezTo>
                      <a:cubicBezTo>
                        <a:pt x="1607" y="522"/>
                        <a:pt x="1405" y="138"/>
                        <a:pt x="1046" y="34"/>
                      </a:cubicBezTo>
                      <a:cubicBezTo>
                        <a:pt x="975" y="11"/>
                        <a:pt x="905" y="0"/>
                        <a:pt x="83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5" name="Google Shape;10435;p64"/>
                <p:cNvSpPr/>
                <p:nvPr/>
              </p:nvSpPr>
              <p:spPr>
                <a:xfrm>
                  <a:off x="6826154" y="3795642"/>
                  <a:ext cx="40472" cy="34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3" h="1359" extrusionOk="0">
                      <a:moveTo>
                        <a:pt x="844" y="1"/>
                      </a:moveTo>
                      <a:cubicBezTo>
                        <a:pt x="359" y="1"/>
                        <a:pt x="1" y="527"/>
                        <a:pt x="247" y="997"/>
                      </a:cubicBezTo>
                      <a:cubicBezTo>
                        <a:pt x="376" y="1241"/>
                        <a:pt x="610" y="1359"/>
                        <a:pt x="844" y="1359"/>
                      </a:cubicBezTo>
                      <a:cubicBezTo>
                        <a:pt x="1121" y="1359"/>
                        <a:pt x="1397" y="1194"/>
                        <a:pt x="1492" y="879"/>
                      </a:cubicBezTo>
                      <a:cubicBezTo>
                        <a:pt x="1603" y="521"/>
                        <a:pt x="1401" y="143"/>
                        <a:pt x="1049" y="32"/>
                      </a:cubicBezTo>
                      <a:cubicBezTo>
                        <a:pt x="979" y="11"/>
                        <a:pt x="910" y="1"/>
                        <a:pt x="84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6" name="Google Shape;10436;p64"/>
                <p:cNvSpPr/>
                <p:nvPr/>
              </p:nvSpPr>
              <p:spPr>
                <a:xfrm>
                  <a:off x="6848725" y="3802686"/>
                  <a:ext cx="40446" cy="34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2" h="1355" extrusionOk="0">
                      <a:moveTo>
                        <a:pt x="837" y="0"/>
                      </a:moveTo>
                      <a:cubicBezTo>
                        <a:pt x="355" y="0"/>
                        <a:pt x="1" y="523"/>
                        <a:pt x="246" y="991"/>
                      </a:cubicBezTo>
                      <a:cubicBezTo>
                        <a:pt x="375" y="1237"/>
                        <a:pt x="611" y="1354"/>
                        <a:pt x="845" y="1354"/>
                      </a:cubicBezTo>
                      <a:cubicBezTo>
                        <a:pt x="1121" y="1354"/>
                        <a:pt x="1396" y="1191"/>
                        <a:pt x="1491" y="881"/>
                      </a:cubicBezTo>
                      <a:cubicBezTo>
                        <a:pt x="1602" y="522"/>
                        <a:pt x="1406" y="144"/>
                        <a:pt x="1048" y="33"/>
                      </a:cubicBezTo>
                      <a:cubicBezTo>
                        <a:pt x="976" y="11"/>
                        <a:pt x="905" y="0"/>
                        <a:pt x="83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7" name="Google Shape;10437;p64"/>
                <p:cNvSpPr/>
                <p:nvPr/>
              </p:nvSpPr>
              <p:spPr>
                <a:xfrm>
                  <a:off x="6889803" y="3542207"/>
                  <a:ext cx="55317" cy="114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1" h="4524" extrusionOk="0">
                      <a:moveTo>
                        <a:pt x="1246" y="0"/>
                      </a:moveTo>
                      <a:lnTo>
                        <a:pt x="1" y="4243"/>
                      </a:lnTo>
                      <a:lnTo>
                        <a:pt x="940" y="4524"/>
                      </a:lnTo>
                      <a:lnTo>
                        <a:pt x="2191" y="281"/>
                      </a:lnTo>
                      <a:lnTo>
                        <a:pt x="124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8" name="Google Shape;10438;p64"/>
                <p:cNvSpPr/>
                <p:nvPr/>
              </p:nvSpPr>
              <p:spPr>
                <a:xfrm>
                  <a:off x="6901593" y="3519358"/>
                  <a:ext cx="42542" cy="359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5" h="1424" extrusionOk="0">
                      <a:moveTo>
                        <a:pt x="882" y="1"/>
                      </a:moveTo>
                      <a:cubicBezTo>
                        <a:pt x="374" y="1"/>
                        <a:pt x="0" y="561"/>
                        <a:pt x="270" y="1055"/>
                      </a:cubicBezTo>
                      <a:cubicBezTo>
                        <a:pt x="408" y="1304"/>
                        <a:pt x="650" y="1423"/>
                        <a:pt x="891" y="1423"/>
                      </a:cubicBezTo>
                      <a:cubicBezTo>
                        <a:pt x="1185" y="1423"/>
                        <a:pt x="1477" y="1246"/>
                        <a:pt x="1574" y="912"/>
                      </a:cubicBezTo>
                      <a:cubicBezTo>
                        <a:pt x="1685" y="534"/>
                        <a:pt x="1470" y="143"/>
                        <a:pt x="1092" y="32"/>
                      </a:cubicBezTo>
                      <a:cubicBezTo>
                        <a:pt x="1020" y="11"/>
                        <a:pt x="950" y="1"/>
                        <a:pt x="88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9" name="Google Shape;10439;p64"/>
                <p:cNvSpPr/>
                <p:nvPr/>
              </p:nvSpPr>
              <p:spPr>
                <a:xfrm>
                  <a:off x="6925452" y="3526428"/>
                  <a:ext cx="42542" cy="358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5" h="1420" extrusionOk="0">
                      <a:moveTo>
                        <a:pt x="882" y="1"/>
                      </a:moveTo>
                      <a:cubicBezTo>
                        <a:pt x="374" y="1"/>
                        <a:pt x="0" y="560"/>
                        <a:pt x="271" y="1049"/>
                      </a:cubicBezTo>
                      <a:cubicBezTo>
                        <a:pt x="406" y="1300"/>
                        <a:pt x="650" y="1420"/>
                        <a:pt x="892" y="1420"/>
                      </a:cubicBezTo>
                      <a:cubicBezTo>
                        <a:pt x="1186" y="1420"/>
                        <a:pt x="1478" y="1244"/>
                        <a:pt x="1574" y="912"/>
                      </a:cubicBezTo>
                      <a:cubicBezTo>
                        <a:pt x="1685" y="534"/>
                        <a:pt x="1470" y="137"/>
                        <a:pt x="1092" y="32"/>
                      </a:cubicBezTo>
                      <a:cubicBezTo>
                        <a:pt x="1020" y="11"/>
                        <a:pt x="950" y="1"/>
                        <a:pt x="88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0" name="Google Shape;10440;p64"/>
                <p:cNvSpPr/>
                <p:nvPr/>
              </p:nvSpPr>
              <p:spPr>
                <a:xfrm>
                  <a:off x="6868974" y="3630473"/>
                  <a:ext cx="42416" cy="359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0" h="1422" extrusionOk="0">
                      <a:moveTo>
                        <a:pt x="890" y="1"/>
                      </a:moveTo>
                      <a:cubicBezTo>
                        <a:pt x="379" y="1"/>
                        <a:pt x="1" y="563"/>
                        <a:pt x="272" y="1054"/>
                      </a:cubicBezTo>
                      <a:cubicBezTo>
                        <a:pt x="407" y="1303"/>
                        <a:pt x="647" y="1421"/>
                        <a:pt x="887" y="1421"/>
                      </a:cubicBezTo>
                      <a:cubicBezTo>
                        <a:pt x="1181" y="1421"/>
                        <a:pt x="1475" y="1244"/>
                        <a:pt x="1576" y="910"/>
                      </a:cubicBezTo>
                      <a:cubicBezTo>
                        <a:pt x="1680" y="539"/>
                        <a:pt x="1465" y="141"/>
                        <a:pt x="1093" y="30"/>
                      </a:cubicBezTo>
                      <a:cubicBezTo>
                        <a:pt x="1024" y="10"/>
                        <a:pt x="956" y="1"/>
                        <a:pt x="89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1" name="Google Shape;10441;p64"/>
                <p:cNvSpPr/>
                <p:nvPr/>
              </p:nvSpPr>
              <p:spPr>
                <a:xfrm>
                  <a:off x="6892858" y="3637517"/>
                  <a:ext cx="42391" cy="358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9" h="1419" extrusionOk="0">
                      <a:moveTo>
                        <a:pt x="881" y="0"/>
                      </a:moveTo>
                      <a:cubicBezTo>
                        <a:pt x="369" y="0"/>
                        <a:pt x="0" y="560"/>
                        <a:pt x="265" y="1048"/>
                      </a:cubicBezTo>
                      <a:cubicBezTo>
                        <a:pt x="403" y="1299"/>
                        <a:pt x="647" y="1419"/>
                        <a:pt x="889" y="1419"/>
                      </a:cubicBezTo>
                      <a:cubicBezTo>
                        <a:pt x="1182" y="1419"/>
                        <a:pt x="1472" y="1243"/>
                        <a:pt x="1568" y="912"/>
                      </a:cubicBezTo>
                      <a:cubicBezTo>
                        <a:pt x="1679" y="534"/>
                        <a:pt x="1464" y="142"/>
                        <a:pt x="1092" y="32"/>
                      </a:cubicBezTo>
                      <a:cubicBezTo>
                        <a:pt x="1020" y="10"/>
                        <a:pt x="949" y="0"/>
                        <a:pt x="88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2" name="Google Shape;10442;p64"/>
                <p:cNvSpPr/>
                <p:nvPr/>
              </p:nvSpPr>
              <p:spPr>
                <a:xfrm>
                  <a:off x="6819892" y="3842021"/>
                  <a:ext cx="47238" cy="375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71" h="1487" extrusionOk="0">
                      <a:moveTo>
                        <a:pt x="854" y="0"/>
                      </a:moveTo>
                      <a:cubicBezTo>
                        <a:pt x="0" y="0"/>
                        <a:pt x="0" y="1486"/>
                        <a:pt x="854" y="1486"/>
                      </a:cubicBezTo>
                      <a:cubicBezTo>
                        <a:pt x="1871" y="1486"/>
                        <a:pt x="1871" y="0"/>
                        <a:pt x="85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3" name="Google Shape;10443;p64"/>
                <p:cNvSpPr/>
                <p:nvPr/>
              </p:nvSpPr>
              <p:spPr>
                <a:xfrm>
                  <a:off x="6810728" y="3883074"/>
                  <a:ext cx="19062" cy="30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" h="1190" extrusionOk="0">
                      <a:moveTo>
                        <a:pt x="525" y="0"/>
                      </a:moveTo>
                      <a:cubicBezTo>
                        <a:pt x="423" y="0"/>
                        <a:pt x="318" y="58"/>
                        <a:pt x="291" y="167"/>
                      </a:cubicBezTo>
                      <a:cubicBezTo>
                        <a:pt x="246" y="388"/>
                        <a:pt x="57" y="610"/>
                        <a:pt x="24" y="864"/>
                      </a:cubicBezTo>
                      <a:cubicBezTo>
                        <a:pt x="0" y="1070"/>
                        <a:pt x="179" y="1190"/>
                        <a:pt x="357" y="1190"/>
                      </a:cubicBezTo>
                      <a:cubicBezTo>
                        <a:pt x="471" y="1190"/>
                        <a:pt x="585" y="1141"/>
                        <a:pt x="643" y="1034"/>
                      </a:cubicBezTo>
                      <a:cubicBezTo>
                        <a:pt x="721" y="897"/>
                        <a:pt x="728" y="714"/>
                        <a:pt x="741" y="564"/>
                      </a:cubicBezTo>
                      <a:cubicBezTo>
                        <a:pt x="754" y="434"/>
                        <a:pt x="754" y="297"/>
                        <a:pt x="735" y="167"/>
                      </a:cubicBezTo>
                      <a:cubicBezTo>
                        <a:pt x="718" y="54"/>
                        <a:pt x="623" y="0"/>
                        <a:pt x="52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4" name="Google Shape;10444;p64"/>
                <p:cNvSpPr/>
                <p:nvPr/>
              </p:nvSpPr>
              <p:spPr>
                <a:xfrm>
                  <a:off x="6835672" y="3892920"/>
                  <a:ext cx="23404" cy="284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7" h="1128" extrusionOk="0">
                      <a:moveTo>
                        <a:pt x="714" y="0"/>
                      </a:moveTo>
                      <a:cubicBezTo>
                        <a:pt x="684" y="0"/>
                        <a:pt x="654" y="8"/>
                        <a:pt x="626" y="24"/>
                      </a:cubicBezTo>
                      <a:cubicBezTo>
                        <a:pt x="568" y="44"/>
                        <a:pt x="509" y="70"/>
                        <a:pt x="463" y="116"/>
                      </a:cubicBezTo>
                      <a:cubicBezTo>
                        <a:pt x="411" y="161"/>
                        <a:pt x="366" y="213"/>
                        <a:pt x="327" y="272"/>
                      </a:cubicBezTo>
                      <a:cubicBezTo>
                        <a:pt x="287" y="318"/>
                        <a:pt x="248" y="363"/>
                        <a:pt x="209" y="402"/>
                      </a:cubicBezTo>
                      <a:cubicBezTo>
                        <a:pt x="199" y="414"/>
                        <a:pt x="193" y="422"/>
                        <a:pt x="190" y="427"/>
                      </a:cubicBezTo>
                      <a:lnTo>
                        <a:pt x="190" y="427"/>
                      </a:lnTo>
                      <a:cubicBezTo>
                        <a:pt x="146" y="461"/>
                        <a:pt x="110" y="503"/>
                        <a:pt x="85" y="552"/>
                      </a:cubicBezTo>
                      <a:cubicBezTo>
                        <a:pt x="1" y="702"/>
                        <a:pt x="27" y="891"/>
                        <a:pt x="144" y="1015"/>
                      </a:cubicBezTo>
                      <a:cubicBezTo>
                        <a:pt x="215" y="1086"/>
                        <a:pt x="324" y="1128"/>
                        <a:pt x="430" y="1128"/>
                      </a:cubicBezTo>
                      <a:cubicBezTo>
                        <a:pt x="528" y="1128"/>
                        <a:pt x="623" y="1093"/>
                        <a:pt x="685" y="1015"/>
                      </a:cubicBezTo>
                      <a:cubicBezTo>
                        <a:pt x="711" y="982"/>
                        <a:pt x="737" y="956"/>
                        <a:pt x="757" y="924"/>
                      </a:cubicBezTo>
                      <a:lnTo>
                        <a:pt x="796" y="833"/>
                      </a:lnTo>
                      <a:cubicBezTo>
                        <a:pt x="803" y="761"/>
                        <a:pt x="809" y="726"/>
                        <a:pt x="811" y="726"/>
                      </a:cubicBezTo>
                      <a:lnTo>
                        <a:pt x="811" y="726"/>
                      </a:lnTo>
                      <a:cubicBezTo>
                        <a:pt x="812" y="726"/>
                        <a:pt x="812" y="745"/>
                        <a:pt x="809" y="780"/>
                      </a:cubicBezTo>
                      <a:cubicBezTo>
                        <a:pt x="822" y="728"/>
                        <a:pt x="835" y="676"/>
                        <a:pt x="855" y="617"/>
                      </a:cubicBezTo>
                      <a:cubicBezTo>
                        <a:pt x="868" y="552"/>
                        <a:pt x="887" y="481"/>
                        <a:pt x="907" y="415"/>
                      </a:cubicBezTo>
                      <a:cubicBezTo>
                        <a:pt x="926" y="318"/>
                        <a:pt x="913" y="220"/>
                        <a:pt x="887" y="129"/>
                      </a:cubicBezTo>
                      <a:cubicBezTo>
                        <a:pt x="864" y="49"/>
                        <a:pt x="790" y="0"/>
                        <a:pt x="71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5" name="Google Shape;10445;p64"/>
                <p:cNvSpPr/>
                <p:nvPr/>
              </p:nvSpPr>
              <p:spPr>
                <a:xfrm>
                  <a:off x="6974407" y="4057585"/>
                  <a:ext cx="64356" cy="52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9" h="2093" extrusionOk="0">
                      <a:moveTo>
                        <a:pt x="1193" y="0"/>
                      </a:moveTo>
                      <a:cubicBezTo>
                        <a:pt x="0" y="0"/>
                        <a:pt x="0" y="2092"/>
                        <a:pt x="1193" y="2092"/>
                      </a:cubicBezTo>
                      <a:cubicBezTo>
                        <a:pt x="2548" y="2092"/>
                        <a:pt x="2548" y="0"/>
                        <a:pt x="119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6" name="Google Shape;10446;p64"/>
                <p:cNvSpPr/>
                <p:nvPr/>
              </p:nvSpPr>
              <p:spPr>
                <a:xfrm>
                  <a:off x="6982941" y="4284837"/>
                  <a:ext cx="47263" cy="360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72" h="1428" extrusionOk="0">
                      <a:moveTo>
                        <a:pt x="855" y="0"/>
                      </a:moveTo>
                      <a:cubicBezTo>
                        <a:pt x="1" y="0"/>
                        <a:pt x="1" y="1427"/>
                        <a:pt x="855" y="1427"/>
                      </a:cubicBezTo>
                      <a:cubicBezTo>
                        <a:pt x="1871" y="1427"/>
                        <a:pt x="1871" y="0"/>
                        <a:pt x="85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7" name="Google Shape;10447;p64"/>
                <p:cNvSpPr/>
                <p:nvPr/>
              </p:nvSpPr>
              <p:spPr>
                <a:xfrm>
                  <a:off x="6931310" y="4293598"/>
                  <a:ext cx="52490" cy="240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9" h="951" extrusionOk="0">
                      <a:moveTo>
                        <a:pt x="1497" y="1"/>
                      </a:moveTo>
                      <a:cubicBezTo>
                        <a:pt x="1283" y="1"/>
                        <a:pt x="1085" y="105"/>
                        <a:pt x="860" y="207"/>
                      </a:cubicBezTo>
                      <a:cubicBezTo>
                        <a:pt x="736" y="259"/>
                        <a:pt x="619" y="324"/>
                        <a:pt x="495" y="383"/>
                      </a:cubicBezTo>
                      <a:cubicBezTo>
                        <a:pt x="338" y="468"/>
                        <a:pt x="241" y="598"/>
                        <a:pt x="97" y="689"/>
                      </a:cubicBezTo>
                      <a:cubicBezTo>
                        <a:pt x="0" y="756"/>
                        <a:pt x="50" y="907"/>
                        <a:pt x="162" y="907"/>
                      </a:cubicBezTo>
                      <a:cubicBezTo>
                        <a:pt x="170" y="907"/>
                        <a:pt x="179" y="906"/>
                        <a:pt x="188" y="904"/>
                      </a:cubicBezTo>
                      <a:cubicBezTo>
                        <a:pt x="218" y="899"/>
                        <a:pt x="248" y="897"/>
                        <a:pt x="278" y="897"/>
                      </a:cubicBezTo>
                      <a:cubicBezTo>
                        <a:pt x="398" y="897"/>
                        <a:pt x="518" y="930"/>
                        <a:pt x="638" y="930"/>
                      </a:cubicBezTo>
                      <a:cubicBezTo>
                        <a:pt x="788" y="930"/>
                        <a:pt x="918" y="930"/>
                        <a:pt x="1062" y="937"/>
                      </a:cubicBezTo>
                      <a:cubicBezTo>
                        <a:pt x="1170" y="941"/>
                        <a:pt x="1273" y="950"/>
                        <a:pt x="1372" y="950"/>
                      </a:cubicBezTo>
                      <a:cubicBezTo>
                        <a:pt x="1566" y="950"/>
                        <a:pt x="1743" y="916"/>
                        <a:pt x="1903" y="748"/>
                      </a:cubicBezTo>
                      <a:cubicBezTo>
                        <a:pt x="2079" y="559"/>
                        <a:pt x="2065" y="214"/>
                        <a:pt x="1818" y="83"/>
                      </a:cubicBezTo>
                      <a:cubicBezTo>
                        <a:pt x="1704" y="24"/>
                        <a:pt x="1599" y="1"/>
                        <a:pt x="149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8" name="Google Shape;10448;p64"/>
                <p:cNvSpPr/>
                <p:nvPr/>
              </p:nvSpPr>
              <p:spPr>
                <a:xfrm>
                  <a:off x="6959410" y="3809275"/>
                  <a:ext cx="116038" cy="64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96" h="2562" extrusionOk="0">
                      <a:moveTo>
                        <a:pt x="1858" y="0"/>
                      </a:moveTo>
                      <a:cubicBezTo>
                        <a:pt x="952" y="0"/>
                        <a:pt x="1" y="1056"/>
                        <a:pt x="816" y="1584"/>
                      </a:cubicBezTo>
                      <a:cubicBezTo>
                        <a:pt x="1630" y="2112"/>
                        <a:pt x="4596" y="2562"/>
                        <a:pt x="4596" y="2562"/>
                      </a:cubicBezTo>
                      <a:lnTo>
                        <a:pt x="4420" y="978"/>
                      </a:lnTo>
                      <a:cubicBezTo>
                        <a:pt x="3814" y="978"/>
                        <a:pt x="2764" y="0"/>
                        <a:pt x="185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9" name="Google Shape;10449;p64"/>
                <p:cNvSpPr/>
                <p:nvPr/>
              </p:nvSpPr>
              <p:spPr>
                <a:xfrm>
                  <a:off x="7066384" y="3809275"/>
                  <a:ext cx="116038" cy="64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96" h="2562" extrusionOk="0">
                      <a:moveTo>
                        <a:pt x="2744" y="0"/>
                      </a:moveTo>
                      <a:cubicBezTo>
                        <a:pt x="1838" y="0"/>
                        <a:pt x="782" y="978"/>
                        <a:pt x="183" y="978"/>
                      </a:cubicBezTo>
                      <a:lnTo>
                        <a:pt x="0" y="2562"/>
                      </a:lnTo>
                      <a:cubicBezTo>
                        <a:pt x="0" y="2562"/>
                        <a:pt x="2966" y="2112"/>
                        <a:pt x="3781" y="1584"/>
                      </a:cubicBezTo>
                      <a:cubicBezTo>
                        <a:pt x="4595" y="1056"/>
                        <a:pt x="3644" y="0"/>
                        <a:pt x="274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0450" name="Google Shape;10450;p64"/>
              <p:cNvGrpSpPr/>
              <p:nvPr/>
            </p:nvGrpSpPr>
            <p:grpSpPr>
              <a:xfrm>
                <a:off x="6922902" y="3131329"/>
                <a:ext cx="300496" cy="274642"/>
                <a:chOff x="6922902" y="3131329"/>
                <a:chExt cx="300496" cy="274642"/>
              </a:xfrm>
            </p:grpSpPr>
            <p:sp>
              <p:nvSpPr>
                <p:cNvPr id="10451" name="Google Shape;10451;p64"/>
                <p:cNvSpPr/>
                <p:nvPr/>
              </p:nvSpPr>
              <p:spPr>
                <a:xfrm>
                  <a:off x="6922902" y="3131329"/>
                  <a:ext cx="300496" cy="21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02" h="8500" extrusionOk="0">
                      <a:moveTo>
                        <a:pt x="3281" y="4076"/>
                      </a:moveTo>
                      <a:cubicBezTo>
                        <a:pt x="3975" y="4076"/>
                        <a:pt x="4641" y="4618"/>
                        <a:pt x="4641" y="5436"/>
                      </a:cubicBezTo>
                      <a:cubicBezTo>
                        <a:pt x="4634" y="6172"/>
                        <a:pt x="4034" y="6778"/>
                        <a:pt x="3291" y="6778"/>
                      </a:cubicBezTo>
                      <a:cubicBezTo>
                        <a:pt x="2092" y="6772"/>
                        <a:pt x="1486" y="5318"/>
                        <a:pt x="2340" y="4471"/>
                      </a:cubicBezTo>
                      <a:cubicBezTo>
                        <a:pt x="2615" y="4198"/>
                        <a:pt x="2951" y="4076"/>
                        <a:pt x="3281" y="4076"/>
                      </a:cubicBezTo>
                      <a:close/>
                      <a:moveTo>
                        <a:pt x="8548" y="4076"/>
                      </a:moveTo>
                      <a:cubicBezTo>
                        <a:pt x="9244" y="4076"/>
                        <a:pt x="9911" y="4618"/>
                        <a:pt x="9907" y="5436"/>
                      </a:cubicBezTo>
                      <a:cubicBezTo>
                        <a:pt x="9907" y="6172"/>
                        <a:pt x="9301" y="6778"/>
                        <a:pt x="8558" y="6778"/>
                      </a:cubicBezTo>
                      <a:cubicBezTo>
                        <a:pt x="7358" y="6772"/>
                        <a:pt x="6759" y="5318"/>
                        <a:pt x="7606" y="4471"/>
                      </a:cubicBezTo>
                      <a:cubicBezTo>
                        <a:pt x="7881" y="4198"/>
                        <a:pt x="8218" y="4076"/>
                        <a:pt x="8548" y="4076"/>
                      </a:cubicBezTo>
                      <a:close/>
                      <a:moveTo>
                        <a:pt x="4204" y="0"/>
                      </a:moveTo>
                      <a:cubicBezTo>
                        <a:pt x="1884" y="0"/>
                        <a:pt x="0" y="1884"/>
                        <a:pt x="0" y="4211"/>
                      </a:cubicBezTo>
                      <a:lnTo>
                        <a:pt x="0" y="4295"/>
                      </a:lnTo>
                      <a:cubicBezTo>
                        <a:pt x="0" y="6615"/>
                        <a:pt x="1884" y="8499"/>
                        <a:pt x="4210" y="8499"/>
                      </a:cubicBezTo>
                      <a:lnTo>
                        <a:pt x="7691" y="8499"/>
                      </a:lnTo>
                      <a:cubicBezTo>
                        <a:pt x="10011" y="8499"/>
                        <a:pt x="11895" y="6615"/>
                        <a:pt x="11895" y="4295"/>
                      </a:cubicBezTo>
                      <a:lnTo>
                        <a:pt x="11895" y="4211"/>
                      </a:lnTo>
                      <a:cubicBezTo>
                        <a:pt x="11901" y="1884"/>
                        <a:pt x="10018" y="0"/>
                        <a:pt x="769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52" name="Google Shape;10452;p64"/>
                <p:cNvSpPr/>
                <p:nvPr/>
              </p:nvSpPr>
              <p:spPr>
                <a:xfrm>
                  <a:off x="6995792" y="3277285"/>
                  <a:ext cx="150248" cy="1286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51" h="5097" extrusionOk="0">
                      <a:moveTo>
                        <a:pt x="3057" y="424"/>
                      </a:moveTo>
                      <a:cubicBezTo>
                        <a:pt x="3429" y="424"/>
                        <a:pt x="3722" y="1232"/>
                        <a:pt x="3722" y="1597"/>
                      </a:cubicBezTo>
                      <a:cubicBezTo>
                        <a:pt x="3735" y="1975"/>
                        <a:pt x="3435" y="2288"/>
                        <a:pt x="3057" y="2288"/>
                      </a:cubicBezTo>
                      <a:cubicBezTo>
                        <a:pt x="2679" y="2288"/>
                        <a:pt x="2379" y="1975"/>
                        <a:pt x="2392" y="1597"/>
                      </a:cubicBezTo>
                      <a:cubicBezTo>
                        <a:pt x="2392" y="1232"/>
                        <a:pt x="2692" y="424"/>
                        <a:pt x="3057" y="424"/>
                      </a:cubicBezTo>
                      <a:close/>
                      <a:moveTo>
                        <a:pt x="1206" y="2835"/>
                      </a:moveTo>
                      <a:cubicBezTo>
                        <a:pt x="1447" y="2835"/>
                        <a:pt x="1649" y="3109"/>
                        <a:pt x="1669" y="3455"/>
                      </a:cubicBezTo>
                      <a:lnTo>
                        <a:pt x="750" y="3455"/>
                      </a:lnTo>
                      <a:cubicBezTo>
                        <a:pt x="769" y="3109"/>
                        <a:pt x="965" y="2835"/>
                        <a:pt x="1206" y="2835"/>
                      </a:cubicBezTo>
                      <a:close/>
                      <a:moveTo>
                        <a:pt x="4882" y="2835"/>
                      </a:moveTo>
                      <a:cubicBezTo>
                        <a:pt x="5123" y="2835"/>
                        <a:pt x="5319" y="3109"/>
                        <a:pt x="5338" y="3455"/>
                      </a:cubicBezTo>
                      <a:lnTo>
                        <a:pt x="4419" y="3455"/>
                      </a:lnTo>
                      <a:cubicBezTo>
                        <a:pt x="4439" y="3109"/>
                        <a:pt x="4641" y="2835"/>
                        <a:pt x="4882" y="2835"/>
                      </a:cubicBezTo>
                      <a:close/>
                      <a:moveTo>
                        <a:pt x="2431" y="3005"/>
                      </a:moveTo>
                      <a:cubicBezTo>
                        <a:pt x="2673" y="3005"/>
                        <a:pt x="2868" y="3279"/>
                        <a:pt x="2888" y="3624"/>
                      </a:cubicBezTo>
                      <a:lnTo>
                        <a:pt x="1975" y="3624"/>
                      </a:lnTo>
                      <a:cubicBezTo>
                        <a:pt x="1995" y="3279"/>
                        <a:pt x="2190" y="3005"/>
                        <a:pt x="2431" y="3005"/>
                      </a:cubicBezTo>
                      <a:close/>
                      <a:moveTo>
                        <a:pt x="3722" y="3005"/>
                      </a:moveTo>
                      <a:cubicBezTo>
                        <a:pt x="3963" y="3005"/>
                        <a:pt x="4165" y="3279"/>
                        <a:pt x="4185" y="3624"/>
                      </a:cubicBezTo>
                      <a:lnTo>
                        <a:pt x="3266" y="3624"/>
                      </a:lnTo>
                      <a:cubicBezTo>
                        <a:pt x="3285" y="3279"/>
                        <a:pt x="3481" y="3005"/>
                        <a:pt x="3722" y="3005"/>
                      </a:cubicBezTo>
                      <a:close/>
                      <a:moveTo>
                        <a:pt x="2542" y="0"/>
                      </a:moveTo>
                      <a:cubicBezTo>
                        <a:pt x="1141" y="0"/>
                        <a:pt x="0" y="1134"/>
                        <a:pt x="0" y="2542"/>
                      </a:cubicBezTo>
                      <a:lnTo>
                        <a:pt x="0" y="2562"/>
                      </a:lnTo>
                      <a:cubicBezTo>
                        <a:pt x="0" y="3963"/>
                        <a:pt x="1141" y="5097"/>
                        <a:pt x="2542" y="5097"/>
                      </a:cubicBezTo>
                      <a:lnTo>
                        <a:pt x="3409" y="5097"/>
                      </a:lnTo>
                      <a:cubicBezTo>
                        <a:pt x="4817" y="5097"/>
                        <a:pt x="5951" y="3963"/>
                        <a:pt x="5951" y="2562"/>
                      </a:cubicBezTo>
                      <a:lnTo>
                        <a:pt x="5951" y="2542"/>
                      </a:lnTo>
                      <a:cubicBezTo>
                        <a:pt x="5951" y="1134"/>
                        <a:pt x="4817" y="0"/>
                        <a:pt x="340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53" name="Google Shape;10453;p64"/>
                <p:cNvSpPr/>
                <p:nvPr/>
              </p:nvSpPr>
              <p:spPr>
                <a:xfrm>
                  <a:off x="7056007" y="3287965"/>
                  <a:ext cx="34261" cy="47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7" h="1865" extrusionOk="0">
                      <a:moveTo>
                        <a:pt x="679" y="1"/>
                      </a:moveTo>
                      <a:cubicBezTo>
                        <a:pt x="307" y="1"/>
                        <a:pt x="14" y="809"/>
                        <a:pt x="14" y="1174"/>
                      </a:cubicBezTo>
                      <a:cubicBezTo>
                        <a:pt x="1" y="1552"/>
                        <a:pt x="301" y="1865"/>
                        <a:pt x="679" y="1865"/>
                      </a:cubicBezTo>
                      <a:cubicBezTo>
                        <a:pt x="1050" y="1865"/>
                        <a:pt x="1356" y="1552"/>
                        <a:pt x="1343" y="1174"/>
                      </a:cubicBezTo>
                      <a:cubicBezTo>
                        <a:pt x="1343" y="809"/>
                        <a:pt x="1044" y="1"/>
                        <a:pt x="679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10454" name="Google Shape;10454;p64"/>
          <p:cNvSpPr/>
          <p:nvPr/>
        </p:nvSpPr>
        <p:spPr>
          <a:xfrm>
            <a:off x="6132554" y="3248509"/>
            <a:ext cx="682" cy="25"/>
          </a:xfrm>
          <a:custGeom>
            <a:avLst/>
            <a:gdLst/>
            <a:ahLst/>
            <a:cxnLst/>
            <a:rect l="l" t="t" r="r" b="b"/>
            <a:pathLst>
              <a:path w="27" h="1" extrusionOk="0">
                <a:moveTo>
                  <a:pt x="0" y="0"/>
                </a:moveTo>
                <a:lnTo>
                  <a:pt x="26" y="0"/>
                </a:lnTo>
                <a:cubicBezTo>
                  <a:pt x="13" y="0"/>
                  <a:pt x="7" y="0"/>
                  <a:pt x="0" y="0"/>
                </a:cubicBezTo>
                <a:close/>
              </a:path>
            </a:pathLst>
          </a:custGeom>
          <a:solidFill>
            <a:srgbClr val="445D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455" name="Google Shape;10455;p64"/>
          <p:cNvGrpSpPr/>
          <p:nvPr/>
        </p:nvGrpSpPr>
        <p:grpSpPr>
          <a:xfrm>
            <a:off x="5904140" y="3064707"/>
            <a:ext cx="550951" cy="1310497"/>
            <a:chOff x="5904140" y="3050537"/>
            <a:chExt cx="550951" cy="1310497"/>
          </a:xfrm>
        </p:grpSpPr>
        <p:sp>
          <p:nvSpPr>
            <p:cNvPr id="10456" name="Google Shape;10456;p64"/>
            <p:cNvSpPr/>
            <p:nvPr/>
          </p:nvSpPr>
          <p:spPr>
            <a:xfrm>
              <a:off x="5953020" y="4311978"/>
              <a:ext cx="453041" cy="49056"/>
            </a:xfrm>
            <a:custGeom>
              <a:avLst/>
              <a:gdLst/>
              <a:ahLst/>
              <a:cxnLst/>
              <a:rect l="l" t="t" r="r" b="b"/>
              <a:pathLst>
                <a:path w="17944" h="1943" extrusionOk="0">
                  <a:moveTo>
                    <a:pt x="8975" y="0"/>
                  </a:moveTo>
                  <a:cubicBezTo>
                    <a:pt x="4022" y="0"/>
                    <a:pt x="0" y="437"/>
                    <a:pt x="0" y="972"/>
                  </a:cubicBezTo>
                  <a:cubicBezTo>
                    <a:pt x="0" y="1506"/>
                    <a:pt x="4022" y="1943"/>
                    <a:pt x="8975" y="1943"/>
                  </a:cubicBezTo>
                  <a:cubicBezTo>
                    <a:pt x="13928" y="1943"/>
                    <a:pt x="17943" y="1506"/>
                    <a:pt x="17943" y="972"/>
                  </a:cubicBezTo>
                  <a:cubicBezTo>
                    <a:pt x="17943" y="437"/>
                    <a:pt x="13928" y="0"/>
                    <a:pt x="8975" y="0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457" name="Google Shape;10457;p64"/>
            <p:cNvGrpSpPr/>
            <p:nvPr/>
          </p:nvGrpSpPr>
          <p:grpSpPr>
            <a:xfrm>
              <a:off x="5904140" y="3050537"/>
              <a:ext cx="550951" cy="1278256"/>
              <a:chOff x="5904140" y="3050537"/>
              <a:chExt cx="550951" cy="1278256"/>
            </a:xfrm>
          </p:grpSpPr>
          <p:sp>
            <p:nvSpPr>
              <p:cNvPr id="10458" name="Google Shape;10458;p64"/>
              <p:cNvSpPr/>
              <p:nvPr/>
            </p:nvSpPr>
            <p:spPr>
              <a:xfrm>
                <a:off x="5904140" y="3050537"/>
                <a:ext cx="550951" cy="1278256"/>
              </a:xfrm>
              <a:custGeom>
                <a:avLst/>
                <a:gdLst/>
                <a:ahLst/>
                <a:cxnLst/>
                <a:rect l="l" t="t" r="r" b="b"/>
                <a:pathLst>
                  <a:path w="21822" h="50629" extrusionOk="0">
                    <a:moveTo>
                      <a:pt x="3781" y="7802"/>
                    </a:moveTo>
                    <a:lnTo>
                      <a:pt x="3781" y="7834"/>
                    </a:lnTo>
                    <a:lnTo>
                      <a:pt x="3761" y="7834"/>
                    </a:lnTo>
                    <a:lnTo>
                      <a:pt x="3781" y="7802"/>
                    </a:lnTo>
                    <a:close/>
                    <a:moveTo>
                      <a:pt x="10690" y="0"/>
                    </a:moveTo>
                    <a:cubicBezTo>
                      <a:pt x="6753" y="0"/>
                      <a:pt x="3559" y="3187"/>
                      <a:pt x="3559" y="7130"/>
                    </a:cubicBezTo>
                    <a:cubicBezTo>
                      <a:pt x="3559" y="7365"/>
                      <a:pt x="3572" y="7600"/>
                      <a:pt x="3605" y="7834"/>
                    </a:cubicBezTo>
                    <a:cubicBezTo>
                      <a:pt x="2973" y="7906"/>
                      <a:pt x="2543" y="8512"/>
                      <a:pt x="2699" y="9131"/>
                    </a:cubicBezTo>
                    <a:cubicBezTo>
                      <a:pt x="2821" y="9609"/>
                      <a:pt x="3251" y="9920"/>
                      <a:pt x="3713" y="9920"/>
                    </a:cubicBezTo>
                    <a:cubicBezTo>
                      <a:pt x="3844" y="9920"/>
                      <a:pt x="3977" y="9895"/>
                      <a:pt x="4107" y="9842"/>
                    </a:cubicBezTo>
                    <a:cubicBezTo>
                      <a:pt x="4837" y="12044"/>
                      <a:pt x="6681" y="13804"/>
                      <a:pt x="8747" y="14560"/>
                    </a:cubicBezTo>
                    <a:cubicBezTo>
                      <a:pt x="8793" y="14573"/>
                      <a:pt x="8878" y="14593"/>
                      <a:pt x="8878" y="14606"/>
                    </a:cubicBezTo>
                    <a:lnTo>
                      <a:pt x="8878" y="16620"/>
                    </a:lnTo>
                    <a:lnTo>
                      <a:pt x="5651" y="16620"/>
                    </a:lnTo>
                    <a:cubicBezTo>
                      <a:pt x="5651" y="16620"/>
                      <a:pt x="5645" y="16685"/>
                      <a:pt x="5625" y="16698"/>
                    </a:cubicBezTo>
                    <a:cubicBezTo>
                      <a:pt x="5052" y="16705"/>
                      <a:pt x="4543" y="17076"/>
                      <a:pt x="4361" y="17623"/>
                    </a:cubicBezTo>
                    <a:lnTo>
                      <a:pt x="216" y="33239"/>
                    </a:lnTo>
                    <a:cubicBezTo>
                      <a:pt x="1" y="33872"/>
                      <a:pt x="294" y="34563"/>
                      <a:pt x="900" y="34849"/>
                    </a:cubicBezTo>
                    <a:cubicBezTo>
                      <a:pt x="1081" y="34936"/>
                      <a:pt x="1274" y="34977"/>
                      <a:pt x="1464" y="34977"/>
                    </a:cubicBezTo>
                    <a:cubicBezTo>
                      <a:pt x="1904" y="34977"/>
                      <a:pt x="2331" y="34756"/>
                      <a:pt x="2582" y="34360"/>
                    </a:cubicBezTo>
                    <a:cubicBezTo>
                      <a:pt x="2621" y="34387"/>
                      <a:pt x="2673" y="34413"/>
                      <a:pt x="2719" y="34419"/>
                    </a:cubicBezTo>
                    <a:cubicBezTo>
                      <a:pt x="2750" y="34427"/>
                      <a:pt x="2782" y="34430"/>
                      <a:pt x="2813" y="34430"/>
                    </a:cubicBezTo>
                    <a:cubicBezTo>
                      <a:pt x="2999" y="34430"/>
                      <a:pt x="3163" y="34303"/>
                      <a:pt x="3207" y="34119"/>
                    </a:cubicBezTo>
                    <a:lnTo>
                      <a:pt x="3559" y="32542"/>
                    </a:lnTo>
                    <a:cubicBezTo>
                      <a:pt x="3605" y="32347"/>
                      <a:pt x="3481" y="32040"/>
                      <a:pt x="3299" y="31949"/>
                    </a:cubicBezTo>
                    <a:lnTo>
                      <a:pt x="6336" y="20954"/>
                    </a:lnTo>
                    <a:cubicBezTo>
                      <a:pt x="6336" y="22844"/>
                      <a:pt x="6381" y="26507"/>
                      <a:pt x="6453" y="30567"/>
                    </a:cubicBezTo>
                    <a:lnTo>
                      <a:pt x="6401" y="30567"/>
                    </a:lnTo>
                    <a:lnTo>
                      <a:pt x="6466" y="32360"/>
                    </a:lnTo>
                    <a:lnTo>
                      <a:pt x="6486" y="32360"/>
                    </a:lnTo>
                    <a:cubicBezTo>
                      <a:pt x="6623" y="40194"/>
                      <a:pt x="6805" y="48732"/>
                      <a:pt x="6805" y="48732"/>
                    </a:cubicBezTo>
                    <a:cubicBezTo>
                      <a:pt x="6805" y="48732"/>
                      <a:pt x="4517" y="49090"/>
                      <a:pt x="4517" y="50622"/>
                    </a:cubicBezTo>
                    <a:lnTo>
                      <a:pt x="8936" y="50622"/>
                    </a:lnTo>
                    <a:lnTo>
                      <a:pt x="10631" y="33435"/>
                    </a:lnTo>
                    <a:lnTo>
                      <a:pt x="10663" y="33461"/>
                    </a:lnTo>
                    <a:lnTo>
                      <a:pt x="11035" y="33461"/>
                    </a:lnTo>
                    <a:lnTo>
                      <a:pt x="11035" y="33455"/>
                    </a:lnTo>
                    <a:lnTo>
                      <a:pt x="12892" y="50628"/>
                    </a:lnTo>
                    <a:lnTo>
                      <a:pt x="17311" y="50628"/>
                    </a:lnTo>
                    <a:cubicBezTo>
                      <a:pt x="17311" y="49097"/>
                      <a:pt x="15030" y="48738"/>
                      <a:pt x="15030" y="48738"/>
                    </a:cubicBezTo>
                    <a:cubicBezTo>
                      <a:pt x="15030" y="48738"/>
                      <a:pt x="15193" y="40102"/>
                      <a:pt x="15324" y="32216"/>
                    </a:cubicBezTo>
                    <a:cubicBezTo>
                      <a:pt x="15330" y="31897"/>
                      <a:pt x="15356" y="30574"/>
                      <a:pt x="15356" y="30574"/>
                    </a:cubicBezTo>
                    <a:lnTo>
                      <a:pt x="15350" y="30574"/>
                    </a:lnTo>
                    <a:cubicBezTo>
                      <a:pt x="15408" y="26481"/>
                      <a:pt x="15454" y="22785"/>
                      <a:pt x="15454" y="20863"/>
                    </a:cubicBezTo>
                    <a:lnTo>
                      <a:pt x="18517" y="31929"/>
                    </a:lnTo>
                    <a:cubicBezTo>
                      <a:pt x="18309" y="31995"/>
                      <a:pt x="18159" y="32334"/>
                      <a:pt x="18204" y="32542"/>
                    </a:cubicBezTo>
                    <a:lnTo>
                      <a:pt x="18563" y="34119"/>
                    </a:lnTo>
                    <a:cubicBezTo>
                      <a:pt x="18606" y="34317"/>
                      <a:pt x="18779" y="34435"/>
                      <a:pt x="18957" y="34435"/>
                    </a:cubicBezTo>
                    <a:cubicBezTo>
                      <a:pt x="19049" y="34435"/>
                      <a:pt x="19143" y="34403"/>
                      <a:pt x="19221" y="34334"/>
                    </a:cubicBezTo>
                    <a:cubicBezTo>
                      <a:pt x="19468" y="34749"/>
                      <a:pt x="19908" y="34984"/>
                      <a:pt x="20363" y="34984"/>
                    </a:cubicBezTo>
                    <a:cubicBezTo>
                      <a:pt x="20545" y="34984"/>
                      <a:pt x="20728" y="34947"/>
                      <a:pt x="20903" y="34869"/>
                    </a:cubicBezTo>
                    <a:cubicBezTo>
                      <a:pt x="21515" y="34589"/>
                      <a:pt x="21822" y="33891"/>
                      <a:pt x="21606" y="33252"/>
                    </a:cubicBezTo>
                    <a:lnTo>
                      <a:pt x="21600" y="33246"/>
                    </a:lnTo>
                    <a:lnTo>
                      <a:pt x="17292" y="17663"/>
                    </a:lnTo>
                    <a:cubicBezTo>
                      <a:pt x="17122" y="17141"/>
                      <a:pt x="16653" y="16744"/>
                      <a:pt x="16138" y="16705"/>
                    </a:cubicBezTo>
                    <a:cubicBezTo>
                      <a:pt x="16125" y="16691"/>
                      <a:pt x="16112" y="16626"/>
                      <a:pt x="16112" y="16626"/>
                    </a:cubicBezTo>
                    <a:lnTo>
                      <a:pt x="12612" y="16626"/>
                    </a:lnTo>
                    <a:lnTo>
                      <a:pt x="12612" y="14704"/>
                    </a:lnTo>
                    <a:cubicBezTo>
                      <a:pt x="12612" y="14704"/>
                      <a:pt x="12645" y="14697"/>
                      <a:pt x="12651" y="14691"/>
                    </a:cubicBezTo>
                    <a:cubicBezTo>
                      <a:pt x="12664" y="14691"/>
                      <a:pt x="12684" y="14684"/>
                      <a:pt x="12703" y="14678"/>
                    </a:cubicBezTo>
                    <a:cubicBezTo>
                      <a:pt x="14893" y="14013"/>
                      <a:pt x="16914" y="12194"/>
                      <a:pt x="17696" y="9887"/>
                    </a:cubicBezTo>
                    <a:cubicBezTo>
                      <a:pt x="17774" y="9907"/>
                      <a:pt x="17859" y="9920"/>
                      <a:pt x="17944" y="9920"/>
                    </a:cubicBezTo>
                    <a:cubicBezTo>
                      <a:pt x="17948" y="9920"/>
                      <a:pt x="17952" y="9920"/>
                      <a:pt x="17956" y="9920"/>
                    </a:cubicBezTo>
                    <a:cubicBezTo>
                      <a:pt x="18517" y="9920"/>
                      <a:pt x="18974" y="9485"/>
                      <a:pt x="19006" y="8929"/>
                    </a:cubicBezTo>
                    <a:cubicBezTo>
                      <a:pt x="19032" y="8369"/>
                      <a:pt x="18615" y="7880"/>
                      <a:pt x="18054" y="7834"/>
                    </a:cubicBezTo>
                    <a:lnTo>
                      <a:pt x="18054" y="7828"/>
                    </a:lnTo>
                    <a:cubicBezTo>
                      <a:pt x="18054" y="7815"/>
                      <a:pt x="18048" y="7802"/>
                      <a:pt x="18048" y="7789"/>
                    </a:cubicBezTo>
                    <a:cubicBezTo>
                      <a:pt x="18035" y="6061"/>
                      <a:pt x="17631" y="4295"/>
                      <a:pt x="16686" y="2992"/>
                    </a:cubicBezTo>
                    <a:cubicBezTo>
                      <a:pt x="17657" y="2464"/>
                      <a:pt x="17774" y="1786"/>
                      <a:pt x="18152" y="1147"/>
                    </a:cubicBezTo>
                    <a:lnTo>
                      <a:pt x="18152" y="1147"/>
                    </a:lnTo>
                    <a:cubicBezTo>
                      <a:pt x="17943" y="1170"/>
                      <a:pt x="17732" y="1181"/>
                      <a:pt x="17520" y="1181"/>
                    </a:cubicBezTo>
                    <a:cubicBezTo>
                      <a:pt x="15277" y="1181"/>
                      <a:pt x="12899" y="0"/>
                      <a:pt x="10690" y="0"/>
                    </a:cubicBezTo>
                    <a:close/>
                  </a:path>
                </a:pathLst>
              </a:custGeom>
              <a:solidFill>
                <a:srgbClr val="F2F4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459" name="Google Shape;10459;p64"/>
              <p:cNvGrpSpPr/>
              <p:nvPr/>
            </p:nvGrpSpPr>
            <p:grpSpPr>
              <a:xfrm>
                <a:off x="5952515" y="3084268"/>
                <a:ext cx="450087" cy="1165046"/>
                <a:chOff x="5952515" y="3084268"/>
                <a:chExt cx="450087" cy="1165046"/>
              </a:xfrm>
            </p:grpSpPr>
            <p:grpSp>
              <p:nvGrpSpPr>
                <p:cNvPr id="10460" name="Google Shape;10460;p64"/>
                <p:cNvGrpSpPr/>
                <p:nvPr/>
              </p:nvGrpSpPr>
              <p:grpSpPr>
                <a:xfrm>
                  <a:off x="5952515" y="3225780"/>
                  <a:ext cx="450087" cy="1023534"/>
                  <a:chOff x="5952515" y="3225780"/>
                  <a:chExt cx="450087" cy="1023534"/>
                </a:xfrm>
              </p:grpSpPr>
              <p:sp>
                <p:nvSpPr>
                  <p:cNvPr id="10461" name="Google Shape;10461;p64"/>
                  <p:cNvSpPr/>
                  <p:nvPr/>
                </p:nvSpPr>
                <p:spPr>
                  <a:xfrm>
                    <a:off x="5952515" y="3489819"/>
                    <a:ext cx="227758" cy="34894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21" h="13821" extrusionOk="0">
                        <a:moveTo>
                          <a:pt x="7318" y="0"/>
                        </a:moveTo>
                        <a:cubicBezTo>
                          <a:pt x="5897" y="0"/>
                          <a:pt x="3871" y="328"/>
                          <a:pt x="3260" y="2095"/>
                        </a:cubicBezTo>
                        <a:cubicBezTo>
                          <a:pt x="2360" y="4695"/>
                          <a:pt x="47" y="13481"/>
                          <a:pt x="27" y="13572"/>
                        </a:cubicBezTo>
                        <a:cubicBezTo>
                          <a:pt x="1" y="13677"/>
                          <a:pt x="60" y="13781"/>
                          <a:pt x="164" y="13807"/>
                        </a:cubicBezTo>
                        <a:cubicBezTo>
                          <a:pt x="183" y="13814"/>
                          <a:pt x="203" y="13814"/>
                          <a:pt x="216" y="13820"/>
                        </a:cubicBezTo>
                        <a:cubicBezTo>
                          <a:pt x="307" y="13814"/>
                          <a:pt x="385" y="13755"/>
                          <a:pt x="405" y="13670"/>
                        </a:cubicBezTo>
                        <a:cubicBezTo>
                          <a:pt x="431" y="13579"/>
                          <a:pt x="2738" y="4806"/>
                          <a:pt x="3631" y="2225"/>
                        </a:cubicBezTo>
                        <a:cubicBezTo>
                          <a:pt x="4164" y="685"/>
                          <a:pt x="6044" y="401"/>
                          <a:pt x="7360" y="401"/>
                        </a:cubicBezTo>
                        <a:cubicBezTo>
                          <a:pt x="8121" y="401"/>
                          <a:pt x="8694" y="496"/>
                          <a:pt x="8708" y="498"/>
                        </a:cubicBezTo>
                        <a:cubicBezTo>
                          <a:pt x="8723" y="501"/>
                          <a:pt x="8737" y="502"/>
                          <a:pt x="8750" y="502"/>
                        </a:cubicBezTo>
                        <a:cubicBezTo>
                          <a:pt x="8975" y="502"/>
                          <a:pt x="9020" y="157"/>
                          <a:pt x="8780" y="114"/>
                        </a:cubicBezTo>
                        <a:cubicBezTo>
                          <a:pt x="8712" y="102"/>
                          <a:pt x="8109" y="0"/>
                          <a:pt x="7318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62" name="Google Shape;10462;p64"/>
                  <p:cNvSpPr/>
                  <p:nvPr/>
                </p:nvSpPr>
                <p:spPr>
                  <a:xfrm>
                    <a:off x="6083170" y="3518576"/>
                    <a:ext cx="99500" cy="38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" h="1517" extrusionOk="0">
                        <a:moveTo>
                          <a:pt x="2367" y="1"/>
                        </a:moveTo>
                        <a:cubicBezTo>
                          <a:pt x="1653" y="1"/>
                          <a:pt x="786" y="249"/>
                          <a:pt x="92" y="1204"/>
                        </a:cubicBezTo>
                        <a:cubicBezTo>
                          <a:pt x="1" y="1334"/>
                          <a:pt x="92" y="1517"/>
                          <a:pt x="255" y="1517"/>
                        </a:cubicBezTo>
                        <a:cubicBezTo>
                          <a:pt x="314" y="1517"/>
                          <a:pt x="379" y="1484"/>
                          <a:pt x="411" y="1438"/>
                        </a:cubicBezTo>
                        <a:cubicBezTo>
                          <a:pt x="1018" y="606"/>
                          <a:pt x="1764" y="389"/>
                          <a:pt x="2378" y="389"/>
                        </a:cubicBezTo>
                        <a:cubicBezTo>
                          <a:pt x="3025" y="389"/>
                          <a:pt x="3526" y="630"/>
                          <a:pt x="3566" y="650"/>
                        </a:cubicBezTo>
                        <a:cubicBezTo>
                          <a:pt x="3597" y="663"/>
                          <a:pt x="3626" y="669"/>
                          <a:pt x="3654" y="669"/>
                        </a:cubicBezTo>
                        <a:cubicBezTo>
                          <a:pt x="3838" y="669"/>
                          <a:pt x="3940" y="399"/>
                          <a:pt x="3742" y="291"/>
                        </a:cubicBezTo>
                        <a:cubicBezTo>
                          <a:pt x="3728" y="288"/>
                          <a:pt x="3136" y="1"/>
                          <a:pt x="2367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63" name="Google Shape;10463;p64"/>
                  <p:cNvSpPr/>
                  <p:nvPr/>
                </p:nvSpPr>
                <p:spPr>
                  <a:xfrm>
                    <a:off x="6083170" y="3557255"/>
                    <a:ext cx="99627" cy="38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6" h="1517" extrusionOk="0">
                        <a:moveTo>
                          <a:pt x="2367" y="1"/>
                        </a:moveTo>
                        <a:cubicBezTo>
                          <a:pt x="1653" y="1"/>
                          <a:pt x="786" y="249"/>
                          <a:pt x="92" y="1203"/>
                        </a:cubicBezTo>
                        <a:cubicBezTo>
                          <a:pt x="1" y="1334"/>
                          <a:pt x="92" y="1516"/>
                          <a:pt x="255" y="1516"/>
                        </a:cubicBezTo>
                        <a:cubicBezTo>
                          <a:pt x="314" y="1516"/>
                          <a:pt x="379" y="1484"/>
                          <a:pt x="411" y="1438"/>
                        </a:cubicBezTo>
                        <a:cubicBezTo>
                          <a:pt x="1018" y="606"/>
                          <a:pt x="1764" y="388"/>
                          <a:pt x="2378" y="388"/>
                        </a:cubicBezTo>
                        <a:cubicBezTo>
                          <a:pt x="3025" y="388"/>
                          <a:pt x="3526" y="629"/>
                          <a:pt x="3566" y="649"/>
                        </a:cubicBezTo>
                        <a:cubicBezTo>
                          <a:pt x="3597" y="664"/>
                          <a:pt x="3627" y="671"/>
                          <a:pt x="3656" y="671"/>
                        </a:cubicBezTo>
                        <a:cubicBezTo>
                          <a:pt x="3840" y="671"/>
                          <a:pt x="3945" y="393"/>
                          <a:pt x="3742" y="291"/>
                        </a:cubicBezTo>
                        <a:cubicBezTo>
                          <a:pt x="3728" y="287"/>
                          <a:pt x="3136" y="1"/>
                          <a:pt x="2367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64" name="Google Shape;10464;p64"/>
                  <p:cNvSpPr/>
                  <p:nvPr/>
                </p:nvSpPr>
                <p:spPr>
                  <a:xfrm>
                    <a:off x="6083170" y="3595782"/>
                    <a:ext cx="99475" cy="38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0" h="1516" extrusionOk="0">
                        <a:moveTo>
                          <a:pt x="2367" y="0"/>
                        </a:moveTo>
                        <a:cubicBezTo>
                          <a:pt x="1653" y="0"/>
                          <a:pt x="788" y="249"/>
                          <a:pt x="92" y="1202"/>
                        </a:cubicBezTo>
                        <a:cubicBezTo>
                          <a:pt x="1" y="1333"/>
                          <a:pt x="92" y="1515"/>
                          <a:pt x="255" y="1515"/>
                        </a:cubicBezTo>
                        <a:cubicBezTo>
                          <a:pt x="314" y="1515"/>
                          <a:pt x="379" y="1489"/>
                          <a:pt x="411" y="1437"/>
                        </a:cubicBezTo>
                        <a:cubicBezTo>
                          <a:pt x="1018" y="605"/>
                          <a:pt x="1764" y="387"/>
                          <a:pt x="2378" y="387"/>
                        </a:cubicBezTo>
                        <a:cubicBezTo>
                          <a:pt x="3025" y="387"/>
                          <a:pt x="3526" y="628"/>
                          <a:pt x="3566" y="648"/>
                        </a:cubicBezTo>
                        <a:cubicBezTo>
                          <a:pt x="3598" y="663"/>
                          <a:pt x="3628" y="670"/>
                          <a:pt x="3657" y="670"/>
                        </a:cubicBezTo>
                        <a:cubicBezTo>
                          <a:pt x="3839" y="670"/>
                          <a:pt x="3939" y="398"/>
                          <a:pt x="3742" y="296"/>
                        </a:cubicBezTo>
                        <a:cubicBezTo>
                          <a:pt x="3728" y="290"/>
                          <a:pt x="3136" y="0"/>
                          <a:pt x="2367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65" name="Google Shape;10465;p64"/>
                  <p:cNvSpPr/>
                  <p:nvPr/>
                </p:nvSpPr>
                <p:spPr>
                  <a:xfrm>
                    <a:off x="6083170" y="3634462"/>
                    <a:ext cx="99500" cy="382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" h="1515" extrusionOk="0">
                        <a:moveTo>
                          <a:pt x="2364" y="0"/>
                        </a:moveTo>
                        <a:cubicBezTo>
                          <a:pt x="1650" y="0"/>
                          <a:pt x="785" y="249"/>
                          <a:pt x="92" y="1202"/>
                        </a:cubicBezTo>
                        <a:cubicBezTo>
                          <a:pt x="1" y="1332"/>
                          <a:pt x="92" y="1515"/>
                          <a:pt x="255" y="1515"/>
                        </a:cubicBezTo>
                        <a:cubicBezTo>
                          <a:pt x="314" y="1515"/>
                          <a:pt x="379" y="1482"/>
                          <a:pt x="411" y="1437"/>
                        </a:cubicBezTo>
                        <a:cubicBezTo>
                          <a:pt x="1018" y="605"/>
                          <a:pt x="1764" y="387"/>
                          <a:pt x="2378" y="387"/>
                        </a:cubicBezTo>
                        <a:cubicBezTo>
                          <a:pt x="3025" y="387"/>
                          <a:pt x="3526" y="628"/>
                          <a:pt x="3566" y="648"/>
                        </a:cubicBezTo>
                        <a:cubicBezTo>
                          <a:pt x="3597" y="662"/>
                          <a:pt x="3626" y="668"/>
                          <a:pt x="3654" y="668"/>
                        </a:cubicBezTo>
                        <a:cubicBezTo>
                          <a:pt x="3838" y="668"/>
                          <a:pt x="3940" y="398"/>
                          <a:pt x="3742" y="296"/>
                        </a:cubicBezTo>
                        <a:cubicBezTo>
                          <a:pt x="3728" y="289"/>
                          <a:pt x="3134" y="0"/>
                          <a:pt x="2364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66" name="Google Shape;10466;p64"/>
                  <p:cNvSpPr/>
                  <p:nvPr/>
                </p:nvSpPr>
                <p:spPr>
                  <a:xfrm>
                    <a:off x="6083170" y="3673090"/>
                    <a:ext cx="99450" cy="38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9" h="1517" extrusionOk="0">
                        <a:moveTo>
                          <a:pt x="2367" y="1"/>
                        </a:moveTo>
                        <a:cubicBezTo>
                          <a:pt x="1653" y="1"/>
                          <a:pt x="786" y="249"/>
                          <a:pt x="92" y="1204"/>
                        </a:cubicBezTo>
                        <a:cubicBezTo>
                          <a:pt x="1" y="1334"/>
                          <a:pt x="92" y="1516"/>
                          <a:pt x="255" y="1516"/>
                        </a:cubicBezTo>
                        <a:cubicBezTo>
                          <a:pt x="314" y="1516"/>
                          <a:pt x="379" y="1484"/>
                          <a:pt x="411" y="1432"/>
                        </a:cubicBezTo>
                        <a:cubicBezTo>
                          <a:pt x="1018" y="600"/>
                          <a:pt x="1764" y="382"/>
                          <a:pt x="2378" y="382"/>
                        </a:cubicBezTo>
                        <a:cubicBezTo>
                          <a:pt x="3025" y="382"/>
                          <a:pt x="3526" y="623"/>
                          <a:pt x="3566" y="643"/>
                        </a:cubicBezTo>
                        <a:cubicBezTo>
                          <a:pt x="3598" y="658"/>
                          <a:pt x="3629" y="665"/>
                          <a:pt x="3658" y="665"/>
                        </a:cubicBezTo>
                        <a:cubicBezTo>
                          <a:pt x="3840" y="665"/>
                          <a:pt x="3939" y="398"/>
                          <a:pt x="3742" y="291"/>
                        </a:cubicBezTo>
                        <a:cubicBezTo>
                          <a:pt x="3728" y="288"/>
                          <a:pt x="3136" y="1"/>
                          <a:pt x="2367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67" name="Google Shape;10467;p64"/>
                  <p:cNvSpPr/>
                  <p:nvPr/>
                </p:nvSpPr>
                <p:spPr>
                  <a:xfrm>
                    <a:off x="6083170" y="3711719"/>
                    <a:ext cx="99475" cy="3835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0" h="1519" extrusionOk="0">
                        <a:moveTo>
                          <a:pt x="2373" y="0"/>
                        </a:moveTo>
                        <a:cubicBezTo>
                          <a:pt x="1659" y="0"/>
                          <a:pt x="790" y="249"/>
                          <a:pt x="92" y="1205"/>
                        </a:cubicBezTo>
                        <a:cubicBezTo>
                          <a:pt x="1" y="1329"/>
                          <a:pt x="92" y="1518"/>
                          <a:pt x="255" y="1518"/>
                        </a:cubicBezTo>
                        <a:cubicBezTo>
                          <a:pt x="314" y="1518"/>
                          <a:pt x="379" y="1485"/>
                          <a:pt x="411" y="1433"/>
                        </a:cubicBezTo>
                        <a:cubicBezTo>
                          <a:pt x="1018" y="601"/>
                          <a:pt x="1764" y="384"/>
                          <a:pt x="2378" y="384"/>
                        </a:cubicBezTo>
                        <a:cubicBezTo>
                          <a:pt x="3025" y="384"/>
                          <a:pt x="3526" y="625"/>
                          <a:pt x="3566" y="645"/>
                        </a:cubicBezTo>
                        <a:cubicBezTo>
                          <a:pt x="3598" y="660"/>
                          <a:pt x="3628" y="666"/>
                          <a:pt x="3657" y="666"/>
                        </a:cubicBezTo>
                        <a:cubicBezTo>
                          <a:pt x="3839" y="666"/>
                          <a:pt x="3939" y="394"/>
                          <a:pt x="3742" y="293"/>
                        </a:cubicBezTo>
                        <a:cubicBezTo>
                          <a:pt x="3728" y="286"/>
                          <a:pt x="3139" y="0"/>
                          <a:pt x="2373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68" name="Google Shape;10468;p64"/>
                  <p:cNvSpPr/>
                  <p:nvPr/>
                </p:nvSpPr>
                <p:spPr>
                  <a:xfrm>
                    <a:off x="6083170" y="3750272"/>
                    <a:ext cx="99500" cy="38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1" h="1517" extrusionOk="0">
                        <a:moveTo>
                          <a:pt x="2367" y="1"/>
                        </a:moveTo>
                        <a:cubicBezTo>
                          <a:pt x="1653" y="1"/>
                          <a:pt x="786" y="249"/>
                          <a:pt x="92" y="1203"/>
                        </a:cubicBezTo>
                        <a:cubicBezTo>
                          <a:pt x="1" y="1334"/>
                          <a:pt x="92" y="1516"/>
                          <a:pt x="255" y="1516"/>
                        </a:cubicBezTo>
                        <a:cubicBezTo>
                          <a:pt x="314" y="1516"/>
                          <a:pt x="379" y="1490"/>
                          <a:pt x="411" y="1438"/>
                        </a:cubicBezTo>
                        <a:cubicBezTo>
                          <a:pt x="1018" y="606"/>
                          <a:pt x="1764" y="388"/>
                          <a:pt x="2378" y="388"/>
                        </a:cubicBezTo>
                        <a:cubicBezTo>
                          <a:pt x="3025" y="388"/>
                          <a:pt x="3526" y="629"/>
                          <a:pt x="3566" y="649"/>
                        </a:cubicBezTo>
                        <a:cubicBezTo>
                          <a:pt x="3597" y="663"/>
                          <a:pt x="3626" y="669"/>
                          <a:pt x="3654" y="669"/>
                        </a:cubicBezTo>
                        <a:cubicBezTo>
                          <a:pt x="3838" y="669"/>
                          <a:pt x="3940" y="399"/>
                          <a:pt x="3742" y="291"/>
                        </a:cubicBezTo>
                        <a:cubicBezTo>
                          <a:pt x="3728" y="288"/>
                          <a:pt x="3136" y="1"/>
                          <a:pt x="2367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69" name="Google Shape;10469;p64"/>
                  <p:cNvSpPr/>
                  <p:nvPr/>
                </p:nvSpPr>
                <p:spPr>
                  <a:xfrm>
                    <a:off x="6101778" y="3786679"/>
                    <a:ext cx="78242" cy="462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99" h="18317" extrusionOk="0">
                        <a:moveTo>
                          <a:pt x="2521" y="0"/>
                        </a:moveTo>
                        <a:cubicBezTo>
                          <a:pt x="2148" y="0"/>
                          <a:pt x="1538" y="70"/>
                          <a:pt x="1043" y="459"/>
                        </a:cubicBezTo>
                        <a:cubicBezTo>
                          <a:pt x="593" y="817"/>
                          <a:pt x="339" y="1358"/>
                          <a:pt x="287" y="2069"/>
                        </a:cubicBezTo>
                        <a:cubicBezTo>
                          <a:pt x="118" y="4265"/>
                          <a:pt x="0" y="17978"/>
                          <a:pt x="0" y="18121"/>
                        </a:cubicBezTo>
                        <a:cubicBezTo>
                          <a:pt x="0" y="18225"/>
                          <a:pt x="85" y="18317"/>
                          <a:pt x="196" y="18317"/>
                        </a:cubicBezTo>
                        <a:cubicBezTo>
                          <a:pt x="307" y="18317"/>
                          <a:pt x="398" y="18232"/>
                          <a:pt x="398" y="18121"/>
                        </a:cubicBezTo>
                        <a:cubicBezTo>
                          <a:pt x="398" y="17978"/>
                          <a:pt x="509" y="4278"/>
                          <a:pt x="678" y="2101"/>
                        </a:cubicBezTo>
                        <a:cubicBezTo>
                          <a:pt x="724" y="1502"/>
                          <a:pt x="926" y="1058"/>
                          <a:pt x="1291" y="772"/>
                        </a:cubicBezTo>
                        <a:cubicBezTo>
                          <a:pt x="1697" y="447"/>
                          <a:pt x="2225" y="393"/>
                          <a:pt x="2537" y="393"/>
                        </a:cubicBezTo>
                        <a:cubicBezTo>
                          <a:pt x="2695" y="393"/>
                          <a:pt x="2798" y="407"/>
                          <a:pt x="2803" y="407"/>
                        </a:cubicBezTo>
                        <a:cubicBezTo>
                          <a:pt x="2814" y="408"/>
                          <a:pt x="2824" y="409"/>
                          <a:pt x="2834" y="409"/>
                        </a:cubicBezTo>
                        <a:cubicBezTo>
                          <a:pt x="3061" y="409"/>
                          <a:pt x="3099" y="66"/>
                          <a:pt x="2862" y="22"/>
                        </a:cubicBezTo>
                        <a:cubicBezTo>
                          <a:pt x="2848" y="20"/>
                          <a:pt x="2718" y="0"/>
                          <a:pt x="2521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0" name="Google Shape;10470;p64"/>
                  <p:cNvSpPr/>
                  <p:nvPr/>
                </p:nvSpPr>
                <p:spPr>
                  <a:xfrm>
                    <a:off x="6105312" y="3937305"/>
                    <a:ext cx="36634" cy="801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1" h="3175" extrusionOk="0">
                        <a:moveTo>
                          <a:pt x="284" y="0"/>
                        </a:moveTo>
                        <a:cubicBezTo>
                          <a:pt x="128" y="0"/>
                          <a:pt x="1" y="204"/>
                          <a:pt x="147" y="345"/>
                        </a:cubicBezTo>
                        <a:cubicBezTo>
                          <a:pt x="154" y="352"/>
                          <a:pt x="942" y="1121"/>
                          <a:pt x="1047" y="2985"/>
                        </a:cubicBezTo>
                        <a:cubicBezTo>
                          <a:pt x="1053" y="3089"/>
                          <a:pt x="1144" y="3174"/>
                          <a:pt x="1249" y="3174"/>
                        </a:cubicBezTo>
                        <a:lnTo>
                          <a:pt x="1255" y="3174"/>
                        </a:lnTo>
                        <a:cubicBezTo>
                          <a:pt x="1366" y="3168"/>
                          <a:pt x="1451" y="3076"/>
                          <a:pt x="1444" y="2965"/>
                        </a:cubicBezTo>
                        <a:cubicBezTo>
                          <a:pt x="1327" y="926"/>
                          <a:pt x="453" y="91"/>
                          <a:pt x="421" y="59"/>
                        </a:cubicBezTo>
                        <a:cubicBezTo>
                          <a:pt x="377" y="18"/>
                          <a:pt x="329" y="0"/>
                          <a:pt x="284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1" name="Google Shape;10471;p64"/>
                  <p:cNvSpPr/>
                  <p:nvPr/>
                </p:nvSpPr>
                <p:spPr>
                  <a:xfrm>
                    <a:off x="6108292" y="3860073"/>
                    <a:ext cx="50596" cy="647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4" h="2564" extrusionOk="0">
                        <a:moveTo>
                          <a:pt x="272" y="0"/>
                        </a:moveTo>
                        <a:cubicBezTo>
                          <a:pt x="32" y="0"/>
                          <a:pt x="0" y="362"/>
                          <a:pt x="251" y="393"/>
                        </a:cubicBezTo>
                        <a:cubicBezTo>
                          <a:pt x="309" y="406"/>
                          <a:pt x="1606" y="589"/>
                          <a:pt x="1554" y="2362"/>
                        </a:cubicBezTo>
                        <a:cubicBezTo>
                          <a:pt x="1554" y="2472"/>
                          <a:pt x="1639" y="2564"/>
                          <a:pt x="1743" y="2564"/>
                        </a:cubicBezTo>
                        <a:lnTo>
                          <a:pt x="1750" y="2564"/>
                        </a:lnTo>
                        <a:cubicBezTo>
                          <a:pt x="1854" y="2564"/>
                          <a:pt x="1945" y="2479"/>
                          <a:pt x="1945" y="2375"/>
                        </a:cubicBezTo>
                        <a:cubicBezTo>
                          <a:pt x="2004" y="250"/>
                          <a:pt x="316" y="2"/>
                          <a:pt x="303" y="2"/>
                        </a:cubicBezTo>
                        <a:cubicBezTo>
                          <a:pt x="292" y="1"/>
                          <a:pt x="282" y="0"/>
                          <a:pt x="272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2" name="Google Shape;10472;p64"/>
                  <p:cNvSpPr/>
                  <p:nvPr/>
                </p:nvSpPr>
                <p:spPr>
                  <a:xfrm>
                    <a:off x="6102914" y="4067557"/>
                    <a:ext cx="36079" cy="815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9" h="3230" extrusionOk="0">
                        <a:moveTo>
                          <a:pt x="225" y="1"/>
                        </a:moveTo>
                        <a:cubicBezTo>
                          <a:pt x="167" y="1"/>
                          <a:pt x="110" y="26"/>
                          <a:pt x="73" y="75"/>
                        </a:cubicBezTo>
                        <a:cubicBezTo>
                          <a:pt x="1" y="159"/>
                          <a:pt x="14" y="283"/>
                          <a:pt x="99" y="348"/>
                        </a:cubicBezTo>
                        <a:cubicBezTo>
                          <a:pt x="112" y="361"/>
                          <a:pt x="1024" y="1124"/>
                          <a:pt x="972" y="3021"/>
                        </a:cubicBezTo>
                        <a:cubicBezTo>
                          <a:pt x="972" y="3131"/>
                          <a:pt x="1057" y="3223"/>
                          <a:pt x="1168" y="3229"/>
                        </a:cubicBezTo>
                        <a:lnTo>
                          <a:pt x="1174" y="3229"/>
                        </a:lnTo>
                        <a:cubicBezTo>
                          <a:pt x="1278" y="3229"/>
                          <a:pt x="1363" y="3144"/>
                          <a:pt x="1370" y="3034"/>
                        </a:cubicBezTo>
                        <a:cubicBezTo>
                          <a:pt x="1428" y="922"/>
                          <a:pt x="392" y="75"/>
                          <a:pt x="346" y="42"/>
                        </a:cubicBezTo>
                        <a:cubicBezTo>
                          <a:pt x="310" y="14"/>
                          <a:pt x="267" y="1"/>
                          <a:pt x="225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3" name="Google Shape;10473;p64"/>
                  <p:cNvSpPr/>
                  <p:nvPr/>
                </p:nvSpPr>
                <p:spPr>
                  <a:xfrm>
                    <a:off x="6081706" y="3893097"/>
                    <a:ext cx="34236" cy="643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56" h="2547" extrusionOk="0">
                        <a:moveTo>
                          <a:pt x="1072" y="0"/>
                        </a:moveTo>
                        <a:cubicBezTo>
                          <a:pt x="1042" y="0"/>
                          <a:pt x="1011" y="8"/>
                          <a:pt x="978" y="24"/>
                        </a:cubicBezTo>
                        <a:cubicBezTo>
                          <a:pt x="939" y="37"/>
                          <a:pt x="59" y="487"/>
                          <a:pt x="0" y="2344"/>
                        </a:cubicBezTo>
                        <a:cubicBezTo>
                          <a:pt x="0" y="2448"/>
                          <a:pt x="85" y="2540"/>
                          <a:pt x="189" y="2546"/>
                        </a:cubicBezTo>
                        <a:lnTo>
                          <a:pt x="196" y="2546"/>
                        </a:lnTo>
                        <a:cubicBezTo>
                          <a:pt x="307" y="2546"/>
                          <a:pt x="391" y="2461"/>
                          <a:pt x="398" y="2357"/>
                        </a:cubicBezTo>
                        <a:cubicBezTo>
                          <a:pt x="450" y="773"/>
                          <a:pt x="1134" y="382"/>
                          <a:pt x="1154" y="376"/>
                        </a:cubicBezTo>
                        <a:cubicBezTo>
                          <a:pt x="1356" y="275"/>
                          <a:pt x="1254" y="0"/>
                          <a:pt x="1072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4" name="Google Shape;10474;p64"/>
                  <p:cNvSpPr/>
                  <p:nvPr/>
                </p:nvSpPr>
                <p:spPr>
                  <a:xfrm>
                    <a:off x="5971374" y="3754842"/>
                    <a:ext cx="29060" cy="6662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1" h="2639" extrusionOk="0">
                        <a:moveTo>
                          <a:pt x="259" y="0"/>
                        </a:moveTo>
                        <a:cubicBezTo>
                          <a:pt x="126" y="0"/>
                          <a:pt x="0" y="138"/>
                          <a:pt x="82" y="292"/>
                        </a:cubicBezTo>
                        <a:cubicBezTo>
                          <a:pt x="88" y="305"/>
                          <a:pt x="727" y="1355"/>
                          <a:pt x="414" y="2385"/>
                        </a:cubicBezTo>
                        <a:cubicBezTo>
                          <a:pt x="381" y="2489"/>
                          <a:pt x="440" y="2600"/>
                          <a:pt x="544" y="2632"/>
                        </a:cubicBezTo>
                        <a:cubicBezTo>
                          <a:pt x="564" y="2639"/>
                          <a:pt x="583" y="2639"/>
                          <a:pt x="603" y="2639"/>
                        </a:cubicBezTo>
                        <a:cubicBezTo>
                          <a:pt x="688" y="2639"/>
                          <a:pt x="766" y="2587"/>
                          <a:pt x="792" y="2502"/>
                        </a:cubicBezTo>
                        <a:cubicBezTo>
                          <a:pt x="1150" y="1296"/>
                          <a:pt x="447" y="136"/>
                          <a:pt x="421" y="90"/>
                        </a:cubicBezTo>
                        <a:cubicBezTo>
                          <a:pt x="377" y="27"/>
                          <a:pt x="317" y="0"/>
                          <a:pt x="259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5" name="Google Shape;10475;p64"/>
                  <p:cNvSpPr/>
                  <p:nvPr/>
                </p:nvSpPr>
                <p:spPr>
                  <a:xfrm>
                    <a:off x="5969632" y="3672914"/>
                    <a:ext cx="37442" cy="393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83" h="1557" extrusionOk="0">
                        <a:moveTo>
                          <a:pt x="1165" y="0"/>
                        </a:moveTo>
                        <a:cubicBezTo>
                          <a:pt x="952" y="0"/>
                          <a:pt x="297" y="106"/>
                          <a:pt x="27" y="1321"/>
                        </a:cubicBezTo>
                        <a:cubicBezTo>
                          <a:pt x="1" y="1426"/>
                          <a:pt x="66" y="1530"/>
                          <a:pt x="177" y="1556"/>
                        </a:cubicBezTo>
                        <a:lnTo>
                          <a:pt x="216" y="1556"/>
                        </a:lnTo>
                        <a:cubicBezTo>
                          <a:pt x="314" y="1556"/>
                          <a:pt x="392" y="1497"/>
                          <a:pt x="411" y="1406"/>
                        </a:cubicBezTo>
                        <a:cubicBezTo>
                          <a:pt x="630" y="430"/>
                          <a:pt x="1085" y="396"/>
                          <a:pt x="1168" y="396"/>
                        </a:cubicBezTo>
                        <a:cubicBezTo>
                          <a:pt x="1174" y="396"/>
                          <a:pt x="1179" y="396"/>
                          <a:pt x="1180" y="396"/>
                        </a:cubicBezTo>
                        <a:cubicBezTo>
                          <a:pt x="1191" y="397"/>
                          <a:pt x="1201" y="398"/>
                          <a:pt x="1211" y="398"/>
                        </a:cubicBezTo>
                        <a:cubicBezTo>
                          <a:pt x="1445" y="398"/>
                          <a:pt x="1483" y="36"/>
                          <a:pt x="1233" y="5"/>
                        </a:cubicBezTo>
                        <a:cubicBezTo>
                          <a:pt x="1228" y="4"/>
                          <a:pt x="1204" y="0"/>
                          <a:pt x="1165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6" name="Google Shape;10476;p64"/>
                  <p:cNvSpPr/>
                  <p:nvPr/>
                </p:nvSpPr>
                <p:spPr>
                  <a:xfrm>
                    <a:off x="6015356" y="3608936"/>
                    <a:ext cx="28025" cy="466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0" h="1849" extrusionOk="0">
                        <a:moveTo>
                          <a:pt x="272" y="1"/>
                        </a:moveTo>
                        <a:cubicBezTo>
                          <a:pt x="42" y="1"/>
                          <a:pt x="1" y="357"/>
                          <a:pt x="249" y="395"/>
                        </a:cubicBezTo>
                        <a:cubicBezTo>
                          <a:pt x="393" y="427"/>
                          <a:pt x="516" y="518"/>
                          <a:pt x="588" y="642"/>
                        </a:cubicBezTo>
                        <a:cubicBezTo>
                          <a:pt x="705" y="844"/>
                          <a:pt x="673" y="1170"/>
                          <a:pt x="510" y="1574"/>
                        </a:cubicBezTo>
                        <a:cubicBezTo>
                          <a:pt x="471" y="1679"/>
                          <a:pt x="523" y="1789"/>
                          <a:pt x="621" y="1835"/>
                        </a:cubicBezTo>
                        <a:cubicBezTo>
                          <a:pt x="647" y="1842"/>
                          <a:pt x="673" y="1848"/>
                          <a:pt x="699" y="1848"/>
                        </a:cubicBezTo>
                        <a:cubicBezTo>
                          <a:pt x="777" y="1848"/>
                          <a:pt x="849" y="1796"/>
                          <a:pt x="875" y="1718"/>
                        </a:cubicBezTo>
                        <a:cubicBezTo>
                          <a:pt x="1090" y="1190"/>
                          <a:pt x="1110" y="760"/>
                          <a:pt x="927" y="440"/>
                        </a:cubicBezTo>
                        <a:cubicBezTo>
                          <a:pt x="797" y="212"/>
                          <a:pt x="569" y="56"/>
                          <a:pt x="308" y="4"/>
                        </a:cubicBezTo>
                        <a:cubicBezTo>
                          <a:pt x="296" y="2"/>
                          <a:pt x="284" y="1"/>
                          <a:pt x="27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7" name="Google Shape;10477;p64"/>
                  <p:cNvSpPr/>
                  <p:nvPr/>
                </p:nvSpPr>
                <p:spPr>
                  <a:xfrm>
                    <a:off x="6001066" y="3539077"/>
                    <a:ext cx="45370" cy="393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7" h="1559" extrusionOk="0">
                        <a:moveTo>
                          <a:pt x="1387" y="1"/>
                        </a:moveTo>
                        <a:cubicBezTo>
                          <a:pt x="1067" y="1"/>
                          <a:pt x="411" y="153"/>
                          <a:pt x="33" y="1298"/>
                        </a:cubicBezTo>
                        <a:cubicBezTo>
                          <a:pt x="1" y="1395"/>
                          <a:pt x="53" y="1513"/>
                          <a:pt x="157" y="1545"/>
                        </a:cubicBezTo>
                        <a:cubicBezTo>
                          <a:pt x="177" y="1552"/>
                          <a:pt x="196" y="1552"/>
                          <a:pt x="222" y="1558"/>
                        </a:cubicBezTo>
                        <a:cubicBezTo>
                          <a:pt x="307" y="1552"/>
                          <a:pt x="379" y="1500"/>
                          <a:pt x="405" y="1421"/>
                        </a:cubicBezTo>
                        <a:cubicBezTo>
                          <a:pt x="715" y="490"/>
                          <a:pt x="1204" y="391"/>
                          <a:pt x="1398" y="391"/>
                        </a:cubicBezTo>
                        <a:cubicBezTo>
                          <a:pt x="1444" y="391"/>
                          <a:pt x="1474" y="397"/>
                          <a:pt x="1480" y="398"/>
                        </a:cubicBezTo>
                        <a:cubicBezTo>
                          <a:pt x="1496" y="402"/>
                          <a:pt x="1512" y="403"/>
                          <a:pt x="1527" y="403"/>
                        </a:cubicBezTo>
                        <a:cubicBezTo>
                          <a:pt x="1738" y="403"/>
                          <a:pt x="1796" y="81"/>
                          <a:pt x="1571" y="20"/>
                        </a:cubicBezTo>
                        <a:cubicBezTo>
                          <a:pt x="1560" y="17"/>
                          <a:pt x="1492" y="1"/>
                          <a:pt x="1387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8" name="Google Shape;10478;p64"/>
                  <p:cNvSpPr/>
                  <p:nvPr/>
                </p:nvSpPr>
                <p:spPr>
                  <a:xfrm>
                    <a:off x="6074788" y="4163397"/>
                    <a:ext cx="34261" cy="585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57" h="2321" extrusionOk="0">
                        <a:moveTo>
                          <a:pt x="1167" y="0"/>
                        </a:moveTo>
                        <a:cubicBezTo>
                          <a:pt x="919" y="7"/>
                          <a:pt x="678" y="104"/>
                          <a:pt x="509" y="287"/>
                        </a:cubicBezTo>
                        <a:cubicBezTo>
                          <a:pt x="157" y="639"/>
                          <a:pt x="0" y="1265"/>
                          <a:pt x="53" y="2131"/>
                        </a:cubicBezTo>
                        <a:cubicBezTo>
                          <a:pt x="59" y="2236"/>
                          <a:pt x="144" y="2320"/>
                          <a:pt x="248" y="2320"/>
                        </a:cubicBezTo>
                        <a:lnTo>
                          <a:pt x="261" y="2320"/>
                        </a:lnTo>
                        <a:cubicBezTo>
                          <a:pt x="365" y="2314"/>
                          <a:pt x="450" y="2223"/>
                          <a:pt x="444" y="2118"/>
                        </a:cubicBezTo>
                        <a:cubicBezTo>
                          <a:pt x="391" y="1186"/>
                          <a:pt x="594" y="769"/>
                          <a:pt x="776" y="580"/>
                        </a:cubicBezTo>
                        <a:cubicBezTo>
                          <a:pt x="874" y="476"/>
                          <a:pt x="1004" y="411"/>
                          <a:pt x="1148" y="404"/>
                        </a:cubicBezTo>
                        <a:cubicBezTo>
                          <a:pt x="1252" y="404"/>
                          <a:pt x="1343" y="319"/>
                          <a:pt x="1350" y="209"/>
                        </a:cubicBezTo>
                        <a:cubicBezTo>
                          <a:pt x="1356" y="104"/>
                          <a:pt x="1278" y="7"/>
                          <a:pt x="1167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79" name="Google Shape;10479;p64"/>
                  <p:cNvSpPr/>
                  <p:nvPr/>
                </p:nvSpPr>
                <p:spPr>
                  <a:xfrm>
                    <a:off x="6081529" y="4015547"/>
                    <a:ext cx="34463" cy="591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65" h="2344" extrusionOk="0">
                        <a:moveTo>
                          <a:pt x="1077" y="1"/>
                        </a:moveTo>
                        <a:cubicBezTo>
                          <a:pt x="1048" y="1"/>
                          <a:pt x="1017" y="8"/>
                          <a:pt x="985" y="23"/>
                        </a:cubicBezTo>
                        <a:cubicBezTo>
                          <a:pt x="946" y="42"/>
                          <a:pt x="66" y="505"/>
                          <a:pt x="7" y="2135"/>
                        </a:cubicBezTo>
                        <a:cubicBezTo>
                          <a:pt x="1" y="2245"/>
                          <a:pt x="92" y="2337"/>
                          <a:pt x="196" y="2343"/>
                        </a:cubicBezTo>
                        <a:lnTo>
                          <a:pt x="203" y="2343"/>
                        </a:lnTo>
                        <a:cubicBezTo>
                          <a:pt x="314" y="2343"/>
                          <a:pt x="405" y="2258"/>
                          <a:pt x="405" y="2148"/>
                        </a:cubicBezTo>
                        <a:cubicBezTo>
                          <a:pt x="457" y="779"/>
                          <a:pt x="1135" y="394"/>
                          <a:pt x="1167" y="375"/>
                        </a:cubicBezTo>
                        <a:cubicBezTo>
                          <a:pt x="1364" y="268"/>
                          <a:pt x="1260" y="1"/>
                          <a:pt x="1077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0" name="Google Shape;10480;p64"/>
                  <p:cNvSpPr/>
                  <p:nvPr/>
                </p:nvSpPr>
                <p:spPr>
                  <a:xfrm>
                    <a:off x="6083473" y="3225780"/>
                    <a:ext cx="183726" cy="5884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277" h="23307" extrusionOk="0">
                        <a:moveTo>
                          <a:pt x="5001" y="0"/>
                        </a:moveTo>
                        <a:lnTo>
                          <a:pt x="1970" y="333"/>
                        </a:lnTo>
                        <a:cubicBezTo>
                          <a:pt x="2185" y="346"/>
                          <a:pt x="2902" y="1102"/>
                          <a:pt x="3319" y="2738"/>
                        </a:cubicBezTo>
                        <a:cubicBezTo>
                          <a:pt x="2589" y="2874"/>
                          <a:pt x="712" y="3363"/>
                          <a:pt x="61" y="4791"/>
                        </a:cubicBezTo>
                        <a:cubicBezTo>
                          <a:pt x="0" y="4941"/>
                          <a:pt x="127" y="5058"/>
                          <a:pt x="253" y="5058"/>
                        </a:cubicBezTo>
                        <a:cubicBezTo>
                          <a:pt x="317" y="5058"/>
                          <a:pt x="381" y="5027"/>
                          <a:pt x="419" y="4954"/>
                        </a:cubicBezTo>
                        <a:cubicBezTo>
                          <a:pt x="999" y="3696"/>
                          <a:pt x="2752" y="3246"/>
                          <a:pt x="3411" y="3122"/>
                        </a:cubicBezTo>
                        <a:cubicBezTo>
                          <a:pt x="3424" y="3174"/>
                          <a:pt x="3430" y="3233"/>
                          <a:pt x="3443" y="3285"/>
                        </a:cubicBezTo>
                        <a:lnTo>
                          <a:pt x="3443" y="4569"/>
                        </a:lnTo>
                        <a:cubicBezTo>
                          <a:pt x="3437" y="4569"/>
                          <a:pt x="3430" y="4563"/>
                          <a:pt x="3424" y="4563"/>
                        </a:cubicBezTo>
                        <a:cubicBezTo>
                          <a:pt x="3414" y="4560"/>
                          <a:pt x="3349" y="4547"/>
                          <a:pt x="3242" y="4547"/>
                        </a:cubicBezTo>
                        <a:cubicBezTo>
                          <a:pt x="2861" y="4547"/>
                          <a:pt x="1945" y="4710"/>
                          <a:pt x="1025" y="6062"/>
                        </a:cubicBezTo>
                        <a:cubicBezTo>
                          <a:pt x="923" y="6215"/>
                          <a:pt x="1059" y="6371"/>
                          <a:pt x="1197" y="6371"/>
                        </a:cubicBezTo>
                        <a:cubicBezTo>
                          <a:pt x="1253" y="6371"/>
                          <a:pt x="1310" y="6345"/>
                          <a:pt x="1351" y="6283"/>
                        </a:cubicBezTo>
                        <a:cubicBezTo>
                          <a:pt x="2184" y="5060"/>
                          <a:pt x="2960" y="4940"/>
                          <a:pt x="3238" y="4940"/>
                        </a:cubicBezTo>
                        <a:cubicBezTo>
                          <a:pt x="3300" y="4940"/>
                          <a:pt x="3337" y="4946"/>
                          <a:pt x="3345" y="4947"/>
                        </a:cubicBezTo>
                        <a:cubicBezTo>
                          <a:pt x="3359" y="4950"/>
                          <a:pt x="3372" y="4951"/>
                          <a:pt x="3386" y="4951"/>
                        </a:cubicBezTo>
                        <a:cubicBezTo>
                          <a:pt x="3405" y="4951"/>
                          <a:pt x="3424" y="4948"/>
                          <a:pt x="3443" y="4941"/>
                        </a:cubicBezTo>
                        <a:lnTo>
                          <a:pt x="3443" y="23111"/>
                        </a:lnTo>
                        <a:cubicBezTo>
                          <a:pt x="3443" y="23242"/>
                          <a:pt x="3543" y="23307"/>
                          <a:pt x="3641" y="23307"/>
                        </a:cubicBezTo>
                        <a:cubicBezTo>
                          <a:pt x="3740" y="23307"/>
                          <a:pt x="3837" y="23242"/>
                          <a:pt x="3834" y="23111"/>
                        </a:cubicBezTo>
                        <a:lnTo>
                          <a:pt x="3834" y="4941"/>
                        </a:lnTo>
                        <a:cubicBezTo>
                          <a:pt x="3848" y="4940"/>
                          <a:pt x="3862" y="4939"/>
                          <a:pt x="3879" y="4939"/>
                        </a:cubicBezTo>
                        <a:cubicBezTo>
                          <a:pt x="4169" y="4939"/>
                          <a:pt x="4937" y="5074"/>
                          <a:pt x="5757" y="6283"/>
                        </a:cubicBezTo>
                        <a:cubicBezTo>
                          <a:pt x="5800" y="6345"/>
                          <a:pt x="5858" y="6371"/>
                          <a:pt x="5915" y="6371"/>
                        </a:cubicBezTo>
                        <a:cubicBezTo>
                          <a:pt x="6055" y="6371"/>
                          <a:pt x="6189" y="6215"/>
                          <a:pt x="6083" y="6062"/>
                        </a:cubicBezTo>
                        <a:cubicBezTo>
                          <a:pt x="5175" y="4722"/>
                          <a:pt x="4273" y="4549"/>
                          <a:pt x="3880" y="4549"/>
                        </a:cubicBezTo>
                        <a:cubicBezTo>
                          <a:pt x="3864" y="4549"/>
                          <a:pt x="3849" y="4549"/>
                          <a:pt x="3834" y="4549"/>
                        </a:cubicBezTo>
                        <a:lnTo>
                          <a:pt x="3834" y="3122"/>
                        </a:lnTo>
                        <a:cubicBezTo>
                          <a:pt x="4466" y="3239"/>
                          <a:pt x="6272" y="3676"/>
                          <a:pt x="6858" y="4954"/>
                        </a:cubicBezTo>
                        <a:cubicBezTo>
                          <a:pt x="6899" y="5030"/>
                          <a:pt x="6964" y="5062"/>
                          <a:pt x="7030" y="5062"/>
                        </a:cubicBezTo>
                        <a:cubicBezTo>
                          <a:pt x="7154" y="5062"/>
                          <a:pt x="7277" y="4945"/>
                          <a:pt x="7217" y="4791"/>
                        </a:cubicBezTo>
                        <a:cubicBezTo>
                          <a:pt x="6526" y="3272"/>
                          <a:pt x="4460" y="2822"/>
                          <a:pt x="3841" y="2718"/>
                        </a:cubicBezTo>
                        <a:cubicBezTo>
                          <a:pt x="4023" y="1695"/>
                          <a:pt x="4362" y="639"/>
                          <a:pt x="5001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1" name="Google Shape;10481;p64"/>
                  <p:cNvSpPr/>
                  <p:nvPr/>
                </p:nvSpPr>
                <p:spPr>
                  <a:xfrm>
                    <a:off x="6174869" y="3489819"/>
                    <a:ext cx="227732" cy="34894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20" h="13821" extrusionOk="0">
                        <a:moveTo>
                          <a:pt x="1703" y="0"/>
                        </a:moveTo>
                        <a:cubicBezTo>
                          <a:pt x="912" y="0"/>
                          <a:pt x="308" y="102"/>
                          <a:pt x="240" y="114"/>
                        </a:cubicBezTo>
                        <a:cubicBezTo>
                          <a:pt x="0" y="157"/>
                          <a:pt x="45" y="502"/>
                          <a:pt x="270" y="502"/>
                        </a:cubicBezTo>
                        <a:cubicBezTo>
                          <a:pt x="283" y="502"/>
                          <a:pt x="297" y="501"/>
                          <a:pt x="312" y="498"/>
                        </a:cubicBezTo>
                        <a:cubicBezTo>
                          <a:pt x="326" y="496"/>
                          <a:pt x="898" y="401"/>
                          <a:pt x="1658" y="401"/>
                        </a:cubicBezTo>
                        <a:cubicBezTo>
                          <a:pt x="2973" y="401"/>
                          <a:pt x="4850" y="685"/>
                          <a:pt x="5383" y="2225"/>
                        </a:cubicBezTo>
                        <a:cubicBezTo>
                          <a:pt x="6282" y="4806"/>
                          <a:pt x="8589" y="13579"/>
                          <a:pt x="8609" y="13670"/>
                        </a:cubicBezTo>
                        <a:cubicBezTo>
                          <a:pt x="8635" y="13755"/>
                          <a:pt x="8713" y="13820"/>
                          <a:pt x="8804" y="13820"/>
                        </a:cubicBezTo>
                        <a:cubicBezTo>
                          <a:pt x="8817" y="13814"/>
                          <a:pt x="8837" y="13814"/>
                          <a:pt x="8850" y="13807"/>
                        </a:cubicBezTo>
                        <a:cubicBezTo>
                          <a:pt x="8954" y="13781"/>
                          <a:pt x="9019" y="13677"/>
                          <a:pt x="8993" y="13572"/>
                        </a:cubicBezTo>
                        <a:cubicBezTo>
                          <a:pt x="8967" y="13481"/>
                          <a:pt x="6654" y="4695"/>
                          <a:pt x="5761" y="2095"/>
                        </a:cubicBezTo>
                        <a:cubicBezTo>
                          <a:pt x="5149" y="328"/>
                          <a:pt x="3124" y="0"/>
                          <a:pt x="1703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2" name="Google Shape;10482;p64"/>
                  <p:cNvSpPr/>
                  <p:nvPr/>
                </p:nvSpPr>
                <p:spPr>
                  <a:xfrm>
                    <a:off x="6172345" y="3518576"/>
                    <a:ext cx="99425" cy="38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8" h="1517" extrusionOk="0">
                        <a:moveTo>
                          <a:pt x="1572" y="1"/>
                        </a:moveTo>
                        <a:cubicBezTo>
                          <a:pt x="803" y="1"/>
                          <a:pt x="210" y="288"/>
                          <a:pt x="197" y="291"/>
                        </a:cubicBezTo>
                        <a:cubicBezTo>
                          <a:pt x="0" y="398"/>
                          <a:pt x="104" y="665"/>
                          <a:pt x="283" y="665"/>
                        </a:cubicBezTo>
                        <a:cubicBezTo>
                          <a:pt x="311" y="665"/>
                          <a:pt x="342" y="658"/>
                          <a:pt x="373" y="643"/>
                        </a:cubicBezTo>
                        <a:cubicBezTo>
                          <a:pt x="413" y="626"/>
                          <a:pt x="914" y="385"/>
                          <a:pt x="1561" y="385"/>
                        </a:cubicBezTo>
                        <a:cubicBezTo>
                          <a:pt x="2175" y="385"/>
                          <a:pt x="2921" y="603"/>
                          <a:pt x="3527" y="1438"/>
                        </a:cubicBezTo>
                        <a:cubicBezTo>
                          <a:pt x="3566" y="1490"/>
                          <a:pt x="3623" y="1516"/>
                          <a:pt x="3687" y="1516"/>
                        </a:cubicBezTo>
                        <a:lnTo>
                          <a:pt x="3687" y="1516"/>
                        </a:lnTo>
                        <a:cubicBezTo>
                          <a:pt x="3848" y="1514"/>
                          <a:pt x="3937" y="1333"/>
                          <a:pt x="3847" y="1204"/>
                        </a:cubicBezTo>
                        <a:cubicBezTo>
                          <a:pt x="3153" y="249"/>
                          <a:pt x="2286" y="1"/>
                          <a:pt x="1572" y="1"/>
                        </a:cubicBezTo>
                        <a:close/>
                        <a:moveTo>
                          <a:pt x="3687" y="1516"/>
                        </a:moveTo>
                        <a:lnTo>
                          <a:pt x="3687" y="1516"/>
                        </a:lnTo>
                        <a:cubicBezTo>
                          <a:pt x="3686" y="1517"/>
                          <a:pt x="3685" y="1517"/>
                          <a:pt x="3684" y="1517"/>
                        </a:cubicBezTo>
                        <a:lnTo>
                          <a:pt x="3690" y="1517"/>
                        </a:lnTo>
                        <a:cubicBezTo>
                          <a:pt x="3689" y="1517"/>
                          <a:pt x="3688" y="1517"/>
                          <a:pt x="3687" y="1516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3" name="Google Shape;10483;p64"/>
                  <p:cNvSpPr/>
                  <p:nvPr/>
                </p:nvSpPr>
                <p:spPr>
                  <a:xfrm>
                    <a:off x="6172168" y="3557255"/>
                    <a:ext cx="99601" cy="38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5" h="1517" extrusionOk="0">
                        <a:moveTo>
                          <a:pt x="1579" y="1"/>
                        </a:moveTo>
                        <a:cubicBezTo>
                          <a:pt x="810" y="1"/>
                          <a:pt x="217" y="287"/>
                          <a:pt x="204" y="291"/>
                        </a:cubicBezTo>
                        <a:cubicBezTo>
                          <a:pt x="0" y="393"/>
                          <a:pt x="106" y="671"/>
                          <a:pt x="290" y="671"/>
                        </a:cubicBezTo>
                        <a:cubicBezTo>
                          <a:pt x="318" y="671"/>
                          <a:pt x="349" y="664"/>
                          <a:pt x="380" y="649"/>
                        </a:cubicBezTo>
                        <a:cubicBezTo>
                          <a:pt x="420" y="629"/>
                          <a:pt x="923" y="386"/>
                          <a:pt x="1571" y="386"/>
                        </a:cubicBezTo>
                        <a:cubicBezTo>
                          <a:pt x="2185" y="386"/>
                          <a:pt x="2929" y="604"/>
                          <a:pt x="3534" y="1438"/>
                        </a:cubicBezTo>
                        <a:cubicBezTo>
                          <a:pt x="3573" y="1489"/>
                          <a:pt x="3630" y="1515"/>
                          <a:pt x="3694" y="1516"/>
                        </a:cubicBezTo>
                        <a:lnTo>
                          <a:pt x="3694" y="1516"/>
                        </a:lnTo>
                        <a:cubicBezTo>
                          <a:pt x="3855" y="1514"/>
                          <a:pt x="3944" y="1333"/>
                          <a:pt x="3854" y="1203"/>
                        </a:cubicBezTo>
                        <a:cubicBezTo>
                          <a:pt x="3160" y="249"/>
                          <a:pt x="2293" y="1"/>
                          <a:pt x="1579" y="1"/>
                        </a:cubicBezTo>
                        <a:close/>
                        <a:moveTo>
                          <a:pt x="3694" y="1516"/>
                        </a:moveTo>
                        <a:lnTo>
                          <a:pt x="3694" y="1516"/>
                        </a:lnTo>
                        <a:cubicBezTo>
                          <a:pt x="3693" y="1516"/>
                          <a:pt x="3692" y="1516"/>
                          <a:pt x="3691" y="1516"/>
                        </a:cubicBezTo>
                        <a:lnTo>
                          <a:pt x="3697" y="1516"/>
                        </a:lnTo>
                        <a:cubicBezTo>
                          <a:pt x="3696" y="1516"/>
                          <a:pt x="3695" y="1516"/>
                          <a:pt x="3694" y="1516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4" name="Google Shape;10484;p64"/>
                  <p:cNvSpPr/>
                  <p:nvPr/>
                </p:nvSpPr>
                <p:spPr>
                  <a:xfrm>
                    <a:off x="6172319" y="3595782"/>
                    <a:ext cx="99425" cy="38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8" h="1517" extrusionOk="0">
                        <a:moveTo>
                          <a:pt x="1576" y="0"/>
                        </a:moveTo>
                        <a:cubicBezTo>
                          <a:pt x="806" y="0"/>
                          <a:pt x="211" y="290"/>
                          <a:pt x="198" y="296"/>
                        </a:cubicBezTo>
                        <a:cubicBezTo>
                          <a:pt x="1" y="398"/>
                          <a:pt x="106" y="670"/>
                          <a:pt x="285" y="670"/>
                        </a:cubicBezTo>
                        <a:cubicBezTo>
                          <a:pt x="313" y="670"/>
                          <a:pt x="343" y="663"/>
                          <a:pt x="374" y="648"/>
                        </a:cubicBezTo>
                        <a:cubicBezTo>
                          <a:pt x="414" y="628"/>
                          <a:pt x="917" y="385"/>
                          <a:pt x="1565" y="385"/>
                        </a:cubicBezTo>
                        <a:cubicBezTo>
                          <a:pt x="2179" y="385"/>
                          <a:pt x="2923" y="603"/>
                          <a:pt x="3528" y="1437"/>
                        </a:cubicBezTo>
                        <a:cubicBezTo>
                          <a:pt x="3564" y="1485"/>
                          <a:pt x="3616" y="1516"/>
                          <a:pt x="3675" y="1516"/>
                        </a:cubicBezTo>
                        <a:cubicBezTo>
                          <a:pt x="3680" y="1516"/>
                          <a:pt x="3685" y="1516"/>
                          <a:pt x="3690" y="1515"/>
                        </a:cubicBezTo>
                        <a:lnTo>
                          <a:pt x="3690" y="1515"/>
                        </a:lnTo>
                        <a:cubicBezTo>
                          <a:pt x="3691" y="1515"/>
                          <a:pt x="3692" y="1515"/>
                          <a:pt x="3693" y="1515"/>
                        </a:cubicBezTo>
                        <a:cubicBezTo>
                          <a:pt x="3851" y="1515"/>
                          <a:pt x="3937" y="1331"/>
                          <a:pt x="3848" y="1202"/>
                        </a:cubicBezTo>
                        <a:cubicBezTo>
                          <a:pt x="3155" y="249"/>
                          <a:pt x="2290" y="0"/>
                          <a:pt x="1576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5" name="Google Shape;10485;p64"/>
                  <p:cNvSpPr/>
                  <p:nvPr/>
                </p:nvSpPr>
                <p:spPr>
                  <a:xfrm>
                    <a:off x="6172294" y="3634436"/>
                    <a:ext cx="99450" cy="38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9" h="1516" extrusionOk="0">
                        <a:moveTo>
                          <a:pt x="1574" y="0"/>
                        </a:moveTo>
                        <a:cubicBezTo>
                          <a:pt x="805" y="0"/>
                          <a:pt x="212" y="287"/>
                          <a:pt x="199" y="291"/>
                        </a:cubicBezTo>
                        <a:cubicBezTo>
                          <a:pt x="0" y="398"/>
                          <a:pt x="108" y="669"/>
                          <a:pt x="289" y="669"/>
                        </a:cubicBezTo>
                        <a:cubicBezTo>
                          <a:pt x="316" y="669"/>
                          <a:pt x="345" y="663"/>
                          <a:pt x="375" y="649"/>
                        </a:cubicBezTo>
                        <a:cubicBezTo>
                          <a:pt x="415" y="629"/>
                          <a:pt x="918" y="385"/>
                          <a:pt x="1566" y="385"/>
                        </a:cubicBezTo>
                        <a:cubicBezTo>
                          <a:pt x="2180" y="385"/>
                          <a:pt x="2924" y="604"/>
                          <a:pt x="3529" y="1438"/>
                        </a:cubicBezTo>
                        <a:cubicBezTo>
                          <a:pt x="3568" y="1490"/>
                          <a:pt x="3627" y="1516"/>
                          <a:pt x="3692" y="1516"/>
                        </a:cubicBezTo>
                        <a:lnTo>
                          <a:pt x="3686" y="1516"/>
                        </a:lnTo>
                        <a:cubicBezTo>
                          <a:pt x="3689" y="1516"/>
                          <a:pt x="3691" y="1516"/>
                          <a:pt x="3694" y="1516"/>
                        </a:cubicBezTo>
                        <a:cubicBezTo>
                          <a:pt x="3852" y="1516"/>
                          <a:pt x="3938" y="1331"/>
                          <a:pt x="3849" y="1203"/>
                        </a:cubicBezTo>
                        <a:cubicBezTo>
                          <a:pt x="3155" y="248"/>
                          <a:pt x="2288" y="0"/>
                          <a:pt x="1574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" name="Google Shape;10486;p64"/>
                  <p:cNvSpPr/>
                  <p:nvPr/>
                </p:nvSpPr>
                <p:spPr>
                  <a:xfrm>
                    <a:off x="6172319" y="3673040"/>
                    <a:ext cx="99450" cy="3835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9" h="1519" extrusionOk="0">
                        <a:moveTo>
                          <a:pt x="1569" y="1"/>
                        </a:moveTo>
                        <a:cubicBezTo>
                          <a:pt x="802" y="1"/>
                          <a:pt x="211" y="286"/>
                          <a:pt x="198" y="293"/>
                        </a:cubicBezTo>
                        <a:cubicBezTo>
                          <a:pt x="1" y="395"/>
                          <a:pt x="106" y="667"/>
                          <a:pt x="285" y="667"/>
                        </a:cubicBezTo>
                        <a:cubicBezTo>
                          <a:pt x="313" y="667"/>
                          <a:pt x="343" y="660"/>
                          <a:pt x="374" y="645"/>
                        </a:cubicBezTo>
                        <a:cubicBezTo>
                          <a:pt x="414" y="625"/>
                          <a:pt x="915" y="384"/>
                          <a:pt x="1562" y="384"/>
                        </a:cubicBezTo>
                        <a:cubicBezTo>
                          <a:pt x="2176" y="384"/>
                          <a:pt x="2922" y="602"/>
                          <a:pt x="3528" y="1434"/>
                        </a:cubicBezTo>
                        <a:cubicBezTo>
                          <a:pt x="3567" y="1485"/>
                          <a:pt x="3624" y="1517"/>
                          <a:pt x="3688" y="1518"/>
                        </a:cubicBezTo>
                        <a:lnTo>
                          <a:pt x="3688" y="1518"/>
                        </a:lnTo>
                        <a:cubicBezTo>
                          <a:pt x="3849" y="1516"/>
                          <a:pt x="3938" y="1335"/>
                          <a:pt x="3848" y="1206"/>
                        </a:cubicBezTo>
                        <a:cubicBezTo>
                          <a:pt x="3153" y="249"/>
                          <a:pt x="2284" y="1"/>
                          <a:pt x="1569" y="1"/>
                        </a:cubicBezTo>
                        <a:close/>
                        <a:moveTo>
                          <a:pt x="3688" y="1518"/>
                        </a:moveTo>
                        <a:lnTo>
                          <a:pt x="3688" y="1518"/>
                        </a:lnTo>
                        <a:cubicBezTo>
                          <a:pt x="3687" y="1518"/>
                          <a:pt x="3686" y="1518"/>
                          <a:pt x="3685" y="1518"/>
                        </a:cubicBezTo>
                        <a:lnTo>
                          <a:pt x="3691" y="1518"/>
                        </a:lnTo>
                        <a:cubicBezTo>
                          <a:pt x="3690" y="1518"/>
                          <a:pt x="3689" y="1518"/>
                          <a:pt x="3688" y="1518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7" name="Google Shape;10487;p64"/>
                  <p:cNvSpPr/>
                  <p:nvPr/>
                </p:nvSpPr>
                <p:spPr>
                  <a:xfrm>
                    <a:off x="6172319" y="3711643"/>
                    <a:ext cx="99450" cy="384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9" h="1522" extrusionOk="0">
                        <a:moveTo>
                          <a:pt x="1572" y="1"/>
                        </a:moveTo>
                        <a:cubicBezTo>
                          <a:pt x="804" y="1"/>
                          <a:pt x="211" y="289"/>
                          <a:pt x="198" y="296"/>
                        </a:cubicBezTo>
                        <a:cubicBezTo>
                          <a:pt x="1" y="397"/>
                          <a:pt x="106" y="669"/>
                          <a:pt x="285" y="669"/>
                        </a:cubicBezTo>
                        <a:cubicBezTo>
                          <a:pt x="313" y="669"/>
                          <a:pt x="343" y="663"/>
                          <a:pt x="374" y="648"/>
                        </a:cubicBezTo>
                        <a:cubicBezTo>
                          <a:pt x="414" y="628"/>
                          <a:pt x="915" y="387"/>
                          <a:pt x="1562" y="387"/>
                        </a:cubicBezTo>
                        <a:cubicBezTo>
                          <a:pt x="2176" y="387"/>
                          <a:pt x="2922" y="604"/>
                          <a:pt x="3528" y="1436"/>
                        </a:cubicBezTo>
                        <a:cubicBezTo>
                          <a:pt x="3567" y="1488"/>
                          <a:pt x="3624" y="1520"/>
                          <a:pt x="3688" y="1521"/>
                        </a:cubicBezTo>
                        <a:lnTo>
                          <a:pt x="3688" y="1521"/>
                        </a:lnTo>
                        <a:cubicBezTo>
                          <a:pt x="3849" y="1519"/>
                          <a:pt x="3938" y="1338"/>
                          <a:pt x="3848" y="1208"/>
                        </a:cubicBezTo>
                        <a:cubicBezTo>
                          <a:pt x="3154" y="250"/>
                          <a:pt x="2287" y="1"/>
                          <a:pt x="1572" y="1"/>
                        </a:cubicBezTo>
                        <a:close/>
                        <a:moveTo>
                          <a:pt x="3688" y="1521"/>
                        </a:moveTo>
                        <a:lnTo>
                          <a:pt x="3688" y="1521"/>
                        </a:lnTo>
                        <a:cubicBezTo>
                          <a:pt x="3687" y="1521"/>
                          <a:pt x="3686" y="1521"/>
                          <a:pt x="3685" y="1521"/>
                        </a:cubicBezTo>
                        <a:lnTo>
                          <a:pt x="3691" y="1521"/>
                        </a:lnTo>
                        <a:cubicBezTo>
                          <a:pt x="3690" y="1521"/>
                          <a:pt x="3689" y="1521"/>
                          <a:pt x="3688" y="152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8" name="Google Shape;10488;p64"/>
                  <p:cNvSpPr/>
                  <p:nvPr/>
                </p:nvSpPr>
                <p:spPr>
                  <a:xfrm>
                    <a:off x="6172345" y="3750272"/>
                    <a:ext cx="99425" cy="38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8" h="1517" extrusionOk="0">
                        <a:moveTo>
                          <a:pt x="1572" y="1"/>
                        </a:moveTo>
                        <a:cubicBezTo>
                          <a:pt x="803" y="1"/>
                          <a:pt x="210" y="288"/>
                          <a:pt x="197" y="291"/>
                        </a:cubicBezTo>
                        <a:cubicBezTo>
                          <a:pt x="0" y="398"/>
                          <a:pt x="104" y="665"/>
                          <a:pt x="283" y="665"/>
                        </a:cubicBezTo>
                        <a:cubicBezTo>
                          <a:pt x="311" y="665"/>
                          <a:pt x="342" y="658"/>
                          <a:pt x="373" y="643"/>
                        </a:cubicBezTo>
                        <a:cubicBezTo>
                          <a:pt x="413" y="626"/>
                          <a:pt x="914" y="385"/>
                          <a:pt x="1561" y="385"/>
                        </a:cubicBezTo>
                        <a:cubicBezTo>
                          <a:pt x="2175" y="385"/>
                          <a:pt x="2921" y="603"/>
                          <a:pt x="3527" y="1438"/>
                        </a:cubicBezTo>
                        <a:cubicBezTo>
                          <a:pt x="3566" y="1489"/>
                          <a:pt x="3623" y="1515"/>
                          <a:pt x="3687" y="1516"/>
                        </a:cubicBezTo>
                        <a:lnTo>
                          <a:pt x="3687" y="1516"/>
                        </a:lnTo>
                        <a:cubicBezTo>
                          <a:pt x="3848" y="1514"/>
                          <a:pt x="3937" y="1333"/>
                          <a:pt x="3847" y="1203"/>
                        </a:cubicBezTo>
                        <a:cubicBezTo>
                          <a:pt x="3153" y="249"/>
                          <a:pt x="2286" y="1"/>
                          <a:pt x="1572" y="1"/>
                        </a:cubicBezTo>
                        <a:close/>
                        <a:moveTo>
                          <a:pt x="3687" y="1516"/>
                        </a:moveTo>
                        <a:cubicBezTo>
                          <a:pt x="3686" y="1516"/>
                          <a:pt x="3685" y="1516"/>
                          <a:pt x="3684" y="1516"/>
                        </a:cubicBezTo>
                        <a:lnTo>
                          <a:pt x="3690" y="1516"/>
                        </a:lnTo>
                        <a:cubicBezTo>
                          <a:pt x="3689" y="1516"/>
                          <a:pt x="3688" y="1516"/>
                          <a:pt x="3687" y="1516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9" name="Google Shape;10489;p64"/>
                  <p:cNvSpPr/>
                  <p:nvPr/>
                </p:nvSpPr>
                <p:spPr>
                  <a:xfrm>
                    <a:off x="6175097" y="3786679"/>
                    <a:ext cx="78242" cy="4626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99" h="18324" extrusionOk="0">
                        <a:moveTo>
                          <a:pt x="572" y="1"/>
                        </a:moveTo>
                        <a:cubicBezTo>
                          <a:pt x="379" y="1"/>
                          <a:pt x="251" y="20"/>
                          <a:pt x="238" y="22"/>
                        </a:cubicBezTo>
                        <a:cubicBezTo>
                          <a:pt x="1" y="72"/>
                          <a:pt x="38" y="415"/>
                          <a:pt x="266" y="415"/>
                        </a:cubicBezTo>
                        <a:cubicBezTo>
                          <a:pt x="276" y="415"/>
                          <a:pt x="286" y="414"/>
                          <a:pt x="296" y="413"/>
                        </a:cubicBezTo>
                        <a:cubicBezTo>
                          <a:pt x="299" y="413"/>
                          <a:pt x="407" y="397"/>
                          <a:pt x="574" y="397"/>
                        </a:cubicBezTo>
                        <a:cubicBezTo>
                          <a:pt x="887" y="397"/>
                          <a:pt x="1405" y="453"/>
                          <a:pt x="1809" y="772"/>
                        </a:cubicBezTo>
                        <a:cubicBezTo>
                          <a:pt x="2167" y="1058"/>
                          <a:pt x="2376" y="1508"/>
                          <a:pt x="2421" y="2101"/>
                        </a:cubicBezTo>
                        <a:cubicBezTo>
                          <a:pt x="2591" y="4278"/>
                          <a:pt x="2701" y="17984"/>
                          <a:pt x="2701" y="18121"/>
                        </a:cubicBezTo>
                        <a:cubicBezTo>
                          <a:pt x="2708" y="18232"/>
                          <a:pt x="2793" y="18317"/>
                          <a:pt x="2903" y="18317"/>
                        </a:cubicBezTo>
                        <a:lnTo>
                          <a:pt x="2903" y="18323"/>
                        </a:lnTo>
                        <a:cubicBezTo>
                          <a:pt x="3014" y="18317"/>
                          <a:pt x="3099" y="18232"/>
                          <a:pt x="3099" y="18121"/>
                        </a:cubicBezTo>
                        <a:cubicBezTo>
                          <a:pt x="3099" y="17978"/>
                          <a:pt x="2982" y="4265"/>
                          <a:pt x="2812" y="2075"/>
                        </a:cubicBezTo>
                        <a:cubicBezTo>
                          <a:pt x="2760" y="1358"/>
                          <a:pt x="2506" y="824"/>
                          <a:pt x="2050" y="465"/>
                        </a:cubicBezTo>
                        <a:cubicBezTo>
                          <a:pt x="1553" y="71"/>
                          <a:pt x="943" y="1"/>
                          <a:pt x="57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0" name="Google Shape;10490;p64"/>
                  <p:cNvSpPr/>
                  <p:nvPr/>
                </p:nvSpPr>
                <p:spPr>
                  <a:xfrm>
                    <a:off x="6213170" y="3937356"/>
                    <a:ext cx="36533" cy="801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47" h="3173" extrusionOk="0">
                        <a:moveTo>
                          <a:pt x="1165" y="1"/>
                        </a:moveTo>
                        <a:cubicBezTo>
                          <a:pt x="1121" y="1"/>
                          <a:pt x="1074" y="17"/>
                          <a:pt x="1030" y="57"/>
                        </a:cubicBezTo>
                        <a:cubicBezTo>
                          <a:pt x="998" y="89"/>
                          <a:pt x="125" y="930"/>
                          <a:pt x="7" y="2963"/>
                        </a:cubicBezTo>
                        <a:cubicBezTo>
                          <a:pt x="1" y="3074"/>
                          <a:pt x="85" y="3166"/>
                          <a:pt x="190" y="3172"/>
                        </a:cubicBezTo>
                        <a:lnTo>
                          <a:pt x="203" y="3172"/>
                        </a:lnTo>
                        <a:cubicBezTo>
                          <a:pt x="307" y="3172"/>
                          <a:pt x="392" y="3087"/>
                          <a:pt x="398" y="2983"/>
                        </a:cubicBezTo>
                        <a:cubicBezTo>
                          <a:pt x="509" y="1126"/>
                          <a:pt x="1291" y="356"/>
                          <a:pt x="1304" y="343"/>
                        </a:cubicBezTo>
                        <a:cubicBezTo>
                          <a:pt x="1446" y="202"/>
                          <a:pt x="1320" y="1"/>
                          <a:pt x="1165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1" name="Google Shape;10491;p64"/>
                  <p:cNvSpPr/>
                  <p:nvPr/>
                </p:nvSpPr>
                <p:spPr>
                  <a:xfrm>
                    <a:off x="6196052" y="3860099"/>
                    <a:ext cx="50672" cy="647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7" h="2563" extrusionOk="0">
                        <a:moveTo>
                          <a:pt x="1733" y="0"/>
                        </a:moveTo>
                        <a:cubicBezTo>
                          <a:pt x="1725" y="0"/>
                          <a:pt x="1717" y="0"/>
                          <a:pt x="1708" y="1"/>
                        </a:cubicBezTo>
                        <a:cubicBezTo>
                          <a:pt x="1689" y="8"/>
                          <a:pt x="1" y="249"/>
                          <a:pt x="60" y="2374"/>
                        </a:cubicBezTo>
                        <a:cubicBezTo>
                          <a:pt x="66" y="2478"/>
                          <a:pt x="151" y="2563"/>
                          <a:pt x="255" y="2563"/>
                        </a:cubicBezTo>
                        <a:lnTo>
                          <a:pt x="262" y="2563"/>
                        </a:lnTo>
                        <a:cubicBezTo>
                          <a:pt x="372" y="2563"/>
                          <a:pt x="457" y="2471"/>
                          <a:pt x="451" y="2361"/>
                        </a:cubicBezTo>
                        <a:cubicBezTo>
                          <a:pt x="405" y="607"/>
                          <a:pt x="1695" y="405"/>
                          <a:pt x="1754" y="392"/>
                        </a:cubicBezTo>
                        <a:cubicBezTo>
                          <a:pt x="2006" y="361"/>
                          <a:pt x="1966" y="0"/>
                          <a:pt x="1733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2" name="Google Shape;10492;p64"/>
                  <p:cNvSpPr/>
                  <p:nvPr/>
                </p:nvSpPr>
                <p:spPr>
                  <a:xfrm>
                    <a:off x="6216149" y="4067254"/>
                    <a:ext cx="37997" cy="8185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5" h="3242" extrusionOk="0">
                        <a:moveTo>
                          <a:pt x="1212" y="1"/>
                        </a:moveTo>
                        <a:cubicBezTo>
                          <a:pt x="1170" y="1"/>
                          <a:pt x="1125" y="17"/>
                          <a:pt x="1082" y="54"/>
                        </a:cubicBezTo>
                        <a:cubicBezTo>
                          <a:pt x="1036" y="87"/>
                          <a:pt x="0" y="927"/>
                          <a:pt x="59" y="3046"/>
                        </a:cubicBezTo>
                        <a:cubicBezTo>
                          <a:pt x="59" y="3156"/>
                          <a:pt x="150" y="3241"/>
                          <a:pt x="254" y="3241"/>
                        </a:cubicBezTo>
                        <a:lnTo>
                          <a:pt x="261" y="3241"/>
                        </a:lnTo>
                        <a:cubicBezTo>
                          <a:pt x="372" y="3235"/>
                          <a:pt x="456" y="3143"/>
                          <a:pt x="450" y="3033"/>
                        </a:cubicBezTo>
                        <a:cubicBezTo>
                          <a:pt x="398" y="1142"/>
                          <a:pt x="1310" y="380"/>
                          <a:pt x="1323" y="367"/>
                        </a:cubicBezTo>
                        <a:cubicBezTo>
                          <a:pt x="1504" y="237"/>
                          <a:pt x="1377" y="1"/>
                          <a:pt x="121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3" name="Google Shape;10493;p64"/>
                  <p:cNvSpPr/>
                  <p:nvPr/>
                </p:nvSpPr>
                <p:spPr>
                  <a:xfrm>
                    <a:off x="6240816" y="3893097"/>
                    <a:ext cx="32620" cy="643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92" h="2547" extrusionOk="0">
                        <a:moveTo>
                          <a:pt x="222" y="1"/>
                        </a:moveTo>
                        <a:cubicBezTo>
                          <a:pt x="151" y="1"/>
                          <a:pt x="85" y="40"/>
                          <a:pt x="53" y="109"/>
                        </a:cubicBezTo>
                        <a:cubicBezTo>
                          <a:pt x="1" y="206"/>
                          <a:pt x="40" y="324"/>
                          <a:pt x="138" y="376"/>
                        </a:cubicBezTo>
                        <a:cubicBezTo>
                          <a:pt x="144" y="376"/>
                          <a:pt x="841" y="760"/>
                          <a:pt x="894" y="2357"/>
                        </a:cubicBezTo>
                        <a:cubicBezTo>
                          <a:pt x="900" y="2461"/>
                          <a:pt x="985" y="2546"/>
                          <a:pt x="1089" y="2546"/>
                        </a:cubicBezTo>
                        <a:lnTo>
                          <a:pt x="1096" y="2546"/>
                        </a:lnTo>
                        <a:cubicBezTo>
                          <a:pt x="1206" y="2540"/>
                          <a:pt x="1291" y="2448"/>
                          <a:pt x="1291" y="2344"/>
                        </a:cubicBezTo>
                        <a:cubicBezTo>
                          <a:pt x="1226" y="487"/>
                          <a:pt x="346" y="37"/>
                          <a:pt x="314" y="24"/>
                        </a:cubicBezTo>
                        <a:cubicBezTo>
                          <a:pt x="284" y="8"/>
                          <a:pt x="253" y="1"/>
                          <a:pt x="222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4" name="Google Shape;10494;p64"/>
                  <p:cNvSpPr/>
                  <p:nvPr/>
                </p:nvSpPr>
                <p:spPr>
                  <a:xfrm>
                    <a:off x="6354531" y="3754539"/>
                    <a:ext cx="29413" cy="669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65" h="2651" extrusionOk="0">
                        <a:moveTo>
                          <a:pt x="898" y="0"/>
                        </a:moveTo>
                        <a:cubicBezTo>
                          <a:pt x="839" y="0"/>
                          <a:pt x="779" y="28"/>
                          <a:pt x="737" y="96"/>
                        </a:cubicBezTo>
                        <a:cubicBezTo>
                          <a:pt x="704" y="148"/>
                          <a:pt x="0" y="1308"/>
                          <a:pt x="365" y="2507"/>
                        </a:cubicBezTo>
                        <a:cubicBezTo>
                          <a:pt x="391" y="2592"/>
                          <a:pt x="463" y="2651"/>
                          <a:pt x="554" y="2651"/>
                        </a:cubicBezTo>
                        <a:cubicBezTo>
                          <a:pt x="574" y="2651"/>
                          <a:pt x="593" y="2651"/>
                          <a:pt x="606" y="2644"/>
                        </a:cubicBezTo>
                        <a:cubicBezTo>
                          <a:pt x="711" y="2612"/>
                          <a:pt x="769" y="2501"/>
                          <a:pt x="743" y="2397"/>
                        </a:cubicBezTo>
                        <a:cubicBezTo>
                          <a:pt x="430" y="1360"/>
                          <a:pt x="1063" y="317"/>
                          <a:pt x="1069" y="304"/>
                        </a:cubicBezTo>
                        <a:cubicBezTo>
                          <a:pt x="1164" y="146"/>
                          <a:pt x="1033" y="0"/>
                          <a:pt x="898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5" name="Google Shape;10495;p64"/>
                  <p:cNvSpPr/>
                  <p:nvPr/>
                </p:nvSpPr>
                <p:spPr>
                  <a:xfrm>
                    <a:off x="6349759" y="3672914"/>
                    <a:ext cx="35725" cy="394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15" h="1563" extrusionOk="0">
                        <a:moveTo>
                          <a:pt x="246" y="0"/>
                        </a:moveTo>
                        <a:cubicBezTo>
                          <a:pt x="207" y="0"/>
                          <a:pt x="182" y="4"/>
                          <a:pt x="176" y="5"/>
                        </a:cubicBezTo>
                        <a:cubicBezTo>
                          <a:pt x="72" y="18"/>
                          <a:pt x="0" y="116"/>
                          <a:pt x="13" y="220"/>
                        </a:cubicBezTo>
                        <a:cubicBezTo>
                          <a:pt x="32" y="326"/>
                          <a:pt x="117" y="396"/>
                          <a:pt x="221" y="396"/>
                        </a:cubicBezTo>
                        <a:cubicBezTo>
                          <a:pt x="226" y="396"/>
                          <a:pt x="230" y="396"/>
                          <a:pt x="235" y="396"/>
                        </a:cubicBezTo>
                        <a:cubicBezTo>
                          <a:pt x="237" y="395"/>
                          <a:pt x="245" y="394"/>
                          <a:pt x="258" y="394"/>
                        </a:cubicBezTo>
                        <a:cubicBezTo>
                          <a:pt x="365" y="394"/>
                          <a:pt x="795" y="467"/>
                          <a:pt x="1004" y="1406"/>
                        </a:cubicBezTo>
                        <a:cubicBezTo>
                          <a:pt x="1024" y="1497"/>
                          <a:pt x="1102" y="1556"/>
                          <a:pt x="1193" y="1556"/>
                        </a:cubicBezTo>
                        <a:lnTo>
                          <a:pt x="1193" y="1563"/>
                        </a:lnTo>
                        <a:cubicBezTo>
                          <a:pt x="1323" y="1563"/>
                          <a:pt x="1415" y="1445"/>
                          <a:pt x="1389" y="1321"/>
                        </a:cubicBezTo>
                        <a:cubicBezTo>
                          <a:pt x="1118" y="106"/>
                          <a:pt x="463" y="0"/>
                          <a:pt x="246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6" name="Google Shape;10496;p64"/>
                  <p:cNvSpPr/>
                  <p:nvPr/>
                </p:nvSpPr>
                <p:spPr>
                  <a:xfrm>
                    <a:off x="6311585" y="3609138"/>
                    <a:ext cx="26510" cy="464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50" h="1841" extrusionOk="0">
                        <a:moveTo>
                          <a:pt x="833" y="1"/>
                        </a:moveTo>
                        <a:cubicBezTo>
                          <a:pt x="825" y="1"/>
                          <a:pt x="817" y="1"/>
                          <a:pt x="808" y="2"/>
                        </a:cubicBezTo>
                        <a:cubicBezTo>
                          <a:pt x="548" y="48"/>
                          <a:pt x="320" y="211"/>
                          <a:pt x="183" y="439"/>
                        </a:cubicBezTo>
                        <a:cubicBezTo>
                          <a:pt x="0" y="758"/>
                          <a:pt x="20" y="1188"/>
                          <a:pt x="235" y="1716"/>
                        </a:cubicBezTo>
                        <a:cubicBezTo>
                          <a:pt x="267" y="1788"/>
                          <a:pt x="339" y="1840"/>
                          <a:pt x="417" y="1840"/>
                        </a:cubicBezTo>
                        <a:cubicBezTo>
                          <a:pt x="443" y="1840"/>
                          <a:pt x="469" y="1834"/>
                          <a:pt x="496" y="1820"/>
                        </a:cubicBezTo>
                        <a:cubicBezTo>
                          <a:pt x="593" y="1781"/>
                          <a:pt x="645" y="1664"/>
                          <a:pt x="606" y="1566"/>
                        </a:cubicBezTo>
                        <a:cubicBezTo>
                          <a:pt x="437" y="1162"/>
                          <a:pt x="411" y="836"/>
                          <a:pt x="528" y="634"/>
                        </a:cubicBezTo>
                        <a:cubicBezTo>
                          <a:pt x="600" y="504"/>
                          <a:pt x="724" y="419"/>
                          <a:pt x="867" y="387"/>
                        </a:cubicBezTo>
                        <a:cubicBezTo>
                          <a:pt x="978" y="374"/>
                          <a:pt x="1050" y="269"/>
                          <a:pt x="1030" y="165"/>
                        </a:cubicBezTo>
                        <a:cubicBezTo>
                          <a:pt x="1018" y="69"/>
                          <a:pt x="929" y="1"/>
                          <a:pt x="833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7" name="Google Shape;10497;p64"/>
                  <p:cNvSpPr/>
                  <p:nvPr/>
                </p:nvSpPr>
                <p:spPr>
                  <a:xfrm>
                    <a:off x="6310095" y="3539077"/>
                    <a:ext cx="43956" cy="393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41" h="1559" extrusionOk="0">
                        <a:moveTo>
                          <a:pt x="351" y="1"/>
                        </a:moveTo>
                        <a:cubicBezTo>
                          <a:pt x="247" y="1"/>
                          <a:pt x="180" y="17"/>
                          <a:pt x="170" y="20"/>
                        </a:cubicBezTo>
                        <a:cubicBezTo>
                          <a:pt x="66" y="46"/>
                          <a:pt x="1" y="151"/>
                          <a:pt x="27" y="255"/>
                        </a:cubicBezTo>
                        <a:cubicBezTo>
                          <a:pt x="49" y="344"/>
                          <a:pt x="128" y="404"/>
                          <a:pt x="215" y="404"/>
                        </a:cubicBezTo>
                        <a:cubicBezTo>
                          <a:pt x="230" y="404"/>
                          <a:pt x="246" y="402"/>
                          <a:pt x="261" y="398"/>
                        </a:cubicBezTo>
                        <a:cubicBezTo>
                          <a:pt x="266" y="398"/>
                          <a:pt x="292" y="394"/>
                          <a:pt x="334" y="394"/>
                        </a:cubicBezTo>
                        <a:cubicBezTo>
                          <a:pt x="521" y="394"/>
                          <a:pt x="1017" y="480"/>
                          <a:pt x="1330" y="1421"/>
                        </a:cubicBezTo>
                        <a:cubicBezTo>
                          <a:pt x="1356" y="1500"/>
                          <a:pt x="1434" y="1552"/>
                          <a:pt x="1519" y="1558"/>
                        </a:cubicBezTo>
                        <a:cubicBezTo>
                          <a:pt x="1539" y="1558"/>
                          <a:pt x="1565" y="1552"/>
                          <a:pt x="1584" y="1545"/>
                        </a:cubicBezTo>
                        <a:cubicBezTo>
                          <a:pt x="1682" y="1513"/>
                          <a:pt x="1741" y="1395"/>
                          <a:pt x="1708" y="1298"/>
                        </a:cubicBezTo>
                        <a:cubicBezTo>
                          <a:pt x="1325" y="153"/>
                          <a:pt x="668" y="1"/>
                          <a:pt x="351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8" name="Google Shape;10498;p64"/>
                  <p:cNvSpPr/>
                  <p:nvPr/>
                </p:nvSpPr>
                <p:spPr>
                  <a:xfrm>
                    <a:off x="6246092" y="4163548"/>
                    <a:ext cx="34236" cy="5844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56" h="2315" extrusionOk="0">
                        <a:moveTo>
                          <a:pt x="189" y="1"/>
                        </a:moveTo>
                        <a:cubicBezTo>
                          <a:pt x="85" y="1"/>
                          <a:pt x="0" y="92"/>
                          <a:pt x="7" y="203"/>
                        </a:cubicBezTo>
                        <a:cubicBezTo>
                          <a:pt x="13" y="307"/>
                          <a:pt x="98" y="392"/>
                          <a:pt x="202" y="392"/>
                        </a:cubicBezTo>
                        <a:lnTo>
                          <a:pt x="209" y="392"/>
                        </a:lnTo>
                        <a:cubicBezTo>
                          <a:pt x="352" y="398"/>
                          <a:pt x="483" y="463"/>
                          <a:pt x="580" y="568"/>
                        </a:cubicBezTo>
                        <a:cubicBezTo>
                          <a:pt x="763" y="757"/>
                          <a:pt x="965" y="1174"/>
                          <a:pt x="913" y="2106"/>
                        </a:cubicBezTo>
                        <a:cubicBezTo>
                          <a:pt x="906" y="2217"/>
                          <a:pt x="991" y="2308"/>
                          <a:pt x="1095" y="2314"/>
                        </a:cubicBezTo>
                        <a:lnTo>
                          <a:pt x="1108" y="2314"/>
                        </a:lnTo>
                        <a:cubicBezTo>
                          <a:pt x="1213" y="2314"/>
                          <a:pt x="1297" y="2230"/>
                          <a:pt x="1304" y="2125"/>
                        </a:cubicBezTo>
                        <a:cubicBezTo>
                          <a:pt x="1356" y="1259"/>
                          <a:pt x="1199" y="633"/>
                          <a:pt x="848" y="281"/>
                        </a:cubicBezTo>
                        <a:cubicBezTo>
                          <a:pt x="678" y="98"/>
                          <a:pt x="437" y="1"/>
                          <a:pt x="189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99" name="Google Shape;10499;p64"/>
                  <p:cNvSpPr/>
                  <p:nvPr/>
                </p:nvSpPr>
                <p:spPr>
                  <a:xfrm>
                    <a:off x="6239175" y="4015497"/>
                    <a:ext cx="34261" cy="592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57" h="2346" extrusionOk="0">
                        <a:moveTo>
                          <a:pt x="283" y="1"/>
                        </a:moveTo>
                        <a:cubicBezTo>
                          <a:pt x="102" y="1"/>
                          <a:pt x="0" y="271"/>
                          <a:pt x="196" y="377"/>
                        </a:cubicBezTo>
                        <a:cubicBezTo>
                          <a:pt x="229" y="390"/>
                          <a:pt x="906" y="774"/>
                          <a:pt x="959" y="2156"/>
                        </a:cubicBezTo>
                        <a:cubicBezTo>
                          <a:pt x="965" y="2260"/>
                          <a:pt x="1050" y="2345"/>
                          <a:pt x="1154" y="2345"/>
                        </a:cubicBezTo>
                        <a:lnTo>
                          <a:pt x="1161" y="2345"/>
                        </a:lnTo>
                        <a:cubicBezTo>
                          <a:pt x="1271" y="2339"/>
                          <a:pt x="1356" y="2247"/>
                          <a:pt x="1356" y="2137"/>
                        </a:cubicBezTo>
                        <a:cubicBezTo>
                          <a:pt x="1291" y="514"/>
                          <a:pt x="418" y="44"/>
                          <a:pt x="379" y="25"/>
                        </a:cubicBezTo>
                        <a:cubicBezTo>
                          <a:pt x="345" y="8"/>
                          <a:pt x="313" y="1"/>
                          <a:pt x="283" y="1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0500" name="Google Shape;10500;p64"/>
                <p:cNvSpPr/>
                <p:nvPr/>
              </p:nvSpPr>
              <p:spPr>
                <a:xfrm>
                  <a:off x="6020481" y="3084268"/>
                  <a:ext cx="321880" cy="160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49" h="6376" extrusionOk="0">
                      <a:moveTo>
                        <a:pt x="5795" y="0"/>
                      </a:moveTo>
                      <a:cubicBezTo>
                        <a:pt x="5039" y="0"/>
                        <a:pt x="4543" y="404"/>
                        <a:pt x="4309" y="939"/>
                      </a:cubicBezTo>
                      <a:cubicBezTo>
                        <a:pt x="4056" y="756"/>
                        <a:pt x="3755" y="658"/>
                        <a:pt x="3446" y="658"/>
                      </a:cubicBezTo>
                      <a:cubicBezTo>
                        <a:pt x="3436" y="658"/>
                        <a:pt x="3426" y="658"/>
                        <a:pt x="3416" y="658"/>
                      </a:cubicBezTo>
                      <a:cubicBezTo>
                        <a:pt x="2243" y="658"/>
                        <a:pt x="1760" y="1727"/>
                        <a:pt x="1969" y="2607"/>
                      </a:cubicBezTo>
                      <a:cubicBezTo>
                        <a:pt x="1806" y="2627"/>
                        <a:pt x="1650" y="2672"/>
                        <a:pt x="1513" y="2757"/>
                      </a:cubicBezTo>
                      <a:cubicBezTo>
                        <a:pt x="1461" y="2783"/>
                        <a:pt x="1415" y="2816"/>
                        <a:pt x="1376" y="2848"/>
                      </a:cubicBezTo>
                      <a:cubicBezTo>
                        <a:pt x="1" y="3467"/>
                        <a:pt x="235" y="5944"/>
                        <a:pt x="2054" y="5944"/>
                      </a:cubicBezTo>
                      <a:cubicBezTo>
                        <a:pt x="2065" y="5944"/>
                        <a:pt x="2075" y="5944"/>
                        <a:pt x="2086" y="5944"/>
                      </a:cubicBezTo>
                      <a:cubicBezTo>
                        <a:pt x="2401" y="5944"/>
                        <a:pt x="2708" y="5853"/>
                        <a:pt x="2966" y="5677"/>
                      </a:cubicBezTo>
                      <a:cubicBezTo>
                        <a:pt x="3255" y="6078"/>
                        <a:pt x="3718" y="6317"/>
                        <a:pt x="4206" y="6317"/>
                      </a:cubicBezTo>
                      <a:cubicBezTo>
                        <a:pt x="4225" y="6317"/>
                        <a:pt x="4244" y="6316"/>
                        <a:pt x="4263" y="6316"/>
                      </a:cubicBezTo>
                      <a:cubicBezTo>
                        <a:pt x="4824" y="6316"/>
                        <a:pt x="5254" y="6114"/>
                        <a:pt x="5554" y="5801"/>
                      </a:cubicBezTo>
                      <a:cubicBezTo>
                        <a:pt x="5841" y="6069"/>
                        <a:pt x="6221" y="6212"/>
                        <a:pt x="6616" y="6212"/>
                      </a:cubicBezTo>
                      <a:cubicBezTo>
                        <a:pt x="6624" y="6212"/>
                        <a:pt x="6633" y="6212"/>
                        <a:pt x="6642" y="6211"/>
                      </a:cubicBezTo>
                      <a:cubicBezTo>
                        <a:pt x="6654" y="6212"/>
                        <a:pt x="6665" y="6212"/>
                        <a:pt x="6677" y="6212"/>
                      </a:cubicBezTo>
                      <a:cubicBezTo>
                        <a:pt x="7011" y="6212"/>
                        <a:pt x="7343" y="6121"/>
                        <a:pt x="7626" y="5951"/>
                      </a:cubicBezTo>
                      <a:cubicBezTo>
                        <a:pt x="7822" y="6107"/>
                        <a:pt x="8043" y="6231"/>
                        <a:pt x="8291" y="6303"/>
                      </a:cubicBezTo>
                      <a:lnTo>
                        <a:pt x="8324" y="6309"/>
                      </a:lnTo>
                      <a:cubicBezTo>
                        <a:pt x="8480" y="6353"/>
                        <a:pt x="8642" y="6375"/>
                        <a:pt x="8803" y="6375"/>
                      </a:cubicBezTo>
                      <a:cubicBezTo>
                        <a:pt x="9116" y="6375"/>
                        <a:pt x="9427" y="6293"/>
                        <a:pt x="9699" y="6133"/>
                      </a:cubicBezTo>
                      <a:lnTo>
                        <a:pt x="10064" y="5853"/>
                      </a:lnTo>
                      <a:cubicBezTo>
                        <a:pt x="10207" y="5703"/>
                        <a:pt x="10331" y="5534"/>
                        <a:pt x="10416" y="5345"/>
                      </a:cubicBezTo>
                      <a:cubicBezTo>
                        <a:pt x="10596" y="5463"/>
                        <a:pt x="10812" y="5527"/>
                        <a:pt x="11030" y="5527"/>
                      </a:cubicBezTo>
                      <a:cubicBezTo>
                        <a:pt x="11040" y="5527"/>
                        <a:pt x="11051" y="5527"/>
                        <a:pt x="11061" y="5527"/>
                      </a:cubicBezTo>
                      <a:cubicBezTo>
                        <a:pt x="12612" y="5527"/>
                        <a:pt x="12749" y="3552"/>
                        <a:pt x="11478" y="3194"/>
                      </a:cubicBezTo>
                      <a:cubicBezTo>
                        <a:pt x="11543" y="2490"/>
                        <a:pt x="11120" y="1740"/>
                        <a:pt x="10214" y="1740"/>
                      </a:cubicBezTo>
                      <a:cubicBezTo>
                        <a:pt x="10044" y="1740"/>
                        <a:pt x="9875" y="1773"/>
                        <a:pt x="9712" y="1832"/>
                      </a:cubicBezTo>
                      <a:cubicBezTo>
                        <a:pt x="9679" y="971"/>
                        <a:pt x="8969" y="287"/>
                        <a:pt x="8109" y="280"/>
                      </a:cubicBezTo>
                      <a:cubicBezTo>
                        <a:pt x="7744" y="280"/>
                        <a:pt x="7392" y="404"/>
                        <a:pt x="7111" y="639"/>
                      </a:cubicBezTo>
                      <a:cubicBezTo>
                        <a:pt x="6838" y="261"/>
                        <a:pt x="6401" y="0"/>
                        <a:pt x="5795" y="0"/>
                      </a:cubicBezTo>
                      <a:close/>
                    </a:path>
                  </a:pathLst>
                </a:custGeom>
                <a:solidFill>
                  <a:srgbClr val="D4DB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0501" name="Google Shape;10501;p64"/>
          <p:cNvGrpSpPr/>
          <p:nvPr/>
        </p:nvGrpSpPr>
        <p:grpSpPr>
          <a:xfrm>
            <a:off x="6794039" y="1544979"/>
            <a:ext cx="556884" cy="1305801"/>
            <a:chOff x="6794039" y="1544979"/>
            <a:chExt cx="556884" cy="1305801"/>
          </a:xfrm>
        </p:grpSpPr>
        <p:sp>
          <p:nvSpPr>
            <p:cNvPr id="10502" name="Google Shape;10502;p64"/>
            <p:cNvSpPr/>
            <p:nvPr/>
          </p:nvSpPr>
          <p:spPr>
            <a:xfrm>
              <a:off x="6843751" y="2801244"/>
              <a:ext cx="457459" cy="49536"/>
            </a:xfrm>
            <a:custGeom>
              <a:avLst/>
              <a:gdLst/>
              <a:ahLst/>
              <a:cxnLst/>
              <a:rect l="l" t="t" r="r" b="b"/>
              <a:pathLst>
                <a:path w="18119" h="1962" extrusionOk="0">
                  <a:moveTo>
                    <a:pt x="9059" y="0"/>
                  </a:moveTo>
                  <a:cubicBezTo>
                    <a:pt x="4061" y="0"/>
                    <a:pt x="0" y="437"/>
                    <a:pt x="0" y="978"/>
                  </a:cubicBezTo>
                  <a:cubicBezTo>
                    <a:pt x="0" y="1519"/>
                    <a:pt x="4061" y="1962"/>
                    <a:pt x="9059" y="1962"/>
                  </a:cubicBezTo>
                  <a:cubicBezTo>
                    <a:pt x="14065" y="1962"/>
                    <a:pt x="18119" y="1519"/>
                    <a:pt x="18119" y="978"/>
                  </a:cubicBezTo>
                  <a:cubicBezTo>
                    <a:pt x="18119" y="437"/>
                    <a:pt x="14065" y="0"/>
                    <a:pt x="9059" y="0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03" name="Google Shape;10503;p64"/>
            <p:cNvGrpSpPr/>
            <p:nvPr/>
          </p:nvGrpSpPr>
          <p:grpSpPr>
            <a:xfrm>
              <a:off x="6794039" y="1544979"/>
              <a:ext cx="556884" cy="1272726"/>
              <a:chOff x="6794039" y="1544979"/>
              <a:chExt cx="556884" cy="1272726"/>
            </a:xfrm>
          </p:grpSpPr>
          <p:sp>
            <p:nvSpPr>
              <p:cNvPr id="10504" name="Google Shape;10504;p64"/>
              <p:cNvSpPr/>
              <p:nvPr/>
            </p:nvSpPr>
            <p:spPr>
              <a:xfrm>
                <a:off x="6887026" y="1671923"/>
                <a:ext cx="366796" cy="342129"/>
              </a:xfrm>
              <a:custGeom>
                <a:avLst/>
                <a:gdLst/>
                <a:ahLst/>
                <a:cxnLst/>
                <a:rect l="l" t="t" r="r" b="b"/>
                <a:pathLst>
                  <a:path w="14528" h="13551" extrusionOk="0">
                    <a:moveTo>
                      <a:pt x="2158" y="0"/>
                    </a:moveTo>
                    <a:cubicBezTo>
                      <a:pt x="965" y="0"/>
                      <a:pt x="0" y="965"/>
                      <a:pt x="0" y="2158"/>
                    </a:cubicBezTo>
                    <a:lnTo>
                      <a:pt x="0" y="11399"/>
                    </a:lnTo>
                    <a:cubicBezTo>
                      <a:pt x="0" y="12592"/>
                      <a:pt x="965" y="13550"/>
                      <a:pt x="2158" y="13550"/>
                    </a:cubicBezTo>
                    <a:lnTo>
                      <a:pt x="12377" y="13550"/>
                    </a:lnTo>
                    <a:cubicBezTo>
                      <a:pt x="13570" y="13550"/>
                      <a:pt x="14528" y="12592"/>
                      <a:pt x="14528" y="11399"/>
                    </a:cubicBezTo>
                    <a:lnTo>
                      <a:pt x="14528" y="2158"/>
                    </a:lnTo>
                    <a:cubicBezTo>
                      <a:pt x="14528" y="965"/>
                      <a:pt x="13570" y="0"/>
                      <a:pt x="12377" y="0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505" name="Google Shape;10505;p64"/>
              <p:cNvGrpSpPr/>
              <p:nvPr/>
            </p:nvGrpSpPr>
            <p:grpSpPr>
              <a:xfrm>
                <a:off x="6794039" y="1545206"/>
                <a:ext cx="556884" cy="1272499"/>
                <a:chOff x="6794039" y="1545206"/>
                <a:chExt cx="556884" cy="1272499"/>
              </a:xfrm>
            </p:grpSpPr>
            <p:sp>
              <p:nvSpPr>
                <p:cNvPr id="10506" name="Google Shape;10506;p64"/>
                <p:cNvSpPr/>
                <p:nvPr/>
              </p:nvSpPr>
              <p:spPr>
                <a:xfrm>
                  <a:off x="6794039" y="1545206"/>
                  <a:ext cx="556884" cy="1272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57" h="50401" extrusionOk="0">
                      <a:moveTo>
                        <a:pt x="11028" y="1"/>
                      </a:moveTo>
                      <a:cubicBezTo>
                        <a:pt x="7053" y="1"/>
                        <a:pt x="3833" y="3220"/>
                        <a:pt x="3833" y="7196"/>
                      </a:cubicBezTo>
                      <a:lnTo>
                        <a:pt x="3833" y="7203"/>
                      </a:lnTo>
                      <a:cubicBezTo>
                        <a:pt x="3807" y="7203"/>
                        <a:pt x="3787" y="7196"/>
                        <a:pt x="3768" y="7196"/>
                      </a:cubicBezTo>
                      <a:cubicBezTo>
                        <a:pt x="3764" y="7196"/>
                        <a:pt x="3761" y="7196"/>
                        <a:pt x="3757" y="7196"/>
                      </a:cubicBezTo>
                      <a:cubicBezTo>
                        <a:pt x="3091" y="7196"/>
                        <a:pt x="2589" y="7806"/>
                        <a:pt x="2712" y="8461"/>
                      </a:cubicBezTo>
                      <a:cubicBezTo>
                        <a:pt x="2814" y="8976"/>
                        <a:pt x="3263" y="9319"/>
                        <a:pt x="3751" y="9319"/>
                      </a:cubicBezTo>
                      <a:cubicBezTo>
                        <a:pt x="3886" y="9319"/>
                        <a:pt x="4024" y="9293"/>
                        <a:pt x="4159" y="9236"/>
                      </a:cubicBezTo>
                      <a:cubicBezTo>
                        <a:pt x="4922" y="11537"/>
                        <a:pt x="6896" y="13362"/>
                        <a:pt x="9073" y="14079"/>
                      </a:cubicBezTo>
                      <a:lnTo>
                        <a:pt x="9073" y="16125"/>
                      </a:lnTo>
                      <a:lnTo>
                        <a:pt x="6864" y="16125"/>
                      </a:lnTo>
                      <a:cubicBezTo>
                        <a:pt x="6864" y="16125"/>
                        <a:pt x="6857" y="16171"/>
                        <a:pt x="6838" y="16177"/>
                      </a:cubicBezTo>
                      <a:cubicBezTo>
                        <a:pt x="6258" y="16177"/>
                        <a:pt x="5743" y="16555"/>
                        <a:pt x="5560" y="17109"/>
                      </a:cubicBezTo>
                      <a:lnTo>
                        <a:pt x="229" y="32862"/>
                      </a:lnTo>
                      <a:cubicBezTo>
                        <a:pt x="1" y="33553"/>
                        <a:pt x="372" y="34309"/>
                        <a:pt x="1070" y="34544"/>
                      </a:cubicBezTo>
                      <a:cubicBezTo>
                        <a:pt x="1209" y="34589"/>
                        <a:pt x="1350" y="34611"/>
                        <a:pt x="1488" y="34611"/>
                      </a:cubicBezTo>
                      <a:cubicBezTo>
                        <a:pt x="2045" y="34611"/>
                        <a:pt x="2563" y="34261"/>
                        <a:pt x="2751" y="33703"/>
                      </a:cubicBezTo>
                      <a:lnTo>
                        <a:pt x="2927" y="33188"/>
                      </a:lnTo>
                      <a:lnTo>
                        <a:pt x="3507" y="33436"/>
                      </a:lnTo>
                      <a:cubicBezTo>
                        <a:pt x="3507" y="33436"/>
                        <a:pt x="4009" y="32419"/>
                        <a:pt x="3468" y="31578"/>
                      </a:cubicBezTo>
                      <a:lnTo>
                        <a:pt x="6733" y="21919"/>
                      </a:lnTo>
                      <a:lnTo>
                        <a:pt x="6733" y="21919"/>
                      </a:lnTo>
                      <a:cubicBezTo>
                        <a:pt x="6733" y="27707"/>
                        <a:pt x="5951" y="29173"/>
                        <a:pt x="5951" y="32367"/>
                      </a:cubicBezTo>
                      <a:cubicBezTo>
                        <a:pt x="5951" y="35560"/>
                        <a:pt x="7861" y="48498"/>
                        <a:pt x="7861" y="48498"/>
                      </a:cubicBezTo>
                      <a:lnTo>
                        <a:pt x="5554" y="50401"/>
                      </a:lnTo>
                      <a:lnTo>
                        <a:pt x="10012" y="50401"/>
                      </a:lnTo>
                      <a:lnTo>
                        <a:pt x="10761" y="31630"/>
                      </a:lnTo>
                      <a:lnTo>
                        <a:pt x="11139" y="31630"/>
                      </a:lnTo>
                      <a:lnTo>
                        <a:pt x="11889" y="50401"/>
                      </a:lnTo>
                      <a:lnTo>
                        <a:pt x="16353" y="50401"/>
                      </a:lnTo>
                      <a:lnTo>
                        <a:pt x="14046" y="48498"/>
                      </a:lnTo>
                      <a:cubicBezTo>
                        <a:pt x="14046" y="48498"/>
                        <a:pt x="15949" y="34172"/>
                        <a:pt x="15949" y="31591"/>
                      </a:cubicBezTo>
                      <a:cubicBezTo>
                        <a:pt x="15949" y="29004"/>
                        <a:pt x="15291" y="27681"/>
                        <a:pt x="15291" y="21821"/>
                      </a:cubicBezTo>
                      <a:lnTo>
                        <a:pt x="15291" y="21821"/>
                      </a:lnTo>
                      <a:lnTo>
                        <a:pt x="18595" y="31578"/>
                      </a:lnTo>
                      <a:cubicBezTo>
                        <a:pt x="18048" y="32412"/>
                        <a:pt x="18556" y="33423"/>
                        <a:pt x="18556" y="33423"/>
                      </a:cubicBezTo>
                      <a:lnTo>
                        <a:pt x="19136" y="33181"/>
                      </a:lnTo>
                      <a:lnTo>
                        <a:pt x="19312" y="33703"/>
                      </a:lnTo>
                      <a:cubicBezTo>
                        <a:pt x="19495" y="34261"/>
                        <a:pt x="20012" y="34611"/>
                        <a:pt x="20569" y="34611"/>
                      </a:cubicBezTo>
                      <a:cubicBezTo>
                        <a:pt x="20707" y="34611"/>
                        <a:pt x="20848" y="34589"/>
                        <a:pt x="20987" y="34544"/>
                      </a:cubicBezTo>
                      <a:cubicBezTo>
                        <a:pt x="21685" y="34316"/>
                        <a:pt x="22056" y="33566"/>
                        <a:pt x="21828" y="32869"/>
                      </a:cubicBezTo>
                      <a:lnTo>
                        <a:pt x="16497" y="17122"/>
                      </a:lnTo>
                      <a:cubicBezTo>
                        <a:pt x="16334" y="16607"/>
                        <a:pt x="15878" y="16236"/>
                        <a:pt x="15337" y="16184"/>
                      </a:cubicBezTo>
                      <a:cubicBezTo>
                        <a:pt x="15317" y="16171"/>
                        <a:pt x="15304" y="16125"/>
                        <a:pt x="15304" y="16125"/>
                      </a:cubicBezTo>
                      <a:lnTo>
                        <a:pt x="12827" y="16125"/>
                      </a:lnTo>
                      <a:lnTo>
                        <a:pt x="12827" y="14124"/>
                      </a:lnTo>
                      <a:cubicBezTo>
                        <a:pt x="15050" y="13453"/>
                        <a:pt x="17096" y="11615"/>
                        <a:pt x="17885" y="9275"/>
                      </a:cubicBezTo>
                      <a:cubicBezTo>
                        <a:pt x="17970" y="9301"/>
                        <a:pt x="18054" y="9308"/>
                        <a:pt x="18139" y="9308"/>
                      </a:cubicBezTo>
                      <a:cubicBezTo>
                        <a:pt x="18143" y="9308"/>
                        <a:pt x="18147" y="9308"/>
                        <a:pt x="18151" y="9308"/>
                      </a:cubicBezTo>
                      <a:cubicBezTo>
                        <a:pt x="18713" y="9308"/>
                        <a:pt x="19169" y="8861"/>
                        <a:pt x="19195" y="8304"/>
                      </a:cubicBezTo>
                      <a:cubicBezTo>
                        <a:pt x="19215" y="7744"/>
                        <a:pt x="18791" y="7255"/>
                        <a:pt x="18230" y="7209"/>
                      </a:cubicBezTo>
                      <a:lnTo>
                        <a:pt x="18230" y="7196"/>
                      </a:lnTo>
                      <a:cubicBezTo>
                        <a:pt x="18230" y="3220"/>
                        <a:pt x="15011" y="1"/>
                        <a:pt x="11028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507" name="Google Shape;10507;p64"/>
                <p:cNvGrpSpPr/>
                <p:nvPr/>
              </p:nvGrpSpPr>
              <p:grpSpPr>
                <a:xfrm>
                  <a:off x="6812697" y="1636703"/>
                  <a:ext cx="515453" cy="1170626"/>
                  <a:chOff x="6812697" y="1636703"/>
                  <a:chExt cx="515453" cy="1170626"/>
                </a:xfrm>
              </p:grpSpPr>
              <p:sp>
                <p:nvSpPr>
                  <p:cNvPr id="10508" name="Google Shape;10508;p64"/>
                  <p:cNvSpPr/>
                  <p:nvPr/>
                </p:nvSpPr>
                <p:spPr>
                  <a:xfrm>
                    <a:off x="6985920" y="2372566"/>
                    <a:ext cx="24692" cy="1112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8" h="4407" extrusionOk="0">
                        <a:moveTo>
                          <a:pt x="0" y="1"/>
                        </a:moveTo>
                        <a:lnTo>
                          <a:pt x="0" y="4407"/>
                        </a:lnTo>
                        <a:lnTo>
                          <a:pt x="978" y="4407"/>
                        </a:lnTo>
                        <a:lnTo>
                          <a:pt x="978" y="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09" name="Google Shape;10509;p64"/>
                  <p:cNvSpPr/>
                  <p:nvPr/>
                </p:nvSpPr>
                <p:spPr>
                  <a:xfrm>
                    <a:off x="6963525" y="2349212"/>
                    <a:ext cx="41658" cy="358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50" h="1421" extrusionOk="0">
                        <a:moveTo>
                          <a:pt x="946" y="0"/>
                        </a:moveTo>
                        <a:cubicBezTo>
                          <a:pt x="314" y="0"/>
                          <a:pt x="1" y="763"/>
                          <a:pt x="444" y="1213"/>
                        </a:cubicBezTo>
                        <a:cubicBezTo>
                          <a:pt x="587" y="1356"/>
                          <a:pt x="764" y="1420"/>
                          <a:pt x="937" y="1420"/>
                        </a:cubicBezTo>
                        <a:cubicBezTo>
                          <a:pt x="1301" y="1420"/>
                          <a:pt x="1650" y="1139"/>
                          <a:pt x="1650" y="711"/>
                        </a:cubicBezTo>
                        <a:cubicBezTo>
                          <a:pt x="1650" y="320"/>
                          <a:pt x="1337" y="0"/>
                          <a:pt x="946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0" name="Google Shape;10510;p64"/>
                  <p:cNvSpPr/>
                  <p:nvPr/>
                </p:nvSpPr>
                <p:spPr>
                  <a:xfrm>
                    <a:off x="6988218" y="2349212"/>
                    <a:ext cx="41658" cy="358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50" h="1421" extrusionOk="0">
                        <a:moveTo>
                          <a:pt x="946" y="0"/>
                        </a:moveTo>
                        <a:cubicBezTo>
                          <a:pt x="313" y="0"/>
                          <a:pt x="0" y="763"/>
                          <a:pt x="444" y="1213"/>
                        </a:cubicBezTo>
                        <a:cubicBezTo>
                          <a:pt x="589" y="1356"/>
                          <a:pt x="766" y="1420"/>
                          <a:pt x="940" y="1420"/>
                        </a:cubicBezTo>
                        <a:cubicBezTo>
                          <a:pt x="1303" y="1420"/>
                          <a:pt x="1649" y="1139"/>
                          <a:pt x="1649" y="711"/>
                        </a:cubicBezTo>
                        <a:cubicBezTo>
                          <a:pt x="1649" y="320"/>
                          <a:pt x="1337" y="0"/>
                          <a:pt x="946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1" name="Google Shape;10511;p64"/>
                  <p:cNvSpPr/>
                  <p:nvPr/>
                </p:nvSpPr>
                <p:spPr>
                  <a:xfrm>
                    <a:off x="6963525" y="2464720"/>
                    <a:ext cx="41658" cy="35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50" h="1414" extrusionOk="0">
                        <a:moveTo>
                          <a:pt x="946" y="1"/>
                        </a:moveTo>
                        <a:cubicBezTo>
                          <a:pt x="314" y="1"/>
                          <a:pt x="1" y="757"/>
                          <a:pt x="444" y="1206"/>
                        </a:cubicBezTo>
                        <a:cubicBezTo>
                          <a:pt x="587" y="1350"/>
                          <a:pt x="764" y="1414"/>
                          <a:pt x="937" y="1414"/>
                        </a:cubicBezTo>
                        <a:cubicBezTo>
                          <a:pt x="1301" y="1414"/>
                          <a:pt x="1650" y="1132"/>
                          <a:pt x="1650" y="705"/>
                        </a:cubicBezTo>
                        <a:cubicBezTo>
                          <a:pt x="1650" y="314"/>
                          <a:pt x="1337" y="1"/>
                          <a:pt x="946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2" name="Google Shape;10512;p64"/>
                  <p:cNvSpPr/>
                  <p:nvPr/>
                </p:nvSpPr>
                <p:spPr>
                  <a:xfrm>
                    <a:off x="6988218" y="2464720"/>
                    <a:ext cx="41658" cy="35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50" h="1414" extrusionOk="0">
                        <a:moveTo>
                          <a:pt x="946" y="1"/>
                        </a:moveTo>
                        <a:cubicBezTo>
                          <a:pt x="313" y="1"/>
                          <a:pt x="0" y="757"/>
                          <a:pt x="444" y="1206"/>
                        </a:cubicBezTo>
                        <a:cubicBezTo>
                          <a:pt x="589" y="1350"/>
                          <a:pt x="766" y="1414"/>
                          <a:pt x="940" y="1414"/>
                        </a:cubicBezTo>
                        <a:cubicBezTo>
                          <a:pt x="1303" y="1414"/>
                          <a:pt x="1649" y="1132"/>
                          <a:pt x="1649" y="705"/>
                        </a:cubicBezTo>
                        <a:cubicBezTo>
                          <a:pt x="1649" y="314"/>
                          <a:pt x="1337" y="1"/>
                          <a:pt x="946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3" name="Google Shape;10513;p64"/>
                  <p:cNvSpPr/>
                  <p:nvPr/>
                </p:nvSpPr>
                <p:spPr>
                  <a:xfrm>
                    <a:off x="7001876" y="2594214"/>
                    <a:ext cx="30625" cy="104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13" h="4140" extrusionOk="0">
                        <a:moveTo>
                          <a:pt x="815" y="1"/>
                        </a:moveTo>
                        <a:lnTo>
                          <a:pt x="0" y="79"/>
                        </a:lnTo>
                        <a:lnTo>
                          <a:pt x="398" y="4140"/>
                        </a:lnTo>
                        <a:lnTo>
                          <a:pt x="1213" y="4061"/>
                        </a:lnTo>
                        <a:lnTo>
                          <a:pt x="815" y="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4" name="Google Shape;10514;p64"/>
                  <p:cNvSpPr/>
                  <p:nvPr/>
                </p:nvSpPr>
                <p:spPr>
                  <a:xfrm>
                    <a:off x="6979987" y="2577349"/>
                    <a:ext cx="38124" cy="3193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0" h="1265" extrusionOk="0">
                        <a:moveTo>
                          <a:pt x="848" y="0"/>
                        </a:moveTo>
                        <a:cubicBezTo>
                          <a:pt x="824" y="0"/>
                          <a:pt x="800" y="2"/>
                          <a:pt x="776" y="4"/>
                        </a:cubicBezTo>
                        <a:cubicBezTo>
                          <a:pt x="216" y="56"/>
                          <a:pt x="1" y="760"/>
                          <a:pt x="437" y="1119"/>
                        </a:cubicBezTo>
                        <a:cubicBezTo>
                          <a:pt x="559" y="1220"/>
                          <a:pt x="698" y="1265"/>
                          <a:pt x="835" y="1265"/>
                        </a:cubicBezTo>
                        <a:cubicBezTo>
                          <a:pt x="1182" y="1265"/>
                          <a:pt x="1509" y="973"/>
                          <a:pt x="1467" y="571"/>
                        </a:cubicBezTo>
                        <a:cubicBezTo>
                          <a:pt x="1437" y="243"/>
                          <a:pt x="1169" y="0"/>
                          <a:pt x="848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5" name="Google Shape;10515;p64"/>
                  <p:cNvSpPr/>
                  <p:nvPr/>
                </p:nvSpPr>
                <p:spPr>
                  <a:xfrm>
                    <a:off x="7002028" y="2575077"/>
                    <a:ext cx="38124" cy="320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0" h="1271" extrusionOk="0">
                        <a:moveTo>
                          <a:pt x="837" y="0"/>
                        </a:moveTo>
                        <a:cubicBezTo>
                          <a:pt x="817" y="0"/>
                          <a:pt x="797" y="1"/>
                          <a:pt x="777" y="3"/>
                        </a:cubicBezTo>
                        <a:cubicBezTo>
                          <a:pt x="216" y="62"/>
                          <a:pt x="1" y="766"/>
                          <a:pt x="438" y="1124"/>
                        </a:cubicBezTo>
                        <a:cubicBezTo>
                          <a:pt x="559" y="1225"/>
                          <a:pt x="699" y="1270"/>
                          <a:pt x="835" y="1270"/>
                        </a:cubicBezTo>
                        <a:cubicBezTo>
                          <a:pt x="1182" y="1270"/>
                          <a:pt x="1510" y="979"/>
                          <a:pt x="1467" y="576"/>
                        </a:cubicBezTo>
                        <a:cubicBezTo>
                          <a:pt x="1437" y="245"/>
                          <a:pt x="1163" y="0"/>
                          <a:pt x="837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6" name="Google Shape;10516;p64"/>
                  <p:cNvSpPr/>
                  <p:nvPr/>
                </p:nvSpPr>
                <p:spPr>
                  <a:xfrm>
                    <a:off x="6989859" y="2680182"/>
                    <a:ext cx="38174" cy="319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2" h="1266" extrusionOk="0">
                        <a:moveTo>
                          <a:pt x="852" y="1"/>
                        </a:moveTo>
                        <a:cubicBezTo>
                          <a:pt x="829" y="1"/>
                          <a:pt x="806" y="2"/>
                          <a:pt x="783" y="5"/>
                        </a:cubicBezTo>
                        <a:cubicBezTo>
                          <a:pt x="222" y="57"/>
                          <a:pt x="1" y="761"/>
                          <a:pt x="437" y="1119"/>
                        </a:cubicBezTo>
                        <a:cubicBezTo>
                          <a:pt x="561" y="1220"/>
                          <a:pt x="701" y="1265"/>
                          <a:pt x="838" y="1265"/>
                        </a:cubicBezTo>
                        <a:cubicBezTo>
                          <a:pt x="1186" y="1265"/>
                          <a:pt x="1511" y="974"/>
                          <a:pt x="1474" y="572"/>
                        </a:cubicBezTo>
                        <a:cubicBezTo>
                          <a:pt x="1443" y="249"/>
                          <a:pt x="1169" y="1"/>
                          <a:pt x="85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7" name="Google Shape;10517;p64"/>
                  <p:cNvSpPr/>
                  <p:nvPr/>
                </p:nvSpPr>
                <p:spPr>
                  <a:xfrm>
                    <a:off x="7012076" y="2678086"/>
                    <a:ext cx="37997" cy="320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5" h="1271" extrusionOk="0">
                        <a:moveTo>
                          <a:pt x="836" y="0"/>
                        </a:moveTo>
                        <a:cubicBezTo>
                          <a:pt x="816" y="0"/>
                          <a:pt x="796" y="1"/>
                          <a:pt x="776" y="3"/>
                        </a:cubicBezTo>
                        <a:cubicBezTo>
                          <a:pt x="216" y="55"/>
                          <a:pt x="1" y="765"/>
                          <a:pt x="431" y="1124"/>
                        </a:cubicBezTo>
                        <a:cubicBezTo>
                          <a:pt x="554" y="1225"/>
                          <a:pt x="694" y="1270"/>
                          <a:pt x="831" y="1270"/>
                        </a:cubicBezTo>
                        <a:cubicBezTo>
                          <a:pt x="1179" y="1270"/>
                          <a:pt x="1504" y="979"/>
                          <a:pt x="1467" y="576"/>
                        </a:cubicBezTo>
                        <a:cubicBezTo>
                          <a:pt x="1436" y="245"/>
                          <a:pt x="1157" y="0"/>
                          <a:pt x="836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8" name="Google Shape;10518;p64"/>
                  <p:cNvSpPr/>
                  <p:nvPr/>
                </p:nvSpPr>
                <p:spPr>
                  <a:xfrm>
                    <a:off x="6850316" y="2178085"/>
                    <a:ext cx="55974" cy="1092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17" h="4328" extrusionOk="0">
                        <a:moveTo>
                          <a:pt x="1317" y="0"/>
                        </a:moveTo>
                        <a:lnTo>
                          <a:pt x="1" y="4035"/>
                        </a:lnTo>
                        <a:lnTo>
                          <a:pt x="894" y="4328"/>
                        </a:lnTo>
                        <a:lnTo>
                          <a:pt x="2217" y="287"/>
                        </a:lnTo>
                        <a:lnTo>
                          <a:pt x="1317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19" name="Google Shape;10519;p64"/>
                  <p:cNvSpPr/>
                  <p:nvPr/>
                </p:nvSpPr>
                <p:spPr>
                  <a:xfrm>
                    <a:off x="6864858" y="2156120"/>
                    <a:ext cx="40775" cy="344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5" extrusionOk="0">
                        <a:moveTo>
                          <a:pt x="841" y="0"/>
                        </a:moveTo>
                        <a:cubicBezTo>
                          <a:pt x="361" y="0"/>
                          <a:pt x="1" y="516"/>
                          <a:pt x="239" y="987"/>
                        </a:cubicBezTo>
                        <a:cubicBezTo>
                          <a:pt x="367" y="1242"/>
                          <a:pt x="607" y="1364"/>
                          <a:pt x="847" y="1364"/>
                        </a:cubicBezTo>
                        <a:cubicBezTo>
                          <a:pt x="1122" y="1364"/>
                          <a:pt x="1396" y="1203"/>
                          <a:pt x="1497" y="896"/>
                        </a:cubicBezTo>
                        <a:cubicBezTo>
                          <a:pt x="1615" y="538"/>
                          <a:pt x="1419" y="147"/>
                          <a:pt x="1061" y="36"/>
                        </a:cubicBezTo>
                        <a:cubicBezTo>
                          <a:pt x="986" y="12"/>
                          <a:pt x="912" y="0"/>
                          <a:pt x="841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0" name="Google Shape;10520;p64"/>
                  <p:cNvSpPr/>
                  <p:nvPr/>
                </p:nvSpPr>
                <p:spPr>
                  <a:xfrm>
                    <a:off x="6887581" y="2163517"/>
                    <a:ext cx="40775" cy="344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5" extrusionOk="0">
                        <a:moveTo>
                          <a:pt x="841" y="1"/>
                        </a:moveTo>
                        <a:cubicBezTo>
                          <a:pt x="361" y="1"/>
                          <a:pt x="0" y="516"/>
                          <a:pt x="239" y="988"/>
                        </a:cubicBezTo>
                        <a:cubicBezTo>
                          <a:pt x="366" y="1242"/>
                          <a:pt x="606" y="1365"/>
                          <a:pt x="846" y="1365"/>
                        </a:cubicBezTo>
                        <a:cubicBezTo>
                          <a:pt x="1121" y="1365"/>
                          <a:pt x="1396" y="1203"/>
                          <a:pt x="1497" y="897"/>
                        </a:cubicBezTo>
                        <a:cubicBezTo>
                          <a:pt x="1614" y="538"/>
                          <a:pt x="1419" y="154"/>
                          <a:pt x="1060" y="36"/>
                        </a:cubicBezTo>
                        <a:cubicBezTo>
                          <a:pt x="985" y="12"/>
                          <a:pt x="912" y="1"/>
                          <a:pt x="841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1" name="Google Shape;10521;p64"/>
                  <p:cNvSpPr/>
                  <p:nvPr/>
                </p:nvSpPr>
                <p:spPr>
                  <a:xfrm>
                    <a:off x="6830471" y="2261755"/>
                    <a:ext cx="40775" cy="3453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8" extrusionOk="0">
                        <a:moveTo>
                          <a:pt x="839" y="1"/>
                        </a:moveTo>
                        <a:cubicBezTo>
                          <a:pt x="362" y="1"/>
                          <a:pt x="0" y="522"/>
                          <a:pt x="239" y="994"/>
                        </a:cubicBezTo>
                        <a:cubicBezTo>
                          <a:pt x="367" y="1246"/>
                          <a:pt x="605" y="1368"/>
                          <a:pt x="843" y="1368"/>
                        </a:cubicBezTo>
                        <a:cubicBezTo>
                          <a:pt x="1117" y="1368"/>
                          <a:pt x="1390" y="1207"/>
                          <a:pt x="1491" y="896"/>
                        </a:cubicBezTo>
                        <a:cubicBezTo>
                          <a:pt x="1614" y="538"/>
                          <a:pt x="1412" y="153"/>
                          <a:pt x="1054" y="36"/>
                        </a:cubicBezTo>
                        <a:cubicBezTo>
                          <a:pt x="981" y="12"/>
                          <a:pt x="908" y="1"/>
                          <a:pt x="839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2" name="Google Shape;10522;p64"/>
                  <p:cNvSpPr/>
                  <p:nvPr/>
                </p:nvSpPr>
                <p:spPr>
                  <a:xfrm>
                    <a:off x="6853017" y="2269178"/>
                    <a:ext cx="40775" cy="3453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8" extrusionOk="0">
                        <a:moveTo>
                          <a:pt x="843" y="0"/>
                        </a:moveTo>
                        <a:cubicBezTo>
                          <a:pt x="362" y="0"/>
                          <a:pt x="0" y="522"/>
                          <a:pt x="239" y="994"/>
                        </a:cubicBezTo>
                        <a:cubicBezTo>
                          <a:pt x="367" y="1245"/>
                          <a:pt x="607" y="1367"/>
                          <a:pt x="846" y="1367"/>
                        </a:cubicBezTo>
                        <a:cubicBezTo>
                          <a:pt x="1122" y="1367"/>
                          <a:pt x="1396" y="1206"/>
                          <a:pt x="1497" y="896"/>
                        </a:cubicBezTo>
                        <a:cubicBezTo>
                          <a:pt x="1614" y="537"/>
                          <a:pt x="1419" y="153"/>
                          <a:pt x="1060" y="35"/>
                        </a:cubicBezTo>
                        <a:cubicBezTo>
                          <a:pt x="986" y="11"/>
                          <a:pt x="913" y="0"/>
                          <a:pt x="843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3" name="Google Shape;10523;p64"/>
                  <p:cNvSpPr/>
                  <p:nvPr/>
                </p:nvSpPr>
                <p:spPr>
                  <a:xfrm>
                    <a:off x="6907905" y="2021424"/>
                    <a:ext cx="55974" cy="10944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17" h="4335" extrusionOk="0">
                        <a:moveTo>
                          <a:pt x="1324" y="0"/>
                        </a:moveTo>
                        <a:lnTo>
                          <a:pt x="1" y="4041"/>
                        </a:lnTo>
                        <a:lnTo>
                          <a:pt x="900" y="4335"/>
                        </a:lnTo>
                        <a:lnTo>
                          <a:pt x="2217" y="294"/>
                        </a:lnTo>
                        <a:lnTo>
                          <a:pt x="1324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4" name="Google Shape;10524;p64"/>
                  <p:cNvSpPr/>
                  <p:nvPr/>
                </p:nvSpPr>
                <p:spPr>
                  <a:xfrm>
                    <a:off x="6922625" y="1999459"/>
                    <a:ext cx="40775" cy="343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2" extrusionOk="0">
                        <a:moveTo>
                          <a:pt x="841" y="1"/>
                        </a:moveTo>
                        <a:cubicBezTo>
                          <a:pt x="361" y="1"/>
                          <a:pt x="1" y="516"/>
                          <a:pt x="239" y="988"/>
                        </a:cubicBezTo>
                        <a:cubicBezTo>
                          <a:pt x="367" y="1240"/>
                          <a:pt x="608" y="1362"/>
                          <a:pt x="848" y="1362"/>
                        </a:cubicBezTo>
                        <a:cubicBezTo>
                          <a:pt x="1123" y="1362"/>
                          <a:pt x="1396" y="1203"/>
                          <a:pt x="1497" y="897"/>
                        </a:cubicBezTo>
                        <a:cubicBezTo>
                          <a:pt x="1614" y="538"/>
                          <a:pt x="1419" y="147"/>
                          <a:pt x="1060" y="36"/>
                        </a:cubicBezTo>
                        <a:cubicBezTo>
                          <a:pt x="986" y="12"/>
                          <a:pt x="912" y="1"/>
                          <a:pt x="841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5" name="Google Shape;10525;p64"/>
                  <p:cNvSpPr/>
                  <p:nvPr/>
                </p:nvSpPr>
                <p:spPr>
                  <a:xfrm>
                    <a:off x="6945196" y="2006882"/>
                    <a:ext cx="40749" cy="344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4" h="1365" extrusionOk="0">
                        <a:moveTo>
                          <a:pt x="844" y="0"/>
                        </a:moveTo>
                        <a:cubicBezTo>
                          <a:pt x="366" y="0"/>
                          <a:pt x="0" y="522"/>
                          <a:pt x="245" y="994"/>
                        </a:cubicBezTo>
                        <a:cubicBezTo>
                          <a:pt x="371" y="1244"/>
                          <a:pt x="609" y="1365"/>
                          <a:pt x="846" y="1365"/>
                        </a:cubicBezTo>
                        <a:cubicBezTo>
                          <a:pt x="1121" y="1365"/>
                          <a:pt x="1395" y="1204"/>
                          <a:pt x="1496" y="896"/>
                        </a:cubicBezTo>
                        <a:cubicBezTo>
                          <a:pt x="1613" y="537"/>
                          <a:pt x="1418" y="153"/>
                          <a:pt x="1059" y="36"/>
                        </a:cubicBezTo>
                        <a:cubicBezTo>
                          <a:pt x="986" y="11"/>
                          <a:pt x="914" y="0"/>
                          <a:pt x="844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6" name="Google Shape;10526;p64"/>
                  <p:cNvSpPr/>
                  <p:nvPr/>
                </p:nvSpPr>
                <p:spPr>
                  <a:xfrm>
                    <a:off x="6888061" y="2105271"/>
                    <a:ext cx="40775" cy="3448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6" extrusionOk="0">
                        <a:moveTo>
                          <a:pt x="842" y="0"/>
                        </a:moveTo>
                        <a:cubicBezTo>
                          <a:pt x="361" y="0"/>
                          <a:pt x="1" y="517"/>
                          <a:pt x="239" y="994"/>
                        </a:cubicBezTo>
                        <a:cubicBezTo>
                          <a:pt x="366" y="1245"/>
                          <a:pt x="605" y="1365"/>
                          <a:pt x="844" y="1365"/>
                        </a:cubicBezTo>
                        <a:cubicBezTo>
                          <a:pt x="1120" y="1365"/>
                          <a:pt x="1396" y="1204"/>
                          <a:pt x="1497" y="896"/>
                        </a:cubicBezTo>
                        <a:cubicBezTo>
                          <a:pt x="1615" y="538"/>
                          <a:pt x="1419" y="153"/>
                          <a:pt x="1061" y="36"/>
                        </a:cubicBezTo>
                        <a:cubicBezTo>
                          <a:pt x="986" y="12"/>
                          <a:pt x="912" y="0"/>
                          <a:pt x="84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7" name="Google Shape;10527;p64"/>
                  <p:cNvSpPr/>
                  <p:nvPr/>
                </p:nvSpPr>
                <p:spPr>
                  <a:xfrm>
                    <a:off x="6910783" y="2112517"/>
                    <a:ext cx="40775" cy="3453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8" extrusionOk="0">
                        <a:moveTo>
                          <a:pt x="843" y="0"/>
                        </a:moveTo>
                        <a:cubicBezTo>
                          <a:pt x="361" y="0"/>
                          <a:pt x="0" y="522"/>
                          <a:pt x="239" y="994"/>
                        </a:cubicBezTo>
                        <a:cubicBezTo>
                          <a:pt x="366" y="1246"/>
                          <a:pt x="606" y="1367"/>
                          <a:pt x="846" y="1367"/>
                        </a:cubicBezTo>
                        <a:cubicBezTo>
                          <a:pt x="1121" y="1367"/>
                          <a:pt x="1396" y="1206"/>
                          <a:pt x="1497" y="896"/>
                        </a:cubicBezTo>
                        <a:cubicBezTo>
                          <a:pt x="1614" y="538"/>
                          <a:pt x="1419" y="153"/>
                          <a:pt x="1060" y="36"/>
                        </a:cubicBezTo>
                        <a:cubicBezTo>
                          <a:pt x="986" y="12"/>
                          <a:pt x="913" y="0"/>
                          <a:pt x="843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8" name="Google Shape;10528;p64"/>
                  <p:cNvSpPr/>
                  <p:nvPr/>
                </p:nvSpPr>
                <p:spPr>
                  <a:xfrm>
                    <a:off x="6957113" y="1968758"/>
                    <a:ext cx="226622" cy="247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76" h="979" extrusionOk="0">
                        <a:moveTo>
                          <a:pt x="450" y="1"/>
                        </a:moveTo>
                        <a:cubicBezTo>
                          <a:pt x="203" y="1"/>
                          <a:pt x="1" y="196"/>
                          <a:pt x="1" y="451"/>
                        </a:cubicBezTo>
                        <a:lnTo>
                          <a:pt x="1" y="529"/>
                        </a:lnTo>
                        <a:cubicBezTo>
                          <a:pt x="1" y="776"/>
                          <a:pt x="203" y="979"/>
                          <a:pt x="450" y="979"/>
                        </a:cubicBezTo>
                        <a:lnTo>
                          <a:pt x="8532" y="979"/>
                        </a:lnTo>
                        <a:cubicBezTo>
                          <a:pt x="8780" y="979"/>
                          <a:pt x="8975" y="776"/>
                          <a:pt x="8975" y="529"/>
                        </a:cubicBezTo>
                        <a:lnTo>
                          <a:pt x="8975" y="451"/>
                        </a:lnTo>
                        <a:cubicBezTo>
                          <a:pt x="8975" y="196"/>
                          <a:pt x="8780" y="1"/>
                          <a:pt x="853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29" name="Google Shape;10529;p64"/>
                  <p:cNvSpPr/>
                  <p:nvPr/>
                </p:nvSpPr>
                <p:spPr>
                  <a:xfrm>
                    <a:off x="7039546" y="1927453"/>
                    <a:ext cx="61907" cy="247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52" h="979" extrusionOk="0">
                        <a:moveTo>
                          <a:pt x="451" y="1"/>
                        </a:moveTo>
                        <a:cubicBezTo>
                          <a:pt x="203" y="1"/>
                          <a:pt x="1" y="203"/>
                          <a:pt x="1" y="451"/>
                        </a:cubicBezTo>
                        <a:lnTo>
                          <a:pt x="1" y="535"/>
                        </a:lnTo>
                        <a:cubicBezTo>
                          <a:pt x="1" y="783"/>
                          <a:pt x="203" y="979"/>
                          <a:pt x="451" y="979"/>
                        </a:cubicBezTo>
                        <a:lnTo>
                          <a:pt x="2002" y="979"/>
                        </a:lnTo>
                        <a:cubicBezTo>
                          <a:pt x="2250" y="979"/>
                          <a:pt x="2452" y="783"/>
                          <a:pt x="2452" y="535"/>
                        </a:cubicBezTo>
                        <a:lnTo>
                          <a:pt x="2452" y="451"/>
                        </a:lnTo>
                        <a:cubicBezTo>
                          <a:pt x="2452" y="203"/>
                          <a:pt x="2250" y="1"/>
                          <a:pt x="200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0" name="Google Shape;10530;p64"/>
                  <p:cNvSpPr/>
                  <p:nvPr/>
                </p:nvSpPr>
                <p:spPr>
                  <a:xfrm>
                    <a:off x="7039546" y="2257236"/>
                    <a:ext cx="61907" cy="2469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52" h="978" extrusionOk="0">
                        <a:moveTo>
                          <a:pt x="451" y="0"/>
                        </a:moveTo>
                        <a:cubicBezTo>
                          <a:pt x="203" y="0"/>
                          <a:pt x="1" y="202"/>
                          <a:pt x="1" y="450"/>
                        </a:cubicBezTo>
                        <a:lnTo>
                          <a:pt x="1" y="528"/>
                        </a:lnTo>
                        <a:cubicBezTo>
                          <a:pt x="1" y="782"/>
                          <a:pt x="203" y="978"/>
                          <a:pt x="451" y="978"/>
                        </a:cubicBezTo>
                        <a:lnTo>
                          <a:pt x="2002" y="978"/>
                        </a:lnTo>
                        <a:cubicBezTo>
                          <a:pt x="2250" y="978"/>
                          <a:pt x="2452" y="782"/>
                          <a:pt x="2452" y="528"/>
                        </a:cubicBezTo>
                        <a:lnTo>
                          <a:pt x="2452" y="450"/>
                        </a:lnTo>
                        <a:cubicBezTo>
                          <a:pt x="2452" y="202"/>
                          <a:pt x="2250" y="0"/>
                          <a:pt x="200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1" name="Google Shape;10531;p64"/>
                  <p:cNvSpPr/>
                  <p:nvPr/>
                </p:nvSpPr>
                <p:spPr>
                  <a:xfrm>
                    <a:off x="7039546" y="2216082"/>
                    <a:ext cx="61907" cy="247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52" h="979" extrusionOk="0">
                        <a:moveTo>
                          <a:pt x="451" y="1"/>
                        </a:moveTo>
                        <a:cubicBezTo>
                          <a:pt x="203" y="1"/>
                          <a:pt x="1" y="196"/>
                          <a:pt x="1" y="444"/>
                        </a:cubicBezTo>
                        <a:lnTo>
                          <a:pt x="1" y="529"/>
                        </a:lnTo>
                        <a:cubicBezTo>
                          <a:pt x="1" y="776"/>
                          <a:pt x="203" y="978"/>
                          <a:pt x="451" y="978"/>
                        </a:cubicBezTo>
                        <a:lnTo>
                          <a:pt x="2002" y="978"/>
                        </a:lnTo>
                        <a:cubicBezTo>
                          <a:pt x="2250" y="978"/>
                          <a:pt x="2452" y="776"/>
                          <a:pt x="2452" y="529"/>
                        </a:cubicBezTo>
                        <a:lnTo>
                          <a:pt x="2452" y="444"/>
                        </a:lnTo>
                        <a:cubicBezTo>
                          <a:pt x="2452" y="196"/>
                          <a:pt x="2250" y="1"/>
                          <a:pt x="200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2" name="Google Shape;10532;p64"/>
                  <p:cNvSpPr/>
                  <p:nvPr/>
                </p:nvSpPr>
                <p:spPr>
                  <a:xfrm>
                    <a:off x="7039546" y="2178893"/>
                    <a:ext cx="61907" cy="247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52" h="979" extrusionOk="0">
                        <a:moveTo>
                          <a:pt x="451" y="1"/>
                        </a:moveTo>
                        <a:cubicBezTo>
                          <a:pt x="203" y="1"/>
                          <a:pt x="1" y="203"/>
                          <a:pt x="1" y="450"/>
                        </a:cubicBezTo>
                        <a:lnTo>
                          <a:pt x="1" y="535"/>
                        </a:lnTo>
                        <a:cubicBezTo>
                          <a:pt x="1" y="783"/>
                          <a:pt x="203" y="978"/>
                          <a:pt x="451" y="978"/>
                        </a:cubicBezTo>
                        <a:lnTo>
                          <a:pt x="2002" y="978"/>
                        </a:lnTo>
                        <a:cubicBezTo>
                          <a:pt x="2250" y="978"/>
                          <a:pt x="2452" y="783"/>
                          <a:pt x="2452" y="535"/>
                        </a:cubicBezTo>
                        <a:lnTo>
                          <a:pt x="2452" y="450"/>
                        </a:lnTo>
                        <a:cubicBezTo>
                          <a:pt x="2452" y="203"/>
                          <a:pt x="2250" y="1"/>
                          <a:pt x="200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3" name="Google Shape;10533;p64"/>
                  <p:cNvSpPr/>
                  <p:nvPr/>
                </p:nvSpPr>
                <p:spPr>
                  <a:xfrm>
                    <a:off x="7051892" y="1972873"/>
                    <a:ext cx="32948" cy="1854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05" h="7347" extrusionOk="0">
                        <a:moveTo>
                          <a:pt x="653" y="1"/>
                        </a:moveTo>
                        <a:cubicBezTo>
                          <a:pt x="294" y="1"/>
                          <a:pt x="1" y="294"/>
                          <a:pt x="1" y="653"/>
                        </a:cubicBezTo>
                        <a:lnTo>
                          <a:pt x="1" y="6694"/>
                        </a:lnTo>
                        <a:cubicBezTo>
                          <a:pt x="1" y="7053"/>
                          <a:pt x="294" y="7346"/>
                          <a:pt x="653" y="7346"/>
                        </a:cubicBezTo>
                        <a:cubicBezTo>
                          <a:pt x="1011" y="7346"/>
                          <a:pt x="1304" y="7053"/>
                          <a:pt x="1304" y="6694"/>
                        </a:cubicBezTo>
                        <a:lnTo>
                          <a:pt x="1304" y="653"/>
                        </a:lnTo>
                        <a:cubicBezTo>
                          <a:pt x="1304" y="294"/>
                          <a:pt x="1011" y="1"/>
                          <a:pt x="653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4" name="Google Shape;10534;p64"/>
                  <p:cNvSpPr/>
                  <p:nvPr/>
                </p:nvSpPr>
                <p:spPr>
                  <a:xfrm>
                    <a:off x="7058810" y="2022661"/>
                    <a:ext cx="95461" cy="3812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81" h="1510" extrusionOk="0">
                        <a:moveTo>
                          <a:pt x="636" y="1"/>
                        </a:moveTo>
                        <a:cubicBezTo>
                          <a:pt x="417" y="1"/>
                          <a:pt x="213" y="131"/>
                          <a:pt x="124" y="343"/>
                        </a:cubicBezTo>
                        <a:cubicBezTo>
                          <a:pt x="1" y="623"/>
                          <a:pt x="124" y="949"/>
                          <a:pt x="398" y="1072"/>
                        </a:cubicBezTo>
                        <a:cubicBezTo>
                          <a:pt x="913" y="1294"/>
                          <a:pt x="1591" y="1509"/>
                          <a:pt x="2308" y="1509"/>
                        </a:cubicBezTo>
                        <a:cubicBezTo>
                          <a:pt x="2660" y="1509"/>
                          <a:pt x="3012" y="1451"/>
                          <a:pt x="3351" y="1340"/>
                        </a:cubicBezTo>
                        <a:cubicBezTo>
                          <a:pt x="3637" y="1229"/>
                          <a:pt x="3781" y="910"/>
                          <a:pt x="3683" y="623"/>
                        </a:cubicBezTo>
                        <a:cubicBezTo>
                          <a:pt x="3599" y="391"/>
                          <a:pt x="3379" y="245"/>
                          <a:pt x="3143" y="245"/>
                        </a:cubicBezTo>
                        <a:cubicBezTo>
                          <a:pt x="3087" y="245"/>
                          <a:pt x="3029" y="253"/>
                          <a:pt x="2973" y="271"/>
                        </a:cubicBezTo>
                        <a:cubicBezTo>
                          <a:pt x="2755" y="350"/>
                          <a:pt x="2527" y="382"/>
                          <a:pt x="2298" y="382"/>
                        </a:cubicBezTo>
                        <a:cubicBezTo>
                          <a:pt x="1771" y="382"/>
                          <a:pt x="1243" y="211"/>
                          <a:pt x="848" y="43"/>
                        </a:cubicBezTo>
                        <a:cubicBezTo>
                          <a:pt x="778" y="14"/>
                          <a:pt x="706" y="1"/>
                          <a:pt x="636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5" name="Google Shape;10535;p64"/>
                  <p:cNvSpPr/>
                  <p:nvPr/>
                </p:nvSpPr>
                <p:spPr>
                  <a:xfrm>
                    <a:off x="7050427" y="2076135"/>
                    <a:ext cx="108135" cy="379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83" h="1503" extrusionOk="0">
                        <a:moveTo>
                          <a:pt x="642" y="1"/>
                        </a:moveTo>
                        <a:cubicBezTo>
                          <a:pt x="423" y="1"/>
                          <a:pt x="218" y="131"/>
                          <a:pt x="124" y="343"/>
                        </a:cubicBezTo>
                        <a:cubicBezTo>
                          <a:pt x="0" y="623"/>
                          <a:pt x="130" y="955"/>
                          <a:pt x="411" y="1079"/>
                        </a:cubicBezTo>
                        <a:cubicBezTo>
                          <a:pt x="997" y="1346"/>
                          <a:pt x="1636" y="1490"/>
                          <a:pt x="2281" y="1503"/>
                        </a:cubicBezTo>
                        <a:cubicBezTo>
                          <a:pt x="2848" y="1503"/>
                          <a:pt x="3409" y="1366"/>
                          <a:pt x="3904" y="1099"/>
                        </a:cubicBezTo>
                        <a:cubicBezTo>
                          <a:pt x="4178" y="949"/>
                          <a:pt x="4282" y="603"/>
                          <a:pt x="4132" y="330"/>
                        </a:cubicBezTo>
                        <a:cubicBezTo>
                          <a:pt x="4030" y="143"/>
                          <a:pt x="3839" y="38"/>
                          <a:pt x="3642" y="38"/>
                        </a:cubicBezTo>
                        <a:cubicBezTo>
                          <a:pt x="3550" y="38"/>
                          <a:pt x="3457" y="61"/>
                          <a:pt x="3370" y="108"/>
                        </a:cubicBezTo>
                        <a:cubicBezTo>
                          <a:pt x="3019" y="298"/>
                          <a:pt x="2650" y="370"/>
                          <a:pt x="2291" y="370"/>
                        </a:cubicBezTo>
                        <a:cubicBezTo>
                          <a:pt x="1762" y="370"/>
                          <a:pt x="1254" y="214"/>
                          <a:pt x="854" y="43"/>
                        </a:cubicBezTo>
                        <a:cubicBezTo>
                          <a:pt x="784" y="14"/>
                          <a:pt x="712" y="1"/>
                          <a:pt x="64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6" name="Google Shape;10536;p64"/>
                  <p:cNvSpPr/>
                  <p:nvPr/>
                </p:nvSpPr>
                <p:spPr>
                  <a:xfrm>
                    <a:off x="6988722" y="2022358"/>
                    <a:ext cx="90361" cy="379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79" h="1502" extrusionOk="0">
                        <a:moveTo>
                          <a:pt x="2935" y="0"/>
                        </a:moveTo>
                        <a:cubicBezTo>
                          <a:pt x="2854" y="0"/>
                          <a:pt x="2771" y="18"/>
                          <a:pt x="2692" y="55"/>
                        </a:cubicBezTo>
                        <a:cubicBezTo>
                          <a:pt x="2323" y="212"/>
                          <a:pt x="1818" y="373"/>
                          <a:pt x="1276" y="373"/>
                        </a:cubicBezTo>
                        <a:cubicBezTo>
                          <a:pt x="1099" y="373"/>
                          <a:pt x="918" y="356"/>
                          <a:pt x="737" y="315"/>
                        </a:cubicBezTo>
                        <a:cubicBezTo>
                          <a:pt x="697" y="307"/>
                          <a:pt x="657" y="303"/>
                          <a:pt x="617" y="303"/>
                        </a:cubicBezTo>
                        <a:cubicBezTo>
                          <a:pt x="361" y="303"/>
                          <a:pt x="127" y="480"/>
                          <a:pt x="65" y="746"/>
                        </a:cubicBezTo>
                        <a:cubicBezTo>
                          <a:pt x="0" y="1052"/>
                          <a:pt x="189" y="1352"/>
                          <a:pt x="495" y="1417"/>
                        </a:cubicBezTo>
                        <a:cubicBezTo>
                          <a:pt x="750" y="1476"/>
                          <a:pt x="1004" y="1502"/>
                          <a:pt x="1264" y="1502"/>
                        </a:cubicBezTo>
                        <a:cubicBezTo>
                          <a:pt x="1910" y="1489"/>
                          <a:pt x="2548" y="1352"/>
                          <a:pt x="3142" y="1084"/>
                        </a:cubicBezTo>
                        <a:cubicBezTo>
                          <a:pt x="3435" y="974"/>
                          <a:pt x="3578" y="628"/>
                          <a:pt x="3454" y="341"/>
                        </a:cubicBezTo>
                        <a:cubicBezTo>
                          <a:pt x="3359" y="128"/>
                          <a:pt x="3153" y="0"/>
                          <a:pt x="2935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7" name="Google Shape;10537;p64"/>
                  <p:cNvSpPr/>
                  <p:nvPr/>
                </p:nvSpPr>
                <p:spPr>
                  <a:xfrm>
                    <a:off x="7058305" y="2132892"/>
                    <a:ext cx="95966" cy="381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01" h="1511" extrusionOk="0">
                        <a:moveTo>
                          <a:pt x="650" y="0"/>
                        </a:moveTo>
                        <a:cubicBezTo>
                          <a:pt x="429" y="0"/>
                          <a:pt x="218" y="128"/>
                          <a:pt x="125" y="343"/>
                        </a:cubicBezTo>
                        <a:cubicBezTo>
                          <a:pt x="1" y="624"/>
                          <a:pt x="138" y="956"/>
                          <a:pt x="418" y="1080"/>
                        </a:cubicBezTo>
                        <a:cubicBezTo>
                          <a:pt x="933" y="1301"/>
                          <a:pt x="1611" y="1510"/>
                          <a:pt x="2321" y="1510"/>
                        </a:cubicBezTo>
                        <a:cubicBezTo>
                          <a:pt x="2339" y="1510"/>
                          <a:pt x="2357" y="1510"/>
                          <a:pt x="2375" y="1510"/>
                        </a:cubicBezTo>
                        <a:cubicBezTo>
                          <a:pt x="2715" y="1510"/>
                          <a:pt x="3049" y="1452"/>
                          <a:pt x="3371" y="1340"/>
                        </a:cubicBezTo>
                        <a:cubicBezTo>
                          <a:pt x="3657" y="1236"/>
                          <a:pt x="3801" y="917"/>
                          <a:pt x="3703" y="630"/>
                        </a:cubicBezTo>
                        <a:cubicBezTo>
                          <a:pt x="3620" y="396"/>
                          <a:pt x="3404" y="249"/>
                          <a:pt x="3171" y="249"/>
                        </a:cubicBezTo>
                        <a:cubicBezTo>
                          <a:pt x="3112" y="249"/>
                          <a:pt x="3052" y="258"/>
                          <a:pt x="2993" y="278"/>
                        </a:cubicBezTo>
                        <a:cubicBezTo>
                          <a:pt x="2776" y="355"/>
                          <a:pt x="2549" y="386"/>
                          <a:pt x="2321" y="386"/>
                        </a:cubicBezTo>
                        <a:cubicBezTo>
                          <a:pt x="1794" y="386"/>
                          <a:pt x="1264" y="216"/>
                          <a:pt x="868" y="43"/>
                        </a:cubicBezTo>
                        <a:cubicBezTo>
                          <a:pt x="797" y="14"/>
                          <a:pt x="723" y="0"/>
                          <a:pt x="650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8" name="Google Shape;10538;p64"/>
                  <p:cNvSpPr/>
                  <p:nvPr/>
                </p:nvSpPr>
                <p:spPr>
                  <a:xfrm>
                    <a:off x="6988722" y="2132589"/>
                    <a:ext cx="90361" cy="380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79" h="1509" extrusionOk="0">
                        <a:moveTo>
                          <a:pt x="2935" y="1"/>
                        </a:moveTo>
                        <a:cubicBezTo>
                          <a:pt x="2854" y="1"/>
                          <a:pt x="2771" y="18"/>
                          <a:pt x="2692" y="55"/>
                        </a:cubicBezTo>
                        <a:cubicBezTo>
                          <a:pt x="2321" y="214"/>
                          <a:pt x="1812" y="379"/>
                          <a:pt x="1267" y="379"/>
                        </a:cubicBezTo>
                        <a:cubicBezTo>
                          <a:pt x="1093" y="379"/>
                          <a:pt x="915" y="362"/>
                          <a:pt x="737" y="323"/>
                        </a:cubicBezTo>
                        <a:cubicBezTo>
                          <a:pt x="697" y="314"/>
                          <a:pt x="657" y="310"/>
                          <a:pt x="617" y="310"/>
                        </a:cubicBezTo>
                        <a:cubicBezTo>
                          <a:pt x="360" y="310"/>
                          <a:pt x="122" y="487"/>
                          <a:pt x="65" y="753"/>
                        </a:cubicBezTo>
                        <a:cubicBezTo>
                          <a:pt x="0" y="1053"/>
                          <a:pt x="189" y="1359"/>
                          <a:pt x="495" y="1424"/>
                        </a:cubicBezTo>
                        <a:cubicBezTo>
                          <a:pt x="750" y="1476"/>
                          <a:pt x="1004" y="1509"/>
                          <a:pt x="1264" y="1509"/>
                        </a:cubicBezTo>
                        <a:cubicBezTo>
                          <a:pt x="1910" y="1496"/>
                          <a:pt x="2548" y="1359"/>
                          <a:pt x="3142" y="1092"/>
                        </a:cubicBezTo>
                        <a:cubicBezTo>
                          <a:pt x="3435" y="974"/>
                          <a:pt x="3578" y="636"/>
                          <a:pt x="3454" y="342"/>
                        </a:cubicBezTo>
                        <a:cubicBezTo>
                          <a:pt x="3359" y="128"/>
                          <a:pt x="3153" y="1"/>
                          <a:pt x="2935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39" name="Google Shape;10539;p64"/>
                  <p:cNvSpPr/>
                  <p:nvPr/>
                </p:nvSpPr>
                <p:spPr>
                  <a:xfrm>
                    <a:off x="6976351" y="2075959"/>
                    <a:ext cx="110786" cy="374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88" h="1485" extrusionOk="0">
                        <a:moveTo>
                          <a:pt x="3746" y="1"/>
                        </a:moveTo>
                        <a:cubicBezTo>
                          <a:pt x="3664" y="1"/>
                          <a:pt x="3580" y="19"/>
                          <a:pt x="3501" y="56"/>
                        </a:cubicBezTo>
                        <a:cubicBezTo>
                          <a:pt x="3025" y="259"/>
                          <a:pt x="2545" y="361"/>
                          <a:pt x="2098" y="361"/>
                        </a:cubicBezTo>
                        <a:cubicBezTo>
                          <a:pt x="1713" y="361"/>
                          <a:pt x="1351" y="286"/>
                          <a:pt x="1038" y="135"/>
                        </a:cubicBezTo>
                        <a:cubicBezTo>
                          <a:pt x="956" y="101"/>
                          <a:pt x="878" y="86"/>
                          <a:pt x="804" y="86"/>
                        </a:cubicBezTo>
                        <a:cubicBezTo>
                          <a:pt x="283" y="86"/>
                          <a:pt x="0" y="849"/>
                          <a:pt x="549" y="1151"/>
                        </a:cubicBezTo>
                        <a:cubicBezTo>
                          <a:pt x="1018" y="1373"/>
                          <a:pt x="1530" y="1484"/>
                          <a:pt x="2055" y="1484"/>
                        </a:cubicBezTo>
                        <a:cubicBezTo>
                          <a:pt x="2070" y="1484"/>
                          <a:pt x="2085" y="1484"/>
                          <a:pt x="2100" y="1484"/>
                        </a:cubicBezTo>
                        <a:cubicBezTo>
                          <a:pt x="2732" y="1477"/>
                          <a:pt x="3364" y="1347"/>
                          <a:pt x="3944" y="1086"/>
                        </a:cubicBezTo>
                        <a:cubicBezTo>
                          <a:pt x="4244" y="969"/>
                          <a:pt x="4388" y="630"/>
                          <a:pt x="4257" y="337"/>
                        </a:cubicBezTo>
                        <a:cubicBezTo>
                          <a:pt x="4168" y="124"/>
                          <a:pt x="3962" y="1"/>
                          <a:pt x="3746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0" name="Google Shape;10540;p64"/>
                  <p:cNvSpPr/>
                  <p:nvPr/>
                </p:nvSpPr>
                <p:spPr>
                  <a:xfrm>
                    <a:off x="6825321" y="2309220"/>
                    <a:ext cx="45269" cy="3605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3" h="1428" extrusionOk="0">
                        <a:moveTo>
                          <a:pt x="815" y="1"/>
                        </a:moveTo>
                        <a:cubicBezTo>
                          <a:pt x="0" y="1"/>
                          <a:pt x="0" y="1428"/>
                          <a:pt x="815" y="1428"/>
                        </a:cubicBezTo>
                        <a:cubicBezTo>
                          <a:pt x="1792" y="1428"/>
                          <a:pt x="1792" y="1"/>
                          <a:pt x="815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1" name="Google Shape;10541;p64"/>
                  <p:cNvSpPr/>
                  <p:nvPr/>
                </p:nvSpPr>
                <p:spPr>
                  <a:xfrm>
                    <a:off x="6812697" y="2361054"/>
                    <a:ext cx="18405" cy="288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29" h="1144" extrusionOk="0">
                        <a:moveTo>
                          <a:pt x="506" y="1"/>
                        </a:moveTo>
                        <a:cubicBezTo>
                          <a:pt x="409" y="1"/>
                          <a:pt x="308" y="54"/>
                          <a:pt x="285" y="157"/>
                        </a:cubicBezTo>
                        <a:cubicBezTo>
                          <a:pt x="239" y="372"/>
                          <a:pt x="57" y="581"/>
                          <a:pt x="24" y="828"/>
                        </a:cubicBezTo>
                        <a:cubicBezTo>
                          <a:pt x="0" y="1027"/>
                          <a:pt x="175" y="1143"/>
                          <a:pt x="348" y="1143"/>
                        </a:cubicBezTo>
                        <a:cubicBezTo>
                          <a:pt x="458" y="1143"/>
                          <a:pt x="568" y="1096"/>
                          <a:pt x="624" y="991"/>
                        </a:cubicBezTo>
                        <a:cubicBezTo>
                          <a:pt x="696" y="867"/>
                          <a:pt x="702" y="692"/>
                          <a:pt x="715" y="548"/>
                        </a:cubicBezTo>
                        <a:cubicBezTo>
                          <a:pt x="728" y="418"/>
                          <a:pt x="728" y="287"/>
                          <a:pt x="709" y="157"/>
                        </a:cubicBezTo>
                        <a:cubicBezTo>
                          <a:pt x="693" y="51"/>
                          <a:pt x="601" y="1"/>
                          <a:pt x="506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2" name="Google Shape;10542;p64"/>
                  <p:cNvSpPr/>
                  <p:nvPr/>
                </p:nvSpPr>
                <p:spPr>
                  <a:xfrm>
                    <a:off x="6832339" y="2374662"/>
                    <a:ext cx="22773" cy="27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2" h="1082" extrusionOk="0">
                        <a:moveTo>
                          <a:pt x="700" y="0"/>
                        </a:moveTo>
                        <a:cubicBezTo>
                          <a:pt x="672" y="0"/>
                          <a:pt x="643" y="7"/>
                          <a:pt x="615" y="22"/>
                        </a:cubicBezTo>
                        <a:cubicBezTo>
                          <a:pt x="556" y="35"/>
                          <a:pt x="504" y="68"/>
                          <a:pt x="459" y="107"/>
                        </a:cubicBezTo>
                        <a:cubicBezTo>
                          <a:pt x="413" y="153"/>
                          <a:pt x="367" y="205"/>
                          <a:pt x="328" y="257"/>
                        </a:cubicBezTo>
                        <a:cubicBezTo>
                          <a:pt x="289" y="302"/>
                          <a:pt x="250" y="342"/>
                          <a:pt x="217" y="387"/>
                        </a:cubicBezTo>
                        <a:cubicBezTo>
                          <a:pt x="207" y="398"/>
                          <a:pt x="200" y="405"/>
                          <a:pt x="197" y="408"/>
                        </a:cubicBezTo>
                        <a:lnTo>
                          <a:pt x="197" y="408"/>
                        </a:lnTo>
                        <a:cubicBezTo>
                          <a:pt x="24" y="543"/>
                          <a:pt x="0" y="804"/>
                          <a:pt x="152" y="974"/>
                        </a:cubicBezTo>
                        <a:cubicBezTo>
                          <a:pt x="220" y="1042"/>
                          <a:pt x="326" y="1081"/>
                          <a:pt x="429" y="1081"/>
                        </a:cubicBezTo>
                        <a:cubicBezTo>
                          <a:pt x="523" y="1081"/>
                          <a:pt x="615" y="1048"/>
                          <a:pt x="674" y="974"/>
                        </a:cubicBezTo>
                        <a:cubicBezTo>
                          <a:pt x="700" y="941"/>
                          <a:pt x="719" y="915"/>
                          <a:pt x="745" y="882"/>
                        </a:cubicBezTo>
                        <a:cubicBezTo>
                          <a:pt x="765" y="856"/>
                          <a:pt x="771" y="824"/>
                          <a:pt x="784" y="798"/>
                        </a:cubicBezTo>
                        <a:cubicBezTo>
                          <a:pt x="792" y="731"/>
                          <a:pt x="795" y="698"/>
                          <a:pt x="795" y="698"/>
                        </a:cubicBezTo>
                        <a:lnTo>
                          <a:pt x="795" y="698"/>
                        </a:lnTo>
                        <a:cubicBezTo>
                          <a:pt x="795" y="698"/>
                          <a:pt x="794" y="716"/>
                          <a:pt x="791" y="752"/>
                        </a:cubicBezTo>
                        <a:cubicBezTo>
                          <a:pt x="811" y="700"/>
                          <a:pt x="824" y="648"/>
                          <a:pt x="837" y="596"/>
                        </a:cubicBezTo>
                        <a:cubicBezTo>
                          <a:pt x="850" y="531"/>
                          <a:pt x="869" y="465"/>
                          <a:pt x="882" y="400"/>
                        </a:cubicBezTo>
                        <a:cubicBezTo>
                          <a:pt x="902" y="302"/>
                          <a:pt x="895" y="211"/>
                          <a:pt x="863" y="120"/>
                        </a:cubicBezTo>
                        <a:cubicBezTo>
                          <a:pt x="839" y="45"/>
                          <a:pt x="772" y="0"/>
                          <a:pt x="700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3" name="Google Shape;10543;p64"/>
                  <p:cNvSpPr/>
                  <p:nvPr/>
                </p:nvSpPr>
                <p:spPr>
                  <a:xfrm>
                    <a:off x="6973725" y="2516225"/>
                    <a:ext cx="61755" cy="507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46" h="2009" extrusionOk="0">
                        <a:moveTo>
                          <a:pt x="1142" y="1"/>
                        </a:moveTo>
                        <a:cubicBezTo>
                          <a:pt x="1" y="1"/>
                          <a:pt x="1" y="2008"/>
                          <a:pt x="1142" y="2008"/>
                        </a:cubicBezTo>
                        <a:cubicBezTo>
                          <a:pt x="2445" y="2008"/>
                          <a:pt x="2445" y="1"/>
                          <a:pt x="114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4" name="Google Shape;10544;p64"/>
                  <p:cNvSpPr/>
                  <p:nvPr/>
                </p:nvSpPr>
                <p:spPr>
                  <a:xfrm>
                    <a:off x="6998418" y="2738706"/>
                    <a:ext cx="45269" cy="345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3" h="1370" extrusionOk="0">
                        <a:moveTo>
                          <a:pt x="815" y="0"/>
                        </a:moveTo>
                        <a:cubicBezTo>
                          <a:pt x="1" y="0"/>
                          <a:pt x="1" y="1369"/>
                          <a:pt x="815" y="1369"/>
                        </a:cubicBezTo>
                        <a:cubicBezTo>
                          <a:pt x="1793" y="1369"/>
                          <a:pt x="1793" y="0"/>
                          <a:pt x="815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5" name="Google Shape;10545;p64"/>
                  <p:cNvSpPr/>
                  <p:nvPr/>
                </p:nvSpPr>
                <p:spPr>
                  <a:xfrm>
                    <a:off x="6982007" y="2784202"/>
                    <a:ext cx="50672" cy="231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7" h="916" extrusionOk="0">
                        <a:moveTo>
                          <a:pt x="1437" y="1"/>
                        </a:moveTo>
                        <a:cubicBezTo>
                          <a:pt x="1235" y="1"/>
                          <a:pt x="1047" y="97"/>
                          <a:pt x="833" y="193"/>
                        </a:cubicBezTo>
                        <a:cubicBezTo>
                          <a:pt x="716" y="251"/>
                          <a:pt x="598" y="304"/>
                          <a:pt x="481" y="369"/>
                        </a:cubicBezTo>
                        <a:cubicBezTo>
                          <a:pt x="331" y="440"/>
                          <a:pt x="233" y="571"/>
                          <a:pt x="103" y="662"/>
                        </a:cubicBezTo>
                        <a:cubicBezTo>
                          <a:pt x="0" y="722"/>
                          <a:pt x="55" y="867"/>
                          <a:pt x="162" y="867"/>
                        </a:cubicBezTo>
                        <a:cubicBezTo>
                          <a:pt x="170" y="867"/>
                          <a:pt x="179" y="866"/>
                          <a:pt x="188" y="864"/>
                        </a:cubicBezTo>
                        <a:cubicBezTo>
                          <a:pt x="213" y="861"/>
                          <a:pt x="238" y="859"/>
                          <a:pt x="264" y="859"/>
                        </a:cubicBezTo>
                        <a:cubicBezTo>
                          <a:pt x="382" y="859"/>
                          <a:pt x="501" y="890"/>
                          <a:pt x="625" y="890"/>
                        </a:cubicBezTo>
                        <a:cubicBezTo>
                          <a:pt x="768" y="890"/>
                          <a:pt x="892" y="890"/>
                          <a:pt x="1022" y="903"/>
                        </a:cubicBezTo>
                        <a:cubicBezTo>
                          <a:pt x="1125" y="907"/>
                          <a:pt x="1223" y="915"/>
                          <a:pt x="1316" y="915"/>
                        </a:cubicBezTo>
                        <a:cubicBezTo>
                          <a:pt x="1506" y="915"/>
                          <a:pt x="1677" y="883"/>
                          <a:pt x="1830" y="721"/>
                        </a:cubicBezTo>
                        <a:cubicBezTo>
                          <a:pt x="2006" y="532"/>
                          <a:pt x="1987" y="206"/>
                          <a:pt x="1752" y="82"/>
                        </a:cubicBezTo>
                        <a:cubicBezTo>
                          <a:pt x="1640" y="24"/>
                          <a:pt x="1537" y="1"/>
                          <a:pt x="1437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6" name="Google Shape;10546;p64"/>
                  <p:cNvSpPr/>
                  <p:nvPr/>
                </p:nvSpPr>
                <p:spPr>
                  <a:xfrm>
                    <a:off x="7130235" y="2372566"/>
                    <a:ext cx="24692" cy="1112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8" h="4407" extrusionOk="0">
                        <a:moveTo>
                          <a:pt x="0" y="1"/>
                        </a:moveTo>
                        <a:lnTo>
                          <a:pt x="0" y="4407"/>
                        </a:lnTo>
                        <a:lnTo>
                          <a:pt x="978" y="4407"/>
                        </a:lnTo>
                        <a:lnTo>
                          <a:pt x="978" y="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7" name="Google Shape;10547;p64"/>
                  <p:cNvSpPr/>
                  <p:nvPr/>
                </p:nvSpPr>
                <p:spPr>
                  <a:xfrm>
                    <a:off x="7135663" y="2349212"/>
                    <a:ext cx="41810" cy="358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56" h="1421" extrusionOk="0">
                        <a:moveTo>
                          <a:pt x="711" y="0"/>
                        </a:moveTo>
                        <a:cubicBezTo>
                          <a:pt x="320" y="0"/>
                          <a:pt x="0" y="320"/>
                          <a:pt x="0" y="711"/>
                        </a:cubicBezTo>
                        <a:cubicBezTo>
                          <a:pt x="0" y="1139"/>
                          <a:pt x="349" y="1420"/>
                          <a:pt x="715" y="1420"/>
                        </a:cubicBezTo>
                        <a:cubicBezTo>
                          <a:pt x="889" y="1420"/>
                          <a:pt x="1067" y="1356"/>
                          <a:pt x="1213" y="1213"/>
                        </a:cubicBezTo>
                        <a:cubicBezTo>
                          <a:pt x="1656" y="763"/>
                          <a:pt x="1343" y="0"/>
                          <a:pt x="711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8" name="Google Shape;10548;p64"/>
                  <p:cNvSpPr/>
                  <p:nvPr/>
                </p:nvSpPr>
                <p:spPr>
                  <a:xfrm>
                    <a:off x="7110971" y="2349212"/>
                    <a:ext cx="41835" cy="358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57" h="1421" extrusionOk="0">
                        <a:moveTo>
                          <a:pt x="705" y="0"/>
                        </a:moveTo>
                        <a:cubicBezTo>
                          <a:pt x="320" y="0"/>
                          <a:pt x="1" y="320"/>
                          <a:pt x="1" y="711"/>
                        </a:cubicBezTo>
                        <a:cubicBezTo>
                          <a:pt x="1" y="1139"/>
                          <a:pt x="350" y="1420"/>
                          <a:pt x="713" y="1420"/>
                        </a:cubicBezTo>
                        <a:cubicBezTo>
                          <a:pt x="886" y="1420"/>
                          <a:pt x="1063" y="1356"/>
                          <a:pt x="1206" y="1213"/>
                        </a:cubicBezTo>
                        <a:cubicBezTo>
                          <a:pt x="1656" y="763"/>
                          <a:pt x="1337" y="0"/>
                          <a:pt x="705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49" name="Google Shape;10549;p64"/>
                  <p:cNvSpPr/>
                  <p:nvPr/>
                </p:nvSpPr>
                <p:spPr>
                  <a:xfrm>
                    <a:off x="7135663" y="2464720"/>
                    <a:ext cx="41810" cy="357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56" h="1417" extrusionOk="0">
                        <a:moveTo>
                          <a:pt x="711" y="1"/>
                        </a:moveTo>
                        <a:cubicBezTo>
                          <a:pt x="320" y="1"/>
                          <a:pt x="0" y="314"/>
                          <a:pt x="0" y="705"/>
                        </a:cubicBezTo>
                        <a:cubicBezTo>
                          <a:pt x="0" y="1132"/>
                          <a:pt x="349" y="1417"/>
                          <a:pt x="714" y="1417"/>
                        </a:cubicBezTo>
                        <a:cubicBezTo>
                          <a:pt x="889" y="1417"/>
                          <a:pt x="1067" y="1352"/>
                          <a:pt x="1213" y="1206"/>
                        </a:cubicBezTo>
                        <a:cubicBezTo>
                          <a:pt x="1656" y="763"/>
                          <a:pt x="1343" y="1"/>
                          <a:pt x="711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0" name="Google Shape;10550;p64"/>
                  <p:cNvSpPr/>
                  <p:nvPr/>
                </p:nvSpPr>
                <p:spPr>
                  <a:xfrm>
                    <a:off x="7110971" y="2464720"/>
                    <a:ext cx="41835" cy="357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57" h="1417" extrusionOk="0">
                        <a:moveTo>
                          <a:pt x="705" y="1"/>
                        </a:moveTo>
                        <a:cubicBezTo>
                          <a:pt x="320" y="1"/>
                          <a:pt x="1" y="314"/>
                          <a:pt x="1" y="705"/>
                        </a:cubicBezTo>
                        <a:cubicBezTo>
                          <a:pt x="1" y="1132"/>
                          <a:pt x="350" y="1417"/>
                          <a:pt x="713" y="1417"/>
                        </a:cubicBezTo>
                        <a:cubicBezTo>
                          <a:pt x="886" y="1417"/>
                          <a:pt x="1063" y="1352"/>
                          <a:pt x="1206" y="1206"/>
                        </a:cubicBezTo>
                        <a:cubicBezTo>
                          <a:pt x="1656" y="763"/>
                          <a:pt x="1337" y="1"/>
                          <a:pt x="705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1" name="Google Shape;10551;p64"/>
                  <p:cNvSpPr/>
                  <p:nvPr/>
                </p:nvSpPr>
                <p:spPr>
                  <a:xfrm>
                    <a:off x="7108673" y="2594568"/>
                    <a:ext cx="30474" cy="1044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07" h="4139" extrusionOk="0">
                        <a:moveTo>
                          <a:pt x="398" y="0"/>
                        </a:moveTo>
                        <a:lnTo>
                          <a:pt x="0" y="4060"/>
                        </a:lnTo>
                        <a:lnTo>
                          <a:pt x="815" y="4139"/>
                        </a:lnTo>
                        <a:lnTo>
                          <a:pt x="1206" y="78"/>
                        </a:lnTo>
                        <a:lnTo>
                          <a:pt x="39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2" name="Google Shape;10552;p64"/>
                  <p:cNvSpPr/>
                  <p:nvPr/>
                </p:nvSpPr>
                <p:spPr>
                  <a:xfrm>
                    <a:off x="7122913" y="2577349"/>
                    <a:ext cx="38098" cy="3193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9" h="1265" extrusionOk="0">
                        <a:moveTo>
                          <a:pt x="662" y="0"/>
                        </a:moveTo>
                        <a:cubicBezTo>
                          <a:pt x="341" y="0"/>
                          <a:pt x="73" y="243"/>
                          <a:pt x="42" y="571"/>
                        </a:cubicBezTo>
                        <a:cubicBezTo>
                          <a:pt x="0" y="973"/>
                          <a:pt x="324" y="1265"/>
                          <a:pt x="672" y="1265"/>
                        </a:cubicBezTo>
                        <a:cubicBezTo>
                          <a:pt x="809" y="1265"/>
                          <a:pt x="949" y="1220"/>
                          <a:pt x="1072" y="1119"/>
                        </a:cubicBezTo>
                        <a:cubicBezTo>
                          <a:pt x="1509" y="760"/>
                          <a:pt x="1294" y="56"/>
                          <a:pt x="733" y="4"/>
                        </a:cubicBezTo>
                        <a:cubicBezTo>
                          <a:pt x="709" y="2"/>
                          <a:pt x="686" y="0"/>
                          <a:pt x="66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3" name="Google Shape;10553;p64"/>
                  <p:cNvSpPr/>
                  <p:nvPr/>
                </p:nvSpPr>
                <p:spPr>
                  <a:xfrm>
                    <a:off x="7100821" y="2575077"/>
                    <a:ext cx="38149" cy="320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1" h="1271" extrusionOk="0">
                        <a:moveTo>
                          <a:pt x="669" y="0"/>
                        </a:moveTo>
                        <a:cubicBezTo>
                          <a:pt x="348" y="0"/>
                          <a:pt x="68" y="245"/>
                          <a:pt x="38" y="576"/>
                        </a:cubicBezTo>
                        <a:cubicBezTo>
                          <a:pt x="0" y="979"/>
                          <a:pt x="325" y="1270"/>
                          <a:pt x="673" y="1270"/>
                        </a:cubicBezTo>
                        <a:cubicBezTo>
                          <a:pt x="810" y="1270"/>
                          <a:pt x="951" y="1225"/>
                          <a:pt x="1074" y="1124"/>
                        </a:cubicBezTo>
                        <a:cubicBezTo>
                          <a:pt x="1511" y="766"/>
                          <a:pt x="1296" y="62"/>
                          <a:pt x="728" y="3"/>
                        </a:cubicBezTo>
                        <a:cubicBezTo>
                          <a:pt x="708" y="1"/>
                          <a:pt x="689" y="0"/>
                          <a:pt x="669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4" name="Google Shape;10554;p64"/>
                  <p:cNvSpPr/>
                  <p:nvPr/>
                </p:nvSpPr>
                <p:spPr>
                  <a:xfrm>
                    <a:off x="7112864" y="2680182"/>
                    <a:ext cx="38124" cy="319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0" h="1266" extrusionOk="0">
                        <a:moveTo>
                          <a:pt x="662" y="1"/>
                        </a:moveTo>
                        <a:cubicBezTo>
                          <a:pt x="341" y="1"/>
                          <a:pt x="73" y="244"/>
                          <a:pt x="43" y="572"/>
                        </a:cubicBezTo>
                        <a:cubicBezTo>
                          <a:pt x="1" y="974"/>
                          <a:pt x="325" y="1265"/>
                          <a:pt x="672" y="1265"/>
                        </a:cubicBezTo>
                        <a:cubicBezTo>
                          <a:pt x="809" y="1265"/>
                          <a:pt x="949" y="1220"/>
                          <a:pt x="1073" y="1119"/>
                        </a:cubicBezTo>
                        <a:cubicBezTo>
                          <a:pt x="1509" y="761"/>
                          <a:pt x="1294" y="57"/>
                          <a:pt x="734" y="5"/>
                        </a:cubicBezTo>
                        <a:cubicBezTo>
                          <a:pt x="710" y="2"/>
                          <a:pt x="686" y="1"/>
                          <a:pt x="66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5" name="Google Shape;10555;p64"/>
                  <p:cNvSpPr/>
                  <p:nvPr/>
                </p:nvSpPr>
                <p:spPr>
                  <a:xfrm>
                    <a:off x="7090823" y="2678086"/>
                    <a:ext cx="38124" cy="320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0" h="1271" extrusionOk="0">
                        <a:moveTo>
                          <a:pt x="673" y="0"/>
                        </a:moveTo>
                        <a:cubicBezTo>
                          <a:pt x="347" y="0"/>
                          <a:pt x="73" y="245"/>
                          <a:pt x="43" y="576"/>
                        </a:cubicBezTo>
                        <a:cubicBezTo>
                          <a:pt x="0" y="979"/>
                          <a:pt x="324" y="1270"/>
                          <a:pt x="672" y="1270"/>
                        </a:cubicBezTo>
                        <a:cubicBezTo>
                          <a:pt x="809" y="1270"/>
                          <a:pt x="949" y="1225"/>
                          <a:pt x="1072" y="1124"/>
                        </a:cubicBezTo>
                        <a:cubicBezTo>
                          <a:pt x="1509" y="765"/>
                          <a:pt x="1294" y="55"/>
                          <a:pt x="733" y="3"/>
                        </a:cubicBezTo>
                        <a:cubicBezTo>
                          <a:pt x="713" y="1"/>
                          <a:pt x="693" y="0"/>
                          <a:pt x="673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6" name="Google Shape;10556;p64"/>
                  <p:cNvSpPr/>
                  <p:nvPr/>
                </p:nvSpPr>
                <p:spPr>
                  <a:xfrm>
                    <a:off x="7234886" y="2178085"/>
                    <a:ext cx="55974" cy="10944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17" h="4335" extrusionOk="0">
                        <a:moveTo>
                          <a:pt x="900" y="0"/>
                        </a:moveTo>
                        <a:lnTo>
                          <a:pt x="0" y="293"/>
                        </a:lnTo>
                        <a:lnTo>
                          <a:pt x="1317" y="4334"/>
                        </a:lnTo>
                        <a:lnTo>
                          <a:pt x="2216" y="4041"/>
                        </a:lnTo>
                        <a:lnTo>
                          <a:pt x="90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7" name="Google Shape;10557;p64"/>
                  <p:cNvSpPr/>
                  <p:nvPr/>
                </p:nvSpPr>
                <p:spPr>
                  <a:xfrm>
                    <a:off x="7235214" y="2156120"/>
                    <a:ext cx="40775" cy="344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5" extrusionOk="0">
                        <a:moveTo>
                          <a:pt x="774" y="0"/>
                        </a:moveTo>
                        <a:cubicBezTo>
                          <a:pt x="703" y="0"/>
                          <a:pt x="629" y="12"/>
                          <a:pt x="554" y="36"/>
                        </a:cubicBezTo>
                        <a:cubicBezTo>
                          <a:pt x="196" y="153"/>
                          <a:pt x="0" y="538"/>
                          <a:pt x="118" y="896"/>
                        </a:cubicBezTo>
                        <a:cubicBezTo>
                          <a:pt x="219" y="1203"/>
                          <a:pt x="493" y="1364"/>
                          <a:pt x="769" y="1364"/>
                        </a:cubicBezTo>
                        <a:cubicBezTo>
                          <a:pt x="1008" y="1364"/>
                          <a:pt x="1248" y="1242"/>
                          <a:pt x="1376" y="987"/>
                        </a:cubicBezTo>
                        <a:cubicBezTo>
                          <a:pt x="1614" y="516"/>
                          <a:pt x="1254" y="0"/>
                          <a:pt x="774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8" name="Google Shape;10558;p64"/>
                  <p:cNvSpPr/>
                  <p:nvPr/>
                </p:nvSpPr>
                <p:spPr>
                  <a:xfrm>
                    <a:off x="7212668" y="2163517"/>
                    <a:ext cx="40749" cy="3448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4" h="1366" extrusionOk="0">
                        <a:moveTo>
                          <a:pt x="770" y="1"/>
                        </a:moveTo>
                        <a:cubicBezTo>
                          <a:pt x="700" y="1"/>
                          <a:pt x="628" y="12"/>
                          <a:pt x="554" y="36"/>
                        </a:cubicBezTo>
                        <a:cubicBezTo>
                          <a:pt x="196" y="154"/>
                          <a:pt x="0" y="538"/>
                          <a:pt x="118" y="897"/>
                        </a:cubicBezTo>
                        <a:cubicBezTo>
                          <a:pt x="216" y="1204"/>
                          <a:pt x="490" y="1366"/>
                          <a:pt x="765" y="1366"/>
                        </a:cubicBezTo>
                        <a:cubicBezTo>
                          <a:pt x="1003" y="1366"/>
                          <a:pt x="1242" y="1245"/>
                          <a:pt x="1369" y="994"/>
                        </a:cubicBezTo>
                        <a:cubicBezTo>
                          <a:pt x="1614" y="522"/>
                          <a:pt x="1248" y="1"/>
                          <a:pt x="770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59" name="Google Shape;10559;p64"/>
                  <p:cNvSpPr/>
                  <p:nvPr/>
                </p:nvSpPr>
                <p:spPr>
                  <a:xfrm>
                    <a:off x="7269778" y="2261932"/>
                    <a:ext cx="40749" cy="343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4" h="1361" extrusionOk="0">
                        <a:moveTo>
                          <a:pt x="773" y="0"/>
                        </a:moveTo>
                        <a:cubicBezTo>
                          <a:pt x="702" y="0"/>
                          <a:pt x="629" y="11"/>
                          <a:pt x="554" y="36"/>
                        </a:cubicBezTo>
                        <a:cubicBezTo>
                          <a:pt x="196" y="146"/>
                          <a:pt x="0" y="531"/>
                          <a:pt x="117" y="889"/>
                        </a:cubicBezTo>
                        <a:cubicBezTo>
                          <a:pt x="218" y="1200"/>
                          <a:pt x="493" y="1361"/>
                          <a:pt x="768" y="1361"/>
                        </a:cubicBezTo>
                        <a:cubicBezTo>
                          <a:pt x="1008" y="1361"/>
                          <a:pt x="1248" y="1239"/>
                          <a:pt x="1375" y="987"/>
                        </a:cubicBezTo>
                        <a:cubicBezTo>
                          <a:pt x="1614" y="516"/>
                          <a:pt x="1254" y="0"/>
                          <a:pt x="773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0" name="Google Shape;10560;p64"/>
                  <p:cNvSpPr/>
                  <p:nvPr/>
                </p:nvSpPr>
                <p:spPr>
                  <a:xfrm>
                    <a:off x="7247055" y="2269178"/>
                    <a:ext cx="40775" cy="3453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8" extrusionOk="0">
                        <a:moveTo>
                          <a:pt x="772" y="0"/>
                        </a:moveTo>
                        <a:cubicBezTo>
                          <a:pt x="702" y="0"/>
                          <a:pt x="629" y="11"/>
                          <a:pt x="555" y="35"/>
                        </a:cubicBezTo>
                        <a:cubicBezTo>
                          <a:pt x="196" y="153"/>
                          <a:pt x="1" y="537"/>
                          <a:pt x="118" y="896"/>
                        </a:cubicBezTo>
                        <a:cubicBezTo>
                          <a:pt x="219" y="1206"/>
                          <a:pt x="493" y="1367"/>
                          <a:pt x="769" y="1367"/>
                        </a:cubicBezTo>
                        <a:cubicBezTo>
                          <a:pt x="1008" y="1367"/>
                          <a:pt x="1249" y="1245"/>
                          <a:pt x="1376" y="994"/>
                        </a:cubicBezTo>
                        <a:cubicBezTo>
                          <a:pt x="1615" y="522"/>
                          <a:pt x="1253" y="0"/>
                          <a:pt x="77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1" name="Google Shape;10561;p64"/>
                  <p:cNvSpPr/>
                  <p:nvPr/>
                </p:nvSpPr>
                <p:spPr>
                  <a:xfrm>
                    <a:off x="7177119" y="2021601"/>
                    <a:ext cx="55974" cy="1092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17" h="4328" extrusionOk="0">
                        <a:moveTo>
                          <a:pt x="900" y="0"/>
                        </a:moveTo>
                        <a:lnTo>
                          <a:pt x="1" y="287"/>
                        </a:lnTo>
                        <a:lnTo>
                          <a:pt x="1324" y="4328"/>
                        </a:lnTo>
                        <a:lnTo>
                          <a:pt x="2217" y="4034"/>
                        </a:lnTo>
                        <a:lnTo>
                          <a:pt x="90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2" name="Google Shape;10562;p64"/>
                  <p:cNvSpPr/>
                  <p:nvPr/>
                </p:nvSpPr>
                <p:spPr>
                  <a:xfrm>
                    <a:off x="7177624" y="1999459"/>
                    <a:ext cx="40749" cy="343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4" h="1362" extrusionOk="0">
                        <a:moveTo>
                          <a:pt x="772" y="1"/>
                        </a:moveTo>
                        <a:cubicBezTo>
                          <a:pt x="701" y="1"/>
                          <a:pt x="628" y="12"/>
                          <a:pt x="554" y="36"/>
                        </a:cubicBezTo>
                        <a:cubicBezTo>
                          <a:pt x="196" y="147"/>
                          <a:pt x="0" y="538"/>
                          <a:pt x="118" y="897"/>
                        </a:cubicBezTo>
                        <a:cubicBezTo>
                          <a:pt x="218" y="1203"/>
                          <a:pt x="490" y="1362"/>
                          <a:pt x="763" y="1362"/>
                        </a:cubicBezTo>
                        <a:cubicBezTo>
                          <a:pt x="1002" y="1362"/>
                          <a:pt x="1241" y="1240"/>
                          <a:pt x="1369" y="988"/>
                        </a:cubicBezTo>
                        <a:cubicBezTo>
                          <a:pt x="1613" y="516"/>
                          <a:pt x="1249" y="1"/>
                          <a:pt x="77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3" name="Google Shape;10563;p64"/>
                  <p:cNvSpPr/>
                  <p:nvPr/>
                </p:nvSpPr>
                <p:spPr>
                  <a:xfrm>
                    <a:off x="7154902" y="2006882"/>
                    <a:ext cx="40775" cy="344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5" h="1365" extrusionOk="0">
                        <a:moveTo>
                          <a:pt x="772" y="0"/>
                        </a:moveTo>
                        <a:cubicBezTo>
                          <a:pt x="702" y="0"/>
                          <a:pt x="629" y="11"/>
                          <a:pt x="555" y="36"/>
                        </a:cubicBezTo>
                        <a:cubicBezTo>
                          <a:pt x="196" y="153"/>
                          <a:pt x="1" y="537"/>
                          <a:pt x="118" y="896"/>
                        </a:cubicBezTo>
                        <a:cubicBezTo>
                          <a:pt x="220" y="1204"/>
                          <a:pt x="495" y="1365"/>
                          <a:pt x="771" y="1365"/>
                        </a:cubicBezTo>
                        <a:cubicBezTo>
                          <a:pt x="1010" y="1365"/>
                          <a:pt x="1249" y="1244"/>
                          <a:pt x="1376" y="994"/>
                        </a:cubicBezTo>
                        <a:cubicBezTo>
                          <a:pt x="1615" y="522"/>
                          <a:pt x="1253" y="0"/>
                          <a:pt x="77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4" name="Google Shape;10564;p64"/>
                  <p:cNvSpPr/>
                  <p:nvPr/>
                </p:nvSpPr>
                <p:spPr>
                  <a:xfrm>
                    <a:off x="7212163" y="2105271"/>
                    <a:ext cx="40623" cy="3448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09" h="1366" extrusionOk="0">
                        <a:moveTo>
                          <a:pt x="772" y="0"/>
                        </a:moveTo>
                        <a:cubicBezTo>
                          <a:pt x="702" y="0"/>
                          <a:pt x="629" y="12"/>
                          <a:pt x="555" y="36"/>
                        </a:cubicBezTo>
                        <a:cubicBezTo>
                          <a:pt x="196" y="153"/>
                          <a:pt x="1" y="538"/>
                          <a:pt x="118" y="896"/>
                        </a:cubicBezTo>
                        <a:cubicBezTo>
                          <a:pt x="216" y="1204"/>
                          <a:pt x="490" y="1365"/>
                          <a:pt x="766" y="1365"/>
                        </a:cubicBezTo>
                        <a:cubicBezTo>
                          <a:pt x="1004" y="1365"/>
                          <a:pt x="1243" y="1245"/>
                          <a:pt x="1370" y="994"/>
                        </a:cubicBezTo>
                        <a:cubicBezTo>
                          <a:pt x="1608" y="517"/>
                          <a:pt x="1248" y="0"/>
                          <a:pt x="77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5" name="Google Shape;10565;p64"/>
                  <p:cNvSpPr/>
                  <p:nvPr/>
                </p:nvSpPr>
                <p:spPr>
                  <a:xfrm>
                    <a:off x="7189465" y="2112517"/>
                    <a:ext cx="40749" cy="3453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14" h="1368" extrusionOk="0">
                        <a:moveTo>
                          <a:pt x="770" y="0"/>
                        </a:moveTo>
                        <a:cubicBezTo>
                          <a:pt x="700" y="0"/>
                          <a:pt x="628" y="12"/>
                          <a:pt x="554" y="36"/>
                        </a:cubicBezTo>
                        <a:cubicBezTo>
                          <a:pt x="196" y="153"/>
                          <a:pt x="0" y="538"/>
                          <a:pt x="118" y="896"/>
                        </a:cubicBezTo>
                        <a:cubicBezTo>
                          <a:pt x="219" y="1206"/>
                          <a:pt x="491" y="1367"/>
                          <a:pt x="765" y="1367"/>
                        </a:cubicBezTo>
                        <a:cubicBezTo>
                          <a:pt x="1003" y="1367"/>
                          <a:pt x="1242" y="1246"/>
                          <a:pt x="1369" y="994"/>
                        </a:cubicBezTo>
                        <a:cubicBezTo>
                          <a:pt x="1614" y="522"/>
                          <a:pt x="1248" y="0"/>
                          <a:pt x="770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6" name="Google Shape;10566;p64"/>
                  <p:cNvSpPr/>
                  <p:nvPr/>
                </p:nvSpPr>
                <p:spPr>
                  <a:xfrm>
                    <a:off x="7270434" y="2309220"/>
                    <a:ext cx="45269" cy="3605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3" h="1428" extrusionOk="0">
                        <a:moveTo>
                          <a:pt x="978" y="1"/>
                        </a:moveTo>
                        <a:cubicBezTo>
                          <a:pt x="0" y="1"/>
                          <a:pt x="0" y="1428"/>
                          <a:pt x="978" y="1428"/>
                        </a:cubicBezTo>
                        <a:cubicBezTo>
                          <a:pt x="1792" y="1428"/>
                          <a:pt x="1792" y="1"/>
                          <a:pt x="978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7" name="Google Shape;10567;p64"/>
                  <p:cNvSpPr/>
                  <p:nvPr/>
                </p:nvSpPr>
                <p:spPr>
                  <a:xfrm>
                    <a:off x="7309921" y="2361054"/>
                    <a:ext cx="18229" cy="288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22" h="1144" extrusionOk="0">
                        <a:moveTo>
                          <a:pt x="222" y="1"/>
                        </a:moveTo>
                        <a:cubicBezTo>
                          <a:pt x="128" y="1"/>
                          <a:pt x="36" y="51"/>
                          <a:pt x="20" y="157"/>
                        </a:cubicBezTo>
                        <a:cubicBezTo>
                          <a:pt x="0" y="287"/>
                          <a:pt x="0" y="418"/>
                          <a:pt x="13" y="548"/>
                        </a:cubicBezTo>
                        <a:cubicBezTo>
                          <a:pt x="26" y="692"/>
                          <a:pt x="33" y="867"/>
                          <a:pt x="105" y="991"/>
                        </a:cubicBezTo>
                        <a:cubicBezTo>
                          <a:pt x="161" y="1096"/>
                          <a:pt x="269" y="1143"/>
                          <a:pt x="379" y="1143"/>
                        </a:cubicBezTo>
                        <a:cubicBezTo>
                          <a:pt x="549" y="1143"/>
                          <a:pt x="722" y="1027"/>
                          <a:pt x="698" y="828"/>
                        </a:cubicBezTo>
                        <a:cubicBezTo>
                          <a:pt x="672" y="581"/>
                          <a:pt x="489" y="372"/>
                          <a:pt x="437" y="157"/>
                        </a:cubicBezTo>
                        <a:cubicBezTo>
                          <a:pt x="417" y="54"/>
                          <a:pt x="318" y="1"/>
                          <a:pt x="222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8" name="Google Shape;10568;p64"/>
                  <p:cNvSpPr/>
                  <p:nvPr/>
                </p:nvSpPr>
                <p:spPr>
                  <a:xfrm>
                    <a:off x="7285886" y="2374662"/>
                    <a:ext cx="22420" cy="27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8" h="1082" extrusionOk="0">
                        <a:moveTo>
                          <a:pt x="200" y="0"/>
                        </a:moveTo>
                        <a:cubicBezTo>
                          <a:pt x="130" y="0"/>
                          <a:pt x="63" y="45"/>
                          <a:pt x="40" y="120"/>
                        </a:cubicBezTo>
                        <a:cubicBezTo>
                          <a:pt x="7" y="211"/>
                          <a:pt x="1" y="302"/>
                          <a:pt x="14" y="400"/>
                        </a:cubicBezTo>
                        <a:cubicBezTo>
                          <a:pt x="33" y="465"/>
                          <a:pt x="46" y="531"/>
                          <a:pt x="66" y="596"/>
                        </a:cubicBezTo>
                        <a:cubicBezTo>
                          <a:pt x="79" y="648"/>
                          <a:pt x="92" y="700"/>
                          <a:pt x="112" y="752"/>
                        </a:cubicBezTo>
                        <a:cubicBezTo>
                          <a:pt x="109" y="716"/>
                          <a:pt x="107" y="698"/>
                          <a:pt x="107" y="698"/>
                        </a:cubicBezTo>
                        <a:lnTo>
                          <a:pt x="107" y="698"/>
                        </a:lnTo>
                        <a:cubicBezTo>
                          <a:pt x="107" y="698"/>
                          <a:pt x="111" y="731"/>
                          <a:pt x="118" y="798"/>
                        </a:cubicBezTo>
                        <a:lnTo>
                          <a:pt x="157" y="882"/>
                        </a:lnTo>
                        <a:cubicBezTo>
                          <a:pt x="177" y="915"/>
                          <a:pt x="203" y="941"/>
                          <a:pt x="229" y="974"/>
                        </a:cubicBezTo>
                        <a:cubicBezTo>
                          <a:pt x="288" y="1048"/>
                          <a:pt x="380" y="1081"/>
                          <a:pt x="473" y="1081"/>
                        </a:cubicBezTo>
                        <a:cubicBezTo>
                          <a:pt x="575" y="1081"/>
                          <a:pt x="679" y="1042"/>
                          <a:pt x="744" y="974"/>
                        </a:cubicBezTo>
                        <a:cubicBezTo>
                          <a:pt x="861" y="856"/>
                          <a:pt x="887" y="674"/>
                          <a:pt x="802" y="531"/>
                        </a:cubicBezTo>
                        <a:cubicBezTo>
                          <a:pt x="777" y="480"/>
                          <a:pt x="744" y="437"/>
                          <a:pt x="700" y="406"/>
                        </a:cubicBezTo>
                        <a:lnTo>
                          <a:pt x="700" y="406"/>
                        </a:lnTo>
                        <a:cubicBezTo>
                          <a:pt x="701" y="404"/>
                          <a:pt x="696" y="398"/>
                          <a:pt x="685" y="387"/>
                        </a:cubicBezTo>
                        <a:cubicBezTo>
                          <a:pt x="646" y="342"/>
                          <a:pt x="607" y="302"/>
                          <a:pt x="574" y="257"/>
                        </a:cubicBezTo>
                        <a:cubicBezTo>
                          <a:pt x="535" y="205"/>
                          <a:pt x="490" y="153"/>
                          <a:pt x="437" y="107"/>
                        </a:cubicBezTo>
                        <a:cubicBezTo>
                          <a:pt x="392" y="68"/>
                          <a:pt x="340" y="35"/>
                          <a:pt x="281" y="22"/>
                        </a:cubicBezTo>
                        <a:cubicBezTo>
                          <a:pt x="255" y="7"/>
                          <a:pt x="227" y="0"/>
                          <a:pt x="200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69" name="Google Shape;10569;p64"/>
                  <p:cNvSpPr/>
                  <p:nvPr/>
                </p:nvSpPr>
                <p:spPr>
                  <a:xfrm>
                    <a:off x="7105543" y="2516225"/>
                    <a:ext cx="61730" cy="507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45" h="2009" extrusionOk="0">
                        <a:moveTo>
                          <a:pt x="1304" y="1"/>
                        </a:moveTo>
                        <a:cubicBezTo>
                          <a:pt x="1" y="1"/>
                          <a:pt x="1" y="2008"/>
                          <a:pt x="1304" y="2008"/>
                        </a:cubicBezTo>
                        <a:cubicBezTo>
                          <a:pt x="2445" y="2008"/>
                          <a:pt x="2445" y="1"/>
                          <a:pt x="1304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70" name="Google Shape;10570;p64"/>
                  <p:cNvSpPr/>
                  <p:nvPr/>
                </p:nvSpPr>
                <p:spPr>
                  <a:xfrm>
                    <a:off x="7097160" y="2738706"/>
                    <a:ext cx="45420" cy="345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9" h="1370" extrusionOk="0">
                        <a:moveTo>
                          <a:pt x="984" y="0"/>
                        </a:moveTo>
                        <a:cubicBezTo>
                          <a:pt x="0" y="0"/>
                          <a:pt x="0" y="1369"/>
                          <a:pt x="984" y="1369"/>
                        </a:cubicBezTo>
                        <a:cubicBezTo>
                          <a:pt x="1799" y="1369"/>
                          <a:pt x="1799" y="0"/>
                          <a:pt x="984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71" name="Google Shape;10571;p64"/>
                  <p:cNvSpPr/>
                  <p:nvPr/>
                </p:nvSpPr>
                <p:spPr>
                  <a:xfrm>
                    <a:off x="7108345" y="2784202"/>
                    <a:ext cx="50520" cy="231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1" h="916" extrusionOk="0">
                        <a:moveTo>
                          <a:pt x="566" y="1"/>
                        </a:moveTo>
                        <a:cubicBezTo>
                          <a:pt x="467" y="1"/>
                          <a:pt x="364" y="24"/>
                          <a:pt x="255" y="82"/>
                        </a:cubicBezTo>
                        <a:cubicBezTo>
                          <a:pt x="13" y="206"/>
                          <a:pt x="0" y="532"/>
                          <a:pt x="170" y="721"/>
                        </a:cubicBezTo>
                        <a:cubicBezTo>
                          <a:pt x="327" y="883"/>
                          <a:pt x="500" y="915"/>
                          <a:pt x="689" y="915"/>
                        </a:cubicBezTo>
                        <a:cubicBezTo>
                          <a:pt x="781" y="915"/>
                          <a:pt x="877" y="907"/>
                          <a:pt x="978" y="903"/>
                        </a:cubicBezTo>
                        <a:cubicBezTo>
                          <a:pt x="1115" y="890"/>
                          <a:pt x="1239" y="890"/>
                          <a:pt x="1382" y="890"/>
                        </a:cubicBezTo>
                        <a:cubicBezTo>
                          <a:pt x="1500" y="890"/>
                          <a:pt x="1623" y="859"/>
                          <a:pt x="1742" y="859"/>
                        </a:cubicBezTo>
                        <a:cubicBezTo>
                          <a:pt x="1768" y="859"/>
                          <a:pt x="1793" y="861"/>
                          <a:pt x="1819" y="864"/>
                        </a:cubicBezTo>
                        <a:cubicBezTo>
                          <a:pt x="1827" y="866"/>
                          <a:pt x="1836" y="867"/>
                          <a:pt x="1844" y="867"/>
                        </a:cubicBezTo>
                        <a:cubicBezTo>
                          <a:pt x="1946" y="867"/>
                          <a:pt x="2000" y="722"/>
                          <a:pt x="1903" y="662"/>
                        </a:cubicBezTo>
                        <a:cubicBezTo>
                          <a:pt x="1767" y="571"/>
                          <a:pt x="1669" y="440"/>
                          <a:pt x="1525" y="369"/>
                        </a:cubicBezTo>
                        <a:cubicBezTo>
                          <a:pt x="1408" y="304"/>
                          <a:pt x="1291" y="251"/>
                          <a:pt x="1173" y="193"/>
                        </a:cubicBezTo>
                        <a:cubicBezTo>
                          <a:pt x="959" y="97"/>
                          <a:pt x="769" y="1"/>
                          <a:pt x="566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72" name="Google Shape;10572;p64"/>
                  <p:cNvSpPr/>
                  <p:nvPr/>
                </p:nvSpPr>
                <p:spPr>
                  <a:xfrm>
                    <a:off x="6949715" y="2273849"/>
                    <a:ext cx="125581" cy="699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74" h="2771" extrusionOk="0">
                        <a:moveTo>
                          <a:pt x="2008" y="0"/>
                        </a:moveTo>
                        <a:cubicBezTo>
                          <a:pt x="1024" y="0"/>
                          <a:pt x="0" y="1141"/>
                          <a:pt x="880" y="1708"/>
                        </a:cubicBezTo>
                        <a:cubicBezTo>
                          <a:pt x="1760" y="2281"/>
                          <a:pt x="4973" y="2770"/>
                          <a:pt x="4973" y="2770"/>
                        </a:cubicBezTo>
                        <a:lnTo>
                          <a:pt x="4784" y="1056"/>
                        </a:lnTo>
                        <a:cubicBezTo>
                          <a:pt x="4133" y="1056"/>
                          <a:pt x="2992" y="0"/>
                          <a:pt x="2008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73" name="Google Shape;10573;p64"/>
                  <p:cNvSpPr/>
                  <p:nvPr/>
                </p:nvSpPr>
                <p:spPr>
                  <a:xfrm>
                    <a:off x="7065551" y="2273849"/>
                    <a:ext cx="125758" cy="699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81" h="2771" extrusionOk="0">
                        <a:moveTo>
                          <a:pt x="2966" y="0"/>
                        </a:moveTo>
                        <a:cubicBezTo>
                          <a:pt x="1989" y="0"/>
                          <a:pt x="848" y="1056"/>
                          <a:pt x="196" y="1056"/>
                        </a:cubicBezTo>
                        <a:lnTo>
                          <a:pt x="1" y="2770"/>
                        </a:lnTo>
                        <a:cubicBezTo>
                          <a:pt x="1" y="2770"/>
                          <a:pt x="3214" y="2281"/>
                          <a:pt x="4094" y="1708"/>
                        </a:cubicBezTo>
                        <a:cubicBezTo>
                          <a:pt x="4980" y="1141"/>
                          <a:pt x="3950" y="0"/>
                          <a:pt x="2966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10574" name="Google Shape;10574;p64"/>
                  <p:cNvGrpSpPr/>
                  <p:nvPr/>
                </p:nvGrpSpPr>
                <p:grpSpPr>
                  <a:xfrm>
                    <a:off x="6934567" y="1636703"/>
                    <a:ext cx="275980" cy="252450"/>
                    <a:chOff x="6934567" y="1636703"/>
                    <a:chExt cx="275980" cy="252450"/>
                  </a:xfrm>
                </p:grpSpPr>
                <p:sp>
                  <p:nvSpPr>
                    <p:cNvPr id="10575" name="Google Shape;10575;p64"/>
                    <p:cNvSpPr/>
                    <p:nvPr/>
                  </p:nvSpPr>
                  <p:spPr>
                    <a:xfrm>
                      <a:off x="6934567" y="1636703"/>
                      <a:ext cx="275980" cy="19733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931" h="7816" extrusionOk="0">
                          <a:moveTo>
                            <a:pt x="3014" y="3747"/>
                          </a:moveTo>
                          <a:cubicBezTo>
                            <a:pt x="3652" y="3747"/>
                            <a:pt x="4263" y="4241"/>
                            <a:pt x="4263" y="4986"/>
                          </a:cubicBezTo>
                          <a:cubicBezTo>
                            <a:pt x="4263" y="5671"/>
                            <a:pt x="3709" y="6225"/>
                            <a:pt x="3025" y="6225"/>
                          </a:cubicBezTo>
                          <a:cubicBezTo>
                            <a:pt x="1917" y="6225"/>
                            <a:pt x="1369" y="4889"/>
                            <a:pt x="2145" y="4113"/>
                          </a:cubicBezTo>
                          <a:cubicBezTo>
                            <a:pt x="2398" y="3860"/>
                            <a:pt x="2709" y="3747"/>
                            <a:pt x="3014" y="3747"/>
                          </a:cubicBezTo>
                          <a:close/>
                          <a:moveTo>
                            <a:pt x="7855" y="3747"/>
                          </a:moveTo>
                          <a:cubicBezTo>
                            <a:pt x="8491" y="3747"/>
                            <a:pt x="9099" y="4241"/>
                            <a:pt x="9099" y="4986"/>
                          </a:cubicBezTo>
                          <a:cubicBezTo>
                            <a:pt x="9099" y="5671"/>
                            <a:pt x="8545" y="6225"/>
                            <a:pt x="7867" y="6225"/>
                          </a:cubicBezTo>
                          <a:cubicBezTo>
                            <a:pt x="6759" y="6225"/>
                            <a:pt x="6205" y="4895"/>
                            <a:pt x="6988" y="4113"/>
                          </a:cubicBezTo>
                          <a:cubicBezTo>
                            <a:pt x="7241" y="3860"/>
                            <a:pt x="7551" y="3747"/>
                            <a:pt x="7855" y="3747"/>
                          </a:cubicBezTo>
                          <a:close/>
                          <a:moveTo>
                            <a:pt x="3866" y="1"/>
                          </a:moveTo>
                          <a:cubicBezTo>
                            <a:pt x="1728" y="1"/>
                            <a:pt x="1" y="1734"/>
                            <a:pt x="1" y="3865"/>
                          </a:cubicBezTo>
                          <a:lnTo>
                            <a:pt x="1" y="3950"/>
                          </a:lnTo>
                          <a:cubicBezTo>
                            <a:pt x="1" y="6081"/>
                            <a:pt x="1728" y="7815"/>
                            <a:pt x="3866" y="7815"/>
                          </a:cubicBezTo>
                          <a:lnTo>
                            <a:pt x="7066" y="7815"/>
                          </a:lnTo>
                          <a:cubicBezTo>
                            <a:pt x="9197" y="7815"/>
                            <a:pt x="10931" y="6081"/>
                            <a:pt x="10931" y="3950"/>
                          </a:cubicBezTo>
                          <a:lnTo>
                            <a:pt x="10931" y="3865"/>
                          </a:lnTo>
                          <a:cubicBezTo>
                            <a:pt x="10931" y="1734"/>
                            <a:pt x="9197" y="1"/>
                            <a:pt x="7066" y="1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576" name="Google Shape;10576;p64"/>
                    <p:cNvSpPr/>
                    <p:nvPr/>
                  </p:nvSpPr>
                  <p:spPr>
                    <a:xfrm>
                      <a:off x="7001700" y="1770817"/>
                      <a:ext cx="137927" cy="11833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63" h="4687" extrusionOk="0">
                          <a:moveTo>
                            <a:pt x="2810" y="391"/>
                          </a:moveTo>
                          <a:cubicBezTo>
                            <a:pt x="3149" y="391"/>
                            <a:pt x="3423" y="1128"/>
                            <a:pt x="3423" y="1467"/>
                          </a:cubicBezTo>
                          <a:cubicBezTo>
                            <a:pt x="3423" y="1806"/>
                            <a:pt x="3149" y="2079"/>
                            <a:pt x="2810" y="2079"/>
                          </a:cubicBezTo>
                          <a:cubicBezTo>
                            <a:pt x="2471" y="2079"/>
                            <a:pt x="2197" y="1806"/>
                            <a:pt x="2197" y="1467"/>
                          </a:cubicBezTo>
                          <a:cubicBezTo>
                            <a:pt x="2197" y="1128"/>
                            <a:pt x="2471" y="391"/>
                            <a:pt x="2810" y="391"/>
                          </a:cubicBezTo>
                          <a:close/>
                          <a:moveTo>
                            <a:pt x="1109" y="2607"/>
                          </a:moveTo>
                          <a:cubicBezTo>
                            <a:pt x="1331" y="2607"/>
                            <a:pt x="1506" y="2861"/>
                            <a:pt x="1526" y="3174"/>
                          </a:cubicBezTo>
                          <a:lnTo>
                            <a:pt x="685" y="3174"/>
                          </a:lnTo>
                          <a:cubicBezTo>
                            <a:pt x="705" y="2855"/>
                            <a:pt x="881" y="2607"/>
                            <a:pt x="1109" y="2607"/>
                          </a:cubicBezTo>
                          <a:close/>
                          <a:moveTo>
                            <a:pt x="4479" y="2607"/>
                          </a:moveTo>
                          <a:cubicBezTo>
                            <a:pt x="4700" y="2607"/>
                            <a:pt x="4883" y="2861"/>
                            <a:pt x="4902" y="3174"/>
                          </a:cubicBezTo>
                          <a:lnTo>
                            <a:pt x="4061" y="3174"/>
                          </a:lnTo>
                          <a:cubicBezTo>
                            <a:pt x="4074" y="2855"/>
                            <a:pt x="4257" y="2607"/>
                            <a:pt x="4479" y="2607"/>
                          </a:cubicBezTo>
                          <a:close/>
                          <a:moveTo>
                            <a:pt x="2230" y="2764"/>
                          </a:moveTo>
                          <a:cubicBezTo>
                            <a:pt x="2452" y="2764"/>
                            <a:pt x="2634" y="3018"/>
                            <a:pt x="2654" y="3331"/>
                          </a:cubicBezTo>
                          <a:lnTo>
                            <a:pt x="1813" y="3331"/>
                          </a:lnTo>
                          <a:cubicBezTo>
                            <a:pt x="1832" y="3011"/>
                            <a:pt x="2008" y="2764"/>
                            <a:pt x="2230" y="2764"/>
                          </a:cubicBezTo>
                          <a:close/>
                          <a:moveTo>
                            <a:pt x="3423" y="2764"/>
                          </a:moveTo>
                          <a:cubicBezTo>
                            <a:pt x="3644" y="2764"/>
                            <a:pt x="3820" y="3018"/>
                            <a:pt x="3840" y="3331"/>
                          </a:cubicBezTo>
                          <a:lnTo>
                            <a:pt x="2999" y="3331"/>
                          </a:lnTo>
                          <a:cubicBezTo>
                            <a:pt x="3019" y="3011"/>
                            <a:pt x="3201" y="2764"/>
                            <a:pt x="3423" y="2764"/>
                          </a:cubicBezTo>
                          <a:close/>
                          <a:moveTo>
                            <a:pt x="2334" y="0"/>
                          </a:moveTo>
                          <a:cubicBezTo>
                            <a:pt x="1044" y="0"/>
                            <a:pt x="1" y="1043"/>
                            <a:pt x="1" y="2334"/>
                          </a:cubicBezTo>
                          <a:lnTo>
                            <a:pt x="1" y="2353"/>
                          </a:lnTo>
                          <a:cubicBezTo>
                            <a:pt x="1" y="3637"/>
                            <a:pt x="1044" y="4686"/>
                            <a:pt x="2334" y="4686"/>
                          </a:cubicBezTo>
                          <a:lnTo>
                            <a:pt x="3129" y="4686"/>
                          </a:lnTo>
                          <a:cubicBezTo>
                            <a:pt x="4420" y="4686"/>
                            <a:pt x="5463" y="3637"/>
                            <a:pt x="5463" y="2353"/>
                          </a:cubicBezTo>
                          <a:lnTo>
                            <a:pt x="5463" y="2334"/>
                          </a:lnTo>
                          <a:cubicBezTo>
                            <a:pt x="5463" y="1043"/>
                            <a:pt x="4420" y="0"/>
                            <a:pt x="3129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577" name="Google Shape;10577;p64"/>
                    <p:cNvSpPr/>
                    <p:nvPr/>
                  </p:nvSpPr>
                  <p:spPr>
                    <a:xfrm>
                      <a:off x="7057168" y="1780689"/>
                      <a:ext cx="30802" cy="4264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20" h="1689" extrusionOk="0">
                          <a:moveTo>
                            <a:pt x="606" y="0"/>
                          </a:moveTo>
                          <a:cubicBezTo>
                            <a:pt x="274" y="0"/>
                            <a:pt x="0" y="737"/>
                            <a:pt x="0" y="1076"/>
                          </a:cubicBezTo>
                          <a:cubicBezTo>
                            <a:pt x="0" y="1415"/>
                            <a:pt x="268" y="1688"/>
                            <a:pt x="606" y="1688"/>
                          </a:cubicBezTo>
                          <a:cubicBezTo>
                            <a:pt x="945" y="1688"/>
                            <a:pt x="1219" y="1415"/>
                            <a:pt x="1219" y="1076"/>
                          </a:cubicBezTo>
                          <a:cubicBezTo>
                            <a:pt x="1219" y="737"/>
                            <a:pt x="945" y="0"/>
                            <a:pt x="606" y="0"/>
                          </a:cubicBezTo>
                          <a:close/>
                        </a:path>
                      </a:pathLst>
                    </a:custGeom>
                    <a:solidFill>
                      <a:srgbClr val="869FB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10578" name="Google Shape;10578;p64"/>
              <p:cNvSpPr/>
              <p:nvPr/>
            </p:nvSpPr>
            <p:spPr>
              <a:xfrm>
                <a:off x="6865944" y="1544979"/>
                <a:ext cx="406813" cy="325238"/>
              </a:xfrm>
              <a:custGeom>
                <a:avLst/>
                <a:gdLst/>
                <a:ahLst/>
                <a:cxnLst/>
                <a:rect l="l" t="t" r="r" b="b"/>
                <a:pathLst>
                  <a:path w="16113" h="12882" extrusionOk="0">
                    <a:moveTo>
                      <a:pt x="1005" y="8743"/>
                    </a:moveTo>
                    <a:cubicBezTo>
                      <a:pt x="1007" y="8847"/>
                      <a:pt x="1033" y="9013"/>
                      <a:pt x="1076" y="9219"/>
                    </a:cubicBezTo>
                    <a:lnTo>
                      <a:pt x="1076" y="9219"/>
                    </a:lnTo>
                    <a:cubicBezTo>
                      <a:pt x="1041" y="9039"/>
                      <a:pt x="1016" y="8878"/>
                      <a:pt x="1005" y="8743"/>
                    </a:cubicBezTo>
                    <a:close/>
                    <a:moveTo>
                      <a:pt x="8533" y="1"/>
                    </a:moveTo>
                    <a:cubicBezTo>
                      <a:pt x="7380" y="1"/>
                      <a:pt x="6099" y="275"/>
                      <a:pt x="4700" y="909"/>
                    </a:cubicBezTo>
                    <a:cubicBezTo>
                      <a:pt x="1" y="3034"/>
                      <a:pt x="1005" y="8743"/>
                      <a:pt x="1005" y="8743"/>
                    </a:cubicBezTo>
                    <a:cubicBezTo>
                      <a:pt x="946" y="6110"/>
                      <a:pt x="4042" y="3445"/>
                      <a:pt x="4042" y="3445"/>
                    </a:cubicBezTo>
                    <a:cubicBezTo>
                      <a:pt x="6225" y="4787"/>
                      <a:pt x="13538" y="6501"/>
                      <a:pt x="14209" y="6729"/>
                    </a:cubicBezTo>
                    <a:cubicBezTo>
                      <a:pt x="14551" y="6843"/>
                      <a:pt x="14772" y="11929"/>
                      <a:pt x="14749" y="12629"/>
                    </a:cubicBezTo>
                    <a:lnTo>
                      <a:pt x="14749" y="12629"/>
                    </a:lnTo>
                    <a:lnTo>
                      <a:pt x="15206" y="9551"/>
                    </a:lnTo>
                    <a:cubicBezTo>
                      <a:pt x="15206" y="9551"/>
                      <a:pt x="16112" y="6169"/>
                      <a:pt x="14437" y="3438"/>
                    </a:cubicBezTo>
                    <a:cubicBezTo>
                      <a:pt x="13261" y="1525"/>
                      <a:pt x="11252" y="1"/>
                      <a:pt x="8533" y="1"/>
                    </a:cubicBezTo>
                    <a:close/>
                    <a:moveTo>
                      <a:pt x="14749" y="12629"/>
                    </a:moveTo>
                    <a:lnTo>
                      <a:pt x="14737" y="12706"/>
                    </a:lnTo>
                    <a:cubicBezTo>
                      <a:pt x="14738" y="12707"/>
                      <a:pt x="14739" y="12708"/>
                      <a:pt x="14739" y="12708"/>
                    </a:cubicBezTo>
                    <a:cubicBezTo>
                      <a:pt x="14744" y="12708"/>
                      <a:pt x="14747" y="12680"/>
                      <a:pt x="14749" y="12629"/>
                    </a:cubicBezTo>
                    <a:close/>
                    <a:moveTo>
                      <a:pt x="1076" y="9219"/>
                    </a:moveTo>
                    <a:lnTo>
                      <a:pt x="1076" y="9219"/>
                    </a:lnTo>
                    <a:cubicBezTo>
                      <a:pt x="1330" y="10544"/>
                      <a:pt x="2113" y="12882"/>
                      <a:pt x="2113" y="12882"/>
                    </a:cubicBezTo>
                    <a:cubicBezTo>
                      <a:pt x="2113" y="12882"/>
                      <a:pt x="1321" y="10392"/>
                      <a:pt x="1076" y="9219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579" name="Google Shape;10579;p64"/>
          <p:cNvSpPr/>
          <p:nvPr/>
        </p:nvSpPr>
        <p:spPr>
          <a:xfrm>
            <a:off x="4964226" y="4326883"/>
            <a:ext cx="452864" cy="49056"/>
          </a:xfrm>
          <a:custGeom>
            <a:avLst/>
            <a:gdLst/>
            <a:ahLst/>
            <a:cxnLst/>
            <a:rect l="l" t="t" r="r" b="b"/>
            <a:pathLst>
              <a:path w="17937" h="1943" extrusionOk="0">
                <a:moveTo>
                  <a:pt x="8969" y="1"/>
                </a:moveTo>
                <a:cubicBezTo>
                  <a:pt x="4015" y="1"/>
                  <a:pt x="0" y="437"/>
                  <a:pt x="0" y="972"/>
                </a:cubicBezTo>
                <a:cubicBezTo>
                  <a:pt x="0" y="1506"/>
                  <a:pt x="4009" y="1943"/>
                  <a:pt x="8962" y="1943"/>
                </a:cubicBezTo>
                <a:cubicBezTo>
                  <a:pt x="13915" y="1943"/>
                  <a:pt x="17937" y="1506"/>
                  <a:pt x="17937" y="972"/>
                </a:cubicBezTo>
                <a:cubicBezTo>
                  <a:pt x="17937" y="437"/>
                  <a:pt x="13922" y="1"/>
                  <a:pt x="8969" y="1"/>
                </a:cubicBezTo>
                <a:close/>
              </a:path>
            </a:pathLst>
          </a:custGeom>
          <a:solidFill>
            <a:srgbClr val="778C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0" name="Google Shape;10580;p64"/>
          <p:cNvSpPr/>
          <p:nvPr/>
        </p:nvSpPr>
        <p:spPr>
          <a:xfrm>
            <a:off x="4915019" y="3065442"/>
            <a:ext cx="550774" cy="1277927"/>
          </a:xfrm>
          <a:custGeom>
            <a:avLst/>
            <a:gdLst/>
            <a:ahLst/>
            <a:cxnLst/>
            <a:rect l="l" t="t" r="r" b="b"/>
            <a:pathLst>
              <a:path w="21815" h="50616" extrusionOk="0">
                <a:moveTo>
                  <a:pt x="3781" y="7802"/>
                </a:moveTo>
                <a:lnTo>
                  <a:pt x="3781" y="7834"/>
                </a:lnTo>
                <a:lnTo>
                  <a:pt x="3761" y="7834"/>
                </a:lnTo>
                <a:cubicBezTo>
                  <a:pt x="3768" y="7821"/>
                  <a:pt x="3774" y="7808"/>
                  <a:pt x="3781" y="7802"/>
                </a:cubicBezTo>
                <a:close/>
                <a:moveTo>
                  <a:pt x="10696" y="0"/>
                </a:moveTo>
                <a:cubicBezTo>
                  <a:pt x="6759" y="0"/>
                  <a:pt x="3566" y="3194"/>
                  <a:pt x="3566" y="7131"/>
                </a:cubicBezTo>
                <a:cubicBezTo>
                  <a:pt x="3566" y="7365"/>
                  <a:pt x="3579" y="7600"/>
                  <a:pt x="3611" y="7834"/>
                </a:cubicBezTo>
                <a:cubicBezTo>
                  <a:pt x="2979" y="7906"/>
                  <a:pt x="2555" y="8512"/>
                  <a:pt x="2712" y="9131"/>
                </a:cubicBezTo>
                <a:cubicBezTo>
                  <a:pt x="2829" y="9609"/>
                  <a:pt x="3258" y="9920"/>
                  <a:pt x="3720" y="9920"/>
                </a:cubicBezTo>
                <a:cubicBezTo>
                  <a:pt x="3850" y="9920"/>
                  <a:pt x="3984" y="9895"/>
                  <a:pt x="4113" y="9842"/>
                </a:cubicBezTo>
                <a:cubicBezTo>
                  <a:pt x="4843" y="12045"/>
                  <a:pt x="6688" y="13805"/>
                  <a:pt x="8754" y="14561"/>
                </a:cubicBezTo>
                <a:cubicBezTo>
                  <a:pt x="8799" y="14574"/>
                  <a:pt x="8891" y="14593"/>
                  <a:pt x="8891" y="14606"/>
                </a:cubicBezTo>
                <a:lnTo>
                  <a:pt x="8891" y="16627"/>
                </a:lnTo>
                <a:lnTo>
                  <a:pt x="5651" y="16627"/>
                </a:lnTo>
                <a:cubicBezTo>
                  <a:pt x="5651" y="16627"/>
                  <a:pt x="5645" y="16692"/>
                  <a:pt x="5632" y="16698"/>
                </a:cubicBezTo>
                <a:cubicBezTo>
                  <a:pt x="5052" y="16705"/>
                  <a:pt x="4543" y="17083"/>
                  <a:pt x="4367" y="17630"/>
                </a:cubicBezTo>
                <a:lnTo>
                  <a:pt x="216" y="33233"/>
                </a:lnTo>
                <a:cubicBezTo>
                  <a:pt x="1" y="33865"/>
                  <a:pt x="294" y="34563"/>
                  <a:pt x="900" y="34850"/>
                </a:cubicBezTo>
                <a:cubicBezTo>
                  <a:pt x="1081" y="34935"/>
                  <a:pt x="1273" y="34976"/>
                  <a:pt x="1462" y="34976"/>
                </a:cubicBezTo>
                <a:cubicBezTo>
                  <a:pt x="1906" y="34976"/>
                  <a:pt x="2335" y="34752"/>
                  <a:pt x="2582" y="34354"/>
                </a:cubicBezTo>
                <a:cubicBezTo>
                  <a:pt x="2652" y="34403"/>
                  <a:pt x="2730" y="34426"/>
                  <a:pt x="2808" y="34426"/>
                </a:cubicBezTo>
                <a:cubicBezTo>
                  <a:pt x="2988" y="34426"/>
                  <a:pt x="3162" y="34303"/>
                  <a:pt x="3207" y="34107"/>
                </a:cubicBezTo>
                <a:lnTo>
                  <a:pt x="3566" y="32529"/>
                </a:lnTo>
                <a:cubicBezTo>
                  <a:pt x="3611" y="32334"/>
                  <a:pt x="3481" y="32034"/>
                  <a:pt x="3305" y="31936"/>
                </a:cubicBezTo>
                <a:lnTo>
                  <a:pt x="6336" y="20948"/>
                </a:lnTo>
                <a:cubicBezTo>
                  <a:pt x="6336" y="22838"/>
                  <a:pt x="6388" y="26501"/>
                  <a:pt x="6453" y="30561"/>
                </a:cubicBezTo>
                <a:lnTo>
                  <a:pt x="6407" y="30561"/>
                </a:lnTo>
                <a:lnTo>
                  <a:pt x="6466" y="32353"/>
                </a:lnTo>
                <a:lnTo>
                  <a:pt x="6486" y="32353"/>
                </a:lnTo>
                <a:cubicBezTo>
                  <a:pt x="6622" y="40181"/>
                  <a:pt x="6805" y="48719"/>
                  <a:pt x="6805" y="48719"/>
                </a:cubicBezTo>
                <a:cubicBezTo>
                  <a:pt x="6805" y="48719"/>
                  <a:pt x="4517" y="49084"/>
                  <a:pt x="4517" y="50609"/>
                </a:cubicBezTo>
                <a:lnTo>
                  <a:pt x="8936" y="50609"/>
                </a:lnTo>
                <a:lnTo>
                  <a:pt x="10631" y="33422"/>
                </a:lnTo>
                <a:lnTo>
                  <a:pt x="10670" y="33448"/>
                </a:lnTo>
                <a:lnTo>
                  <a:pt x="11035" y="33448"/>
                </a:lnTo>
                <a:lnTo>
                  <a:pt x="11041" y="33442"/>
                </a:lnTo>
                <a:lnTo>
                  <a:pt x="12892" y="50616"/>
                </a:lnTo>
                <a:lnTo>
                  <a:pt x="17311" y="50616"/>
                </a:lnTo>
                <a:cubicBezTo>
                  <a:pt x="17311" y="49084"/>
                  <a:pt x="15024" y="48725"/>
                  <a:pt x="15024" y="48725"/>
                </a:cubicBezTo>
                <a:cubicBezTo>
                  <a:pt x="15024" y="48725"/>
                  <a:pt x="15193" y="40090"/>
                  <a:pt x="15317" y="32210"/>
                </a:cubicBezTo>
                <a:cubicBezTo>
                  <a:pt x="15323" y="31891"/>
                  <a:pt x="15356" y="30561"/>
                  <a:pt x="15356" y="30561"/>
                </a:cubicBezTo>
                <a:lnTo>
                  <a:pt x="15343" y="30561"/>
                </a:lnTo>
                <a:cubicBezTo>
                  <a:pt x="15408" y="26468"/>
                  <a:pt x="15454" y="22773"/>
                  <a:pt x="15454" y="20856"/>
                </a:cubicBezTo>
                <a:lnTo>
                  <a:pt x="18510" y="31917"/>
                </a:lnTo>
                <a:cubicBezTo>
                  <a:pt x="18308" y="31982"/>
                  <a:pt x="18159" y="32321"/>
                  <a:pt x="18204" y="32536"/>
                </a:cubicBezTo>
                <a:lnTo>
                  <a:pt x="18563" y="34107"/>
                </a:lnTo>
                <a:cubicBezTo>
                  <a:pt x="18608" y="34299"/>
                  <a:pt x="18775" y="34422"/>
                  <a:pt x="18959" y="34422"/>
                </a:cubicBezTo>
                <a:cubicBezTo>
                  <a:pt x="18987" y="34422"/>
                  <a:pt x="19016" y="34419"/>
                  <a:pt x="19045" y="34413"/>
                </a:cubicBezTo>
                <a:cubicBezTo>
                  <a:pt x="19110" y="34400"/>
                  <a:pt x="19169" y="34367"/>
                  <a:pt x="19221" y="34322"/>
                </a:cubicBezTo>
                <a:cubicBezTo>
                  <a:pt x="19463" y="34736"/>
                  <a:pt x="19901" y="34974"/>
                  <a:pt x="20355" y="34974"/>
                </a:cubicBezTo>
                <a:cubicBezTo>
                  <a:pt x="20537" y="34974"/>
                  <a:pt x="20721" y="34936"/>
                  <a:pt x="20896" y="34856"/>
                </a:cubicBezTo>
                <a:cubicBezTo>
                  <a:pt x="21515" y="34582"/>
                  <a:pt x="21815" y="33885"/>
                  <a:pt x="21606" y="33246"/>
                </a:cubicBezTo>
                <a:lnTo>
                  <a:pt x="17298" y="17663"/>
                </a:lnTo>
                <a:cubicBezTo>
                  <a:pt x="17122" y="17141"/>
                  <a:pt x="16659" y="16744"/>
                  <a:pt x="16145" y="16705"/>
                </a:cubicBezTo>
                <a:cubicBezTo>
                  <a:pt x="16132" y="16698"/>
                  <a:pt x="16119" y="16627"/>
                  <a:pt x="16119" y="16627"/>
                </a:cubicBezTo>
                <a:lnTo>
                  <a:pt x="12632" y="16627"/>
                </a:lnTo>
                <a:lnTo>
                  <a:pt x="12632" y="14704"/>
                </a:lnTo>
                <a:cubicBezTo>
                  <a:pt x="12632" y="14704"/>
                  <a:pt x="12651" y="14697"/>
                  <a:pt x="12664" y="14691"/>
                </a:cubicBezTo>
                <a:lnTo>
                  <a:pt x="12710" y="14684"/>
                </a:lnTo>
                <a:cubicBezTo>
                  <a:pt x="14900" y="14013"/>
                  <a:pt x="16920" y="12201"/>
                  <a:pt x="17702" y="9887"/>
                </a:cubicBezTo>
                <a:cubicBezTo>
                  <a:pt x="17781" y="9907"/>
                  <a:pt x="17865" y="9920"/>
                  <a:pt x="17950" y="9920"/>
                </a:cubicBezTo>
                <a:cubicBezTo>
                  <a:pt x="17954" y="9920"/>
                  <a:pt x="17958" y="9920"/>
                  <a:pt x="17962" y="9920"/>
                </a:cubicBezTo>
                <a:cubicBezTo>
                  <a:pt x="18517" y="9920"/>
                  <a:pt x="18973" y="9486"/>
                  <a:pt x="19006" y="8936"/>
                </a:cubicBezTo>
                <a:cubicBezTo>
                  <a:pt x="19038" y="8375"/>
                  <a:pt x="18621" y="7893"/>
                  <a:pt x="18067" y="7834"/>
                </a:cubicBezTo>
                <a:lnTo>
                  <a:pt x="18067" y="7828"/>
                </a:lnTo>
                <a:cubicBezTo>
                  <a:pt x="18067" y="7815"/>
                  <a:pt x="18054" y="7802"/>
                  <a:pt x="18054" y="7789"/>
                </a:cubicBezTo>
                <a:cubicBezTo>
                  <a:pt x="18048" y="6068"/>
                  <a:pt x="17644" y="4295"/>
                  <a:pt x="16692" y="2998"/>
                </a:cubicBezTo>
                <a:cubicBezTo>
                  <a:pt x="17663" y="2464"/>
                  <a:pt x="17781" y="1786"/>
                  <a:pt x="18159" y="1147"/>
                </a:cubicBezTo>
                <a:lnTo>
                  <a:pt x="18159" y="1147"/>
                </a:lnTo>
                <a:cubicBezTo>
                  <a:pt x="17946" y="1172"/>
                  <a:pt x="17731" y="1183"/>
                  <a:pt x="17515" y="1183"/>
                </a:cubicBezTo>
                <a:cubicBezTo>
                  <a:pt x="15275" y="1183"/>
                  <a:pt x="12901" y="0"/>
                  <a:pt x="10696" y="0"/>
                </a:cubicBezTo>
                <a:close/>
              </a:path>
            </a:pathLst>
          </a:custGeom>
          <a:solidFill>
            <a:srgbClr val="F2F4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1" name="Google Shape;10581;p64"/>
          <p:cNvSpPr/>
          <p:nvPr/>
        </p:nvSpPr>
        <p:spPr>
          <a:xfrm>
            <a:off x="5177644" y="3411484"/>
            <a:ext cx="24869" cy="164260"/>
          </a:xfrm>
          <a:custGeom>
            <a:avLst/>
            <a:gdLst/>
            <a:ahLst/>
            <a:cxnLst/>
            <a:rect l="l" t="t" r="r" b="b"/>
            <a:pathLst>
              <a:path w="985" h="6506" extrusionOk="0">
                <a:moveTo>
                  <a:pt x="489" y="1"/>
                </a:moveTo>
                <a:cubicBezTo>
                  <a:pt x="222" y="1"/>
                  <a:pt x="1" y="222"/>
                  <a:pt x="1" y="490"/>
                </a:cubicBezTo>
                <a:cubicBezTo>
                  <a:pt x="1" y="646"/>
                  <a:pt x="72" y="789"/>
                  <a:pt x="196" y="887"/>
                </a:cubicBezTo>
                <a:cubicBezTo>
                  <a:pt x="72" y="978"/>
                  <a:pt x="1" y="1122"/>
                  <a:pt x="1" y="1278"/>
                </a:cubicBezTo>
                <a:cubicBezTo>
                  <a:pt x="1" y="1435"/>
                  <a:pt x="72" y="1578"/>
                  <a:pt x="196" y="1676"/>
                </a:cubicBezTo>
                <a:cubicBezTo>
                  <a:pt x="72" y="1767"/>
                  <a:pt x="1" y="1910"/>
                  <a:pt x="1" y="2067"/>
                </a:cubicBezTo>
                <a:cubicBezTo>
                  <a:pt x="1" y="2223"/>
                  <a:pt x="72" y="2367"/>
                  <a:pt x="196" y="2464"/>
                </a:cubicBezTo>
                <a:cubicBezTo>
                  <a:pt x="72" y="2556"/>
                  <a:pt x="1" y="2699"/>
                  <a:pt x="1" y="2855"/>
                </a:cubicBezTo>
                <a:cubicBezTo>
                  <a:pt x="1" y="3012"/>
                  <a:pt x="72" y="3155"/>
                  <a:pt x="196" y="3253"/>
                </a:cubicBezTo>
                <a:cubicBezTo>
                  <a:pt x="72" y="3344"/>
                  <a:pt x="1" y="3488"/>
                  <a:pt x="1" y="3644"/>
                </a:cubicBezTo>
                <a:cubicBezTo>
                  <a:pt x="1" y="3800"/>
                  <a:pt x="72" y="3944"/>
                  <a:pt x="196" y="4042"/>
                </a:cubicBezTo>
                <a:cubicBezTo>
                  <a:pt x="72" y="4133"/>
                  <a:pt x="1" y="4276"/>
                  <a:pt x="1" y="4433"/>
                </a:cubicBezTo>
                <a:cubicBezTo>
                  <a:pt x="1" y="4589"/>
                  <a:pt x="72" y="4732"/>
                  <a:pt x="196" y="4830"/>
                </a:cubicBezTo>
                <a:cubicBezTo>
                  <a:pt x="72" y="4921"/>
                  <a:pt x="1" y="5065"/>
                  <a:pt x="1" y="5221"/>
                </a:cubicBezTo>
                <a:cubicBezTo>
                  <a:pt x="1" y="5378"/>
                  <a:pt x="72" y="5521"/>
                  <a:pt x="196" y="5619"/>
                </a:cubicBezTo>
                <a:cubicBezTo>
                  <a:pt x="72" y="5710"/>
                  <a:pt x="1" y="5853"/>
                  <a:pt x="1" y="6010"/>
                </a:cubicBezTo>
                <a:cubicBezTo>
                  <a:pt x="1" y="6284"/>
                  <a:pt x="222" y="6499"/>
                  <a:pt x="489" y="6505"/>
                </a:cubicBezTo>
                <a:cubicBezTo>
                  <a:pt x="763" y="6505"/>
                  <a:pt x="985" y="6284"/>
                  <a:pt x="985" y="6010"/>
                </a:cubicBezTo>
                <a:cubicBezTo>
                  <a:pt x="985" y="5853"/>
                  <a:pt x="913" y="5710"/>
                  <a:pt x="783" y="5619"/>
                </a:cubicBezTo>
                <a:cubicBezTo>
                  <a:pt x="913" y="5521"/>
                  <a:pt x="985" y="5378"/>
                  <a:pt x="985" y="5221"/>
                </a:cubicBezTo>
                <a:cubicBezTo>
                  <a:pt x="985" y="5065"/>
                  <a:pt x="913" y="4921"/>
                  <a:pt x="783" y="4830"/>
                </a:cubicBezTo>
                <a:cubicBezTo>
                  <a:pt x="913" y="4732"/>
                  <a:pt x="985" y="4589"/>
                  <a:pt x="985" y="4433"/>
                </a:cubicBezTo>
                <a:cubicBezTo>
                  <a:pt x="985" y="4276"/>
                  <a:pt x="913" y="4133"/>
                  <a:pt x="783" y="4042"/>
                </a:cubicBezTo>
                <a:cubicBezTo>
                  <a:pt x="913" y="3944"/>
                  <a:pt x="985" y="3800"/>
                  <a:pt x="985" y="3644"/>
                </a:cubicBezTo>
                <a:cubicBezTo>
                  <a:pt x="985" y="3488"/>
                  <a:pt x="913" y="3344"/>
                  <a:pt x="783" y="3253"/>
                </a:cubicBezTo>
                <a:cubicBezTo>
                  <a:pt x="913" y="3155"/>
                  <a:pt x="985" y="3012"/>
                  <a:pt x="985" y="2855"/>
                </a:cubicBezTo>
                <a:cubicBezTo>
                  <a:pt x="985" y="2699"/>
                  <a:pt x="913" y="2556"/>
                  <a:pt x="783" y="2464"/>
                </a:cubicBezTo>
                <a:cubicBezTo>
                  <a:pt x="913" y="2367"/>
                  <a:pt x="985" y="2223"/>
                  <a:pt x="985" y="2067"/>
                </a:cubicBezTo>
                <a:cubicBezTo>
                  <a:pt x="985" y="1910"/>
                  <a:pt x="913" y="1767"/>
                  <a:pt x="783" y="1676"/>
                </a:cubicBezTo>
                <a:cubicBezTo>
                  <a:pt x="913" y="1578"/>
                  <a:pt x="985" y="1435"/>
                  <a:pt x="985" y="1278"/>
                </a:cubicBezTo>
                <a:cubicBezTo>
                  <a:pt x="985" y="1122"/>
                  <a:pt x="913" y="978"/>
                  <a:pt x="783" y="887"/>
                </a:cubicBezTo>
                <a:cubicBezTo>
                  <a:pt x="913" y="789"/>
                  <a:pt x="985" y="646"/>
                  <a:pt x="985" y="490"/>
                </a:cubicBezTo>
                <a:cubicBezTo>
                  <a:pt x="978" y="222"/>
                  <a:pt x="763" y="1"/>
                  <a:pt x="489" y="1"/>
                </a:cubicBezTo>
                <a:close/>
              </a:path>
            </a:pathLst>
          </a:custGeom>
          <a:solidFill>
            <a:srgbClr val="D4DB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2" name="Google Shape;10582;p64"/>
          <p:cNvSpPr/>
          <p:nvPr/>
        </p:nvSpPr>
        <p:spPr>
          <a:xfrm>
            <a:off x="5148685" y="3555774"/>
            <a:ext cx="80338" cy="55014"/>
          </a:xfrm>
          <a:custGeom>
            <a:avLst/>
            <a:gdLst/>
            <a:ahLst/>
            <a:cxnLst/>
            <a:rect l="l" t="t" r="r" b="b"/>
            <a:pathLst>
              <a:path w="3182" h="2179" extrusionOk="0">
                <a:moveTo>
                  <a:pt x="1586" y="1"/>
                </a:moveTo>
                <a:cubicBezTo>
                  <a:pt x="1449" y="1"/>
                  <a:pt x="1312" y="58"/>
                  <a:pt x="1213" y="171"/>
                </a:cubicBezTo>
                <a:cubicBezTo>
                  <a:pt x="1115" y="288"/>
                  <a:pt x="1069" y="445"/>
                  <a:pt x="1109" y="601"/>
                </a:cubicBezTo>
                <a:cubicBezTo>
                  <a:pt x="1094" y="600"/>
                  <a:pt x="1080" y="599"/>
                  <a:pt x="1066" y="599"/>
                </a:cubicBezTo>
                <a:cubicBezTo>
                  <a:pt x="925" y="599"/>
                  <a:pt x="793" y="658"/>
                  <a:pt x="698" y="764"/>
                </a:cubicBezTo>
                <a:cubicBezTo>
                  <a:pt x="594" y="881"/>
                  <a:pt x="555" y="1044"/>
                  <a:pt x="587" y="1194"/>
                </a:cubicBezTo>
                <a:cubicBezTo>
                  <a:pt x="574" y="1193"/>
                  <a:pt x="561" y="1193"/>
                  <a:pt x="548" y="1193"/>
                </a:cubicBezTo>
                <a:cubicBezTo>
                  <a:pt x="406" y="1193"/>
                  <a:pt x="273" y="1256"/>
                  <a:pt x="183" y="1364"/>
                </a:cubicBezTo>
                <a:cubicBezTo>
                  <a:pt x="1" y="1566"/>
                  <a:pt x="27" y="1879"/>
                  <a:pt x="229" y="2061"/>
                </a:cubicBezTo>
                <a:cubicBezTo>
                  <a:pt x="320" y="2133"/>
                  <a:pt x="437" y="2178"/>
                  <a:pt x="555" y="2178"/>
                </a:cubicBezTo>
                <a:cubicBezTo>
                  <a:pt x="698" y="2178"/>
                  <a:pt x="828" y="2113"/>
                  <a:pt x="926" y="2009"/>
                </a:cubicBezTo>
                <a:cubicBezTo>
                  <a:pt x="1024" y="1892"/>
                  <a:pt x="1069" y="1735"/>
                  <a:pt x="1037" y="1585"/>
                </a:cubicBezTo>
                <a:lnTo>
                  <a:pt x="1037" y="1585"/>
                </a:lnTo>
                <a:cubicBezTo>
                  <a:pt x="1044" y="1586"/>
                  <a:pt x="1052" y="1586"/>
                  <a:pt x="1059" y="1586"/>
                </a:cubicBezTo>
                <a:cubicBezTo>
                  <a:pt x="1202" y="1586"/>
                  <a:pt x="1348" y="1527"/>
                  <a:pt x="1441" y="1416"/>
                </a:cubicBezTo>
                <a:cubicBezTo>
                  <a:pt x="1545" y="1299"/>
                  <a:pt x="1584" y="1142"/>
                  <a:pt x="1552" y="986"/>
                </a:cubicBezTo>
                <a:lnTo>
                  <a:pt x="1617" y="986"/>
                </a:lnTo>
                <a:cubicBezTo>
                  <a:pt x="1623" y="1097"/>
                  <a:pt x="1663" y="1207"/>
                  <a:pt x="1741" y="1292"/>
                </a:cubicBezTo>
                <a:cubicBezTo>
                  <a:pt x="1830" y="1393"/>
                  <a:pt x="1963" y="1457"/>
                  <a:pt x="2105" y="1457"/>
                </a:cubicBezTo>
                <a:cubicBezTo>
                  <a:pt x="2118" y="1457"/>
                  <a:pt x="2132" y="1456"/>
                  <a:pt x="2145" y="1455"/>
                </a:cubicBezTo>
                <a:lnTo>
                  <a:pt x="2145" y="1455"/>
                </a:lnTo>
                <a:cubicBezTo>
                  <a:pt x="2112" y="1605"/>
                  <a:pt x="2158" y="1761"/>
                  <a:pt x="2256" y="1879"/>
                </a:cubicBezTo>
                <a:cubicBezTo>
                  <a:pt x="2354" y="1992"/>
                  <a:pt x="2492" y="2049"/>
                  <a:pt x="2629" y="2049"/>
                </a:cubicBezTo>
                <a:cubicBezTo>
                  <a:pt x="2744" y="2049"/>
                  <a:pt x="2860" y="2008"/>
                  <a:pt x="2953" y="1924"/>
                </a:cubicBezTo>
                <a:cubicBezTo>
                  <a:pt x="3162" y="1748"/>
                  <a:pt x="3181" y="1435"/>
                  <a:pt x="2999" y="1227"/>
                </a:cubicBezTo>
                <a:cubicBezTo>
                  <a:pt x="2903" y="1126"/>
                  <a:pt x="2770" y="1062"/>
                  <a:pt x="2633" y="1062"/>
                </a:cubicBezTo>
                <a:cubicBezTo>
                  <a:pt x="2620" y="1062"/>
                  <a:pt x="2607" y="1063"/>
                  <a:pt x="2595" y="1064"/>
                </a:cubicBezTo>
                <a:cubicBezTo>
                  <a:pt x="2621" y="914"/>
                  <a:pt x="2581" y="758"/>
                  <a:pt x="2477" y="640"/>
                </a:cubicBezTo>
                <a:cubicBezTo>
                  <a:pt x="2384" y="535"/>
                  <a:pt x="2243" y="470"/>
                  <a:pt x="2100" y="470"/>
                </a:cubicBezTo>
                <a:cubicBezTo>
                  <a:pt x="2093" y="470"/>
                  <a:pt x="2087" y="471"/>
                  <a:pt x="2080" y="471"/>
                </a:cubicBezTo>
                <a:cubicBezTo>
                  <a:pt x="2073" y="341"/>
                  <a:pt x="2014" y="210"/>
                  <a:pt x="1910" y="125"/>
                </a:cubicBezTo>
                <a:cubicBezTo>
                  <a:pt x="1818" y="42"/>
                  <a:pt x="1702" y="1"/>
                  <a:pt x="1586" y="1"/>
                </a:cubicBezTo>
                <a:close/>
              </a:path>
            </a:pathLst>
          </a:custGeom>
          <a:solidFill>
            <a:srgbClr val="D4DB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3" name="Google Shape;10583;p64"/>
          <p:cNvSpPr/>
          <p:nvPr/>
        </p:nvSpPr>
        <p:spPr>
          <a:xfrm>
            <a:off x="5088217" y="3540499"/>
            <a:ext cx="91093" cy="197536"/>
          </a:xfrm>
          <a:custGeom>
            <a:avLst/>
            <a:gdLst/>
            <a:ahLst/>
            <a:cxnLst/>
            <a:rect l="l" t="t" r="r" b="b"/>
            <a:pathLst>
              <a:path w="3608" h="7824" extrusionOk="0">
                <a:moveTo>
                  <a:pt x="2682" y="1"/>
                </a:moveTo>
                <a:lnTo>
                  <a:pt x="2682" y="7"/>
                </a:lnTo>
                <a:cubicBezTo>
                  <a:pt x="2128" y="7"/>
                  <a:pt x="890" y="2040"/>
                  <a:pt x="473" y="2790"/>
                </a:cubicBezTo>
                <a:cubicBezTo>
                  <a:pt x="62" y="3546"/>
                  <a:pt x="225" y="5078"/>
                  <a:pt x="173" y="5886"/>
                </a:cubicBezTo>
                <a:cubicBezTo>
                  <a:pt x="124" y="6645"/>
                  <a:pt x="0" y="7824"/>
                  <a:pt x="488" y="7824"/>
                </a:cubicBezTo>
                <a:cubicBezTo>
                  <a:pt x="519" y="7824"/>
                  <a:pt x="553" y="7819"/>
                  <a:pt x="590" y="7808"/>
                </a:cubicBezTo>
                <a:cubicBezTo>
                  <a:pt x="1196" y="7646"/>
                  <a:pt x="2200" y="6753"/>
                  <a:pt x="2780" y="6498"/>
                </a:cubicBezTo>
                <a:cubicBezTo>
                  <a:pt x="3354" y="6251"/>
                  <a:pt x="3380" y="5052"/>
                  <a:pt x="3328" y="4100"/>
                </a:cubicBezTo>
                <a:cubicBezTo>
                  <a:pt x="3269" y="3155"/>
                  <a:pt x="3608" y="229"/>
                  <a:pt x="2682" y="1"/>
                </a:cubicBezTo>
                <a:close/>
              </a:path>
            </a:pathLst>
          </a:custGeom>
          <a:solidFill>
            <a:srgbClr val="445D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4" name="Google Shape;10584;p64"/>
          <p:cNvSpPr/>
          <p:nvPr/>
        </p:nvSpPr>
        <p:spPr>
          <a:xfrm>
            <a:off x="5201831" y="3540499"/>
            <a:ext cx="91118" cy="197536"/>
          </a:xfrm>
          <a:custGeom>
            <a:avLst/>
            <a:gdLst/>
            <a:ahLst/>
            <a:cxnLst/>
            <a:rect l="l" t="t" r="r" b="b"/>
            <a:pathLst>
              <a:path w="3609" h="7824" extrusionOk="0">
                <a:moveTo>
                  <a:pt x="920" y="1"/>
                </a:moveTo>
                <a:cubicBezTo>
                  <a:pt x="1" y="229"/>
                  <a:pt x="340" y="3155"/>
                  <a:pt x="281" y="4100"/>
                </a:cubicBezTo>
                <a:cubicBezTo>
                  <a:pt x="222" y="5052"/>
                  <a:pt x="255" y="6251"/>
                  <a:pt x="828" y="6498"/>
                </a:cubicBezTo>
                <a:cubicBezTo>
                  <a:pt x="1409" y="6753"/>
                  <a:pt x="2412" y="7646"/>
                  <a:pt x="3018" y="7808"/>
                </a:cubicBezTo>
                <a:cubicBezTo>
                  <a:pt x="3055" y="7819"/>
                  <a:pt x="3089" y="7824"/>
                  <a:pt x="3121" y="7824"/>
                </a:cubicBezTo>
                <a:cubicBezTo>
                  <a:pt x="3608" y="7824"/>
                  <a:pt x="3484" y="6645"/>
                  <a:pt x="3435" y="5886"/>
                </a:cubicBezTo>
                <a:cubicBezTo>
                  <a:pt x="3377" y="5078"/>
                  <a:pt x="3546" y="3546"/>
                  <a:pt x="3129" y="2790"/>
                </a:cubicBezTo>
                <a:cubicBezTo>
                  <a:pt x="2719" y="2040"/>
                  <a:pt x="1480" y="7"/>
                  <a:pt x="920" y="7"/>
                </a:cubicBezTo>
                <a:lnTo>
                  <a:pt x="920" y="1"/>
                </a:lnTo>
                <a:close/>
              </a:path>
            </a:pathLst>
          </a:custGeom>
          <a:solidFill>
            <a:srgbClr val="445D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85" name="Google Shape;10585;p64"/>
          <p:cNvGrpSpPr/>
          <p:nvPr/>
        </p:nvGrpSpPr>
        <p:grpSpPr>
          <a:xfrm>
            <a:off x="996380" y="1542757"/>
            <a:ext cx="556859" cy="1310345"/>
            <a:chOff x="996380" y="1542757"/>
            <a:chExt cx="556859" cy="1310345"/>
          </a:xfrm>
        </p:grpSpPr>
        <p:sp>
          <p:nvSpPr>
            <p:cNvPr id="10586" name="Google Shape;10586;p64"/>
            <p:cNvSpPr/>
            <p:nvPr/>
          </p:nvSpPr>
          <p:spPr>
            <a:xfrm>
              <a:off x="1091487" y="1674397"/>
              <a:ext cx="366796" cy="342104"/>
            </a:xfrm>
            <a:custGeom>
              <a:avLst/>
              <a:gdLst/>
              <a:ahLst/>
              <a:cxnLst/>
              <a:rect l="l" t="t" r="r" b="b"/>
              <a:pathLst>
                <a:path w="14528" h="13550" extrusionOk="0">
                  <a:moveTo>
                    <a:pt x="2151" y="0"/>
                  </a:moveTo>
                  <a:cubicBezTo>
                    <a:pt x="958" y="0"/>
                    <a:pt x="0" y="958"/>
                    <a:pt x="0" y="2157"/>
                  </a:cubicBezTo>
                  <a:lnTo>
                    <a:pt x="0" y="11393"/>
                  </a:lnTo>
                  <a:cubicBezTo>
                    <a:pt x="0" y="12585"/>
                    <a:pt x="958" y="13550"/>
                    <a:pt x="2151" y="13550"/>
                  </a:cubicBezTo>
                  <a:lnTo>
                    <a:pt x="12371" y="13550"/>
                  </a:lnTo>
                  <a:cubicBezTo>
                    <a:pt x="13563" y="13550"/>
                    <a:pt x="14528" y="12585"/>
                    <a:pt x="14528" y="11393"/>
                  </a:cubicBezTo>
                  <a:lnTo>
                    <a:pt x="14528" y="2157"/>
                  </a:lnTo>
                  <a:cubicBezTo>
                    <a:pt x="14528" y="958"/>
                    <a:pt x="13563" y="0"/>
                    <a:pt x="12371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7" name="Google Shape;10587;p64"/>
            <p:cNvSpPr/>
            <p:nvPr/>
          </p:nvSpPr>
          <p:spPr>
            <a:xfrm>
              <a:off x="996380" y="1547529"/>
              <a:ext cx="556859" cy="1272651"/>
            </a:xfrm>
            <a:custGeom>
              <a:avLst/>
              <a:gdLst/>
              <a:ahLst/>
              <a:cxnLst/>
              <a:rect l="l" t="t" r="r" b="b"/>
              <a:pathLst>
                <a:path w="22056" h="50407" extrusionOk="0">
                  <a:moveTo>
                    <a:pt x="11028" y="0"/>
                  </a:moveTo>
                  <a:cubicBezTo>
                    <a:pt x="7052" y="0"/>
                    <a:pt x="3832" y="3226"/>
                    <a:pt x="3832" y="7202"/>
                  </a:cubicBezTo>
                  <a:lnTo>
                    <a:pt x="3832" y="7208"/>
                  </a:lnTo>
                  <a:cubicBezTo>
                    <a:pt x="3806" y="7208"/>
                    <a:pt x="3787" y="7202"/>
                    <a:pt x="3767" y="7202"/>
                  </a:cubicBezTo>
                  <a:cubicBezTo>
                    <a:pt x="3764" y="7202"/>
                    <a:pt x="3760" y="7202"/>
                    <a:pt x="3757" y="7202"/>
                  </a:cubicBezTo>
                  <a:cubicBezTo>
                    <a:pt x="3091" y="7202"/>
                    <a:pt x="2588" y="7811"/>
                    <a:pt x="2718" y="8466"/>
                  </a:cubicBezTo>
                  <a:cubicBezTo>
                    <a:pt x="2815" y="8983"/>
                    <a:pt x="3269" y="9322"/>
                    <a:pt x="3759" y="9322"/>
                  </a:cubicBezTo>
                  <a:cubicBezTo>
                    <a:pt x="3894" y="9322"/>
                    <a:pt x="4031" y="9297"/>
                    <a:pt x="4165" y="9242"/>
                  </a:cubicBezTo>
                  <a:cubicBezTo>
                    <a:pt x="4934" y="11569"/>
                    <a:pt x="6948" y="13413"/>
                    <a:pt x="9151" y="14104"/>
                  </a:cubicBezTo>
                  <a:lnTo>
                    <a:pt x="9151" y="16124"/>
                  </a:lnTo>
                  <a:lnTo>
                    <a:pt x="6863" y="16124"/>
                  </a:lnTo>
                  <a:cubicBezTo>
                    <a:pt x="6863" y="16124"/>
                    <a:pt x="6857" y="16170"/>
                    <a:pt x="6837" y="16183"/>
                  </a:cubicBezTo>
                  <a:cubicBezTo>
                    <a:pt x="6257" y="16183"/>
                    <a:pt x="5742" y="16561"/>
                    <a:pt x="5560" y="17109"/>
                  </a:cubicBezTo>
                  <a:lnTo>
                    <a:pt x="228" y="32861"/>
                  </a:lnTo>
                  <a:cubicBezTo>
                    <a:pt x="0" y="33559"/>
                    <a:pt x="372" y="34308"/>
                    <a:pt x="1069" y="34543"/>
                  </a:cubicBezTo>
                  <a:cubicBezTo>
                    <a:pt x="1208" y="34588"/>
                    <a:pt x="1349" y="34610"/>
                    <a:pt x="1488" y="34610"/>
                  </a:cubicBezTo>
                  <a:cubicBezTo>
                    <a:pt x="2045" y="34610"/>
                    <a:pt x="2563" y="34261"/>
                    <a:pt x="2750" y="33702"/>
                  </a:cubicBezTo>
                  <a:lnTo>
                    <a:pt x="2926" y="33187"/>
                  </a:lnTo>
                  <a:lnTo>
                    <a:pt x="3507" y="33428"/>
                  </a:lnTo>
                  <a:cubicBezTo>
                    <a:pt x="3507" y="33428"/>
                    <a:pt x="4008" y="32412"/>
                    <a:pt x="3467" y="31577"/>
                  </a:cubicBezTo>
                  <a:lnTo>
                    <a:pt x="6733" y="21925"/>
                  </a:lnTo>
                  <a:lnTo>
                    <a:pt x="6733" y="21925"/>
                  </a:lnTo>
                  <a:cubicBezTo>
                    <a:pt x="6733" y="27706"/>
                    <a:pt x="5951" y="29172"/>
                    <a:pt x="5951" y="32366"/>
                  </a:cubicBezTo>
                  <a:cubicBezTo>
                    <a:pt x="5951" y="35560"/>
                    <a:pt x="7860" y="48497"/>
                    <a:pt x="7860" y="48497"/>
                  </a:cubicBezTo>
                  <a:lnTo>
                    <a:pt x="5553" y="50407"/>
                  </a:lnTo>
                  <a:lnTo>
                    <a:pt x="10018" y="50407"/>
                  </a:lnTo>
                  <a:lnTo>
                    <a:pt x="10761" y="31630"/>
                  </a:lnTo>
                  <a:lnTo>
                    <a:pt x="11145" y="31630"/>
                  </a:lnTo>
                  <a:lnTo>
                    <a:pt x="11888" y="50407"/>
                  </a:lnTo>
                  <a:lnTo>
                    <a:pt x="16353" y="50407"/>
                  </a:lnTo>
                  <a:lnTo>
                    <a:pt x="14039" y="48497"/>
                  </a:lnTo>
                  <a:cubicBezTo>
                    <a:pt x="14039" y="48497"/>
                    <a:pt x="15949" y="34171"/>
                    <a:pt x="15949" y="31590"/>
                  </a:cubicBezTo>
                  <a:cubicBezTo>
                    <a:pt x="15949" y="29003"/>
                    <a:pt x="15290" y="27680"/>
                    <a:pt x="15290" y="21821"/>
                  </a:cubicBezTo>
                  <a:lnTo>
                    <a:pt x="15290" y="21821"/>
                  </a:lnTo>
                  <a:lnTo>
                    <a:pt x="18595" y="31584"/>
                  </a:lnTo>
                  <a:cubicBezTo>
                    <a:pt x="18047" y="32418"/>
                    <a:pt x="18556" y="33435"/>
                    <a:pt x="18556" y="33435"/>
                  </a:cubicBezTo>
                  <a:lnTo>
                    <a:pt x="19129" y="33187"/>
                  </a:lnTo>
                  <a:lnTo>
                    <a:pt x="19312" y="33702"/>
                  </a:lnTo>
                  <a:cubicBezTo>
                    <a:pt x="19494" y="34259"/>
                    <a:pt x="20009" y="34613"/>
                    <a:pt x="20564" y="34613"/>
                  </a:cubicBezTo>
                  <a:cubicBezTo>
                    <a:pt x="20704" y="34613"/>
                    <a:pt x="20846" y="34590"/>
                    <a:pt x="20987" y="34543"/>
                  </a:cubicBezTo>
                  <a:cubicBezTo>
                    <a:pt x="21684" y="34315"/>
                    <a:pt x="22056" y="33565"/>
                    <a:pt x="21827" y="32868"/>
                  </a:cubicBezTo>
                  <a:lnTo>
                    <a:pt x="16496" y="17128"/>
                  </a:lnTo>
                  <a:cubicBezTo>
                    <a:pt x="16333" y="16613"/>
                    <a:pt x="15877" y="16242"/>
                    <a:pt x="15336" y="16190"/>
                  </a:cubicBezTo>
                  <a:cubicBezTo>
                    <a:pt x="15323" y="16170"/>
                    <a:pt x="15310" y="16150"/>
                    <a:pt x="15303" y="16131"/>
                  </a:cubicBezTo>
                  <a:lnTo>
                    <a:pt x="12905" y="16131"/>
                  </a:lnTo>
                  <a:lnTo>
                    <a:pt x="12905" y="14104"/>
                  </a:lnTo>
                  <a:cubicBezTo>
                    <a:pt x="15101" y="13413"/>
                    <a:pt x="17102" y="11595"/>
                    <a:pt x="17884" y="9281"/>
                  </a:cubicBezTo>
                  <a:cubicBezTo>
                    <a:pt x="17972" y="9303"/>
                    <a:pt x="18060" y="9313"/>
                    <a:pt x="18146" y="9313"/>
                  </a:cubicBezTo>
                  <a:cubicBezTo>
                    <a:pt x="18649" y="9313"/>
                    <a:pt x="19099" y="8957"/>
                    <a:pt x="19188" y="8434"/>
                  </a:cubicBezTo>
                  <a:cubicBezTo>
                    <a:pt x="19286" y="7828"/>
                    <a:pt x="18849" y="7261"/>
                    <a:pt x="18230" y="7215"/>
                  </a:cubicBezTo>
                  <a:lnTo>
                    <a:pt x="18230" y="7202"/>
                  </a:lnTo>
                  <a:cubicBezTo>
                    <a:pt x="18230" y="3226"/>
                    <a:pt x="15010" y="0"/>
                    <a:pt x="11028" y="0"/>
                  </a:cubicBezTo>
                  <a:close/>
                </a:path>
              </a:pathLst>
            </a:custGeom>
            <a:solidFill>
              <a:srgbClr val="F2F4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8" name="Google Shape;10588;p64"/>
            <p:cNvSpPr/>
            <p:nvPr/>
          </p:nvSpPr>
          <p:spPr>
            <a:xfrm>
              <a:off x="1046067" y="2803693"/>
              <a:ext cx="457485" cy="49409"/>
            </a:xfrm>
            <a:custGeom>
              <a:avLst/>
              <a:gdLst/>
              <a:ahLst/>
              <a:cxnLst/>
              <a:rect l="l" t="t" r="r" b="b"/>
              <a:pathLst>
                <a:path w="18120" h="1957" extrusionOk="0">
                  <a:moveTo>
                    <a:pt x="9060" y="1"/>
                  </a:moveTo>
                  <a:cubicBezTo>
                    <a:pt x="4061" y="1"/>
                    <a:pt x="0" y="437"/>
                    <a:pt x="0" y="978"/>
                  </a:cubicBezTo>
                  <a:cubicBezTo>
                    <a:pt x="0" y="1519"/>
                    <a:pt x="4061" y="1956"/>
                    <a:pt x="9060" y="1956"/>
                  </a:cubicBezTo>
                  <a:cubicBezTo>
                    <a:pt x="14065" y="1956"/>
                    <a:pt x="18119" y="1519"/>
                    <a:pt x="18119" y="978"/>
                  </a:cubicBezTo>
                  <a:cubicBezTo>
                    <a:pt x="18119" y="437"/>
                    <a:pt x="14065" y="1"/>
                    <a:pt x="9060" y="1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9" name="Google Shape;10589;p64"/>
            <p:cNvSpPr/>
            <p:nvPr/>
          </p:nvSpPr>
          <p:spPr>
            <a:xfrm>
              <a:off x="1067780" y="1542757"/>
              <a:ext cx="406813" cy="325163"/>
            </a:xfrm>
            <a:custGeom>
              <a:avLst/>
              <a:gdLst/>
              <a:ahLst/>
              <a:cxnLst/>
              <a:rect l="l" t="t" r="r" b="b"/>
              <a:pathLst>
                <a:path w="16113" h="12879" extrusionOk="0">
                  <a:moveTo>
                    <a:pt x="1004" y="8740"/>
                  </a:moveTo>
                  <a:cubicBezTo>
                    <a:pt x="1007" y="8824"/>
                    <a:pt x="1025" y="8949"/>
                    <a:pt x="1055" y="9103"/>
                  </a:cubicBezTo>
                  <a:lnTo>
                    <a:pt x="1055" y="9103"/>
                  </a:lnTo>
                  <a:cubicBezTo>
                    <a:pt x="1031" y="8968"/>
                    <a:pt x="1014" y="8846"/>
                    <a:pt x="1004" y="8740"/>
                  </a:cubicBezTo>
                  <a:close/>
                  <a:moveTo>
                    <a:pt x="8531" y="0"/>
                  </a:moveTo>
                  <a:cubicBezTo>
                    <a:pt x="7378" y="0"/>
                    <a:pt x="6098" y="274"/>
                    <a:pt x="4700" y="906"/>
                  </a:cubicBezTo>
                  <a:cubicBezTo>
                    <a:pt x="1" y="3031"/>
                    <a:pt x="1004" y="8740"/>
                    <a:pt x="1004" y="8740"/>
                  </a:cubicBezTo>
                  <a:cubicBezTo>
                    <a:pt x="952" y="6113"/>
                    <a:pt x="4048" y="3448"/>
                    <a:pt x="4048" y="3448"/>
                  </a:cubicBezTo>
                  <a:cubicBezTo>
                    <a:pt x="6225" y="4790"/>
                    <a:pt x="13544" y="6504"/>
                    <a:pt x="14216" y="6726"/>
                  </a:cubicBezTo>
                  <a:cubicBezTo>
                    <a:pt x="14557" y="6840"/>
                    <a:pt x="14772" y="11921"/>
                    <a:pt x="14749" y="12624"/>
                  </a:cubicBezTo>
                  <a:lnTo>
                    <a:pt x="14749" y="12624"/>
                  </a:lnTo>
                  <a:lnTo>
                    <a:pt x="15206" y="9548"/>
                  </a:lnTo>
                  <a:cubicBezTo>
                    <a:pt x="15206" y="9548"/>
                    <a:pt x="16112" y="6166"/>
                    <a:pt x="14437" y="3441"/>
                  </a:cubicBezTo>
                  <a:cubicBezTo>
                    <a:pt x="13261" y="1523"/>
                    <a:pt x="11251" y="0"/>
                    <a:pt x="8531" y="0"/>
                  </a:cubicBezTo>
                  <a:close/>
                  <a:moveTo>
                    <a:pt x="14749" y="12624"/>
                  </a:moveTo>
                  <a:lnTo>
                    <a:pt x="14737" y="12703"/>
                  </a:lnTo>
                  <a:cubicBezTo>
                    <a:pt x="14738" y="12704"/>
                    <a:pt x="14739" y="12705"/>
                    <a:pt x="14739" y="12705"/>
                  </a:cubicBezTo>
                  <a:cubicBezTo>
                    <a:pt x="14744" y="12705"/>
                    <a:pt x="14747" y="12677"/>
                    <a:pt x="14749" y="12624"/>
                  </a:cubicBezTo>
                  <a:close/>
                  <a:moveTo>
                    <a:pt x="1055" y="9103"/>
                  </a:moveTo>
                  <a:cubicBezTo>
                    <a:pt x="1283" y="10402"/>
                    <a:pt x="2112" y="12879"/>
                    <a:pt x="2112" y="12879"/>
                  </a:cubicBezTo>
                  <a:cubicBezTo>
                    <a:pt x="2112" y="12879"/>
                    <a:pt x="1272" y="10220"/>
                    <a:pt x="1055" y="9103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90" name="Google Shape;10590;p64"/>
          <p:cNvGrpSpPr/>
          <p:nvPr/>
        </p:nvGrpSpPr>
        <p:grpSpPr>
          <a:xfrm>
            <a:off x="998349" y="3064858"/>
            <a:ext cx="550774" cy="1310345"/>
            <a:chOff x="998349" y="3050689"/>
            <a:chExt cx="550774" cy="1310345"/>
          </a:xfrm>
        </p:grpSpPr>
        <p:sp>
          <p:nvSpPr>
            <p:cNvPr id="10591" name="Google Shape;10591;p64"/>
            <p:cNvSpPr/>
            <p:nvPr/>
          </p:nvSpPr>
          <p:spPr>
            <a:xfrm>
              <a:off x="998349" y="3072250"/>
              <a:ext cx="550774" cy="1256366"/>
            </a:xfrm>
            <a:custGeom>
              <a:avLst/>
              <a:gdLst/>
              <a:ahLst/>
              <a:cxnLst/>
              <a:rect l="l" t="t" r="r" b="b"/>
              <a:pathLst>
                <a:path w="21815" h="49762" extrusionOk="0">
                  <a:moveTo>
                    <a:pt x="10917" y="0"/>
                  </a:moveTo>
                  <a:cubicBezTo>
                    <a:pt x="7039" y="0"/>
                    <a:pt x="3872" y="3096"/>
                    <a:pt x="3787" y="6974"/>
                  </a:cubicBezTo>
                  <a:lnTo>
                    <a:pt x="3787" y="6981"/>
                  </a:lnTo>
                  <a:cubicBezTo>
                    <a:pt x="3767" y="6981"/>
                    <a:pt x="3748" y="6974"/>
                    <a:pt x="3728" y="6974"/>
                  </a:cubicBezTo>
                  <a:cubicBezTo>
                    <a:pt x="3064" y="6974"/>
                    <a:pt x="2568" y="7574"/>
                    <a:pt x="2692" y="8219"/>
                  </a:cubicBezTo>
                  <a:cubicBezTo>
                    <a:pt x="2789" y="8730"/>
                    <a:pt x="3235" y="9069"/>
                    <a:pt x="3718" y="9069"/>
                  </a:cubicBezTo>
                  <a:cubicBezTo>
                    <a:pt x="3851" y="9069"/>
                    <a:pt x="3987" y="9043"/>
                    <a:pt x="4119" y="8988"/>
                  </a:cubicBezTo>
                  <a:cubicBezTo>
                    <a:pt x="4882" y="11302"/>
                    <a:pt x="6876" y="13120"/>
                    <a:pt x="9060" y="13811"/>
                  </a:cubicBezTo>
                  <a:lnTo>
                    <a:pt x="9060" y="15773"/>
                  </a:lnTo>
                  <a:lnTo>
                    <a:pt x="5651" y="15773"/>
                  </a:lnTo>
                  <a:cubicBezTo>
                    <a:pt x="5651" y="15773"/>
                    <a:pt x="5644" y="15838"/>
                    <a:pt x="5625" y="15845"/>
                  </a:cubicBezTo>
                  <a:cubicBezTo>
                    <a:pt x="5051" y="15851"/>
                    <a:pt x="4543" y="16223"/>
                    <a:pt x="4361" y="16770"/>
                  </a:cubicBezTo>
                  <a:lnTo>
                    <a:pt x="215" y="32379"/>
                  </a:lnTo>
                  <a:cubicBezTo>
                    <a:pt x="0" y="33012"/>
                    <a:pt x="294" y="33703"/>
                    <a:pt x="900" y="33989"/>
                  </a:cubicBezTo>
                  <a:cubicBezTo>
                    <a:pt x="1081" y="34076"/>
                    <a:pt x="1273" y="34117"/>
                    <a:pt x="1464" y="34117"/>
                  </a:cubicBezTo>
                  <a:cubicBezTo>
                    <a:pt x="1903" y="34117"/>
                    <a:pt x="2331" y="33896"/>
                    <a:pt x="2581" y="33500"/>
                  </a:cubicBezTo>
                  <a:cubicBezTo>
                    <a:pt x="2620" y="33527"/>
                    <a:pt x="2672" y="33553"/>
                    <a:pt x="2725" y="33559"/>
                  </a:cubicBezTo>
                  <a:cubicBezTo>
                    <a:pt x="2756" y="33567"/>
                    <a:pt x="2787" y="33570"/>
                    <a:pt x="2817" y="33570"/>
                  </a:cubicBezTo>
                  <a:cubicBezTo>
                    <a:pt x="2998" y="33570"/>
                    <a:pt x="3162" y="33443"/>
                    <a:pt x="3207" y="33259"/>
                  </a:cubicBezTo>
                  <a:lnTo>
                    <a:pt x="3565" y="31682"/>
                  </a:lnTo>
                  <a:cubicBezTo>
                    <a:pt x="3604" y="31487"/>
                    <a:pt x="3481" y="31180"/>
                    <a:pt x="3298" y="31089"/>
                  </a:cubicBezTo>
                  <a:lnTo>
                    <a:pt x="6329" y="20094"/>
                  </a:lnTo>
                  <a:cubicBezTo>
                    <a:pt x="6329" y="25823"/>
                    <a:pt x="6798" y="47872"/>
                    <a:pt x="6798" y="47872"/>
                  </a:cubicBezTo>
                  <a:cubicBezTo>
                    <a:pt x="6798" y="47872"/>
                    <a:pt x="4517" y="48230"/>
                    <a:pt x="4517" y="49762"/>
                  </a:cubicBezTo>
                  <a:lnTo>
                    <a:pt x="8936" y="49762"/>
                  </a:lnTo>
                  <a:lnTo>
                    <a:pt x="10643" y="32425"/>
                  </a:lnTo>
                  <a:lnTo>
                    <a:pt x="11021" y="32425"/>
                  </a:lnTo>
                  <a:lnTo>
                    <a:pt x="12892" y="49762"/>
                  </a:lnTo>
                  <a:lnTo>
                    <a:pt x="17311" y="49762"/>
                  </a:lnTo>
                  <a:cubicBezTo>
                    <a:pt x="17311" y="48230"/>
                    <a:pt x="15023" y="47872"/>
                    <a:pt x="15023" y="47872"/>
                  </a:cubicBezTo>
                  <a:cubicBezTo>
                    <a:pt x="15023" y="47872"/>
                    <a:pt x="15453" y="25797"/>
                    <a:pt x="15453" y="19996"/>
                  </a:cubicBezTo>
                  <a:lnTo>
                    <a:pt x="18510" y="31063"/>
                  </a:lnTo>
                  <a:cubicBezTo>
                    <a:pt x="18302" y="31128"/>
                    <a:pt x="18152" y="31467"/>
                    <a:pt x="18204" y="31676"/>
                  </a:cubicBezTo>
                  <a:lnTo>
                    <a:pt x="18556" y="33253"/>
                  </a:lnTo>
                  <a:cubicBezTo>
                    <a:pt x="18599" y="33450"/>
                    <a:pt x="18775" y="33569"/>
                    <a:pt x="18955" y="33569"/>
                  </a:cubicBezTo>
                  <a:cubicBezTo>
                    <a:pt x="19048" y="33569"/>
                    <a:pt x="19143" y="33537"/>
                    <a:pt x="19221" y="33468"/>
                  </a:cubicBezTo>
                  <a:cubicBezTo>
                    <a:pt x="19463" y="33883"/>
                    <a:pt x="19902" y="34118"/>
                    <a:pt x="20357" y="34118"/>
                  </a:cubicBezTo>
                  <a:cubicBezTo>
                    <a:pt x="20538" y="34118"/>
                    <a:pt x="20721" y="34080"/>
                    <a:pt x="20896" y="34002"/>
                  </a:cubicBezTo>
                  <a:cubicBezTo>
                    <a:pt x="21508" y="33722"/>
                    <a:pt x="21815" y="33025"/>
                    <a:pt x="21600" y="32386"/>
                  </a:cubicBezTo>
                  <a:lnTo>
                    <a:pt x="17291" y="16803"/>
                  </a:lnTo>
                  <a:cubicBezTo>
                    <a:pt x="17122" y="16281"/>
                    <a:pt x="16653" y="15884"/>
                    <a:pt x="16138" y="15845"/>
                  </a:cubicBezTo>
                  <a:cubicBezTo>
                    <a:pt x="16125" y="15831"/>
                    <a:pt x="16112" y="15766"/>
                    <a:pt x="16112" y="15766"/>
                  </a:cubicBezTo>
                  <a:lnTo>
                    <a:pt x="12794" y="15766"/>
                  </a:lnTo>
                  <a:lnTo>
                    <a:pt x="12794" y="13805"/>
                  </a:lnTo>
                  <a:cubicBezTo>
                    <a:pt x="14958" y="13114"/>
                    <a:pt x="16933" y="11315"/>
                    <a:pt x="17702" y="9034"/>
                  </a:cubicBezTo>
                  <a:cubicBezTo>
                    <a:pt x="17780" y="9053"/>
                    <a:pt x="17865" y="9066"/>
                    <a:pt x="17950" y="9066"/>
                  </a:cubicBezTo>
                  <a:cubicBezTo>
                    <a:pt x="18510" y="9066"/>
                    <a:pt x="18966" y="8630"/>
                    <a:pt x="18992" y="8069"/>
                  </a:cubicBezTo>
                  <a:cubicBezTo>
                    <a:pt x="19019" y="7515"/>
                    <a:pt x="18601" y="7033"/>
                    <a:pt x="18047" y="6987"/>
                  </a:cubicBezTo>
                  <a:lnTo>
                    <a:pt x="18047" y="6974"/>
                  </a:lnTo>
                  <a:cubicBezTo>
                    <a:pt x="17963" y="3096"/>
                    <a:pt x="14795" y="0"/>
                    <a:pt x="10917" y="0"/>
                  </a:cubicBezTo>
                  <a:close/>
                </a:path>
              </a:pathLst>
            </a:custGeom>
            <a:solidFill>
              <a:srgbClr val="F2F4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2" name="Google Shape;10592;p64"/>
            <p:cNvSpPr/>
            <p:nvPr/>
          </p:nvSpPr>
          <p:spPr>
            <a:xfrm>
              <a:off x="1047380" y="4311978"/>
              <a:ext cx="453041" cy="49056"/>
            </a:xfrm>
            <a:custGeom>
              <a:avLst/>
              <a:gdLst/>
              <a:ahLst/>
              <a:cxnLst/>
              <a:rect l="l" t="t" r="r" b="b"/>
              <a:pathLst>
                <a:path w="17944" h="1943" extrusionOk="0">
                  <a:moveTo>
                    <a:pt x="8969" y="0"/>
                  </a:moveTo>
                  <a:cubicBezTo>
                    <a:pt x="4015" y="0"/>
                    <a:pt x="1" y="437"/>
                    <a:pt x="1" y="972"/>
                  </a:cubicBezTo>
                  <a:cubicBezTo>
                    <a:pt x="1" y="1506"/>
                    <a:pt x="4015" y="1943"/>
                    <a:pt x="8969" y="1943"/>
                  </a:cubicBezTo>
                  <a:cubicBezTo>
                    <a:pt x="13922" y="1943"/>
                    <a:pt x="17943" y="1506"/>
                    <a:pt x="17943" y="972"/>
                  </a:cubicBezTo>
                  <a:cubicBezTo>
                    <a:pt x="17943" y="437"/>
                    <a:pt x="13922" y="0"/>
                    <a:pt x="8969" y="0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3" name="Google Shape;10593;p64"/>
            <p:cNvSpPr/>
            <p:nvPr/>
          </p:nvSpPr>
          <p:spPr>
            <a:xfrm>
              <a:off x="1329091" y="3076164"/>
              <a:ext cx="124748" cy="171203"/>
            </a:xfrm>
            <a:custGeom>
              <a:avLst/>
              <a:gdLst/>
              <a:ahLst/>
              <a:cxnLst/>
              <a:rect l="l" t="t" r="r" b="b"/>
              <a:pathLst>
                <a:path w="4941" h="6781" extrusionOk="0">
                  <a:moveTo>
                    <a:pt x="414" y="1"/>
                  </a:moveTo>
                  <a:cubicBezTo>
                    <a:pt x="336" y="1"/>
                    <a:pt x="205" y="9"/>
                    <a:pt x="1" y="28"/>
                  </a:cubicBezTo>
                  <a:cubicBezTo>
                    <a:pt x="138" y="38"/>
                    <a:pt x="273" y="53"/>
                    <a:pt x="404" y="72"/>
                  </a:cubicBezTo>
                  <a:lnTo>
                    <a:pt x="404" y="72"/>
                  </a:lnTo>
                  <a:cubicBezTo>
                    <a:pt x="513" y="32"/>
                    <a:pt x="568" y="1"/>
                    <a:pt x="414" y="1"/>
                  </a:cubicBezTo>
                  <a:close/>
                  <a:moveTo>
                    <a:pt x="404" y="72"/>
                  </a:moveTo>
                  <a:cubicBezTo>
                    <a:pt x="264" y="122"/>
                    <a:pt x="34" y="187"/>
                    <a:pt x="40" y="217"/>
                  </a:cubicBezTo>
                  <a:cubicBezTo>
                    <a:pt x="124" y="289"/>
                    <a:pt x="196" y="380"/>
                    <a:pt x="248" y="484"/>
                  </a:cubicBezTo>
                  <a:cubicBezTo>
                    <a:pt x="1174" y="2179"/>
                    <a:pt x="2516" y="3606"/>
                    <a:pt x="3690" y="5138"/>
                  </a:cubicBezTo>
                  <a:cubicBezTo>
                    <a:pt x="4107" y="5679"/>
                    <a:pt x="4524" y="6226"/>
                    <a:pt x="4941" y="6780"/>
                  </a:cubicBezTo>
                  <a:cubicBezTo>
                    <a:pt x="4928" y="3740"/>
                    <a:pt x="3704" y="549"/>
                    <a:pt x="404" y="72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4" name="Google Shape;10594;p64"/>
            <p:cNvSpPr/>
            <p:nvPr/>
          </p:nvSpPr>
          <p:spPr>
            <a:xfrm>
              <a:off x="1088508" y="3050689"/>
              <a:ext cx="368311" cy="203899"/>
            </a:xfrm>
            <a:custGeom>
              <a:avLst/>
              <a:gdLst/>
              <a:ahLst/>
              <a:cxnLst/>
              <a:rect l="l" t="t" r="r" b="b"/>
              <a:pathLst>
                <a:path w="14588" h="8076" extrusionOk="0">
                  <a:moveTo>
                    <a:pt x="7125" y="1"/>
                  </a:moveTo>
                  <a:cubicBezTo>
                    <a:pt x="3188" y="1"/>
                    <a:pt x="1" y="3194"/>
                    <a:pt x="1" y="7131"/>
                  </a:cubicBezTo>
                  <a:cubicBezTo>
                    <a:pt x="1" y="7444"/>
                    <a:pt x="20" y="7763"/>
                    <a:pt x="73" y="8076"/>
                  </a:cubicBezTo>
                  <a:cubicBezTo>
                    <a:pt x="340" y="7509"/>
                    <a:pt x="731" y="6987"/>
                    <a:pt x="1109" y="6512"/>
                  </a:cubicBezTo>
                  <a:cubicBezTo>
                    <a:pt x="1989" y="5397"/>
                    <a:pt x="3032" y="4524"/>
                    <a:pt x="4459" y="4217"/>
                  </a:cubicBezTo>
                  <a:cubicBezTo>
                    <a:pt x="6134" y="3859"/>
                    <a:pt x="7874" y="3976"/>
                    <a:pt x="9569" y="3826"/>
                  </a:cubicBezTo>
                  <a:cubicBezTo>
                    <a:pt x="14053" y="3409"/>
                    <a:pt x="13942" y="2230"/>
                    <a:pt x="14587" y="1148"/>
                  </a:cubicBezTo>
                  <a:lnTo>
                    <a:pt x="14587" y="1148"/>
                  </a:lnTo>
                  <a:cubicBezTo>
                    <a:pt x="14378" y="1171"/>
                    <a:pt x="14167" y="1181"/>
                    <a:pt x="13955" y="1181"/>
                  </a:cubicBezTo>
                  <a:cubicBezTo>
                    <a:pt x="11713" y="1181"/>
                    <a:pt x="9340" y="1"/>
                    <a:pt x="7125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95" name="Google Shape;10595;p64"/>
          <p:cNvGrpSpPr/>
          <p:nvPr/>
        </p:nvGrpSpPr>
        <p:grpSpPr>
          <a:xfrm>
            <a:off x="7660912" y="1542757"/>
            <a:ext cx="557515" cy="1310345"/>
            <a:chOff x="7660912" y="1542757"/>
            <a:chExt cx="557515" cy="1310345"/>
          </a:xfrm>
        </p:grpSpPr>
        <p:sp>
          <p:nvSpPr>
            <p:cNvPr id="10596" name="Google Shape;10596;p64"/>
            <p:cNvSpPr/>
            <p:nvPr/>
          </p:nvSpPr>
          <p:spPr>
            <a:xfrm>
              <a:off x="7711255" y="2803693"/>
              <a:ext cx="457485" cy="49409"/>
            </a:xfrm>
            <a:custGeom>
              <a:avLst/>
              <a:gdLst/>
              <a:ahLst/>
              <a:cxnLst/>
              <a:rect l="l" t="t" r="r" b="b"/>
              <a:pathLst>
                <a:path w="18120" h="1957" extrusionOk="0">
                  <a:moveTo>
                    <a:pt x="9060" y="1"/>
                  </a:moveTo>
                  <a:cubicBezTo>
                    <a:pt x="4055" y="1"/>
                    <a:pt x="1" y="437"/>
                    <a:pt x="1" y="978"/>
                  </a:cubicBezTo>
                  <a:cubicBezTo>
                    <a:pt x="1" y="1519"/>
                    <a:pt x="4055" y="1956"/>
                    <a:pt x="9060" y="1956"/>
                  </a:cubicBezTo>
                  <a:cubicBezTo>
                    <a:pt x="14059" y="1956"/>
                    <a:pt x="18120" y="1519"/>
                    <a:pt x="18120" y="978"/>
                  </a:cubicBezTo>
                  <a:cubicBezTo>
                    <a:pt x="18120" y="437"/>
                    <a:pt x="14059" y="1"/>
                    <a:pt x="9060" y="1"/>
                  </a:cubicBezTo>
                  <a:close/>
                </a:path>
              </a:pathLst>
            </a:custGeom>
            <a:solidFill>
              <a:srgbClr val="778C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97" name="Google Shape;10597;p64"/>
            <p:cNvGrpSpPr/>
            <p:nvPr/>
          </p:nvGrpSpPr>
          <p:grpSpPr>
            <a:xfrm>
              <a:off x="7660912" y="1542757"/>
              <a:ext cx="557515" cy="1277423"/>
              <a:chOff x="7660912" y="1542757"/>
              <a:chExt cx="557515" cy="1277423"/>
            </a:xfrm>
          </p:grpSpPr>
          <p:sp>
            <p:nvSpPr>
              <p:cNvPr id="10598" name="Google Shape;10598;p64"/>
              <p:cNvSpPr/>
              <p:nvPr/>
            </p:nvSpPr>
            <p:spPr>
              <a:xfrm>
                <a:off x="7756524" y="1674397"/>
                <a:ext cx="366796" cy="342104"/>
              </a:xfrm>
              <a:custGeom>
                <a:avLst/>
                <a:gdLst/>
                <a:ahLst/>
                <a:cxnLst/>
                <a:rect l="l" t="t" r="r" b="b"/>
                <a:pathLst>
                  <a:path w="14528" h="13550" extrusionOk="0">
                    <a:moveTo>
                      <a:pt x="2157" y="0"/>
                    </a:moveTo>
                    <a:cubicBezTo>
                      <a:pt x="965" y="0"/>
                      <a:pt x="0" y="958"/>
                      <a:pt x="0" y="2157"/>
                    </a:cubicBezTo>
                    <a:lnTo>
                      <a:pt x="0" y="11393"/>
                    </a:lnTo>
                    <a:cubicBezTo>
                      <a:pt x="0" y="12585"/>
                      <a:pt x="965" y="13550"/>
                      <a:pt x="2157" y="13550"/>
                    </a:cubicBezTo>
                    <a:lnTo>
                      <a:pt x="12377" y="13550"/>
                    </a:lnTo>
                    <a:cubicBezTo>
                      <a:pt x="13570" y="13550"/>
                      <a:pt x="14528" y="12585"/>
                      <a:pt x="14528" y="11393"/>
                    </a:cubicBezTo>
                    <a:lnTo>
                      <a:pt x="14528" y="2157"/>
                    </a:lnTo>
                    <a:cubicBezTo>
                      <a:pt x="14528" y="958"/>
                      <a:pt x="13570" y="0"/>
                      <a:pt x="12377" y="0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599" name="Google Shape;10599;p64"/>
              <p:cNvGrpSpPr/>
              <p:nvPr/>
            </p:nvGrpSpPr>
            <p:grpSpPr>
              <a:xfrm>
                <a:off x="7660912" y="1547529"/>
                <a:ext cx="557515" cy="1272651"/>
                <a:chOff x="7660912" y="1547529"/>
                <a:chExt cx="557515" cy="1272651"/>
              </a:xfrm>
            </p:grpSpPr>
            <p:sp>
              <p:nvSpPr>
                <p:cNvPr id="10600" name="Google Shape;10600;p64"/>
                <p:cNvSpPr/>
                <p:nvPr/>
              </p:nvSpPr>
              <p:spPr>
                <a:xfrm>
                  <a:off x="7660912" y="1547529"/>
                  <a:ext cx="557515" cy="1272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82" h="50407" extrusionOk="0">
                      <a:moveTo>
                        <a:pt x="11054" y="0"/>
                      </a:moveTo>
                      <a:cubicBezTo>
                        <a:pt x="7078" y="0"/>
                        <a:pt x="3852" y="3226"/>
                        <a:pt x="3852" y="7202"/>
                      </a:cubicBezTo>
                      <a:lnTo>
                        <a:pt x="3852" y="7208"/>
                      </a:lnTo>
                      <a:cubicBezTo>
                        <a:pt x="3833" y="7208"/>
                        <a:pt x="3813" y="7202"/>
                        <a:pt x="3787" y="7202"/>
                      </a:cubicBezTo>
                      <a:cubicBezTo>
                        <a:pt x="3784" y="7202"/>
                        <a:pt x="3780" y="7202"/>
                        <a:pt x="3777" y="7202"/>
                      </a:cubicBezTo>
                      <a:cubicBezTo>
                        <a:pt x="3117" y="7202"/>
                        <a:pt x="2615" y="7811"/>
                        <a:pt x="2738" y="8466"/>
                      </a:cubicBezTo>
                      <a:cubicBezTo>
                        <a:pt x="2840" y="8983"/>
                        <a:pt x="3291" y="9322"/>
                        <a:pt x="3779" y="9322"/>
                      </a:cubicBezTo>
                      <a:cubicBezTo>
                        <a:pt x="3914" y="9322"/>
                        <a:pt x="4051" y="9297"/>
                        <a:pt x="4185" y="9242"/>
                      </a:cubicBezTo>
                      <a:cubicBezTo>
                        <a:pt x="4954" y="11569"/>
                        <a:pt x="6968" y="13413"/>
                        <a:pt x="9177" y="14104"/>
                      </a:cubicBezTo>
                      <a:lnTo>
                        <a:pt x="9177" y="16124"/>
                      </a:lnTo>
                      <a:lnTo>
                        <a:pt x="6889" y="16124"/>
                      </a:lnTo>
                      <a:cubicBezTo>
                        <a:pt x="6889" y="16124"/>
                        <a:pt x="6876" y="16170"/>
                        <a:pt x="6863" y="16183"/>
                      </a:cubicBezTo>
                      <a:cubicBezTo>
                        <a:pt x="6277" y="16183"/>
                        <a:pt x="5762" y="16561"/>
                        <a:pt x="5586" y="17109"/>
                      </a:cubicBezTo>
                      <a:lnTo>
                        <a:pt x="255" y="32861"/>
                      </a:lnTo>
                      <a:cubicBezTo>
                        <a:pt x="0" y="33565"/>
                        <a:pt x="378" y="34334"/>
                        <a:pt x="1082" y="34569"/>
                      </a:cubicBezTo>
                      <a:cubicBezTo>
                        <a:pt x="1222" y="34615"/>
                        <a:pt x="1364" y="34637"/>
                        <a:pt x="1504" y="34637"/>
                      </a:cubicBezTo>
                      <a:cubicBezTo>
                        <a:pt x="2072" y="34637"/>
                        <a:pt x="2599" y="34273"/>
                        <a:pt x="2777" y="33702"/>
                      </a:cubicBezTo>
                      <a:lnTo>
                        <a:pt x="2953" y="33187"/>
                      </a:lnTo>
                      <a:lnTo>
                        <a:pt x="3526" y="33428"/>
                      </a:lnTo>
                      <a:cubicBezTo>
                        <a:pt x="3526" y="33428"/>
                        <a:pt x="4035" y="32412"/>
                        <a:pt x="3494" y="31577"/>
                      </a:cubicBezTo>
                      <a:lnTo>
                        <a:pt x="6759" y="21925"/>
                      </a:lnTo>
                      <a:lnTo>
                        <a:pt x="6759" y="21925"/>
                      </a:lnTo>
                      <a:cubicBezTo>
                        <a:pt x="6759" y="27706"/>
                        <a:pt x="5977" y="29172"/>
                        <a:pt x="5977" y="32366"/>
                      </a:cubicBezTo>
                      <a:cubicBezTo>
                        <a:pt x="5977" y="35560"/>
                        <a:pt x="7887" y="48497"/>
                        <a:pt x="7887" y="48497"/>
                      </a:cubicBezTo>
                      <a:lnTo>
                        <a:pt x="5573" y="50407"/>
                      </a:lnTo>
                      <a:lnTo>
                        <a:pt x="10037" y="50407"/>
                      </a:lnTo>
                      <a:lnTo>
                        <a:pt x="10787" y="31630"/>
                      </a:lnTo>
                      <a:lnTo>
                        <a:pt x="11165" y="31630"/>
                      </a:lnTo>
                      <a:lnTo>
                        <a:pt x="11914" y="50407"/>
                      </a:lnTo>
                      <a:lnTo>
                        <a:pt x="16372" y="50407"/>
                      </a:lnTo>
                      <a:lnTo>
                        <a:pt x="14065" y="48497"/>
                      </a:lnTo>
                      <a:cubicBezTo>
                        <a:pt x="14065" y="48497"/>
                        <a:pt x="15975" y="34171"/>
                        <a:pt x="15975" y="31590"/>
                      </a:cubicBezTo>
                      <a:cubicBezTo>
                        <a:pt x="15975" y="29003"/>
                        <a:pt x="15317" y="27680"/>
                        <a:pt x="15317" y="21821"/>
                      </a:cubicBezTo>
                      <a:lnTo>
                        <a:pt x="15317" y="21821"/>
                      </a:lnTo>
                      <a:lnTo>
                        <a:pt x="18615" y="31584"/>
                      </a:lnTo>
                      <a:cubicBezTo>
                        <a:pt x="18074" y="32418"/>
                        <a:pt x="18575" y="33435"/>
                        <a:pt x="18575" y="33435"/>
                      </a:cubicBezTo>
                      <a:lnTo>
                        <a:pt x="19155" y="33187"/>
                      </a:lnTo>
                      <a:lnTo>
                        <a:pt x="19331" y="33709"/>
                      </a:lnTo>
                      <a:cubicBezTo>
                        <a:pt x="19514" y="34266"/>
                        <a:pt x="20029" y="34619"/>
                        <a:pt x="20584" y="34619"/>
                      </a:cubicBezTo>
                      <a:cubicBezTo>
                        <a:pt x="20724" y="34619"/>
                        <a:pt x="20866" y="34597"/>
                        <a:pt x="21006" y="34549"/>
                      </a:cubicBezTo>
                      <a:cubicBezTo>
                        <a:pt x="21704" y="34321"/>
                        <a:pt x="22082" y="33572"/>
                        <a:pt x="21854" y="32874"/>
                      </a:cubicBezTo>
                      <a:lnTo>
                        <a:pt x="21854" y="32868"/>
                      </a:lnTo>
                      <a:lnTo>
                        <a:pt x="16522" y="17128"/>
                      </a:lnTo>
                      <a:cubicBezTo>
                        <a:pt x="16353" y="16613"/>
                        <a:pt x="15897" y="16242"/>
                        <a:pt x="15356" y="16190"/>
                      </a:cubicBezTo>
                      <a:cubicBezTo>
                        <a:pt x="15343" y="16170"/>
                        <a:pt x="15336" y="16150"/>
                        <a:pt x="15330" y="16131"/>
                      </a:cubicBezTo>
                      <a:lnTo>
                        <a:pt x="12931" y="16131"/>
                      </a:lnTo>
                      <a:lnTo>
                        <a:pt x="12931" y="14104"/>
                      </a:lnTo>
                      <a:cubicBezTo>
                        <a:pt x="15121" y="13413"/>
                        <a:pt x="17129" y="11595"/>
                        <a:pt x="17904" y="9281"/>
                      </a:cubicBezTo>
                      <a:cubicBezTo>
                        <a:pt x="17989" y="9301"/>
                        <a:pt x="18074" y="9314"/>
                        <a:pt x="18158" y="9314"/>
                      </a:cubicBezTo>
                      <a:cubicBezTo>
                        <a:pt x="18725" y="9314"/>
                        <a:pt x="19188" y="8870"/>
                        <a:pt x="19214" y="8310"/>
                      </a:cubicBezTo>
                      <a:cubicBezTo>
                        <a:pt x="19240" y="7743"/>
                        <a:pt x="18817" y="7261"/>
                        <a:pt x="18256" y="7215"/>
                      </a:cubicBezTo>
                      <a:lnTo>
                        <a:pt x="18256" y="7202"/>
                      </a:lnTo>
                      <a:cubicBezTo>
                        <a:pt x="18256" y="3226"/>
                        <a:pt x="15030" y="0"/>
                        <a:pt x="11054" y="0"/>
                      </a:cubicBezTo>
                      <a:close/>
                    </a:path>
                  </a:pathLst>
                </a:custGeom>
                <a:solidFill>
                  <a:srgbClr val="F2F4F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601" name="Google Shape;10601;p64"/>
                <p:cNvGrpSpPr/>
                <p:nvPr/>
              </p:nvGrpSpPr>
              <p:grpSpPr>
                <a:xfrm>
                  <a:off x="7873243" y="2256453"/>
                  <a:ext cx="129570" cy="89679"/>
                  <a:chOff x="7873243" y="2256453"/>
                  <a:chExt cx="129570" cy="89679"/>
                </a:xfrm>
              </p:grpSpPr>
              <p:sp>
                <p:nvSpPr>
                  <p:cNvPr id="10602" name="Google Shape;10602;p64"/>
                  <p:cNvSpPr/>
                  <p:nvPr/>
                </p:nvSpPr>
                <p:spPr>
                  <a:xfrm>
                    <a:off x="7960877" y="2272687"/>
                    <a:ext cx="36079" cy="222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9" h="881" extrusionOk="0">
                        <a:moveTo>
                          <a:pt x="7" y="1"/>
                        </a:moveTo>
                        <a:cubicBezTo>
                          <a:pt x="7" y="7"/>
                          <a:pt x="7" y="14"/>
                          <a:pt x="7" y="20"/>
                        </a:cubicBezTo>
                        <a:cubicBezTo>
                          <a:pt x="7" y="33"/>
                          <a:pt x="1" y="53"/>
                          <a:pt x="1" y="66"/>
                        </a:cubicBezTo>
                        <a:cubicBezTo>
                          <a:pt x="14" y="72"/>
                          <a:pt x="33" y="79"/>
                          <a:pt x="47" y="85"/>
                        </a:cubicBezTo>
                        <a:cubicBezTo>
                          <a:pt x="209" y="164"/>
                          <a:pt x="340" y="307"/>
                          <a:pt x="477" y="418"/>
                        </a:cubicBezTo>
                        <a:cubicBezTo>
                          <a:pt x="535" y="470"/>
                          <a:pt x="600" y="516"/>
                          <a:pt x="666" y="555"/>
                        </a:cubicBezTo>
                        <a:lnTo>
                          <a:pt x="666" y="568"/>
                        </a:lnTo>
                        <a:cubicBezTo>
                          <a:pt x="666" y="737"/>
                          <a:pt x="842" y="881"/>
                          <a:pt x="1050" y="881"/>
                        </a:cubicBezTo>
                        <a:cubicBezTo>
                          <a:pt x="1259" y="881"/>
                          <a:pt x="1428" y="744"/>
                          <a:pt x="1428" y="568"/>
                        </a:cubicBezTo>
                        <a:cubicBezTo>
                          <a:pt x="1428" y="398"/>
                          <a:pt x="1259" y="255"/>
                          <a:pt x="1050" y="255"/>
                        </a:cubicBezTo>
                        <a:cubicBezTo>
                          <a:pt x="1044" y="255"/>
                          <a:pt x="1039" y="255"/>
                          <a:pt x="1033" y="255"/>
                        </a:cubicBezTo>
                        <a:cubicBezTo>
                          <a:pt x="890" y="255"/>
                          <a:pt x="761" y="332"/>
                          <a:pt x="692" y="457"/>
                        </a:cubicBezTo>
                        <a:cubicBezTo>
                          <a:pt x="620" y="418"/>
                          <a:pt x="555" y="372"/>
                          <a:pt x="496" y="320"/>
                        </a:cubicBezTo>
                        <a:cubicBezTo>
                          <a:pt x="425" y="261"/>
                          <a:pt x="353" y="203"/>
                          <a:pt x="281" y="144"/>
                        </a:cubicBezTo>
                        <a:cubicBezTo>
                          <a:pt x="203" y="79"/>
                          <a:pt x="105" y="33"/>
                          <a:pt x="7" y="1"/>
                        </a:cubicBezTo>
                        <a:close/>
                      </a:path>
                    </a:pathLst>
                  </a:custGeom>
                  <a:solidFill>
                    <a:srgbClr val="A5B7C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603" name="Google Shape;10603;p64"/>
                  <p:cNvSpPr/>
                  <p:nvPr/>
                </p:nvSpPr>
                <p:spPr>
                  <a:xfrm>
                    <a:off x="7879278" y="2272687"/>
                    <a:ext cx="36053" cy="222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8" h="881" extrusionOk="0">
                        <a:moveTo>
                          <a:pt x="1421" y="1"/>
                        </a:moveTo>
                        <a:lnTo>
                          <a:pt x="1421" y="1"/>
                        </a:lnTo>
                        <a:cubicBezTo>
                          <a:pt x="1317" y="33"/>
                          <a:pt x="1225" y="79"/>
                          <a:pt x="1141" y="144"/>
                        </a:cubicBezTo>
                        <a:cubicBezTo>
                          <a:pt x="1069" y="203"/>
                          <a:pt x="1004" y="261"/>
                          <a:pt x="932" y="320"/>
                        </a:cubicBezTo>
                        <a:cubicBezTo>
                          <a:pt x="867" y="372"/>
                          <a:pt x="802" y="418"/>
                          <a:pt x="730" y="457"/>
                        </a:cubicBezTo>
                        <a:cubicBezTo>
                          <a:pt x="667" y="332"/>
                          <a:pt x="539" y="255"/>
                          <a:pt x="396" y="255"/>
                        </a:cubicBezTo>
                        <a:cubicBezTo>
                          <a:pt x="390" y="255"/>
                          <a:pt x="384" y="255"/>
                          <a:pt x="378" y="255"/>
                        </a:cubicBezTo>
                        <a:cubicBezTo>
                          <a:pt x="170" y="255"/>
                          <a:pt x="0" y="398"/>
                          <a:pt x="0" y="568"/>
                        </a:cubicBezTo>
                        <a:cubicBezTo>
                          <a:pt x="0" y="744"/>
                          <a:pt x="170" y="881"/>
                          <a:pt x="378" y="881"/>
                        </a:cubicBezTo>
                        <a:cubicBezTo>
                          <a:pt x="587" y="881"/>
                          <a:pt x="756" y="737"/>
                          <a:pt x="756" y="568"/>
                        </a:cubicBezTo>
                        <a:cubicBezTo>
                          <a:pt x="756" y="561"/>
                          <a:pt x="756" y="555"/>
                          <a:pt x="756" y="555"/>
                        </a:cubicBezTo>
                        <a:cubicBezTo>
                          <a:pt x="828" y="516"/>
                          <a:pt x="893" y="470"/>
                          <a:pt x="952" y="418"/>
                        </a:cubicBezTo>
                        <a:cubicBezTo>
                          <a:pt x="1089" y="307"/>
                          <a:pt x="1219" y="164"/>
                          <a:pt x="1375" y="85"/>
                        </a:cubicBezTo>
                        <a:lnTo>
                          <a:pt x="1428" y="66"/>
                        </a:lnTo>
                        <a:cubicBezTo>
                          <a:pt x="1421" y="53"/>
                          <a:pt x="1421" y="33"/>
                          <a:pt x="1421" y="20"/>
                        </a:cubicBezTo>
                        <a:cubicBezTo>
                          <a:pt x="1414" y="14"/>
                          <a:pt x="1414" y="7"/>
                          <a:pt x="1421" y="1"/>
                        </a:cubicBezTo>
                        <a:close/>
                      </a:path>
                    </a:pathLst>
                  </a:custGeom>
                  <a:solidFill>
                    <a:srgbClr val="A5B7C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604" name="Google Shape;10604;p64"/>
                  <p:cNvSpPr/>
                  <p:nvPr/>
                </p:nvSpPr>
                <p:spPr>
                  <a:xfrm>
                    <a:off x="7873243" y="2256453"/>
                    <a:ext cx="129570" cy="896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32" h="3552" extrusionOk="0">
                        <a:moveTo>
                          <a:pt x="2566" y="0"/>
                        </a:moveTo>
                        <a:cubicBezTo>
                          <a:pt x="2118" y="0"/>
                          <a:pt x="1670" y="152"/>
                          <a:pt x="1380" y="455"/>
                        </a:cubicBezTo>
                        <a:cubicBezTo>
                          <a:pt x="1310" y="528"/>
                          <a:pt x="1265" y="592"/>
                          <a:pt x="1161" y="592"/>
                        </a:cubicBezTo>
                        <a:cubicBezTo>
                          <a:pt x="1052" y="592"/>
                          <a:pt x="879" y="521"/>
                          <a:pt x="545" y="318"/>
                        </a:cubicBezTo>
                        <a:cubicBezTo>
                          <a:pt x="492" y="283"/>
                          <a:pt x="375" y="229"/>
                          <a:pt x="271" y="229"/>
                        </a:cubicBezTo>
                        <a:cubicBezTo>
                          <a:pt x="123" y="229"/>
                          <a:pt x="1" y="337"/>
                          <a:pt x="115" y="761"/>
                        </a:cubicBezTo>
                        <a:cubicBezTo>
                          <a:pt x="115" y="761"/>
                          <a:pt x="226" y="1224"/>
                          <a:pt x="252" y="1295"/>
                        </a:cubicBezTo>
                        <a:cubicBezTo>
                          <a:pt x="252" y="1295"/>
                          <a:pt x="285" y="1106"/>
                          <a:pt x="526" y="937"/>
                        </a:cubicBezTo>
                        <a:cubicBezTo>
                          <a:pt x="526" y="937"/>
                          <a:pt x="154" y="755"/>
                          <a:pt x="317" y="526"/>
                        </a:cubicBezTo>
                        <a:cubicBezTo>
                          <a:pt x="372" y="454"/>
                          <a:pt x="420" y="427"/>
                          <a:pt x="465" y="427"/>
                        </a:cubicBezTo>
                        <a:cubicBezTo>
                          <a:pt x="562" y="427"/>
                          <a:pt x="648" y="549"/>
                          <a:pt x="754" y="611"/>
                        </a:cubicBezTo>
                        <a:cubicBezTo>
                          <a:pt x="851" y="662"/>
                          <a:pt x="960" y="757"/>
                          <a:pt x="1121" y="757"/>
                        </a:cubicBezTo>
                        <a:cubicBezTo>
                          <a:pt x="1230" y="757"/>
                          <a:pt x="1362" y="714"/>
                          <a:pt x="1530" y="585"/>
                        </a:cubicBezTo>
                        <a:cubicBezTo>
                          <a:pt x="1554" y="567"/>
                          <a:pt x="1582" y="546"/>
                          <a:pt x="1605" y="546"/>
                        </a:cubicBezTo>
                        <a:cubicBezTo>
                          <a:pt x="1648" y="546"/>
                          <a:pt x="1677" y="622"/>
                          <a:pt x="1647" y="937"/>
                        </a:cubicBezTo>
                        <a:cubicBezTo>
                          <a:pt x="1595" y="1458"/>
                          <a:pt x="2045" y="1700"/>
                          <a:pt x="2071" y="1797"/>
                        </a:cubicBezTo>
                        <a:cubicBezTo>
                          <a:pt x="2103" y="1889"/>
                          <a:pt x="1810" y="2182"/>
                          <a:pt x="1895" y="2560"/>
                        </a:cubicBezTo>
                        <a:cubicBezTo>
                          <a:pt x="1973" y="2938"/>
                          <a:pt x="2273" y="3179"/>
                          <a:pt x="2318" y="3375"/>
                        </a:cubicBezTo>
                        <a:cubicBezTo>
                          <a:pt x="2362" y="3538"/>
                          <a:pt x="2369" y="3551"/>
                          <a:pt x="2370" y="3551"/>
                        </a:cubicBezTo>
                        <a:cubicBezTo>
                          <a:pt x="2370" y="3551"/>
                          <a:pt x="2370" y="3551"/>
                          <a:pt x="2370" y="3551"/>
                        </a:cubicBezTo>
                        <a:lnTo>
                          <a:pt x="2761" y="3551"/>
                        </a:lnTo>
                        <a:cubicBezTo>
                          <a:pt x="2761" y="3551"/>
                          <a:pt x="2761" y="3551"/>
                          <a:pt x="2762" y="3551"/>
                        </a:cubicBezTo>
                        <a:cubicBezTo>
                          <a:pt x="2763" y="3551"/>
                          <a:pt x="2770" y="3538"/>
                          <a:pt x="2814" y="3375"/>
                        </a:cubicBezTo>
                        <a:cubicBezTo>
                          <a:pt x="2866" y="3179"/>
                          <a:pt x="3166" y="2925"/>
                          <a:pt x="3244" y="2547"/>
                        </a:cubicBezTo>
                        <a:cubicBezTo>
                          <a:pt x="3322" y="2169"/>
                          <a:pt x="3035" y="1882"/>
                          <a:pt x="3061" y="1791"/>
                        </a:cubicBezTo>
                        <a:cubicBezTo>
                          <a:pt x="3094" y="1693"/>
                          <a:pt x="3544" y="1452"/>
                          <a:pt x="3491" y="931"/>
                        </a:cubicBezTo>
                        <a:cubicBezTo>
                          <a:pt x="3462" y="620"/>
                          <a:pt x="3490" y="543"/>
                          <a:pt x="3533" y="543"/>
                        </a:cubicBezTo>
                        <a:cubicBezTo>
                          <a:pt x="3557" y="543"/>
                          <a:pt x="3584" y="565"/>
                          <a:pt x="3609" y="585"/>
                        </a:cubicBezTo>
                        <a:cubicBezTo>
                          <a:pt x="3774" y="711"/>
                          <a:pt x="3905" y="753"/>
                          <a:pt x="4013" y="753"/>
                        </a:cubicBezTo>
                        <a:cubicBezTo>
                          <a:pt x="4174" y="753"/>
                          <a:pt x="4284" y="659"/>
                          <a:pt x="4378" y="605"/>
                        </a:cubicBezTo>
                        <a:cubicBezTo>
                          <a:pt x="4489" y="547"/>
                          <a:pt x="4572" y="429"/>
                          <a:pt x="4668" y="429"/>
                        </a:cubicBezTo>
                        <a:cubicBezTo>
                          <a:pt x="4713" y="429"/>
                          <a:pt x="4760" y="455"/>
                          <a:pt x="4815" y="526"/>
                        </a:cubicBezTo>
                        <a:cubicBezTo>
                          <a:pt x="4984" y="748"/>
                          <a:pt x="4612" y="931"/>
                          <a:pt x="4612" y="931"/>
                        </a:cubicBezTo>
                        <a:cubicBezTo>
                          <a:pt x="4749" y="1022"/>
                          <a:pt x="4841" y="1165"/>
                          <a:pt x="4873" y="1328"/>
                        </a:cubicBezTo>
                        <a:cubicBezTo>
                          <a:pt x="4932" y="1146"/>
                          <a:pt x="4977" y="950"/>
                          <a:pt x="5017" y="761"/>
                        </a:cubicBezTo>
                        <a:cubicBezTo>
                          <a:pt x="5131" y="337"/>
                          <a:pt x="5011" y="229"/>
                          <a:pt x="4864" y="229"/>
                        </a:cubicBezTo>
                        <a:cubicBezTo>
                          <a:pt x="4760" y="229"/>
                          <a:pt x="4643" y="283"/>
                          <a:pt x="4586" y="318"/>
                        </a:cubicBezTo>
                        <a:cubicBezTo>
                          <a:pt x="4253" y="521"/>
                          <a:pt x="4081" y="592"/>
                          <a:pt x="3973" y="592"/>
                        </a:cubicBezTo>
                        <a:cubicBezTo>
                          <a:pt x="3870" y="592"/>
                          <a:pt x="3825" y="528"/>
                          <a:pt x="3752" y="455"/>
                        </a:cubicBezTo>
                        <a:cubicBezTo>
                          <a:pt x="3462" y="152"/>
                          <a:pt x="3014" y="0"/>
                          <a:pt x="2566" y="0"/>
                        </a:cubicBezTo>
                        <a:close/>
                      </a:path>
                    </a:pathLst>
                  </a:custGeom>
                  <a:solidFill>
                    <a:srgbClr val="667E9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605" name="Google Shape;10605;p64"/>
                  <p:cNvSpPr/>
                  <p:nvPr/>
                </p:nvSpPr>
                <p:spPr>
                  <a:xfrm>
                    <a:off x="7916947" y="2261351"/>
                    <a:ext cx="42163" cy="811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70" h="3214" extrusionOk="0">
                        <a:moveTo>
                          <a:pt x="841" y="0"/>
                        </a:moveTo>
                        <a:cubicBezTo>
                          <a:pt x="692" y="7"/>
                          <a:pt x="548" y="26"/>
                          <a:pt x="405" y="59"/>
                        </a:cubicBezTo>
                        <a:cubicBezTo>
                          <a:pt x="268" y="104"/>
                          <a:pt x="131" y="163"/>
                          <a:pt x="1" y="241"/>
                        </a:cubicBezTo>
                        <a:cubicBezTo>
                          <a:pt x="14" y="248"/>
                          <a:pt x="20" y="261"/>
                          <a:pt x="33" y="267"/>
                        </a:cubicBezTo>
                        <a:cubicBezTo>
                          <a:pt x="111" y="365"/>
                          <a:pt x="125" y="508"/>
                          <a:pt x="92" y="769"/>
                        </a:cubicBezTo>
                        <a:cubicBezTo>
                          <a:pt x="72" y="893"/>
                          <a:pt x="98" y="1017"/>
                          <a:pt x="164" y="1128"/>
                        </a:cubicBezTo>
                        <a:cubicBezTo>
                          <a:pt x="222" y="1212"/>
                          <a:pt x="294" y="1297"/>
                          <a:pt x="372" y="1369"/>
                        </a:cubicBezTo>
                        <a:cubicBezTo>
                          <a:pt x="437" y="1414"/>
                          <a:pt x="483" y="1480"/>
                          <a:pt x="516" y="1551"/>
                        </a:cubicBezTo>
                        <a:cubicBezTo>
                          <a:pt x="548" y="1649"/>
                          <a:pt x="503" y="1740"/>
                          <a:pt x="444" y="1851"/>
                        </a:cubicBezTo>
                        <a:cubicBezTo>
                          <a:pt x="379" y="1981"/>
                          <a:pt x="300" y="2144"/>
                          <a:pt x="340" y="2327"/>
                        </a:cubicBezTo>
                        <a:cubicBezTo>
                          <a:pt x="385" y="2509"/>
                          <a:pt x="470" y="2679"/>
                          <a:pt x="587" y="2822"/>
                        </a:cubicBezTo>
                        <a:cubicBezTo>
                          <a:pt x="659" y="2920"/>
                          <a:pt x="724" y="3031"/>
                          <a:pt x="763" y="3148"/>
                        </a:cubicBezTo>
                        <a:cubicBezTo>
                          <a:pt x="770" y="3174"/>
                          <a:pt x="776" y="3207"/>
                          <a:pt x="783" y="3207"/>
                        </a:cubicBezTo>
                        <a:lnTo>
                          <a:pt x="894" y="3213"/>
                        </a:lnTo>
                        <a:cubicBezTo>
                          <a:pt x="900" y="3213"/>
                          <a:pt x="907" y="3174"/>
                          <a:pt x="907" y="3155"/>
                        </a:cubicBezTo>
                        <a:cubicBezTo>
                          <a:pt x="952" y="3037"/>
                          <a:pt x="1011" y="2926"/>
                          <a:pt x="1089" y="2829"/>
                        </a:cubicBezTo>
                        <a:cubicBezTo>
                          <a:pt x="1200" y="2679"/>
                          <a:pt x="1285" y="2509"/>
                          <a:pt x="1337" y="2327"/>
                        </a:cubicBezTo>
                        <a:cubicBezTo>
                          <a:pt x="1376" y="2144"/>
                          <a:pt x="1291" y="1981"/>
                          <a:pt x="1226" y="1851"/>
                        </a:cubicBezTo>
                        <a:cubicBezTo>
                          <a:pt x="1174" y="1740"/>
                          <a:pt x="1128" y="1649"/>
                          <a:pt x="1161" y="1551"/>
                        </a:cubicBezTo>
                        <a:cubicBezTo>
                          <a:pt x="1187" y="1480"/>
                          <a:pt x="1239" y="1414"/>
                          <a:pt x="1298" y="1369"/>
                        </a:cubicBezTo>
                        <a:cubicBezTo>
                          <a:pt x="1382" y="1297"/>
                          <a:pt x="1454" y="1212"/>
                          <a:pt x="1513" y="1128"/>
                        </a:cubicBezTo>
                        <a:cubicBezTo>
                          <a:pt x="1578" y="1017"/>
                          <a:pt x="1597" y="893"/>
                          <a:pt x="1584" y="769"/>
                        </a:cubicBezTo>
                        <a:cubicBezTo>
                          <a:pt x="1545" y="508"/>
                          <a:pt x="1558" y="358"/>
                          <a:pt x="1643" y="267"/>
                        </a:cubicBezTo>
                        <a:cubicBezTo>
                          <a:pt x="1650" y="261"/>
                          <a:pt x="1663" y="248"/>
                          <a:pt x="1669" y="241"/>
                        </a:cubicBezTo>
                        <a:cubicBezTo>
                          <a:pt x="1545" y="163"/>
                          <a:pt x="1408" y="104"/>
                          <a:pt x="1265" y="59"/>
                        </a:cubicBezTo>
                        <a:cubicBezTo>
                          <a:pt x="1128" y="26"/>
                          <a:pt x="985" y="7"/>
                          <a:pt x="841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0606" name="Google Shape;10606;p64"/>
              <p:cNvSpPr/>
              <p:nvPr/>
            </p:nvSpPr>
            <p:spPr>
              <a:xfrm>
                <a:off x="7732994" y="1542757"/>
                <a:ext cx="406788" cy="325163"/>
              </a:xfrm>
              <a:custGeom>
                <a:avLst/>
                <a:gdLst/>
                <a:ahLst/>
                <a:cxnLst/>
                <a:rect l="l" t="t" r="r" b="b"/>
                <a:pathLst>
                  <a:path w="16112" h="12879" extrusionOk="0">
                    <a:moveTo>
                      <a:pt x="1004" y="8740"/>
                    </a:moveTo>
                    <a:cubicBezTo>
                      <a:pt x="1006" y="8846"/>
                      <a:pt x="1032" y="9014"/>
                      <a:pt x="1076" y="9224"/>
                    </a:cubicBezTo>
                    <a:lnTo>
                      <a:pt x="1076" y="9224"/>
                    </a:lnTo>
                    <a:cubicBezTo>
                      <a:pt x="1041" y="9041"/>
                      <a:pt x="1016" y="8876"/>
                      <a:pt x="1004" y="8740"/>
                    </a:cubicBezTo>
                    <a:close/>
                    <a:moveTo>
                      <a:pt x="8529" y="0"/>
                    </a:moveTo>
                    <a:cubicBezTo>
                      <a:pt x="7377" y="0"/>
                      <a:pt x="6098" y="274"/>
                      <a:pt x="4699" y="906"/>
                    </a:cubicBezTo>
                    <a:cubicBezTo>
                      <a:pt x="0" y="3031"/>
                      <a:pt x="1004" y="8740"/>
                      <a:pt x="1004" y="8740"/>
                    </a:cubicBezTo>
                    <a:cubicBezTo>
                      <a:pt x="945" y="6113"/>
                      <a:pt x="4041" y="3448"/>
                      <a:pt x="4041" y="3448"/>
                    </a:cubicBezTo>
                    <a:cubicBezTo>
                      <a:pt x="6224" y="4790"/>
                      <a:pt x="13537" y="6504"/>
                      <a:pt x="14208" y="6726"/>
                    </a:cubicBezTo>
                    <a:cubicBezTo>
                      <a:pt x="14550" y="6840"/>
                      <a:pt x="14771" y="11926"/>
                      <a:pt x="14748" y="12625"/>
                    </a:cubicBezTo>
                    <a:lnTo>
                      <a:pt x="14748" y="12625"/>
                    </a:lnTo>
                    <a:lnTo>
                      <a:pt x="15206" y="9548"/>
                    </a:lnTo>
                    <a:cubicBezTo>
                      <a:pt x="15206" y="9548"/>
                      <a:pt x="16111" y="6166"/>
                      <a:pt x="14436" y="3441"/>
                    </a:cubicBezTo>
                    <a:cubicBezTo>
                      <a:pt x="13255" y="1523"/>
                      <a:pt x="11248" y="0"/>
                      <a:pt x="8529" y="0"/>
                    </a:cubicBezTo>
                    <a:close/>
                    <a:moveTo>
                      <a:pt x="14748" y="12625"/>
                    </a:moveTo>
                    <a:lnTo>
                      <a:pt x="14736" y="12703"/>
                    </a:lnTo>
                    <a:cubicBezTo>
                      <a:pt x="14737" y="12704"/>
                      <a:pt x="14738" y="12705"/>
                      <a:pt x="14739" y="12705"/>
                    </a:cubicBezTo>
                    <a:cubicBezTo>
                      <a:pt x="14743" y="12705"/>
                      <a:pt x="14746" y="12677"/>
                      <a:pt x="14748" y="12625"/>
                    </a:cubicBezTo>
                    <a:close/>
                    <a:moveTo>
                      <a:pt x="1076" y="9224"/>
                    </a:moveTo>
                    <a:lnTo>
                      <a:pt x="1076" y="9224"/>
                    </a:lnTo>
                    <a:cubicBezTo>
                      <a:pt x="1331" y="10550"/>
                      <a:pt x="2105" y="12879"/>
                      <a:pt x="2105" y="12879"/>
                    </a:cubicBezTo>
                    <a:cubicBezTo>
                      <a:pt x="2105" y="12879"/>
                      <a:pt x="1321" y="10401"/>
                      <a:pt x="1076" y="9224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607" name="Google Shape;10607;p64"/>
          <p:cNvSpPr/>
          <p:nvPr/>
        </p:nvSpPr>
        <p:spPr>
          <a:xfrm>
            <a:off x="7712417" y="4326148"/>
            <a:ext cx="452864" cy="49056"/>
          </a:xfrm>
          <a:custGeom>
            <a:avLst/>
            <a:gdLst/>
            <a:ahLst/>
            <a:cxnLst/>
            <a:rect l="l" t="t" r="r" b="b"/>
            <a:pathLst>
              <a:path w="17937" h="1943" extrusionOk="0">
                <a:moveTo>
                  <a:pt x="8969" y="0"/>
                </a:moveTo>
                <a:cubicBezTo>
                  <a:pt x="4015" y="0"/>
                  <a:pt x="0" y="437"/>
                  <a:pt x="0" y="972"/>
                </a:cubicBezTo>
                <a:cubicBezTo>
                  <a:pt x="0" y="1506"/>
                  <a:pt x="4015" y="1943"/>
                  <a:pt x="8969" y="1943"/>
                </a:cubicBezTo>
                <a:cubicBezTo>
                  <a:pt x="13922" y="1943"/>
                  <a:pt x="17937" y="1506"/>
                  <a:pt x="17937" y="972"/>
                </a:cubicBezTo>
                <a:cubicBezTo>
                  <a:pt x="17937" y="437"/>
                  <a:pt x="13922" y="0"/>
                  <a:pt x="8969" y="0"/>
                </a:cubicBezTo>
                <a:close/>
              </a:path>
            </a:pathLst>
          </a:custGeom>
          <a:solidFill>
            <a:srgbClr val="778C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08" name="Google Shape;10608;p64"/>
          <p:cNvGrpSpPr/>
          <p:nvPr/>
        </p:nvGrpSpPr>
        <p:grpSpPr>
          <a:xfrm>
            <a:off x="7665988" y="3067429"/>
            <a:ext cx="550774" cy="1277927"/>
            <a:chOff x="7665988" y="3067429"/>
            <a:chExt cx="550774" cy="1277927"/>
          </a:xfrm>
        </p:grpSpPr>
        <p:sp>
          <p:nvSpPr>
            <p:cNvPr id="10609" name="Google Shape;10609;p64"/>
            <p:cNvSpPr/>
            <p:nvPr/>
          </p:nvSpPr>
          <p:spPr>
            <a:xfrm>
              <a:off x="7665988" y="3067429"/>
              <a:ext cx="550774" cy="1277927"/>
            </a:xfrm>
            <a:custGeom>
              <a:avLst/>
              <a:gdLst/>
              <a:ahLst/>
              <a:cxnLst/>
              <a:rect l="l" t="t" r="r" b="b"/>
              <a:pathLst>
                <a:path w="21815" h="50616" extrusionOk="0">
                  <a:moveTo>
                    <a:pt x="3781" y="7802"/>
                  </a:moveTo>
                  <a:lnTo>
                    <a:pt x="3781" y="7834"/>
                  </a:lnTo>
                  <a:lnTo>
                    <a:pt x="3761" y="7834"/>
                  </a:lnTo>
                  <a:cubicBezTo>
                    <a:pt x="3768" y="7821"/>
                    <a:pt x="3774" y="7808"/>
                    <a:pt x="3781" y="7802"/>
                  </a:cubicBezTo>
                  <a:close/>
                  <a:moveTo>
                    <a:pt x="10696" y="0"/>
                  </a:moveTo>
                  <a:cubicBezTo>
                    <a:pt x="6759" y="0"/>
                    <a:pt x="3566" y="3194"/>
                    <a:pt x="3566" y="7131"/>
                  </a:cubicBezTo>
                  <a:cubicBezTo>
                    <a:pt x="3566" y="7365"/>
                    <a:pt x="3579" y="7600"/>
                    <a:pt x="3611" y="7834"/>
                  </a:cubicBezTo>
                  <a:cubicBezTo>
                    <a:pt x="2979" y="7906"/>
                    <a:pt x="2555" y="8512"/>
                    <a:pt x="2712" y="9131"/>
                  </a:cubicBezTo>
                  <a:cubicBezTo>
                    <a:pt x="2829" y="9609"/>
                    <a:pt x="3258" y="9920"/>
                    <a:pt x="3720" y="9920"/>
                  </a:cubicBezTo>
                  <a:cubicBezTo>
                    <a:pt x="3850" y="9920"/>
                    <a:pt x="3984" y="9895"/>
                    <a:pt x="4113" y="9842"/>
                  </a:cubicBezTo>
                  <a:cubicBezTo>
                    <a:pt x="4843" y="12045"/>
                    <a:pt x="6688" y="13805"/>
                    <a:pt x="8754" y="14561"/>
                  </a:cubicBezTo>
                  <a:cubicBezTo>
                    <a:pt x="8799" y="14574"/>
                    <a:pt x="8891" y="14593"/>
                    <a:pt x="8891" y="14606"/>
                  </a:cubicBezTo>
                  <a:lnTo>
                    <a:pt x="8891" y="16627"/>
                  </a:lnTo>
                  <a:lnTo>
                    <a:pt x="5651" y="16627"/>
                  </a:lnTo>
                  <a:cubicBezTo>
                    <a:pt x="5651" y="16627"/>
                    <a:pt x="5645" y="16692"/>
                    <a:pt x="5632" y="16698"/>
                  </a:cubicBezTo>
                  <a:cubicBezTo>
                    <a:pt x="5052" y="16705"/>
                    <a:pt x="4543" y="17083"/>
                    <a:pt x="4367" y="17630"/>
                  </a:cubicBezTo>
                  <a:lnTo>
                    <a:pt x="216" y="33233"/>
                  </a:lnTo>
                  <a:cubicBezTo>
                    <a:pt x="1" y="33865"/>
                    <a:pt x="294" y="34563"/>
                    <a:pt x="900" y="34850"/>
                  </a:cubicBezTo>
                  <a:cubicBezTo>
                    <a:pt x="1081" y="34935"/>
                    <a:pt x="1273" y="34976"/>
                    <a:pt x="1462" y="34976"/>
                  </a:cubicBezTo>
                  <a:cubicBezTo>
                    <a:pt x="1906" y="34976"/>
                    <a:pt x="2335" y="34752"/>
                    <a:pt x="2582" y="34354"/>
                  </a:cubicBezTo>
                  <a:cubicBezTo>
                    <a:pt x="2652" y="34403"/>
                    <a:pt x="2730" y="34426"/>
                    <a:pt x="2808" y="34426"/>
                  </a:cubicBezTo>
                  <a:cubicBezTo>
                    <a:pt x="2988" y="34426"/>
                    <a:pt x="3162" y="34303"/>
                    <a:pt x="3207" y="34107"/>
                  </a:cubicBezTo>
                  <a:lnTo>
                    <a:pt x="3566" y="32529"/>
                  </a:lnTo>
                  <a:cubicBezTo>
                    <a:pt x="3611" y="32334"/>
                    <a:pt x="3481" y="32034"/>
                    <a:pt x="3305" y="31936"/>
                  </a:cubicBezTo>
                  <a:lnTo>
                    <a:pt x="6336" y="20948"/>
                  </a:lnTo>
                  <a:cubicBezTo>
                    <a:pt x="6336" y="22838"/>
                    <a:pt x="6388" y="26501"/>
                    <a:pt x="6453" y="30561"/>
                  </a:cubicBezTo>
                  <a:lnTo>
                    <a:pt x="6407" y="30561"/>
                  </a:lnTo>
                  <a:lnTo>
                    <a:pt x="6466" y="32353"/>
                  </a:lnTo>
                  <a:lnTo>
                    <a:pt x="6486" y="32353"/>
                  </a:lnTo>
                  <a:cubicBezTo>
                    <a:pt x="6622" y="40181"/>
                    <a:pt x="6805" y="48719"/>
                    <a:pt x="6805" y="48719"/>
                  </a:cubicBezTo>
                  <a:cubicBezTo>
                    <a:pt x="6805" y="48719"/>
                    <a:pt x="4517" y="49084"/>
                    <a:pt x="4517" y="50609"/>
                  </a:cubicBezTo>
                  <a:lnTo>
                    <a:pt x="8936" y="50609"/>
                  </a:lnTo>
                  <a:lnTo>
                    <a:pt x="10631" y="33422"/>
                  </a:lnTo>
                  <a:lnTo>
                    <a:pt x="10670" y="33448"/>
                  </a:lnTo>
                  <a:lnTo>
                    <a:pt x="11035" y="33448"/>
                  </a:lnTo>
                  <a:lnTo>
                    <a:pt x="11041" y="33442"/>
                  </a:lnTo>
                  <a:lnTo>
                    <a:pt x="12892" y="50616"/>
                  </a:lnTo>
                  <a:lnTo>
                    <a:pt x="17311" y="50616"/>
                  </a:lnTo>
                  <a:cubicBezTo>
                    <a:pt x="17311" y="49084"/>
                    <a:pt x="15024" y="48725"/>
                    <a:pt x="15024" y="48725"/>
                  </a:cubicBezTo>
                  <a:cubicBezTo>
                    <a:pt x="15024" y="48725"/>
                    <a:pt x="15193" y="40090"/>
                    <a:pt x="15317" y="32210"/>
                  </a:cubicBezTo>
                  <a:cubicBezTo>
                    <a:pt x="15323" y="31891"/>
                    <a:pt x="15356" y="30561"/>
                    <a:pt x="15356" y="30561"/>
                  </a:cubicBezTo>
                  <a:lnTo>
                    <a:pt x="15343" y="30561"/>
                  </a:lnTo>
                  <a:cubicBezTo>
                    <a:pt x="15408" y="26468"/>
                    <a:pt x="15454" y="22773"/>
                    <a:pt x="15454" y="20856"/>
                  </a:cubicBezTo>
                  <a:lnTo>
                    <a:pt x="18510" y="31917"/>
                  </a:lnTo>
                  <a:cubicBezTo>
                    <a:pt x="18308" y="31982"/>
                    <a:pt x="18159" y="32321"/>
                    <a:pt x="18204" y="32536"/>
                  </a:cubicBezTo>
                  <a:lnTo>
                    <a:pt x="18563" y="34107"/>
                  </a:lnTo>
                  <a:cubicBezTo>
                    <a:pt x="18608" y="34299"/>
                    <a:pt x="18775" y="34422"/>
                    <a:pt x="18959" y="34422"/>
                  </a:cubicBezTo>
                  <a:cubicBezTo>
                    <a:pt x="18987" y="34422"/>
                    <a:pt x="19016" y="34419"/>
                    <a:pt x="19045" y="34413"/>
                  </a:cubicBezTo>
                  <a:cubicBezTo>
                    <a:pt x="19110" y="34400"/>
                    <a:pt x="19169" y="34367"/>
                    <a:pt x="19221" y="34322"/>
                  </a:cubicBezTo>
                  <a:cubicBezTo>
                    <a:pt x="19463" y="34736"/>
                    <a:pt x="19901" y="34974"/>
                    <a:pt x="20355" y="34974"/>
                  </a:cubicBezTo>
                  <a:cubicBezTo>
                    <a:pt x="20537" y="34974"/>
                    <a:pt x="20721" y="34936"/>
                    <a:pt x="20896" y="34856"/>
                  </a:cubicBezTo>
                  <a:cubicBezTo>
                    <a:pt x="21515" y="34582"/>
                    <a:pt x="21815" y="33885"/>
                    <a:pt x="21606" y="33246"/>
                  </a:cubicBezTo>
                  <a:lnTo>
                    <a:pt x="17298" y="17663"/>
                  </a:lnTo>
                  <a:cubicBezTo>
                    <a:pt x="17122" y="17141"/>
                    <a:pt x="16659" y="16744"/>
                    <a:pt x="16145" y="16705"/>
                  </a:cubicBezTo>
                  <a:cubicBezTo>
                    <a:pt x="16132" y="16698"/>
                    <a:pt x="16119" y="16627"/>
                    <a:pt x="16119" y="16627"/>
                  </a:cubicBezTo>
                  <a:lnTo>
                    <a:pt x="12632" y="16627"/>
                  </a:lnTo>
                  <a:lnTo>
                    <a:pt x="12632" y="14704"/>
                  </a:lnTo>
                  <a:cubicBezTo>
                    <a:pt x="12632" y="14704"/>
                    <a:pt x="12651" y="14697"/>
                    <a:pt x="12664" y="14691"/>
                  </a:cubicBezTo>
                  <a:lnTo>
                    <a:pt x="12710" y="14684"/>
                  </a:lnTo>
                  <a:cubicBezTo>
                    <a:pt x="14900" y="14013"/>
                    <a:pt x="16920" y="12201"/>
                    <a:pt x="17702" y="9887"/>
                  </a:cubicBezTo>
                  <a:cubicBezTo>
                    <a:pt x="17781" y="9907"/>
                    <a:pt x="17865" y="9920"/>
                    <a:pt x="17950" y="9920"/>
                  </a:cubicBezTo>
                  <a:cubicBezTo>
                    <a:pt x="17954" y="9920"/>
                    <a:pt x="17958" y="9920"/>
                    <a:pt x="17962" y="9920"/>
                  </a:cubicBezTo>
                  <a:cubicBezTo>
                    <a:pt x="18517" y="9920"/>
                    <a:pt x="18973" y="9486"/>
                    <a:pt x="19006" y="8936"/>
                  </a:cubicBezTo>
                  <a:cubicBezTo>
                    <a:pt x="19038" y="8375"/>
                    <a:pt x="18621" y="7893"/>
                    <a:pt x="18067" y="7834"/>
                  </a:cubicBezTo>
                  <a:lnTo>
                    <a:pt x="18067" y="7828"/>
                  </a:lnTo>
                  <a:cubicBezTo>
                    <a:pt x="18067" y="7815"/>
                    <a:pt x="18054" y="7802"/>
                    <a:pt x="18054" y="7789"/>
                  </a:cubicBezTo>
                  <a:cubicBezTo>
                    <a:pt x="18048" y="6068"/>
                    <a:pt x="17644" y="4295"/>
                    <a:pt x="16692" y="2998"/>
                  </a:cubicBezTo>
                  <a:cubicBezTo>
                    <a:pt x="17663" y="2464"/>
                    <a:pt x="17781" y="1786"/>
                    <a:pt x="18159" y="1147"/>
                  </a:cubicBezTo>
                  <a:lnTo>
                    <a:pt x="18159" y="1147"/>
                  </a:lnTo>
                  <a:cubicBezTo>
                    <a:pt x="17946" y="1172"/>
                    <a:pt x="17731" y="1183"/>
                    <a:pt x="17515" y="1183"/>
                  </a:cubicBezTo>
                  <a:cubicBezTo>
                    <a:pt x="15275" y="1183"/>
                    <a:pt x="12901" y="0"/>
                    <a:pt x="10696" y="0"/>
                  </a:cubicBezTo>
                  <a:close/>
                </a:path>
              </a:pathLst>
            </a:custGeom>
            <a:solidFill>
              <a:srgbClr val="F2F4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10" name="Google Shape;10610;p64"/>
            <p:cNvGrpSpPr/>
            <p:nvPr/>
          </p:nvGrpSpPr>
          <p:grpSpPr>
            <a:xfrm>
              <a:off x="7893590" y="3786407"/>
              <a:ext cx="93163" cy="118840"/>
              <a:chOff x="7890614" y="3772237"/>
              <a:chExt cx="93163" cy="118840"/>
            </a:xfrm>
          </p:grpSpPr>
          <p:sp>
            <p:nvSpPr>
              <p:cNvPr id="10611" name="Google Shape;10611;p64"/>
              <p:cNvSpPr/>
              <p:nvPr/>
            </p:nvSpPr>
            <p:spPr>
              <a:xfrm>
                <a:off x="7954717" y="3788017"/>
                <a:ext cx="8988" cy="49637"/>
              </a:xfrm>
              <a:custGeom>
                <a:avLst/>
                <a:gdLst/>
                <a:ahLst/>
                <a:cxnLst/>
                <a:rect l="l" t="t" r="r" b="b"/>
                <a:pathLst>
                  <a:path w="356" h="1966" extrusionOk="0">
                    <a:moveTo>
                      <a:pt x="278" y="0"/>
                    </a:moveTo>
                    <a:cubicBezTo>
                      <a:pt x="249" y="0"/>
                      <a:pt x="218" y="20"/>
                      <a:pt x="212" y="54"/>
                    </a:cubicBezTo>
                    <a:lnTo>
                      <a:pt x="69" y="692"/>
                    </a:lnTo>
                    <a:cubicBezTo>
                      <a:pt x="30" y="888"/>
                      <a:pt x="4" y="1090"/>
                      <a:pt x="4" y="1292"/>
                    </a:cubicBezTo>
                    <a:lnTo>
                      <a:pt x="4" y="1892"/>
                    </a:lnTo>
                    <a:cubicBezTo>
                      <a:pt x="0" y="1941"/>
                      <a:pt x="38" y="1965"/>
                      <a:pt x="75" y="1965"/>
                    </a:cubicBezTo>
                    <a:cubicBezTo>
                      <a:pt x="113" y="1965"/>
                      <a:pt x="150" y="1941"/>
                      <a:pt x="147" y="1892"/>
                    </a:cubicBezTo>
                    <a:lnTo>
                      <a:pt x="147" y="1292"/>
                    </a:lnTo>
                    <a:cubicBezTo>
                      <a:pt x="147" y="1097"/>
                      <a:pt x="167" y="908"/>
                      <a:pt x="206" y="719"/>
                    </a:cubicBezTo>
                    <a:lnTo>
                      <a:pt x="349" y="86"/>
                    </a:lnTo>
                    <a:cubicBezTo>
                      <a:pt x="356" y="47"/>
                      <a:pt x="330" y="8"/>
                      <a:pt x="291" y="2"/>
                    </a:cubicBezTo>
                    <a:cubicBezTo>
                      <a:pt x="286" y="1"/>
                      <a:pt x="282" y="0"/>
                      <a:pt x="278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2" name="Google Shape;10612;p64"/>
              <p:cNvSpPr/>
              <p:nvPr/>
            </p:nvSpPr>
            <p:spPr>
              <a:xfrm>
                <a:off x="7910862" y="3788017"/>
                <a:ext cx="8736" cy="49409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957" extrusionOk="0">
                    <a:moveTo>
                      <a:pt x="74" y="0"/>
                    </a:moveTo>
                    <a:cubicBezTo>
                      <a:pt x="69" y="0"/>
                      <a:pt x="64" y="1"/>
                      <a:pt x="59" y="2"/>
                    </a:cubicBezTo>
                    <a:cubicBezTo>
                      <a:pt x="20" y="8"/>
                      <a:pt x="1" y="47"/>
                      <a:pt x="7" y="86"/>
                    </a:cubicBezTo>
                    <a:lnTo>
                      <a:pt x="144" y="719"/>
                    </a:lnTo>
                    <a:cubicBezTo>
                      <a:pt x="190" y="908"/>
                      <a:pt x="209" y="1097"/>
                      <a:pt x="209" y="1292"/>
                    </a:cubicBezTo>
                    <a:lnTo>
                      <a:pt x="209" y="1892"/>
                    </a:lnTo>
                    <a:cubicBezTo>
                      <a:pt x="209" y="1924"/>
                      <a:pt x="235" y="1957"/>
                      <a:pt x="274" y="1957"/>
                    </a:cubicBezTo>
                    <a:cubicBezTo>
                      <a:pt x="313" y="1957"/>
                      <a:pt x="346" y="1924"/>
                      <a:pt x="346" y="1892"/>
                    </a:cubicBezTo>
                    <a:lnTo>
                      <a:pt x="346" y="1292"/>
                    </a:lnTo>
                    <a:cubicBezTo>
                      <a:pt x="346" y="1090"/>
                      <a:pt x="326" y="888"/>
                      <a:pt x="281" y="692"/>
                    </a:cubicBezTo>
                    <a:lnTo>
                      <a:pt x="137" y="54"/>
                    </a:lnTo>
                    <a:cubicBezTo>
                      <a:pt x="132" y="20"/>
                      <a:pt x="106" y="0"/>
                      <a:pt x="74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3" name="Google Shape;10613;p64"/>
              <p:cNvSpPr/>
              <p:nvPr/>
            </p:nvSpPr>
            <p:spPr>
              <a:xfrm>
                <a:off x="7901647" y="3841693"/>
                <a:ext cx="29161" cy="38023"/>
              </a:xfrm>
              <a:custGeom>
                <a:avLst/>
                <a:gdLst/>
                <a:ahLst/>
                <a:cxnLst/>
                <a:rect l="l" t="t" r="r" b="b"/>
                <a:pathLst>
                  <a:path w="1155" h="1506" extrusionOk="0">
                    <a:moveTo>
                      <a:pt x="574" y="0"/>
                    </a:moveTo>
                    <a:cubicBezTo>
                      <a:pt x="261" y="0"/>
                      <a:pt x="1" y="339"/>
                      <a:pt x="1" y="756"/>
                    </a:cubicBezTo>
                    <a:cubicBezTo>
                      <a:pt x="1" y="1167"/>
                      <a:pt x="261" y="1506"/>
                      <a:pt x="574" y="1506"/>
                    </a:cubicBezTo>
                    <a:cubicBezTo>
                      <a:pt x="893" y="1506"/>
                      <a:pt x="1154" y="1167"/>
                      <a:pt x="1154" y="756"/>
                    </a:cubicBezTo>
                    <a:cubicBezTo>
                      <a:pt x="1154" y="339"/>
                      <a:pt x="893" y="0"/>
                      <a:pt x="574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4" name="Google Shape;10614;p64"/>
              <p:cNvSpPr/>
              <p:nvPr/>
            </p:nvSpPr>
            <p:spPr>
              <a:xfrm>
                <a:off x="7943785" y="3841693"/>
                <a:ext cx="29136" cy="38023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506" extrusionOk="0">
                    <a:moveTo>
                      <a:pt x="580" y="0"/>
                    </a:moveTo>
                    <a:cubicBezTo>
                      <a:pt x="261" y="0"/>
                      <a:pt x="0" y="339"/>
                      <a:pt x="0" y="756"/>
                    </a:cubicBezTo>
                    <a:cubicBezTo>
                      <a:pt x="0" y="1167"/>
                      <a:pt x="261" y="1506"/>
                      <a:pt x="580" y="1506"/>
                    </a:cubicBezTo>
                    <a:cubicBezTo>
                      <a:pt x="899" y="1506"/>
                      <a:pt x="1154" y="1167"/>
                      <a:pt x="1154" y="756"/>
                    </a:cubicBezTo>
                    <a:cubicBezTo>
                      <a:pt x="1154" y="339"/>
                      <a:pt x="899" y="0"/>
                      <a:pt x="580" y="0"/>
                    </a:cubicBezTo>
                    <a:close/>
                  </a:path>
                </a:pathLst>
              </a:custGeom>
              <a:solidFill>
                <a:srgbClr val="667E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5" name="Google Shape;10615;p64"/>
              <p:cNvSpPr/>
              <p:nvPr/>
            </p:nvSpPr>
            <p:spPr>
              <a:xfrm>
                <a:off x="7916139" y="3833462"/>
                <a:ext cx="42315" cy="57615"/>
              </a:xfrm>
              <a:custGeom>
                <a:avLst/>
                <a:gdLst/>
                <a:ahLst/>
                <a:cxnLst/>
                <a:rect l="l" t="t" r="r" b="b"/>
                <a:pathLst>
                  <a:path w="1676" h="2282" extrusionOk="0">
                    <a:moveTo>
                      <a:pt x="33" y="0"/>
                    </a:moveTo>
                    <a:cubicBezTo>
                      <a:pt x="13" y="0"/>
                      <a:pt x="0" y="20"/>
                      <a:pt x="0" y="40"/>
                    </a:cubicBezTo>
                    <a:lnTo>
                      <a:pt x="0" y="274"/>
                    </a:lnTo>
                    <a:cubicBezTo>
                      <a:pt x="0" y="496"/>
                      <a:pt x="72" y="711"/>
                      <a:pt x="202" y="887"/>
                    </a:cubicBezTo>
                    <a:cubicBezTo>
                      <a:pt x="372" y="1102"/>
                      <a:pt x="463" y="1369"/>
                      <a:pt x="463" y="1643"/>
                    </a:cubicBezTo>
                    <a:lnTo>
                      <a:pt x="463" y="2242"/>
                    </a:lnTo>
                    <a:cubicBezTo>
                      <a:pt x="463" y="2262"/>
                      <a:pt x="476" y="2282"/>
                      <a:pt x="495" y="2282"/>
                    </a:cubicBezTo>
                    <a:lnTo>
                      <a:pt x="1173" y="2282"/>
                    </a:lnTo>
                    <a:cubicBezTo>
                      <a:pt x="1193" y="2282"/>
                      <a:pt x="1212" y="2262"/>
                      <a:pt x="1206" y="2242"/>
                    </a:cubicBezTo>
                    <a:lnTo>
                      <a:pt x="1206" y="1643"/>
                    </a:lnTo>
                    <a:cubicBezTo>
                      <a:pt x="1206" y="1369"/>
                      <a:pt x="1297" y="1102"/>
                      <a:pt x="1467" y="887"/>
                    </a:cubicBezTo>
                    <a:cubicBezTo>
                      <a:pt x="1603" y="711"/>
                      <a:pt x="1675" y="496"/>
                      <a:pt x="1675" y="274"/>
                    </a:cubicBezTo>
                    <a:lnTo>
                      <a:pt x="1675" y="40"/>
                    </a:lnTo>
                    <a:cubicBezTo>
                      <a:pt x="1675" y="20"/>
                      <a:pt x="1656" y="0"/>
                      <a:pt x="1636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6" name="Google Shape;10616;p64"/>
              <p:cNvSpPr/>
              <p:nvPr/>
            </p:nvSpPr>
            <p:spPr>
              <a:xfrm>
                <a:off x="7890614" y="3772237"/>
                <a:ext cx="23884" cy="34917"/>
              </a:xfrm>
              <a:custGeom>
                <a:avLst/>
                <a:gdLst/>
                <a:ahLst/>
                <a:cxnLst/>
                <a:rect l="l" t="t" r="r" b="b"/>
                <a:pathLst>
                  <a:path w="946" h="1383" extrusionOk="0">
                    <a:moveTo>
                      <a:pt x="477" y="1"/>
                    </a:moveTo>
                    <a:cubicBezTo>
                      <a:pt x="216" y="1"/>
                      <a:pt x="1" y="314"/>
                      <a:pt x="1" y="692"/>
                    </a:cubicBezTo>
                    <a:cubicBezTo>
                      <a:pt x="1" y="1076"/>
                      <a:pt x="216" y="1383"/>
                      <a:pt x="477" y="1383"/>
                    </a:cubicBezTo>
                    <a:cubicBezTo>
                      <a:pt x="737" y="1383"/>
                      <a:pt x="946" y="1076"/>
                      <a:pt x="946" y="692"/>
                    </a:cubicBezTo>
                    <a:cubicBezTo>
                      <a:pt x="946" y="314"/>
                      <a:pt x="737" y="1"/>
                      <a:pt x="477" y="1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7" name="Google Shape;10617;p64"/>
              <p:cNvSpPr/>
              <p:nvPr/>
            </p:nvSpPr>
            <p:spPr>
              <a:xfrm>
                <a:off x="7959893" y="3772237"/>
                <a:ext cx="23884" cy="34917"/>
              </a:xfrm>
              <a:custGeom>
                <a:avLst/>
                <a:gdLst/>
                <a:ahLst/>
                <a:cxnLst/>
                <a:rect l="l" t="t" r="r" b="b"/>
                <a:pathLst>
                  <a:path w="946" h="1383" extrusionOk="0">
                    <a:moveTo>
                      <a:pt x="477" y="1"/>
                    </a:moveTo>
                    <a:cubicBezTo>
                      <a:pt x="216" y="1"/>
                      <a:pt x="1" y="314"/>
                      <a:pt x="1" y="692"/>
                    </a:cubicBezTo>
                    <a:cubicBezTo>
                      <a:pt x="1" y="1076"/>
                      <a:pt x="216" y="1383"/>
                      <a:pt x="477" y="1383"/>
                    </a:cubicBezTo>
                    <a:cubicBezTo>
                      <a:pt x="737" y="1383"/>
                      <a:pt x="946" y="1076"/>
                      <a:pt x="946" y="692"/>
                    </a:cubicBezTo>
                    <a:cubicBezTo>
                      <a:pt x="946" y="314"/>
                      <a:pt x="737" y="1"/>
                      <a:pt x="477" y="1"/>
                    </a:cubicBezTo>
                    <a:close/>
                  </a:path>
                </a:pathLst>
              </a:custGeom>
              <a:solidFill>
                <a:srgbClr val="A5B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5">
            <a:extLst>
              <a:ext uri="{FF2B5EF4-FFF2-40B4-BE49-F238E27FC236}">
                <a16:creationId xmlns:a16="http://schemas.microsoft.com/office/drawing/2014/main" id="{55F57351-3B26-CCF6-E3AB-255123C25C3D}"/>
              </a:ext>
            </a:extLst>
          </p:cNvPr>
          <p:cNvSpPr/>
          <p:nvPr/>
        </p:nvSpPr>
        <p:spPr>
          <a:xfrm>
            <a:off x="3277766" y="1119116"/>
            <a:ext cx="392359" cy="393521"/>
          </a:xfrm>
          <a:custGeom>
            <a:avLst/>
            <a:gdLst>
              <a:gd name="f0" fmla="val w"/>
              <a:gd name="f1" fmla="val h"/>
              <a:gd name="f2" fmla="val 0"/>
              <a:gd name="f3" fmla="val 3240001"/>
              <a:gd name="f4" fmla="val 3249575"/>
              <a:gd name="f5" fmla="val 1275349"/>
              <a:gd name="f6" fmla="val 2002569"/>
              <a:gd name="f7" fmla="val 1625117"/>
              <a:gd name="f8" fmla="val 2233002"/>
              <a:gd name="f9" fmla="val 1968772"/>
              <a:gd name="f10" fmla="val 2006596"/>
              <a:gd name="f11" fmla="val 1067116"/>
              <a:gd name="f12" fmla="val 1473605"/>
              <a:gd name="f13" fmla="val 1581605"/>
              <a:gd name="f14" fmla="val 2183116"/>
              <a:gd name="f15" fmla="val 1267205"/>
              <a:gd name="f16" fmla="val 1375205"/>
              <a:gd name="f17" fmla="val 1172196"/>
              <a:gd name="f18" fmla="val 3142550"/>
              <a:gd name="f19" fmla="val 2026252"/>
              <a:gd name="f20" fmla="val 1968728"/>
              <a:gd name="f21" fmla="val 3049854"/>
              <a:gd name="f22" fmla="val 1294362"/>
              <a:gd name="f23" fmla="val 602850"/>
              <a:gd name="f24" fmla="val 1559516"/>
              <a:gd name="f25" fmla="val 1217896"/>
              <a:gd name="f26" fmla="val 1964719"/>
              <a:gd name="f27" fmla="val 1060805"/>
              <a:gd name="f28" fmla="val 1168805"/>
              <a:gd name="f29" fmla="val 869032"/>
              <a:gd name="f30" fmla="val 816137"/>
              <a:gd name="f31" fmla="val 2381200"/>
              <a:gd name="f32" fmla="val 1623491"/>
              <a:gd name="f33" fmla="val 1668045"/>
              <a:gd name="f34" fmla="val 2093329"/>
              <a:gd name="f35" fmla="val 1625116"/>
              <a:gd name="f36" fmla="val 2121611"/>
              <a:gd name="f37" fmla="val 3235286"/>
              <a:gd name="f38" fmla="val 1060806"/>
              <a:gd name="f39" fmla="val 2489212"/>
              <a:gd name="f40" fmla="val 1552331"/>
              <a:gd name="f41" fmla="val 708008"/>
              <a:gd name="f42" fmla="val 761020"/>
              <a:gd name="f43" fmla="val 14946"/>
              <a:gd name="f44" fmla="*/ f0 1 3240001"/>
              <a:gd name="f45" fmla="*/ f1 1 3249575"/>
              <a:gd name="f46" fmla="val f2"/>
              <a:gd name="f47" fmla="val f3"/>
              <a:gd name="f48" fmla="val f4"/>
              <a:gd name="f49" fmla="+- f48 0 f46"/>
              <a:gd name="f50" fmla="+- f47 0 f46"/>
              <a:gd name="f51" fmla="*/ f50 1 3240001"/>
              <a:gd name="f52" fmla="*/ f49 1 3249575"/>
              <a:gd name="f53" fmla="*/ f46 1 f51"/>
              <a:gd name="f54" fmla="*/ f47 1 f51"/>
              <a:gd name="f55" fmla="*/ f46 1 f52"/>
              <a:gd name="f56" fmla="*/ f48 1 f52"/>
              <a:gd name="f57" fmla="*/ f53 f44 1"/>
              <a:gd name="f58" fmla="*/ f54 f44 1"/>
              <a:gd name="f59" fmla="*/ f56 f45 1"/>
              <a:gd name="f60" fmla="*/ f55 f4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60" r="f58" b="f59"/>
            <a:pathLst>
              <a:path w="3240001" h="3249575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lnTo>
                  <a:pt x="f3" y="f4"/>
                </a:lnTo>
                <a:lnTo>
                  <a:pt x="f2" y="f4"/>
                </a:lnTo>
                <a:close/>
                <a:moveTo>
                  <a:pt x="f11" y="f12"/>
                </a:moveTo>
                <a:lnTo>
                  <a:pt x="f11" y="f13"/>
                </a:lnTo>
                <a:lnTo>
                  <a:pt x="f14" y="f13"/>
                </a:lnTo>
                <a:lnTo>
                  <a:pt x="f14" y="f12"/>
                </a:lnTo>
                <a:close/>
                <a:moveTo>
                  <a:pt x="f11" y="f15"/>
                </a:moveTo>
                <a:lnTo>
                  <a:pt x="f11" y="f16"/>
                </a:lnTo>
                <a:lnTo>
                  <a:pt x="f14" y="f16"/>
                </a:lnTo>
                <a:lnTo>
                  <a:pt x="f14" y="f15"/>
                </a:lnTo>
                <a:close/>
                <a:moveTo>
                  <a:pt x="f3" y="f17"/>
                </a:moveTo>
                <a:lnTo>
                  <a:pt x="f3" y="f18"/>
                </a:lnTo>
                <a:lnTo>
                  <a:pt x="f19" y="f20"/>
                </a:lnTo>
                <a:lnTo>
                  <a:pt x="f21" y="f22"/>
                </a:lnTo>
                <a:close/>
                <a:moveTo>
                  <a:pt x="f2" y="f17"/>
                </a:moveTo>
                <a:lnTo>
                  <a:pt x="f23" y="f24"/>
                </a:lnTo>
                <a:lnTo>
                  <a:pt x="f25" y="f26"/>
                </a:lnTo>
                <a:lnTo>
                  <a:pt x="f2" y="f18"/>
                </a:lnTo>
                <a:close/>
                <a:moveTo>
                  <a:pt x="f11" y="f27"/>
                </a:moveTo>
                <a:lnTo>
                  <a:pt x="f11" y="f28"/>
                </a:lnTo>
                <a:lnTo>
                  <a:pt x="f14" y="f28"/>
                </a:lnTo>
                <a:lnTo>
                  <a:pt x="f14" y="f27"/>
                </a:lnTo>
                <a:close/>
                <a:moveTo>
                  <a:pt x="f29" y="f30"/>
                </a:moveTo>
                <a:lnTo>
                  <a:pt x="f31" y="f30"/>
                </a:lnTo>
                <a:lnTo>
                  <a:pt x="f31" y="f32"/>
                </a:lnTo>
                <a:lnTo>
                  <a:pt x="f33" y="f34"/>
                </a:lnTo>
                <a:lnTo>
                  <a:pt x="f35" y="f36"/>
                </a:lnTo>
                <a:lnTo>
                  <a:pt x="f29" y="f32"/>
                </a:lnTo>
                <a:close/>
                <a:moveTo>
                  <a:pt x="f35" y="f2"/>
                </a:moveTo>
                <a:lnTo>
                  <a:pt x="f37" y="f38"/>
                </a:lnTo>
                <a:lnTo>
                  <a:pt x="f39" y="f40"/>
                </a:lnTo>
                <a:lnTo>
                  <a:pt x="f39" y="f41"/>
                </a:lnTo>
                <a:lnTo>
                  <a:pt x="f42" y="f41"/>
                </a:lnTo>
                <a:lnTo>
                  <a:pt x="f42" y="f40"/>
                </a:lnTo>
                <a:lnTo>
                  <a:pt x="f43" y="f38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3" name="Isosceles Triangle 51">
            <a:extLst>
              <a:ext uri="{FF2B5EF4-FFF2-40B4-BE49-F238E27FC236}">
                <a16:creationId xmlns:a16="http://schemas.microsoft.com/office/drawing/2014/main" id="{DF3A3782-1244-8D5D-6A3B-7BF6B86B9313}"/>
              </a:ext>
            </a:extLst>
          </p:cNvPr>
          <p:cNvSpPr/>
          <p:nvPr/>
        </p:nvSpPr>
        <p:spPr>
          <a:xfrm>
            <a:off x="2648705" y="1172014"/>
            <a:ext cx="392359" cy="287715"/>
          </a:xfrm>
          <a:custGeom>
            <a:avLst/>
            <a:gdLst>
              <a:gd name="f0" fmla="val w"/>
              <a:gd name="f1" fmla="val h"/>
              <a:gd name="f2" fmla="val 0"/>
              <a:gd name="f3" fmla="val 3240001"/>
              <a:gd name="f4" fmla="val 2375905"/>
              <a:gd name="f5" fmla="val 1974640"/>
              <a:gd name="f6" fmla="val 1379575"/>
              <a:gd name="f7" fmla="val 1"/>
              <a:gd name="f8" fmla="val 1269863"/>
              <a:gd name="f9" fmla="val 1399042"/>
              <a:gd name="f10" fmla="val 1610574"/>
              <a:gd name="f11" fmla="val 1745545"/>
              <a:gd name="f12" fmla="val 126952"/>
              <a:gd name="f13" fmla="val 2258912"/>
              <a:gd name="f14" fmla="val 2032457"/>
              <a:gd name="f15" fmla="val 1334195"/>
              <a:gd name="f16" fmla="val 117525"/>
              <a:gd name="f17" fmla="val 1207545"/>
              <a:gd name="f18" fmla="val 1324768"/>
              <a:gd name="f19" fmla="val 2249485"/>
              <a:gd name="f20" fmla="val 3240000"/>
              <a:gd name="f21" fmla="val 1610572"/>
              <a:gd name="f22" fmla="val 1620513"/>
              <a:gd name="f23" fmla="*/ f0 1 3240001"/>
              <a:gd name="f24" fmla="*/ f1 1 2375905"/>
              <a:gd name="f25" fmla="val f2"/>
              <a:gd name="f26" fmla="val f3"/>
              <a:gd name="f27" fmla="val f4"/>
              <a:gd name="f28" fmla="+- f27 0 f25"/>
              <a:gd name="f29" fmla="+- f26 0 f25"/>
              <a:gd name="f30" fmla="*/ f29 1 3240001"/>
              <a:gd name="f31" fmla="*/ f28 1 2375905"/>
              <a:gd name="f32" fmla="*/ f25 1 f30"/>
              <a:gd name="f33" fmla="*/ f26 1 f30"/>
              <a:gd name="f34" fmla="*/ f25 1 f31"/>
              <a:gd name="f35" fmla="*/ f27 1 f31"/>
              <a:gd name="f36" fmla="*/ f32 f23 1"/>
              <a:gd name="f37" fmla="*/ f33 f23 1"/>
              <a:gd name="f38" fmla="*/ f35 f24 1"/>
              <a:gd name="f39" fmla="*/ f34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6" t="f39" r="f37" b="f38"/>
            <a:pathLst>
              <a:path w="3240001" h="2375905">
                <a:moveTo>
                  <a:pt x="f5" y="f6"/>
                </a:moveTo>
                <a:lnTo>
                  <a:pt x="f3" y="f4"/>
                </a:lnTo>
                <a:lnTo>
                  <a:pt x="f7" y="f4"/>
                </a:lnTo>
                <a:lnTo>
                  <a:pt x="f8" y="f9"/>
                </a:lnTo>
                <a:lnTo>
                  <a:pt x="f10" y="f11"/>
                </a:lnTo>
                <a:close/>
                <a:moveTo>
                  <a:pt x="f3" y="f12"/>
                </a:moveTo>
                <a:lnTo>
                  <a:pt x="f3" y="f13"/>
                </a:lnTo>
                <a:lnTo>
                  <a:pt x="f14" y="f15"/>
                </a:lnTo>
                <a:close/>
                <a:moveTo>
                  <a:pt x="f2" y="f16"/>
                </a:moveTo>
                <a:lnTo>
                  <a:pt x="f17" y="f18"/>
                </a:lnTo>
                <a:lnTo>
                  <a:pt x="f2" y="f19"/>
                </a:lnTo>
                <a:close/>
                <a:moveTo>
                  <a:pt x="f2" y="f2"/>
                </a:moveTo>
                <a:lnTo>
                  <a:pt x="f20" y="f2"/>
                </a:lnTo>
                <a:lnTo>
                  <a:pt x="f21" y="f22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4" name="Isosceles Triangle 57">
            <a:extLst>
              <a:ext uri="{FF2B5EF4-FFF2-40B4-BE49-F238E27FC236}">
                <a16:creationId xmlns:a16="http://schemas.microsoft.com/office/drawing/2014/main" id="{1F4EAA07-5970-7C2E-078F-3EDAE0244D69}"/>
              </a:ext>
            </a:extLst>
          </p:cNvPr>
          <p:cNvSpPr/>
          <p:nvPr/>
        </p:nvSpPr>
        <p:spPr>
          <a:xfrm>
            <a:off x="3279329" y="3390156"/>
            <a:ext cx="234854" cy="53092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346449"/>
              <a:gd name="f7" fmla="val 3166775"/>
              <a:gd name="f8" fmla="val 1148449"/>
              <a:gd name="f9" fmla="val 2374775"/>
              <a:gd name="f10" fmla="val 198001"/>
              <a:gd name="f11" fmla="val 1"/>
              <a:gd name="f12" fmla="val 755186"/>
              <a:gd name="f13" fmla="val 438198"/>
              <a:gd name="f14" fmla="val 734449"/>
              <a:gd name="f15" fmla="val 793446"/>
              <a:gd name="f16" fmla="val 1231644"/>
              <a:gd name="f17" fmla="val 803843"/>
              <a:gd name="f18" fmla="val 1256124"/>
              <a:gd name="f19" fmla="val 853246"/>
              <a:gd name="f20" fmla="val 1322425"/>
              <a:gd name="f21" fmla="val 1400264"/>
              <a:gd name="f22" fmla="val 1499686"/>
              <a:gd name="f23" fmla="val 772648"/>
              <a:gd name="f24" fmla="val 1580284"/>
              <a:gd name="f25" fmla="val 673226"/>
              <a:gd name="f26" fmla="val 573804"/>
              <a:gd name="f27" fmla="val 493206"/>
              <a:gd name="f28" fmla="val 1322426"/>
              <a:gd name="f29" fmla="val 542608"/>
              <a:gd name="f30" fmla="val 1256126"/>
              <a:gd name="f31" fmla="val 612000"/>
              <a:gd name="f32" fmla="val 1231645"/>
              <a:gd name="f33" fmla="val 591263"/>
              <a:gd name="f34" fmla="val 10368"/>
              <a:gd name="f35" fmla="val 2939"/>
              <a:gd name="f36" fmla="val 1491744"/>
              <a:gd name="f37" fmla="val 2009"/>
              <a:gd name="f38" fmla="val 1494147"/>
              <a:gd name="f39" fmla="val 1499342"/>
              <a:gd name="f40" fmla="val 6353"/>
              <a:gd name="f41" fmla="val 274151"/>
              <a:gd name="f42" fmla="val 1797289"/>
              <a:gd name="f43" fmla="val 320153"/>
              <a:gd name="f44" fmla="val 2031319"/>
              <a:gd name="f45" fmla="val 273414"/>
              <a:gd name="f46" fmla="val 2293171"/>
              <a:gd name="f47" fmla="val 1091887"/>
              <a:gd name="f48" fmla="val 2283744"/>
              <a:gd name="f49" fmla="val 1035756"/>
              <a:gd name="f50" fmla="val 1984266"/>
              <a:gd name="f51" fmla="val 1081794"/>
              <a:gd name="f52" fmla="val 1833397"/>
              <a:gd name="f53" fmla="val 1340768"/>
              <a:gd name="f54" fmla="val 1344512"/>
              <a:gd name="f55" fmla="val 1494334"/>
              <a:gd name="f56" fmla="val 1345124"/>
              <a:gd name="f57" fmla="val 1493447"/>
              <a:gd name="f58" fmla="val 1345785"/>
              <a:gd name="f59" fmla="val 1492596"/>
              <a:gd name="f60" fmla="val 1346448"/>
              <a:gd name="f61" fmla="val 1343510"/>
              <a:gd name="f62" fmla="val 1140490"/>
              <a:gd name="f63" fmla="val 966846"/>
              <a:gd name="f64" fmla="val 958206"/>
              <a:gd name="f65" fmla="val 524898"/>
              <a:gd name="f66" fmla="+- 0 0 -90"/>
              <a:gd name="f67" fmla="*/ f3 1 1346449"/>
              <a:gd name="f68" fmla="*/ f4 1 3166775"/>
              <a:gd name="f69" fmla="val f5"/>
              <a:gd name="f70" fmla="val f6"/>
              <a:gd name="f71" fmla="val f7"/>
              <a:gd name="f72" fmla="*/ f66 f0 1"/>
              <a:gd name="f73" fmla="+- f71 0 f69"/>
              <a:gd name="f74" fmla="+- f70 0 f69"/>
              <a:gd name="f75" fmla="*/ f72 1 f2"/>
              <a:gd name="f76" fmla="*/ f74 1 1346449"/>
              <a:gd name="f77" fmla="*/ f73 1 3166775"/>
              <a:gd name="f78" fmla="*/ 1148449 f74 1"/>
              <a:gd name="f79" fmla="*/ 198001 f74 1"/>
              <a:gd name="f80" fmla="*/ 1 f74 1"/>
              <a:gd name="f81" fmla="*/ 1346449 f74 1"/>
              <a:gd name="f82" fmla="*/ 755186 f74 1"/>
              <a:gd name="f83" fmla="*/ 734449 f74 1"/>
              <a:gd name="f84" fmla="*/ 853246 f74 1"/>
              <a:gd name="f85" fmla="*/ 673226 f74 1"/>
              <a:gd name="f86" fmla="*/ 493206 f74 1"/>
              <a:gd name="f87" fmla="*/ 612000 f74 1"/>
              <a:gd name="f88" fmla="*/ 2939 f74 1"/>
              <a:gd name="f89" fmla="*/ 0 f74 1"/>
              <a:gd name="f90" fmla="*/ 2009 f74 1"/>
              <a:gd name="f91" fmla="*/ 6353 f74 1"/>
              <a:gd name="f92" fmla="*/ 273414 f74 1"/>
              <a:gd name="f93" fmla="*/ 1091887 f74 1"/>
              <a:gd name="f94" fmla="*/ 1340768 f74 1"/>
              <a:gd name="f95" fmla="*/ 1344512 f74 1"/>
              <a:gd name="f96" fmla="*/ 1346448 f74 1"/>
              <a:gd name="f97" fmla="*/ 1343510 f74 1"/>
              <a:gd name="f98" fmla="*/ 2374775 f73 1"/>
              <a:gd name="f99" fmla="*/ 3166775 f73 1"/>
              <a:gd name="f100" fmla="*/ 0 f73 1"/>
              <a:gd name="f101" fmla="*/ 1231644 f73 1"/>
              <a:gd name="f102" fmla="*/ 1400264 f73 1"/>
              <a:gd name="f103" fmla="*/ 1580284 f73 1"/>
              <a:gd name="f104" fmla="*/ 1231645 f73 1"/>
              <a:gd name="f105" fmla="*/ 591263 f74 1"/>
              <a:gd name="f106" fmla="*/ 10368 f73 1"/>
              <a:gd name="f107" fmla="*/ 1491744 f73 1"/>
              <a:gd name="f108" fmla="*/ 1494147 f73 1"/>
              <a:gd name="f109" fmla="*/ 1499342 f73 1"/>
              <a:gd name="f110" fmla="*/ 2293171 f73 1"/>
              <a:gd name="f111" fmla="*/ 2283744 f73 1"/>
              <a:gd name="f112" fmla="*/ 1494334 f73 1"/>
              <a:gd name="f113" fmla="+- f75 0 f1"/>
              <a:gd name="f114" fmla="*/ f78 1 1346449"/>
              <a:gd name="f115" fmla="*/ f79 1 1346449"/>
              <a:gd name="f116" fmla="*/ f80 1 1346449"/>
              <a:gd name="f117" fmla="*/ f81 1 1346449"/>
              <a:gd name="f118" fmla="*/ f82 1 1346449"/>
              <a:gd name="f119" fmla="*/ f83 1 1346449"/>
              <a:gd name="f120" fmla="*/ f84 1 1346449"/>
              <a:gd name="f121" fmla="*/ f85 1 1346449"/>
              <a:gd name="f122" fmla="*/ f86 1 1346449"/>
              <a:gd name="f123" fmla="*/ f87 1 1346449"/>
              <a:gd name="f124" fmla="*/ f88 1 1346449"/>
              <a:gd name="f125" fmla="*/ f89 1 1346449"/>
              <a:gd name="f126" fmla="*/ f90 1 1346449"/>
              <a:gd name="f127" fmla="*/ f91 1 1346449"/>
              <a:gd name="f128" fmla="*/ f92 1 1346449"/>
              <a:gd name="f129" fmla="*/ f93 1 1346449"/>
              <a:gd name="f130" fmla="*/ f94 1 1346449"/>
              <a:gd name="f131" fmla="*/ f95 1 1346449"/>
              <a:gd name="f132" fmla="*/ f96 1 1346449"/>
              <a:gd name="f133" fmla="*/ f97 1 1346449"/>
              <a:gd name="f134" fmla="*/ f98 1 3166775"/>
              <a:gd name="f135" fmla="*/ f99 1 3166775"/>
              <a:gd name="f136" fmla="*/ f100 1 3166775"/>
              <a:gd name="f137" fmla="*/ f101 1 3166775"/>
              <a:gd name="f138" fmla="*/ f102 1 3166775"/>
              <a:gd name="f139" fmla="*/ f103 1 3166775"/>
              <a:gd name="f140" fmla="*/ f104 1 3166775"/>
              <a:gd name="f141" fmla="*/ f105 1 1346449"/>
              <a:gd name="f142" fmla="*/ f106 1 3166775"/>
              <a:gd name="f143" fmla="*/ f107 1 3166775"/>
              <a:gd name="f144" fmla="*/ f108 1 3166775"/>
              <a:gd name="f145" fmla="*/ f109 1 3166775"/>
              <a:gd name="f146" fmla="*/ f110 1 3166775"/>
              <a:gd name="f147" fmla="*/ f111 1 3166775"/>
              <a:gd name="f148" fmla="*/ f112 1 3166775"/>
              <a:gd name="f149" fmla="*/ f69 1 f76"/>
              <a:gd name="f150" fmla="*/ f70 1 f76"/>
              <a:gd name="f151" fmla="*/ f69 1 f77"/>
              <a:gd name="f152" fmla="*/ f71 1 f77"/>
              <a:gd name="f153" fmla="*/ f114 1 f76"/>
              <a:gd name="f154" fmla="*/ f134 1 f77"/>
              <a:gd name="f155" fmla="*/ f115 1 f76"/>
              <a:gd name="f156" fmla="*/ f116 1 f76"/>
              <a:gd name="f157" fmla="*/ f135 1 f77"/>
              <a:gd name="f158" fmla="*/ f117 1 f76"/>
              <a:gd name="f159" fmla="*/ f118 1 f76"/>
              <a:gd name="f160" fmla="*/ f136 1 f77"/>
              <a:gd name="f161" fmla="*/ f119 1 f76"/>
              <a:gd name="f162" fmla="*/ f137 1 f77"/>
              <a:gd name="f163" fmla="*/ f120 1 f76"/>
              <a:gd name="f164" fmla="*/ f138 1 f77"/>
              <a:gd name="f165" fmla="*/ f121 1 f76"/>
              <a:gd name="f166" fmla="*/ f139 1 f77"/>
              <a:gd name="f167" fmla="*/ f122 1 f76"/>
              <a:gd name="f168" fmla="*/ f123 1 f76"/>
              <a:gd name="f169" fmla="*/ f140 1 f77"/>
              <a:gd name="f170" fmla="*/ f141 1 f76"/>
              <a:gd name="f171" fmla="*/ f142 1 f77"/>
              <a:gd name="f172" fmla="*/ f124 1 f76"/>
              <a:gd name="f173" fmla="*/ f143 1 f77"/>
              <a:gd name="f174" fmla="*/ f125 1 f76"/>
              <a:gd name="f175" fmla="*/ f126 1 f76"/>
              <a:gd name="f176" fmla="*/ f144 1 f77"/>
              <a:gd name="f177" fmla="*/ f145 1 f77"/>
              <a:gd name="f178" fmla="*/ f127 1 f76"/>
              <a:gd name="f179" fmla="*/ f128 1 f76"/>
              <a:gd name="f180" fmla="*/ f146 1 f77"/>
              <a:gd name="f181" fmla="*/ f129 1 f76"/>
              <a:gd name="f182" fmla="*/ f147 1 f77"/>
              <a:gd name="f183" fmla="*/ f130 1 f76"/>
              <a:gd name="f184" fmla="*/ f131 1 f76"/>
              <a:gd name="f185" fmla="*/ f148 1 f77"/>
              <a:gd name="f186" fmla="*/ f132 1 f76"/>
              <a:gd name="f187" fmla="*/ f133 1 f76"/>
              <a:gd name="f188" fmla="*/ f149 f67 1"/>
              <a:gd name="f189" fmla="*/ f150 f67 1"/>
              <a:gd name="f190" fmla="*/ f152 f68 1"/>
              <a:gd name="f191" fmla="*/ f151 f68 1"/>
              <a:gd name="f192" fmla="*/ f153 f67 1"/>
              <a:gd name="f193" fmla="*/ f154 f68 1"/>
              <a:gd name="f194" fmla="*/ f155 f67 1"/>
              <a:gd name="f195" fmla="*/ f156 f67 1"/>
              <a:gd name="f196" fmla="*/ f157 f68 1"/>
              <a:gd name="f197" fmla="*/ f158 f67 1"/>
              <a:gd name="f198" fmla="*/ f159 f67 1"/>
              <a:gd name="f199" fmla="*/ f160 f68 1"/>
              <a:gd name="f200" fmla="*/ f161 f67 1"/>
              <a:gd name="f201" fmla="*/ f162 f68 1"/>
              <a:gd name="f202" fmla="*/ f163 f67 1"/>
              <a:gd name="f203" fmla="*/ f164 f68 1"/>
              <a:gd name="f204" fmla="*/ f165 f67 1"/>
              <a:gd name="f205" fmla="*/ f166 f68 1"/>
              <a:gd name="f206" fmla="*/ f167 f67 1"/>
              <a:gd name="f207" fmla="*/ f168 f67 1"/>
              <a:gd name="f208" fmla="*/ f169 f68 1"/>
              <a:gd name="f209" fmla="*/ f170 f67 1"/>
              <a:gd name="f210" fmla="*/ f171 f68 1"/>
              <a:gd name="f211" fmla="*/ f172 f67 1"/>
              <a:gd name="f212" fmla="*/ f173 f68 1"/>
              <a:gd name="f213" fmla="*/ f174 f67 1"/>
              <a:gd name="f214" fmla="*/ f175 f67 1"/>
              <a:gd name="f215" fmla="*/ f176 f68 1"/>
              <a:gd name="f216" fmla="*/ f177 f68 1"/>
              <a:gd name="f217" fmla="*/ f178 f67 1"/>
              <a:gd name="f218" fmla="*/ f179 f67 1"/>
              <a:gd name="f219" fmla="*/ f180 f68 1"/>
              <a:gd name="f220" fmla="*/ f181 f67 1"/>
              <a:gd name="f221" fmla="*/ f182 f68 1"/>
              <a:gd name="f222" fmla="*/ f183 f67 1"/>
              <a:gd name="f223" fmla="*/ f184 f67 1"/>
              <a:gd name="f224" fmla="*/ f185 f68 1"/>
              <a:gd name="f225" fmla="*/ f186 f67 1"/>
              <a:gd name="f226" fmla="*/ f187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13">
                <a:pos x="f192" y="f193"/>
              </a:cxn>
              <a:cxn ang="f113">
                <a:pos x="f194" y="f193"/>
              </a:cxn>
              <a:cxn ang="f113">
                <a:pos x="f195" y="f196"/>
              </a:cxn>
              <a:cxn ang="f113">
                <a:pos x="f197" y="f196"/>
              </a:cxn>
              <a:cxn ang="f113">
                <a:pos x="f192" y="f193"/>
              </a:cxn>
              <a:cxn ang="f113">
                <a:pos x="f198" y="f199"/>
              </a:cxn>
              <a:cxn ang="f113">
                <a:pos x="f200" y="f201"/>
              </a:cxn>
              <a:cxn ang="f113">
                <a:pos x="f202" y="f203"/>
              </a:cxn>
              <a:cxn ang="f113">
                <a:pos x="f204" y="f205"/>
              </a:cxn>
              <a:cxn ang="f113">
                <a:pos x="f206" y="f203"/>
              </a:cxn>
              <a:cxn ang="f113">
                <a:pos x="f207" y="f208"/>
              </a:cxn>
              <a:cxn ang="f113">
                <a:pos x="f209" y="f210"/>
              </a:cxn>
              <a:cxn ang="f113">
                <a:pos x="f211" y="f212"/>
              </a:cxn>
              <a:cxn ang="f113">
                <a:pos x="f213" y="f212"/>
              </a:cxn>
              <a:cxn ang="f113">
                <a:pos x="f214" y="f215"/>
              </a:cxn>
              <a:cxn ang="f113">
                <a:pos x="f213" y="f216"/>
              </a:cxn>
              <a:cxn ang="f113">
                <a:pos x="f217" y="f216"/>
              </a:cxn>
              <a:cxn ang="f113">
                <a:pos x="f218" y="f219"/>
              </a:cxn>
              <a:cxn ang="f113">
                <a:pos x="f220" y="f221"/>
              </a:cxn>
              <a:cxn ang="f113">
                <a:pos x="f222" y="f216"/>
              </a:cxn>
              <a:cxn ang="f113">
                <a:pos x="f197" y="f216"/>
              </a:cxn>
              <a:cxn ang="f113">
                <a:pos x="f223" y="f224"/>
              </a:cxn>
              <a:cxn ang="f113">
                <a:pos x="f225" y="f212"/>
              </a:cxn>
              <a:cxn ang="f113">
                <a:pos x="f226" y="f212"/>
              </a:cxn>
              <a:cxn ang="f113">
                <a:pos x="f198" y="f199"/>
              </a:cxn>
            </a:cxnLst>
            <a:rect l="f188" t="f191" r="f189" b="f190"/>
            <a:pathLst>
              <a:path w="1346449" h="3166775">
                <a:moveTo>
                  <a:pt x="f8" y="f9"/>
                </a:moveTo>
                <a:lnTo>
                  <a:pt x="f10" y="f9"/>
                </a:lnTo>
                <a:lnTo>
                  <a:pt x="f11" y="f7"/>
                </a:lnTo>
                <a:lnTo>
                  <a:pt x="f6" y="f7"/>
                </a:lnTo>
                <a:lnTo>
                  <a:pt x="f8" y="f9"/>
                </a:lnTo>
                <a:close/>
                <a:moveTo>
                  <a:pt x="f12" y="f5"/>
                </a:moveTo>
                <a:cubicBezTo>
                  <a:pt x="f12" y="f13"/>
                  <a:pt x="f14" y="f15"/>
                  <a:pt x="f14" y="f16"/>
                </a:cubicBezTo>
                <a:cubicBezTo>
                  <a:pt x="f17" y="f18"/>
                  <a:pt x="f19" y="f20"/>
                  <a:pt x="f19" y="f21"/>
                </a:cubicBezTo>
                <a:cubicBezTo>
                  <a:pt x="f19" y="f22"/>
                  <a:pt x="f23" y="f24"/>
                  <a:pt x="f25" y="f24"/>
                </a:cubicBezTo>
                <a:cubicBezTo>
                  <a:pt x="f26" y="f24"/>
                  <a:pt x="f27" y="f22"/>
                  <a:pt x="f27" y="f21"/>
                </a:cubicBezTo>
                <a:cubicBezTo>
                  <a:pt x="f27" y="f28"/>
                  <a:pt x="f29" y="f30"/>
                  <a:pt x="f31" y="f32"/>
                </a:cubicBezTo>
                <a:lnTo>
                  <a:pt x="f33" y="f34"/>
                </a:lnTo>
                <a:lnTo>
                  <a:pt x="f35" y="f36"/>
                </a:lnTo>
                <a:lnTo>
                  <a:pt x="f5" y="f36"/>
                </a:lnTo>
                <a:lnTo>
                  <a:pt x="f37" y="f38"/>
                </a:lnTo>
                <a:lnTo>
                  <a:pt x="f5" y="f39"/>
                </a:lnTo>
                <a:lnTo>
                  <a:pt x="f40" y="f39"/>
                </a:lnTo>
                <a:cubicBezTo>
                  <a:pt x="f41" y="f42"/>
                  <a:pt x="f43" y="f44"/>
                  <a:pt x="f45" y="f46"/>
                </a:cubicBezTo>
                <a:lnTo>
                  <a:pt x="f47" y="f48"/>
                </a:lnTo>
                <a:cubicBezTo>
                  <a:pt x="f49" y="f50"/>
                  <a:pt x="f51" y="f52"/>
                  <a:pt x="f53" y="f39"/>
                </a:cubicBezTo>
                <a:lnTo>
                  <a:pt x="f6" y="f39"/>
                </a:lnTo>
                <a:lnTo>
                  <a:pt x="f54" y="f55"/>
                </a:lnTo>
                <a:cubicBezTo>
                  <a:pt x="f56" y="f57"/>
                  <a:pt x="f58" y="f59"/>
                  <a:pt x="f60" y="f36"/>
                </a:cubicBezTo>
                <a:lnTo>
                  <a:pt x="f61" y="f36"/>
                </a:lnTo>
                <a:cubicBezTo>
                  <a:pt x="f62" y="f63"/>
                  <a:pt x="f64" y="f65"/>
                  <a:pt x="f12" y="f5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9B63B84-2D70-28E3-CA42-66F6B6FC572E}"/>
              </a:ext>
            </a:extLst>
          </p:cNvPr>
          <p:cNvSpPr/>
          <p:nvPr/>
        </p:nvSpPr>
        <p:spPr>
          <a:xfrm rot="18900010">
            <a:off x="5883015" y="2740924"/>
            <a:ext cx="169246" cy="377052"/>
          </a:xfrm>
          <a:custGeom>
            <a:avLst/>
            <a:gdLst>
              <a:gd name="f0" fmla="val w"/>
              <a:gd name="f1" fmla="val h"/>
              <a:gd name="f2" fmla="val 0"/>
              <a:gd name="f3" fmla="val 154109"/>
              <a:gd name="f4" fmla="val 343323"/>
              <a:gd name="f5" fmla="val 102909"/>
              <a:gd name="f6" fmla="val 313772"/>
              <a:gd name="f7" fmla="val 328547"/>
              <a:gd name="f8" fmla="val 336708"/>
              <a:gd name="f9" fmla="val 96294"/>
              <a:gd name="f10" fmla="val 343322"/>
              <a:gd name="f11" fmla="val 88133"/>
              <a:gd name="f12" fmla="val 65975"/>
              <a:gd name="f13" fmla="val 57814"/>
              <a:gd name="f14" fmla="val 51199"/>
              <a:gd name="f15" fmla="val 323622"/>
              <a:gd name="f16" fmla="val 51200"/>
              <a:gd name="f17" fmla="val 318696"/>
              <a:gd name="f18" fmla="val 313771"/>
              <a:gd name="f19" fmla="val 123327"/>
              <a:gd name="f20" fmla="val 15459"/>
              <a:gd name="f21" fmla="val 141678"/>
              <a:gd name="f22" fmla="val 29245"/>
              <a:gd name="f23" fmla="val 152926"/>
              <a:gd name="f24" fmla="val 50497"/>
              <a:gd name="f25" fmla="val 154008"/>
              <a:gd name="f26" fmla="val 73425"/>
              <a:gd name="f27" fmla="val 155089"/>
              <a:gd name="f28" fmla="val 96353"/>
              <a:gd name="f29" fmla="val 145890"/>
              <a:gd name="f30" fmla="val 118568"/>
              <a:gd name="f31" fmla="val 128916"/>
              <a:gd name="f32" fmla="val 134021"/>
              <a:gd name="f33" fmla="val 119294"/>
              <a:gd name="f34" fmla="val 123450"/>
              <a:gd name="f35" fmla="val 133118"/>
              <a:gd name="f36" fmla="val 110865"/>
              <a:gd name="f37" fmla="val 140611"/>
              <a:gd name="f38" fmla="val 92772"/>
              <a:gd name="f39" fmla="val 139730"/>
              <a:gd name="f40" fmla="val 74098"/>
              <a:gd name="f41" fmla="val 138850"/>
              <a:gd name="f42" fmla="val 55424"/>
              <a:gd name="f43" fmla="val 129689"/>
              <a:gd name="f44" fmla="val 38115"/>
              <a:gd name="f45" fmla="val 114743"/>
              <a:gd name="f46" fmla="val 26887"/>
              <a:gd name="f47" fmla="val 136698"/>
              <a:gd name="f48" fmla="val 17411"/>
              <a:gd name="f49" fmla="val 103758"/>
              <a:gd name="f50" fmla="val -15529"/>
              <a:gd name="f51" fmla="val 50351"/>
              <a:gd name="f52" fmla="val 17412"/>
              <a:gd name="f53" fmla="val -15528"/>
              <a:gd name="f54" fmla="val 103757"/>
              <a:gd name="f55" fmla="val 136697"/>
              <a:gd name="f56" fmla="val 169637"/>
              <a:gd name="f57" fmla="val 196665"/>
              <a:gd name="f58" fmla="val 42556"/>
              <a:gd name="f59" fmla="val 111552"/>
              <a:gd name="f60" fmla="val 154108"/>
              <a:gd name="f61" fmla="val 139576"/>
              <a:gd name="f62" fmla="val 168641"/>
              <a:gd name="f63" fmla="val 121959"/>
              <a:gd name="f64" fmla="val 178211"/>
              <a:gd name="f65" fmla="val 102912"/>
              <a:gd name="f66" fmla="val 180994"/>
              <a:gd name="f67" fmla="val 308310"/>
              <a:gd name="f68" fmla="val 51197"/>
              <a:gd name="f69" fmla="val 32150"/>
              <a:gd name="f70" fmla="val 14534"/>
              <a:gd name="f71" fmla="val -42555"/>
              <a:gd name="f72" fmla="val -42556"/>
              <a:gd name="f73" fmla="val 111553"/>
              <a:gd name="f74" fmla="*/ f0 1 154109"/>
              <a:gd name="f75" fmla="*/ f1 1 343323"/>
              <a:gd name="f76" fmla="val f2"/>
              <a:gd name="f77" fmla="val f3"/>
              <a:gd name="f78" fmla="val f4"/>
              <a:gd name="f79" fmla="+- f78 0 f76"/>
              <a:gd name="f80" fmla="+- f77 0 f76"/>
              <a:gd name="f81" fmla="*/ f80 1 154109"/>
              <a:gd name="f82" fmla="*/ f79 1 343323"/>
              <a:gd name="f83" fmla="*/ f76 1 f81"/>
              <a:gd name="f84" fmla="*/ f77 1 f81"/>
              <a:gd name="f85" fmla="*/ f76 1 f82"/>
              <a:gd name="f86" fmla="*/ f78 1 f82"/>
              <a:gd name="f87" fmla="*/ f83 f74 1"/>
              <a:gd name="f88" fmla="*/ f84 f74 1"/>
              <a:gd name="f89" fmla="*/ f86 f75 1"/>
              <a:gd name="f90" fmla="*/ f85 f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7" t="f90" r="f88" b="f89"/>
            <a:pathLst>
              <a:path w="154109" h="343323">
                <a:moveTo>
                  <a:pt x="f5" y="f6"/>
                </a:moveTo>
                <a:lnTo>
                  <a:pt x="f5" y="f7"/>
                </a:lnTo>
                <a:cubicBezTo>
                  <a:pt x="f5" y="f8"/>
                  <a:pt x="f9" y="f10"/>
                  <a:pt x="f11" y="f4"/>
                </a:cubicBezTo>
                <a:lnTo>
                  <a:pt x="f12" y="f10"/>
                </a:lnTo>
                <a:cubicBezTo>
                  <a:pt x="f13" y="f10"/>
                  <a:pt x="f14" y="f8"/>
                  <a:pt x="f14" y="f7"/>
                </a:cubicBezTo>
                <a:cubicBezTo>
                  <a:pt x="f14" y="f15"/>
                  <a:pt x="f16" y="f17"/>
                  <a:pt x="f16" y="f18"/>
                </a:cubicBezTo>
                <a:close/>
                <a:moveTo>
                  <a:pt x="f19" y="f20"/>
                </a:move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lnTo>
                  <a:pt x="f33" y="f34"/>
                </a:ln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lose/>
                <a:moveTo>
                  <a:pt x="f47" y="f48"/>
                </a:moveTo>
                <a:cubicBezTo>
                  <a:pt x="f49" y="f50"/>
                  <a:pt x="f51" y="f50"/>
                  <a:pt x="f52" y="f48"/>
                </a:cubicBezTo>
                <a:cubicBezTo>
                  <a:pt x="f53" y="f51"/>
                  <a:pt x="f53" y="f54"/>
                  <a:pt x="f52" y="f55"/>
                </a:cubicBezTo>
                <a:cubicBezTo>
                  <a:pt x="f51" y="f56"/>
                  <a:pt x="f49" y="f56"/>
                  <a:pt x="f47" y="f55"/>
                </a:cubicBezTo>
                <a:cubicBezTo>
                  <a:pt x="f56" y="f54"/>
                  <a:pt x="f56" y="f51"/>
                  <a:pt x="f47" y="f48"/>
                </a:cubicBezTo>
                <a:close/>
                <a:moveTo>
                  <a:pt x="f3" y="f2"/>
                </a:moveTo>
                <a:cubicBezTo>
                  <a:pt x="f57" y="f58"/>
                  <a:pt x="f57" y="f59"/>
                  <a:pt x="f3" y="f60"/>
                </a:cubicBezTo>
                <a:cubicBezTo>
                  <a:pt x="f61" y="f62"/>
                  <a:pt x="f63" y="f64"/>
                  <a:pt x="f65" y="f66"/>
                </a:cubicBezTo>
                <a:lnTo>
                  <a:pt x="f65" y="f67"/>
                </a:lnTo>
                <a:lnTo>
                  <a:pt x="f68" y="f67"/>
                </a:lnTo>
                <a:lnTo>
                  <a:pt x="f68" y="f66"/>
                </a:lnTo>
                <a:cubicBezTo>
                  <a:pt x="f69" y="f64"/>
                  <a:pt x="f70" y="f62"/>
                  <a:pt x="f2" y="f60"/>
                </a:cubicBezTo>
                <a:cubicBezTo>
                  <a:pt x="f71" y="f59"/>
                  <a:pt x="f71" y="f58"/>
                  <a:pt x="f2" y="f2"/>
                </a:cubicBezTo>
                <a:cubicBezTo>
                  <a:pt x="f58" y="f72"/>
                  <a:pt x="f73" y="f72"/>
                  <a:pt x="f3" y="f2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" name="Parallelogram 15">
            <a:extLst>
              <a:ext uri="{FF2B5EF4-FFF2-40B4-BE49-F238E27FC236}">
                <a16:creationId xmlns:a16="http://schemas.microsoft.com/office/drawing/2014/main" id="{ED32B1DE-E7DE-0CB0-1135-1AC7140BBFF1}"/>
              </a:ext>
            </a:extLst>
          </p:cNvPr>
          <p:cNvSpPr/>
          <p:nvPr/>
        </p:nvSpPr>
        <p:spPr>
          <a:xfrm flipH="1">
            <a:off x="2643986" y="3481432"/>
            <a:ext cx="348368" cy="348368"/>
          </a:xfrm>
          <a:custGeom>
            <a:avLst/>
            <a:gdLst>
              <a:gd name="f0" fmla="val w"/>
              <a:gd name="f1" fmla="val h"/>
              <a:gd name="f2" fmla="val 0"/>
              <a:gd name="f3" fmla="val 3242753"/>
              <a:gd name="f4" fmla="val 3227814"/>
              <a:gd name="f5" fmla="val 1621376"/>
              <a:gd name="f6" fmla="val 1043635"/>
              <a:gd name="f7" fmla="val 1557188"/>
              <a:gd name="f8" fmla="val 1505154"/>
              <a:gd name="f9" fmla="val 1095669"/>
              <a:gd name="f10" fmla="val 1159857"/>
              <a:gd name="f11" fmla="val 1625483"/>
              <a:gd name="f12" fmla="val 1033577"/>
              <a:gd name="f13" fmla="val 969389"/>
              <a:gd name="f14" fmla="val 917355"/>
              <a:gd name="f15" fmla="val 1677517"/>
              <a:gd name="f16" fmla="val 1741705"/>
              <a:gd name="f17" fmla="val 1805893"/>
              <a:gd name="f18" fmla="val 1857927"/>
              <a:gd name="f19" fmla="val 1614688"/>
              <a:gd name="f20" fmla="val 1619859"/>
              <a:gd name="f21" fmla="val 1856884"/>
              <a:gd name="f22" fmla="val 1620361"/>
              <a:gd name="f23" fmla="val 1857187"/>
              <a:gd name="f24" fmla="val 1620868"/>
              <a:gd name="f25" fmla="val 1857190"/>
              <a:gd name="f26" fmla="val 1685564"/>
              <a:gd name="f27" fmla="val 1737598"/>
              <a:gd name="f28" fmla="val 1805156"/>
              <a:gd name="f29" fmla="val 1740968"/>
              <a:gd name="f30" fmla="val 628818"/>
              <a:gd name="f31" fmla="val 2206882"/>
              <a:gd name="f32" fmla="val 2681529"/>
              <a:gd name="f33" fmla="val 1103464"/>
              <a:gd name="f34" fmla="val 1688970"/>
              <a:gd name="f35" fmla="val 2274476"/>
              <a:gd name="f36" fmla="val 2749122"/>
              <a:gd name="f37" fmla="val 1035870"/>
              <a:gd name="f38" fmla="val 561223"/>
              <a:gd name="f39" fmla="val 424596"/>
              <a:gd name="f40" fmla="val 923081"/>
              <a:gd name="f41" fmla="val 357001"/>
              <a:gd name="f42" fmla="val 990676"/>
              <a:gd name="f43" fmla="val 2128645"/>
              <a:gd name="f44" fmla="val 581423"/>
              <a:gd name="f45" fmla="val 2515905"/>
              <a:gd name="f46" fmla="val 922189"/>
              <a:gd name="f47" fmla="val 2742109"/>
              <a:gd name="f48" fmla="val 652992"/>
              <a:gd name="f49" fmla="val 911997"/>
              <a:gd name="f50" fmla="val 1121304"/>
              <a:gd name="f51" fmla="val 2850168"/>
              <a:gd name="f52" fmla="val 1274563"/>
              <a:gd name="f53" fmla="val 2916691"/>
              <a:gd name="f54" fmla="val 1443689"/>
              <a:gd name="f55" fmla="val 2953344"/>
              <a:gd name="f56" fmla="val 1799063"/>
              <a:gd name="f57" fmla="val 1968189"/>
              <a:gd name="f58" fmla="val 2121449"/>
              <a:gd name="f59" fmla="val 2330755"/>
              <a:gd name="f60" fmla="val 2589760"/>
              <a:gd name="f61" fmla="val 2320563"/>
              <a:gd name="f62" fmla="val 2661329"/>
              <a:gd name="f63" fmla="val 2885751"/>
              <a:gd name="f64" fmla="val 2319671"/>
              <a:gd name="f65" fmla="val 2599800"/>
              <a:gd name="f66" fmla="val 123238"/>
              <a:gd name="f67" fmla="val 2434609"/>
              <a:gd name="f68" fmla="val 120698"/>
              <a:gd name="f69" fmla="val 2268460"/>
              <a:gd name="f70" fmla="val 180476"/>
              <a:gd name="f71" fmla="val 2139563"/>
              <a:gd name="f72" fmla="val 303161"/>
              <a:gd name="f73" fmla="val 3057258"/>
              <a:gd name="f74" fmla="val 1232053"/>
              <a:gd name="f75" fmla="val 3305736"/>
              <a:gd name="f76" fmla="val 977255"/>
              <a:gd name="f77" fmla="val 3304415"/>
              <a:gd name="f78" fmla="val 570405"/>
              <a:gd name="f79" fmla="val 3054287"/>
              <a:gd name="f80" fmla="val 317226"/>
              <a:gd name="f81" fmla="val 2929224"/>
              <a:gd name="f82" fmla="val 190636"/>
              <a:gd name="f83" fmla="val 2764991"/>
              <a:gd name="f84" fmla="val 125778"/>
              <a:gd name="f85" fmla="val 642953"/>
              <a:gd name="f86" fmla="val 477762"/>
              <a:gd name="f87" fmla="val 313529"/>
              <a:gd name="f88" fmla="val 188466"/>
              <a:gd name="f89" fmla="val -61662"/>
              <a:gd name="f90" fmla="val -62983"/>
              <a:gd name="f91" fmla="val 185495"/>
              <a:gd name="f92" fmla="val 1103190"/>
              <a:gd name="f93" fmla="val 974294"/>
              <a:gd name="f94" fmla="val 808144"/>
              <a:gd name="f95" fmla="val 1722692"/>
              <a:gd name="f96" fmla="val 1520061"/>
              <a:gd name="f97" fmla="val 1440152"/>
              <a:gd name="f98" fmla="val 1375373"/>
              <a:gd name="f99" fmla="val 64779"/>
              <a:gd name="f100" fmla="val 144688"/>
              <a:gd name="f101" fmla="val 289376"/>
              <a:gd name="f102" fmla="val 1867380"/>
              <a:gd name="f103" fmla="val 1802601"/>
              <a:gd name="f104" fmla="*/ f0 1 3242753"/>
              <a:gd name="f105" fmla="*/ f1 1 3227814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3242753"/>
              <a:gd name="f112" fmla="*/ f109 1 3227814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3242753" h="3227814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lnTo>
                  <a:pt x="f12" y="f11"/>
                </a:lnTo>
                <a:cubicBezTo>
                  <a:pt x="f13" y="f11"/>
                  <a:pt x="f14" y="f15"/>
                  <a:pt x="f14" y="f16"/>
                </a:cubicBezTo>
                <a:cubicBezTo>
                  <a:pt x="f14" y="f17"/>
                  <a:pt x="f13" y="f18"/>
                  <a:pt x="f12" y="f18"/>
                </a:cubicBezTo>
                <a:lnTo>
                  <a:pt x="f19" y="f18"/>
                </a:lnTo>
                <a:lnTo>
                  <a:pt x="f20" y="f21"/>
                </a:lnTo>
                <a:cubicBezTo>
                  <a:pt x="f22" y="f23"/>
                  <a:pt x="f24" y="f25"/>
                  <a:pt x="f5" y="f25"/>
                </a:cubicBezTo>
                <a:cubicBezTo>
                  <a:pt x="f26" y="f25"/>
                  <a:pt x="f27" y="f28"/>
                  <a:pt x="f27" y="f29"/>
                </a:cubicBezTo>
                <a:lnTo>
                  <a:pt x="f27" y="f10"/>
                </a:lnTo>
                <a:cubicBezTo>
                  <a:pt x="f27" y="f9"/>
                  <a:pt x="f26" y="f6"/>
                  <a:pt x="f5" y="f6"/>
                </a:cubicBezTo>
                <a:close/>
                <a:moveTo>
                  <a:pt x="f5" y="f30"/>
                </a:moveTo>
                <a:cubicBezTo>
                  <a:pt x="f31" y="f30"/>
                  <a:pt x="f32" y="f33"/>
                  <a:pt x="f32" y="f34"/>
                </a:cubicBezTo>
                <a:cubicBezTo>
                  <a:pt x="f32" y="f35"/>
                  <a:pt x="f31" y="f36"/>
                  <a:pt x="f5" y="f36"/>
                </a:cubicBezTo>
                <a:cubicBezTo>
                  <a:pt x="f37" y="f36"/>
                  <a:pt x="f38" y="f35"/>
                  <a:pt x="f38" y="f34"/>
                </a:cubicBezTo>
                <a:cubicBezTo>
                  <a:pt x="f38" y="f33"/>
                  <a:pt x="f37" y="f30"/>
                  <a:pt x="f5" y="f30"/>
                </a:cubicBezTo>
                <a:close/>
                <a:moveTo>
                  <a:pt x="f5" y="f39"/>
                </a:moveTo>
                <a:cubicBezTo>
                  <a:pt x="f40" y="f39"/>
                  <a:pt x="f41" y="f42"/>
                  <a:pt x="f41" y="f34"/>
                </a:cubicBezTo>
                <a:cubicBezTo>
                  <a:pt x="f41" y="f43"/>
                  <a:pt x="f44" y="f45"/>
                  <a:pt x="f46" y="f47"/>
                </a:cubicBezTo>
                <a:lnTo>
                  <a:pt x="f48" y="f4"/>
                </a:lnTo>
                <a:lnTo>
                  <a:pt x="f49" y="f4"/>
                </a:lnTo>
                <a:lnTo>
                  <a:pt x="f50" y="f51"/>
                </a:lnTo>
                <a:cubicBezTo>
                  <a:pt x="f52" y="f53"/>
                  <a:pt x="f54" y="f55"/>
                  <a:pt x="f5" y="f55"/>
                </a:cubicBezTo>
                <a:cubicBezTo>
                  <a:pt x="f56" y="f55"/>
                  <a:pt x="f57" y="f53"/>
                  <a:pt x="f58" y="f51"/>
                </a:cubicBezTo>
                <a:lnTo>
                  <a:pt x="f59" y="f4"/>
                </a:lnTo>
                <a:lnTo>
                  <a:pt x="f60" y="f4"/>
                </a:lnTo>
                <a:lnTo>
                  <a:pt x="f61" y="f47"/>
                </a:lnTo>
                <a:cubicBezTo>
                  <a:pt x="f62" y="f45"/>
                  <a:pt x="f63" y="f43"/>
                  <a:pt x="f63" y="f34"/>
                </a:cubicBezTo>
                <a:cubicBezTo>
                  <a:pt x="f63" y="f42"/>
                  <a:pt x="f64" y="f39"/>
                  <a:pt x="f5" y="f39"/>
                </a:cubicBezTo>
                <a:close/>
                <a:moveTo>
                  <a:pt x="f65" y="f66"/>
                </a:moveTo>
                <a:cubicBezTo>
                  <a:pt x="f67" y="f68"/>
                  <a:pt x="f69" y="f70"/>
                  <a:pt x="f71" y="f72"/>
                </a:cubicBezTo>
                <a:lnTo>
                  <a:pt x="f73" y="f74"/>
                </a:ln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65" y="f66"/>
                </a:cubicBezTo>
                <a:close/>
                <a:moveTo>
                  <a:pt x="f85" y="f66"/>
                </a:moveTo>
                <a:cubicBezTo>
                  <a:pt x="f86" y="f84"/>
                  <a:pt x="f87" y="f82"/>
                  <a:pt x="f88" y="f80"/>
                </a:cubicBezTo>
                <a:cubicBezTo>
                  <a:pt x="f89" y="f78"/>
                  <a:pt x="f90" y="f76"/>
                  <a:pt x="f91" y="f74"/>
                </a:cubicBezTo>
                <a:lnTo>
                  <a:pt x="f92" y="f72"/>
                </a:lnTo>
                <a:cubicBezTo>
                  <a:pt x="f93" y="f70"/>
                  <a:pt x="f94" y="f68"/>
                  <a:pt x="f85" y="f66"/>
                </a:cubicBezTo>
                <a:close/>
                <a:moveTo>
                  <a:pt x="f95" y="f2"/>
                </a:moveTo>
                <a:lnTo>
                  <a:pt x="f96" y="f2"/>
                </a:lnTo>
                <a:cubicBezTo>
                  <a:pt x="f97" y="f2"/>
                  <a:pt x="f98" y="f99"/>
                  <a:pt x="f98" y="f100"/>
                </a:cubicBezTo>
                <a:lnTo>
                  <a:pt x="f98" y="f101"/>
                </a:lnTo>
                <a:lnTo>
                  <a:pt x="f102" y="f101"/>
                </a:lnTo>
                <a:lnTo>
                  <a:pt x="f102" y="f100"/>
                </a:lnTo>
                <a:cubicBezTo>
                  <a:pt x="f102" y="f99"/>
                  <a:pt x="f103" y="f2"/>
                  <a:pt x="f95" y="f2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" name="Freeform 19">
            <a:extLst>
              <a:ext uri="{FF2B5EF4-FFF2-40B4-BE49-F238E27FC236}">
                <a16:creationId xmlns:a16="http://schemas.microsoft.com/office/drawing/2014/main" id="{AD62B169-D92E-0396-03ED-91AC5EAB05BC}"/>
              </a:ext>
            </a:extLst>
          </p:cNvPr>
          <p:cNvSpPr/>
          <p:nvPr/>
        </p:nvSpPr>
        <p:spPr>
          <a:xfrm>
            <a:off x="4502769" y="2731880"/>
            <a:ext cx="345588" cy="340037"/>
          </a:xfrm>
          <a:custGeom>
            <a:avLst/>
            <a:gdLst>
              <a:gd name="f0" fmla="val w"/>
              <a:gd name="f1" fmla="val h"/>
              <a:gd name="f2" fmla="val 0"/>
              <a:gd name="f3" fmla="val 3214097"/>
              <a:gd name="f4" fmla="val 3162551"/>
              <a:gd name="f5" fmla="val 1014592"/>
              <a:gd name="f6" fmla="val 2306036"/>
              <a:gd name="f7" fmla="val 854868"/>
              <a:gd name="f8" fmla="val 725386"/>
              <a:gd name="f9" fmla="val 2435518"/>
              <a:gd name="f10" fmla="val 2595242"/>
              <a:gd name="f11" fmla="val 2754966"/>
              <a:gd name="f12" fmla="val 2884448"/>
              <a:gd name="f13" fmla="val 1174316"/>
              <a:gd name="f14" fmla="val 1303798"/>
              <a:gd name="f15" fmla="val 481275"/>
              <a:gd name="f16" fmla="val 1691816"/>
              <a:gd name="f17" fmla="val 321551"/>
              <a:gd name="f18" fmla="val 192069"/>
              <a:gd name="f19" fmla="val 1821298"/>
              <a:gd name="f20" fmla="val 1981022"/>
              <a:gd name="f21" fmla="val 2140746"/>
              <a:gd name="f22" fmla="val 2270228"/>
              <a:gd name="f23" fmla="val 640999"/>
              <a:gd name="f24" fmla="val 770481"/>
              <a:gd name="f25" fmla="val 2764751"/>
              <a:gd name="f26" fmla="val 1113404"/>
              <a:gd name="f27" fmla="val 2605027"/>
              <a:gd name="f28" fmla="val 2475545"/>
              <a:gd name="f29" fmla="val 1242886"/>
              <a:gd name="f30" fmla="val 1402610"/>
              <a:gd name="f31" fmla="val 1562334"/>
              <a:gd name="f32" fmla="val 2924475"/>
              <a:gd name="f33" fmla="val 3053957"/>
              <a:gd name="f34" fmla="val 532503"/>
              <a:gd name="f35" fmla="val 881964"/>
              <a:gd name="f36" fmla="val 372779"/>
              <a:gd name="f37" fmla="val 243297"/>
              <a:gd name="f38" fmla="val 1011446"/>
              <a:gd name="f39" fmla="val 1171170"/>
              <a:gd name="f40" fmla="val 1330894"/>
              <a:gd name="f41" fmla="val 1460376"/>
              <a:gd name="f42" fmla="val 692227"/>
              <a:gd name="f43" fmla="val 821709"/>
              <a:gd name="f44" fmla="val 1162143"/>
              <a:gd name="f45" fmla="val 321316"/>
              <a:gd name="f46" fmla="val 1002419"/>
              <a:gd name="f47" fmla="val 872937"/>
              <a:gd name="f48" fmla="val 450798"/>
              <a:gd name="f49" fmla="val 610522"/>
              <a:gd name="f50" fmla="val 770246"/>
              <a:gd name="f51" fmla="val 899728"/>
              <a:gd name="f52" fmla="val 1321867"/>
              <a:gd name="f53" fmla="val 1451349"/>
              <a:gd name="f54" fmla="val 1963447"/>
              <a:gd name="f55" fmla="val 177300"/>
              <a:gd name="f56" fmla="val 1803723"/>
              <a:gd name="f57" fmla="val 1674241"/>
              <a:gd name="f58" fmla="val 306782"/>
              <a:gd name="f59" fmla="val 466506"/>
              <a:gd name="f60" fmla="val 626230"/>
              <a:gd name="f61" fmla="val 755712"/>
              <a:gd name="f62" fmla="val 2123171"/>
              <a:gd name="f63" fmla="val 2252653"/>
              <a:gd name="f64" fmla="val 1752672"/>
              <a:gd name="f65" fmla="val 312"/>
              <a:gd name="f66" fmla="val 1817888"/>
              <a:gd name="f67" fmla="val -690"/>
              <a:gd name="f68" fmla="val 1885249"/>
              <a:gd name="f69" fmla="val 703"/>
              <a:gd name="f70" fmla="val 1954799"/>
              <a:gd name="f71" fmla="val 4657"/>
              <a:gd name="f72" fmla="val 2504015"/>
              <a:gd name="f73" fmla="val 53541"/>
              <a:gd name="f74" fmla="val 2975590"/>
              <a:gd name="f75" fmla="val 412975"/>
              <a:gd name="f76" fmla="val 3145244"/>
              <a:gd name="f77" fmla="val 944937"/>
              <a:gd name="f78" fmla="val 3412664"/>
              <a:gd name="f79" fmla="val 2126757"/>
              <a:gd name="f80" fmla="val 2837568"/>
              <a:gd name="f81" fmla="val 2017487"/>
              <a:gd name="f82" fmla="val 2506889"/>
              <a:gd name="f83" fmla="val 1867964"/>
              <a:gd name="f84" fmla="val 1580987"/>
              <a:gd name="f85" fmla="val 1673869"/>
              <a:gd name="f86" fmla="val 2725425"/>
              <a:gd name="f87" fmla="val 3197869"/>
              <a:gd name="f88" fmla="val 1014520"/>
              <a:gd name="f89" fmla="val 3161925"/>
              <a:gd name="f90" fmla="val -14898"/>
              <a:gd name="f91" fmla="val 3061283"/>
              <a:gd name="f92" fmla="val -138545"/>
              <a:gd name="f93" fmla="val 1873713"/>
              <a:gd name="f94" fmla="val 108747"/>
              <a:gd name="f95" fmla="val 1100212"/>
              <a:gd name="f96" fmla="val 278579"/>
              <a:gd name="f97" fmla="val 569148"/>
              <a:gd name="f98" fmla="val 774429"/>
              <a:gd name="f99" fmla="val 15339"/>
              <a:gd name="f100" fmla="*/ f0 1 3214097"/>
              <a:gd name="f101" fmla="*/ f1 1 3162551"/>
              <a:gd name="f102" fmla="val f2"/>
              <a:gd name="f103" fmla="val f3"/>
              <a:gd name="f104" fmla="val f4"/>
              <a:gd name="f105" fmla="+- f104 0 f102"/>
              <a:gd name="f106" fmla="+- f103 0 f102"/>
              <a:gd name="f107" fmla="*/ f106 1 3214097"/>
              <a:gd name="f108" fmla="*/ f105 1 3162551"/>
              <a:gd name="f109" fmla="*/ f102 1 f107"/>
              <a:gd name="f110" fmla="*/ f103 1 f107"/>
              <a:gd name="f111" fmla="*/ f102 1 f108"/>
              <a:gd name="f112" fmla="*/ f104 1 f108"/>
              <a:gd name="f113" fmla="*/ f109 f100 1"/>
              <a:gd name="f114" fmla="*/ f110 f100 1"/>
              <a:gd name="f115" fmla="*/ f112 f101 1"/>
              <a:gd name="f116" fmla="*/ f111 f1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3" t="f116" r="f114" b="f115"/>
            <a:pathLst>
              <a:path w="3214097" h="3162551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15" y="f16"/>
                </a:moveTo>
                <a:cubicBezTo>
                  <a:pt x="f17" y="f16"/>
                  <a:pt x="f18" y="f19"/>
                  <a:pt x="f18" y="f20"/>
                </a:cubicBezTo>
                <a:cubicBezTo>
                  <a:pt x="f18" y="f21"/>
                  <a:pt x="f17" y="f22"/>
                  <a:pt x="f15" y="f22"/>
                </a:cubicBezTo>
                <a:cubicBezTo>
                  <a:pt x="f23" y="f22"/>
                  <a:pt x="f24" y="f21"/>
                  <a:pt x="f24" y="f20"/>
                </a:cubicBezTo>
                <a:cubicBezTo>
                  <a:pt x="f24" y="f19"/>
                  <a:pt x="f23" y="f16"/>
                  <a:pt x="f15" y="f16"/>
                </a:cubicBezTo>
                <a:close/>
                <a:moveTo>
                  <a:pt x="f25" y="f26"/>
                </a:moveTo>
                <a:cubicBezTo>
                  <a:pt x="f27" y="f26"/>
                  <a:pt x="f28" y="f29"/>
                  <a:pt x="f28" y="f30"/>
                </a:cubicBezTo>
                <a:cubicBezTo>
                  <a:pt x="f28" y="f31"/>
                  <a:pt x="f27" y="f16"/>
                  <a:pt x="f25" y="f16"/>
                </a:cubicBezTo>
                <a:cubicBezTo>
                  <a:pt x="f32" y="f16"/>
                  <a:pt x="f33" y="f31"/>
                  <a:pt x="f33" y="f30"/>
                </a:cubicBezTo>
                <a:cubicBezTo>
                  <a:pt x="f33" y="f29"/>
                  <a:pt x="f32" y="f26"/>
                  <a:pt x="f25" y="f26"/>
                </a:cubicBezTo>
                <a:close/>
                <a:moveTo>
                  <a:pt x="f34" y="f35"/>
                </a:moveTo>
                <a:cubicBezTo>
                  <a:pt x="f36" y="f35"/>
                  <a:pt x="f37" y="f38"/>
                  <a:pt x="f37" y="f39"/>
                </a:cubicBezTo>
                <a:cubicBezTo>
                  <a:pt x="f37" y="f40"/>
                  <a:pt x="f36" y="f41"/>
                  <a:pt x="f34" y="f41"/>
                </a:cubicBezTo>
                <a:cubicBezTo>
                  <a:pt x="f42" y="f41"/>
                  <a:pt x="f43" y="f40"/>
                  <a:pt x="f43" y="f39"/>
                </a:cubicBezTo>
                <a:cubicBezTo>
                  <a:pt x="f43" y="f38"/>
                  <a:pt x="f42" y="f35"/>
                  <a:pt x="f34" y="f35"/>
                </a:cubicBezTo>
                <a:close/>
                <a:moveTo>
                  <a:pt x="f44" y="f45"/>
                </a:moveTo>
                <a:cubicBezTo>
                  <a:pt x="f46" y="f45"/>
                  <a:pt x="f47" y="f48"/>
                  <a:pt x="f47" y="f49"/>
                </a:cubicBezTo>
                <a:cubicBezTo>
                  <a:pt x="f47" y="f50"/>
                  <a:pt x="f46" y="f51"/>
                  <a:pt x="f44" y="f51"/>
                </a:cubicBezTo>
                <a:cubicBezTo>
                  <a:pt x="f52" y="f51"/>
                  <a:pt x="f53" y="f50"/>
                  <a:pt x="f53" y="f49"/>
                </a:cubicBezTo>
                <a:cubicBezTo>
                  <a:pt x="f53" y="f48"/>
                  <a:pt x="f52" y="f45"/>
                  <a:pt x="f44" y="f45"/>
                </a:cubicBezTo>
                <a:close/>
                <a:moveTo>
                  <a:pt x="f54" y="f55"/>
                </a:moveTo>
                <a:cubicBezTo>
                  <a:pt x="f56" y="f55"/>
                  <a:pt x="f57" y="f58"/>
                  <a:pt x="f57" y="f59"/>
                </a:cubicBezTo>
                <a:cubicBezTo>
                  <a:pt x="f57" y="f60"/>
                  <a:pt x="f56" y="f61"/>
                  <a:pt x="f54" y="f61"/>
                </a:cubicBezTo>
                <a:cubicBezTo>
                  <a:pt x="f62" y="f61"/>
                  <a:pt x="f63" y="f60"/>
                  <a:pt x="f63" y="f59"/>
                </a:cubicBezTo>
                <a:cubicBezTo>
                  <a:pt x="f63" y="f58"/>
                  <a:pt x="f62" y="f55"/>
                  <a:pt x="f54" y="f55"/>
                </a:cubicBezTo>
                <a:close/>
                <a:moveTo>
                  <a:pt x="f64" y="f65"/>
                </a:move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64" y="f65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6BD246A6-2437-B256-1B8C-03AE0AFF2146}"/>
              </a:ext>
            </a:extLst>
          </p:cNvPr>
          <p:cNvSpPr/>
          <p:nvPr/>
        </p:nvSpPr>
        <p:spPr>
          <a:xfrm>
            <a:off x="6991492" y="2700434"/>
            <a:ext cx="348368" cy="347353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3230531"/>
              <a:gd name="f5" fmla="val 720000"/>
              <a:gd name="f6" fmla="val 2697973"/>
              <a:gd name="f7" fmla="val 680235"/>
              <a:gd name="f8" fmla="val 648000"/>
              <a:gd name="f9" fmla="val 2730208"/>
              <a:gd name="f10" fmla="val 2769973"/>
              <a:gd name="f11" fmla="val 2809738"/>
              <a:gd name="f12" fmla="val 2841973"/>
              <a:gd name="f13" fmla="val 2520000"/>
              <a:gd name="f14" fmla="val 2559765"/>
              <a:gd name="f15" fmla="val 2592000"/>
              <a:gd name="f16" fmla="val 2366733"/>
              <a:gd name="f17" fmla="val 2398968"/>
              <a:gd name="f18" fmla="val 2438733"/>
              <a:gd name="f19" fmla="val 2478498"/>
              <a:gd name="f20" fmla="val 2510733"/>
              <a:gd name="f21" fmla="val 2035493"/>
              <a:gd name="f22" fmla="val 2067728"/>
              <a:gd name="f23" fmla="val 2107493"/>
              <a:gd name="f24" fmla="val 2147258"/>
              <a:gd name="f25" fmla="val 2179493"/>
              <a:gd name="f26" fmla="val 1704253"/>
              <a:gd name="f27" fmla="val 1736488"/>
              <a:gd name="f28" fmla="val 1776253"/>
              <a:gd name="f29" fmla="val 1816018"/>
              <a:gd name="f30" fmla="val 1848253"/>
              <a:gd name="f31" fmla="val 1373013"/>
              <a:gd name="f32" fmla="val 1405248"/>
              <a:gd name="f33" fmla="val 1445013"/>
              <a:gd name="f34" fmla="val 1484778"/>
              <a:gd name="f35" fmla="val 1517013"/>
              <a:gd name="f36" fmla="val 1041773"/>
              <a:gd name="f37" fmla="val 1074008"/>
              <a:gd name="f38" fmla="val 1113773"/>
              <a:gd name="f39" fmla="val 1153538"/>
              <a:gd name="f40" fmla="val 1185773"/>
              <a:gd name="f41" fmla="val 305988"/>
              <a:gd name="f42" fmla="val 181957"/>
              <a:gd name="f43" fmla="val 470032"/>
              <a:gd name="f44" fmla="val 599267"/>
              <a:gd name="f45" fmla="val 286722"/>
              <a:gd name="f46" fmla="val 704032"/>
              <a:gd name="f47" fmla="val 415957"/>
              <a:gd name="f48" fmla="val 545192"/>
              <a:gd name="f49" fmla="val 649957"/>
              <a:gd name="f50" fmla="val 802357"/>
              <a:gd name="f51" fmla="val 470031"/>
              <a:gd name="f52" fmla="val 599266"/>
              <a:gd name="f53" fmla="val 907122"/>
              <a:gd name="f54" fmla="val 704031"/>
              <a:gd name="f55" fmla="val 1036357"/>
              <a:gd name="f56" fmla="val 1165592"/>
              <a:gd name="f57" fmla="val 1270357"/>
              <a:gd name="f58" fmla="val 1422757"/>
              <a:gd name="f59" fmla="val 470030"/>
              <a:gd name="f60" fmla="val 599265"/>
              <a:gd name="f61" fmla="val 1527522"/>
              <a:gd name="f62" fmla="val 704030"/>
              <a:gd name="f63" fmla="val 1656757"/>
              <a:gd name="f64" fmla="val 1785992"/>
              <a:gd name="f65" fmla="val 1890757"/>
              <a:gd name="f66" fmla="val 2043157"/>
              <a:gd name="f67" fmla="val 470029"/>
              <a:gd name="f68" fmla="val 599264"/>
              <a:gd name="f69" fmla="val 2147922"/>
              <a:gd name="f70" fmla="val 704029"/>
              <a:gd name="f71" fmla="val 2277157"/>
              <a:gd name="f72" fmla="val 2406392"/>
              <a:gd name="f73" fmla="val 2511157"/>
              <a:gd name="f74" fmla="val 2663557"/>
              <a:gd name="f75" fmla="val 470028"/>
              <a:gd name="f76" fmla="val 599263"/>
              <a:gd name="f77" fmla="val 2768322"/>
              <a:gd name="f78" fmla="val 704028"/>
              <a:gd name="f79" fmla="val 2897557"/>
              <a:gd name="f80" fmla="val 3026792"/>
              <a:gd name="f81" fmla="val 3131557"/>
              <a:gd name="f82" fmla="val 4"/>
              <a:gd name="f83" fmla="val 485545"/>
              <a:gd name="f84" fmla="val 541957"/>
              <a:gd name="f85" fmla="val 56416"/>
              <a:gd name="f86" fmla="val 126004"/>
              <a:gd name="f87" fmla="val 485972"/>
              <a:gd name="f88" fmla="val 555560"/>
              <a:gd name="f89" fmla="val 611972"/>
              <a:gd name="f90" fmla="val 346369"/>
              <a:gd name="f91" fmla="val 289957"/>
              <a:gd name="f92" fmla="val 3"/>
              <a:gd name="f93" fmla="val 1105945"/>
              <a:gd name="f94" fmla="val 1162357"/>
              <a:gd name="f95" fmla="val 56415"/>
              <a:gd name="f96" fmla="val 126003"/>
              <a:gd name="f97" fmla="val 485971"/>
              <a:gd name="f98" fmla="val 555559"/>
              <a:gd name="f99" fmla="val 611971"/>
              <a:gd name="f100" fmla="val 966769"/>
              <a:gd name="f101" fmla="val 910357"/>
              <a:gd name="f102" fmla="val 2"/>
              <a:gd name="f103" fmla="val 1726345"/>
              <a:gd name="f104" fmla="val 1782757"/>
              <a:gd name="f105" fmla="val 56414"/>
              <a:gd name="f106" fmla="val 126002"/>
              <a:gd name="f107" fmla="val 485970"/>
              <a:gd name="f108" fmla="val 555558"/>
              <a:gd name="f109" fmla="val 611970"/>
              <a:gd name="f110" fmla="val 1587169"/>
              <a:gd name="f111" fmla="val 1530757"/>
              <a:gd name="f112" fmla="val 1"/>
              <a:gd name="f113" fmla="val 2346745"/>
              <a:gd name="f114" fmla="val 2403157"/>
              <a:gd name="f115" fmla="val 56413"/>
              <a:gd name="f116" fmla="val 126001"/>
              <a:gd name="f117" fmla="val 485969"/>
              <a:gd name="f118" fmla="val 555557"/>
              <a:gd name="f119" fmla="val 611969"/>
              <a:gd name="f120" fmla="val 2207569"/>
              <a:gd name="f121" fmla="val 2151157"/>
              <a:gd name="f122" fmla="val 2967145"/>
              <a:gd name="f123" fmla="val 3023557"/>
              <a:gd name="f124" fmla="val 56412"/>
              <a:gd name="f125" fmla="val 126000"/>
              <a:gd name="f126" fmla="val 485968"/>
              <a:gd name="f127" fmla="val 555556"/>
              <a:gd name="f128" fmla="val 611968"/>
              <a:gd name="f129" fmla="val 2827969"/>
              <a:gd name="f130" fmla="val 2771557"/>
              <a:gd name="f131" fmla="*/ f0 1 3240000"/>
              <a:gd name="f132" fmla="*/ f1 1 3230531"/>
              <a:gd name="f133" fmla="val f2"/>
              <a:gd name="f134" fmla="val f3"/>
              <a:gd name="f135" fmla="val f4"/>
              <a:gd name="f136" fmla="+- f135 0 f133"/>
              <a:gd name="f137" fmla="+- f134 0 f133"/>
              <a:gd name="f138" fmla="*/ f137 1 3240000"/>
              <a:gd name="f139" fmla="*/ f136 1 3230531"/>
              <a:gd name="f140" fmla="*/ f133 1 f138"/>
              <a:gd name="f141" fmla="*/ f134 1 f138"/>
              <a:gd name="f142" fmla="*/ f133 1 f139"/>
              <a:gd name="f143" fmla="*/ f135 1 f139"/>
              <a:gd name="f144" fmla="*/ f140 f131 1"/>
              <a:gd name="f145" fmla="*/ f141 f131 1"/>
              <a:gd name="f146" fmla="*/ f143 f132 1"/>
              <a:gd name="f147" fmla="*/ f142 f1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4" t="f147" r="f145" b="f146"/>
            <a:pathLst>
              <a:path w="3240000" h="3230531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lnTo>
                  <a:pt x="f13" y="f12"/>
                </a:lnTo>
                <a:cubicBezTo>
                  <a:pt x="f14" y="f12"/>
                  <a:pt x="f15" y="f11"/>
                  <a:pt x="f15" y="f10"/>
                </a:cubicBezTo>
                <a:cubicBezTo>
                  <a:pt x="f15" y="f9"/>
                  <a:pt x="f14" y="f6"/>
                  <a:pt x="f13" y="f6"/>
                </a:cubicBezTo>
                <a:close/>
                <a:moveTo>
                  <a:pt x="f5" y="f16"/>
                </a:moveTo>
                <a:cubicBezTo>
                  <a:pt x="f7" y="f16"/>
                  <a:pt x="f8" y="f17"/>
                  <a:pt x="f8" y="f18"/>
                </a:cubicBezTo>
                <a:cubicBezTo>
                  <a:pt x="f8" y="f19"/>
                  <a:pt x="f7" y="f20"/>
                  <a:pt x="f5" y="f20"/>
                </a:cubicBezTo>
                <a:lnTo>
                  <a:pt x="f13" y="f20"/>
                </a:lnTo>
                <a:cubicBezTo>
                  <a:pt x="f14" y="f20"/>
                  <a:pt x="f15" y="f19"/>
                  <a:pt x="f15" y="f18"/>
                </a:cubicBezTo>
                <a:cubicBezTo>
                  <a:pt x="f15" y="f17"/>
                  <a:pt x="f14" y="f16"/>
                  <a:pt x="f13" y="f16"/>
                </a:cubicBezTo>
                <a:close/>
                <a:moveTo>
                  <a:pt x="f5" y="f21"/>
                </a:moveTo>
                <a:cubicBezTo>
                  <a:pt x="f7" y="f21"/>
                  <a:pt x="f8" y="f22"/>
                  <a:pt x="f8" y="f23"/>
                </a:cubicBezTo>
                <a:cubicBezTo>
                  <a:pt x="f8" y="f24"/>
                  <a:pt x="f7" y="f25"/>
                  <a:pt x="f5" y="f25"/>
                </a:cubicBezTo>
                <a:lnTo>
                  <a:pt x="f13" y="f25"/>
                </a:lnTo>
                <a:cubicBezTo>
                  <a:pt x="f14" y="f25"/>
                  <a:pt x="f15" y="f24"/>
                  <a:pt x="f15" y="f23"/>
                </a:cubicBezTo>
                <a:cubicBezTo>
                  <a:pt x="f15" y="f22"/>
                  <a:pt x="f14" y="f21"/>
                  <a:pt x="f13" y="f21"/>
                </a:cubicBezTo>
                <a:close/>
                <a:moveTo>
                  <a:pt x="f5" y="f26"/>
                </a:moveTo>
                <a:cubicBezTo>
                  <a:pt x="f7" y="f26"/>
                  <a:pt x="f8" y="f27"/>
                  <a:pt x="f8" y="f28"/>
                </a:cubicBezTo>
                <a:cubicBezTo>
                  <a:pt x="f8" y="f29"/>
                  <a:pt x="f7" y="f30"/>
                  <a:pt x="f5" y="f30"/>
                </a:cubicBezTo>
                <a:lnTo>
                  <a:pt x="f13" y="f30"/>
                </a:lnTo>
                <a:cubicBezTo>
                  <a:pt x="f14" y="f30"/>
                  <a:pt x="f15" y="f29"/>
                  <a:pt x="f15" y="f28"/>
                </a:cubicBezTo>
                <a:cubicBezTo>
                  <a:pt x="f15" y="f27"/>
                  <a:pt x="f14" y="f26"/>
                  <a:pt x="f13" y="f26"/>
                </a:cubicBezTo>
                <a:close/>
                <a:moveTo>
                  <a:pt x="f5" y="f31"/>
                </a:moveTo>
                <a:cubicBezTo>
                  <a:pt x="f7" y="f31"/>
                  <a:pt x="f8" y="f32"/>
                  <a:pt x="f8" y="f33"/>
                </a:cubicBezTo>
                <a:cubicBezTo>
                  <a:pt x="f8" y="f34"/>
                  <a:pt x="f7" y="f35"/>
                  <a:pt x="f5" y="f35"/>
                </a:cubicBezTo>
                <a:lnTo>
                  <a:pt x="f13" y="f35"/>
                </a:lnTo>
                <a:cubicBezTo>
                  <a:pt x="f14" y="f35"/>
                  <a:pt x="f15" y="f34"/>
                  <a:pt x="f15" y="f33"/>
                </a:cubicBezTo>
                <a:cubicBezTo>
                  <a:pt x="f15" y="f32"/>
                  <a:pt x="f14" y="f31"/>
                  <a:pt x="f13" y="f31"/>
                </a:cubicBezTo>
                <a:close/>
                <a:moveTo>
                  <a:pt x="f5" y="f36"/>
                </a:moveTo>
                <a:cubicBezTo>
                  <a:pt x="f7" y="f36"/>
                  <a:pt x="f8" y="f37"/>
                  <a:pt x="f8" y="f38"/>
                </a:cubicBezTo>
                <a:cubicBezTo>
                  <a:pt x="f8" y="f39"/>
                  <a:pt x="f7" y="f40"/>
                  <a:pt x="f5" y="f40"/>
                </a:cubicBezTo>
                <a:lnTo>
                  <a:pt x="f13" y="f40"/>
                </a:lnTo>
                <a:cubicBezTo>
                  <a:pt x="f14" y="f40"/>
                  <a:pt x="f15" y="f39"/>
                  <a:pt x="f15" y="f38"/>
                </a:cubicBezTo>
                <a:cubicBezTo>
                  <a:pt x="f15" y="f37"/>
                  <a:pt x="f14" y="f36"/>
                  <a:pt x="f13" y="f36"/>
                </a:cubicBezTo>
                <a:close/>
                <a:moveTo>
                  <a:pt x="f2" y="f41"/>
                </a:moveTo>
                <a:lnTo>
                  <a:pt x="f42" y="f41"/>
                </a:lnTo>
                <a:lnTo>
                  <a:pt x="f42" y="f43"/>
                </a:lnTo>
                <a:cubicBezTo>
                  <a:pt x="f42" y="f44"/>
                  <a:pt x="f45" y="f46"/>
                  <a:pt x="f47" y="f46"/>
                </a:cubicBezTo>
                <a:cubicBezTo>
                  <a:pt x="f48" y="f46"/>
                  <a:pt x="f49" y="f44"/>
                  <a:pt x="f49" y="f43"/>
                </a:cubicBezTo>
                <a:lnTo>
                  <a:pt x="f49" y="f41"/>
                </a:lnTo>
                <a:lnTo>
                  <a:pt x="f50" y="f41"/>
                </a:lnTo>
                <a:lnTo>
                  <a:pt x="f50" y="f51"/>
                </a:lnTo>
                <a:cubicBezTo>
                  <a:pt x="f50" y="f52"/>
                  <a:pt x="f53" y="f54"/>
                  <a:pt x="f55" y="f54"/>
                </a:cubicBezTo>
                <a:cubicBezTo>
                  <a:pt x="f56" y="f54"/>
                  <a:pt x="f57" y="f52"/>
                  <a:pt x="f57" y="f51"/>
                </a:cubicBezTo>
                <a:lnTo>
                  <a:pt x="f57" y="f41"/>
                </a:lnTo>
                <a:lnTo>
                  <a:pt x="f58" y="f41"/>
                </a:lnTo>
                <a:lnTo>
                  <a:pt x="f58" y="f59"/>
                </a:lnTo>
                <a:cubicBezTo>
                  <a:pt x="f58" y="f60"/>
                  <a:pt x="f61" y="f62"/>
                  <a:pt x="f63" y="f62"/>
                </a:cubicBezTo>
                <a:cubicBezTo>
                  <a:pt x="f64" y="f62"/>
                  <a:pt x="f65" y="f60"/>
                  <a:pt x="f65" y="f59"/>
                </a:cubicBezTo>
                <a:lnTo>
                  <a:pt x="f65" y="f41"/>
                </a:lnTo>
                <a:lnTo>
                  <a:pt x="f66" y="f41"/>
                </a:lnTo>
                <a:lnTo>
                  <a:pt x="f66" y="f67"/>
                </a:lnTo>
                <a:cubicBezTo>
                  <a:pt x="f66" y="f68"/>
                  <a:pt x="f69" y="f70"/>
                  <a:pt x="f71" y="f70"/>
                </a:cubicBezTo>
                <a:cubicBezTo>
                  <a:pt x="f72" y="f70"/>
                  <a:pt x="f73" y="f68"/>
                  <a:pt x="f73" y="f67"/>
                </a:cubicBezTo>
                <a:lnTo>
                  <a:pt x="f73" y="f41"/>
                </a:lnTo>
                <a:lnTo>
                  <a:pt x="f74" y="f41"/>
                </a:lnTo>
                <a:lnTo>
                  <a:pt x="f74" y="f75"/>
                </a:lnTo>
                <a:cubicBezTo>
                  <a:pt x="f74" y="f76"/>
                  <a:pt x="f77" y="f78"/>
                  <a:pt x="f79" y="f78"/>
                </a:cubicBezTo>
                <a:cubicBezTo>
                  <a:pt x="f80" y="f78"/>
                  <a:pt x="f81" y="f76"/>
                  <a:pt x="f81" y="f75"/>
                </a:cubicBezTo>
                <a:lnTo>
                  <a:pt x="f81" y="f41"/>
                </a:lnTo>
                <a:lnTo>
                  <a:pt x="f3" y="f41"/>
                </a:lnTo>
                <a:lnTo>
                  <a:pt x="f3" y="f4"/>
                </a:lnTo>
                <a:lnTo>
                  <a:pt x="f2" y="f4"/>
                </a:lnTo>
                <a:close/>
                <a:moveTo>
                  <a:pt x="f47" y="f82"/>
                </a:moveTo>
                <a:cubicBezTo>
                  <a:pt x="f83" y="f82"/>
                  <a:pt x="f84" y="f85"/>
                  <a:pt x="f84" y="f86"/>
                </a:cubicBezTo>
                <a:lnTo>
                  <a:pt x="f84" y="f87"/>
                </a:lnTo>
                <a:cubicBezTo>
                  <a:pt x="f84" y="f88"/>
                  <a:pt x="f83" y="f89"/>
                  <a:pt x="f47" y="f89"/>
                </a:cubicBezTo>
                <a:cubicBezTo>
                  <a:pt x="f90" y="f89"/>
                  <a:pt x="f91" y="f88"/>
                  <a:pt x="f91" y="f87"/>
                </a:cubicBezTo>
                <a:lnTo>
                  <a:pt x="f91" y="f86"/>
                </a:lnTo>
                <a:cubicBezTo>
                  <a:pt x="f91" y="f85"/>
                  <a:pt x="f90" y="f82"/>
                  <a:pt x="f47" y="f82"/>
                </a:cubicBezTo>
                <a:close/>
                <a:moveTo>
                  <a:pt x="f55" y="f92"/>
                </a:moveTo>
                <a:cubicBezTo>
                  <a:pt x="f93" y="f92"/>
                  <a:pt x="f94" y="f95"/>
                  <a:pt x="f94" y="f96"/>
                </a:cubicBezTo>
                <a:lnTo>
                  <a:pt x="f94" y="f97"/>
                </a:lnTo>
                <a:cubicBezTo>
                  <a:pt x="f94" y="f98"/>
                  <a:pt x="f93" y="f99"/>
                  <a:pt x="f55" y="f99"/>
                </a:cubicBezTo>
                <a:cubicBezTo>
                  <a:pt x="f100" y="f99"/>
                  <a:pt x="f101" y="f98"/>
                  <a:pt x="f101" y="f97"/>
                </a:cubicBezTo>
                <a:lnTo>
                  <a:pt x="f101" y="f96"/>
                </a:lnTo>
                <a:cubicBezTo>
                  <a:pt x="f101" y="f95"/>
                  <a:pt x="f100" y="f92"/>
                  <a:pt x="f55" y="f92"/>
                </a:cubicBezTo>
                <a:close/>
                <a:moveTo>
                  <a:pt x="f63" y="f102"/>
                </a:moveTo>
                <a:cubicBezTo>
                  <a:pt x="f103" y="f102"/>
                  <a:pt x="f104" y="f105"/>
                  <a:pt x="f104" y="f106"/>
                </a:cubicBezTo>
                <a:lnTo>
                  <a:pt x="f104" y="f107"/>
                </a:lnTo>
                <a:cubicBezTo>
                  <a:pt x="f104" y="f108"/>
                  <a:pt x="f103" y="f109"/>
                  <a:pt x="f63" y="f109"/>
                </a:cubicBezTo>
                <a:cubicBezTo>
                  <a:pt x="f110" y="f109"/>
                  <a:pt x="f111" y="f108"/>
                  <a:pt x="f111" y="f107"/>
                </a:cubicBezTo>
                <a:lnTo>
                  <a:pt x="f111" y="f106"/>
                </a:lnTo>
                <a:cubicBezTo>
                  <a:pt x="f111" y="f105"/>
                  <a:pt x="f110" y="f102"/>
                  <a:pt x="f63" y="f102"/>
                </a:cubicBezTo>
                <a:close/>
                <a:moveTo>
                  <a:pt x="f71" y="f112"/>
                </a:moveTo>
                <a:cubicBezTo>
                  <a:pt x="f113" y="f112"/>
                  <a:pt x="f114" y="f115"/>
                  <a:pt x="f114" y="f116"/>
                </a:cubicBezTo>
                <a:lnTo>
                  <a:pt x="f114" y="f117"/>
                </a:lnTo>
                <a:cubicBezTo>
                  <a:pt x="f114" y="f118"/>
                  <a:pt x="f113" y="f119"/>
                  <a:pt x="f71" y="f119"/>
                </a:cubicBezTo>
                <a:cubicBezTo>
                  <a:pt x="f120" y="f119"/>
                  <a:pt x="f121" y="f118"/>
                  <a:pt x="f121" y="f117"/>
                </a:cubicBezTo>
                <a:lnTo>
                  <a:pt x="f121" y="f116"/>
                </a:lnTo>
                <a:cubicBezTo>
                  <a:pt x="f121" y="f115"/>
                  <a:pt x="f120" y="f112"/>
                  <a:pt x="f71" y="f112"/>
                </a:cubicBezTo>
                <a:close/>
                <a:moveTo>
                  <a:pt x="f79" y="f2"/>
                </a:moveTo>
                <a:cubicBezTo>
                  <a:pt x="f122" y="f2"/>
                  <a:pt x="f123" y="f124"/>
                  <a:pt x="f123" y="f125"/>
                </a:cubicBezTo>
                <a:lnTo>
                  <a:pt x="f123" y="f126"/>
                </a:lnTo>
                <a:cubicBezTo>
                  <a:pt x="f123" y="f127"/>
                  <a:pt x="f122" y="f128"/>
                  <a:pt x="f79" y="f128"/>
                </a:cubicBezTo>
                <a:cubicBezTo>
                  <a:pt x="f129" y="f128"/>
                  <a:pt x="f130" y="f127"/>
                  <a:pt x="f130" y="f126"/>
                </a:cubicBezTo>
                <a:lnTo>
                  <a:pt x="f130" y="f125"/>
                </a:lnTo>
                <a:cubicBezTo>
                  <a:pt x="f130" y="f124"/>
                  <a:pt x="f129" y="f2"/>
                  <a:pt x="f79" y="f2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331B0BB-77D1-1D83-FEFF-3A8508D042AF}"/>
              </a:ext>
            </a:extLst>
          </p:cNvPr>
          <p:cNvSpPr/>
          <p:nvPr/>
        </p:nvSpPr>
        <p:spPr>
          <a:xfrm>
            <a:off x="3906837" y="1139041"/>
            <a:ext cx="353671" cy="353671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401869"/>
              <a:gd name="f5" fmla="val 2055482"/>
              <a:gd name="f6" fmla="val 869869"/>
              <a:gd name="f7" fmla="val 2919482"/>
              <a:gd name="f8" fmla="val 1121949"/>
              <a:gd name="f9" fmla="val 1695482"/>
              <a:gd name="f10" fmla="val 1589949"/>
              <a:gd name="f11" fmla="val 1842029"/>
              <a:gd name="f12" fmla="val 1335482"/>
              <a:gd name="f13" fmla="val 2310029"/>
              <a:gd name="f14" fmla="val 2562109"/>
              <a:gd name="f15" fmla="val 975482"/>
              <a:gd name="f16" fmla="val 3030109"/>
              <a:gd name="f17" fmla="val 2321888"/>
              <a:gd name="f18" fmla="val 224805"/>
              <a:gd name="f19" fmla="val 2880631"/>
              <a:gd name="f20" fmla="val 247420"/>
              <a:gd name="f21" fmla="val 2620844"/>
              <a:gd name="f22" fmla="val 742612"/>
              <a:gd name="f23" fmla="val 2546105"/>
              <a:gd name="f24" fmla="val 613161"/>
              <a:gd name="f25" fmla="val 541555"/>
              <a:gd name="f26" fmla="val 1770488"/>
              <a:gd name="f27" fmla="val 392077"/>
              <a:gd name="f28" fmla="val 1511585"/>
              <a:gd name="f29" fmla="val 2396627"/>
              <a:gd name="f30" fmla="val 354257"/>
              <a:gd name="f31" fmla="val 180000"/>
              <a:gd name="f32" fmla="val 3059999"/>
              <a:gd name="f33" fmla="val 3239999"/>
              <a:gd name="f34" fmla="*/ f0 1 3240000"/>
              <a:gd name="f35" fmla="*/ f1 1 3240000"/>
              <a:gd name="f36" fmla="val f2"/>
              <a:gd name="f37" fmla="val f3"/>
              <a:gd name="f38" fmla="+- f37 0 f36"/>
              <a:gd name="f39" fmla="*/ f38 1 3240000"/>
              <a:gd name="f40" fmla="*/ f36 1 f39"/>
              <a:gd name="f41" fmla="*/ f37 1 f39"/>
              <a:gd name="f42" fmla="*/ f40 f34 1"/>
              <a:gd name="f43" fmla="*/ f41 f34 1"/>
              <a:gd name="f44" fmla="*/ f41 f35 1"/>
              <a:gd name="f45" fmla="*/ f40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2" t="f45" r="f43" b="f44"/>
            <a:pathLst>
              <a:path w="3240000" h="3240000">
                <a:moveTo>
                  <a:pt x="f4" y="f5"/>
                </a:moveTo>
                <a:lnTo>
                  <a:pt x="f6" y="f5"/>
                </a:lnTo>
                <a:lnTo>
                  <a:pt x="f6" y="f7"/>
                </a:lnTo>
                <a:lnTo>
                  <a:pt x="f4" y="f7"/>
                </a:lnTo>
                <a:close/>
                <a:moveTo>
                  <a:pt x="f8" y="f9"/>
                </a:moveTo>
                <a:lnTo>
                  <a:pt x="f10" y="f9"/>
                </a:lnTo>
                <a:lnTo>
                  <a:pt x="f10" y="f7"/>
                </a:lnTo>
                <a:lnTo>
                  <a:pt x="f8" y="f7"/>
                </a:lnTo>
                <a:close/>
                <a:moveTo>
                  <a:pt x="f11" y="f12"/>
                </a:moveTo>
                <a:lnTo>
                  <a:pt x="f13" y="f12"/>
                </a:lnTo>
                <a:lnTo>
                  <a:pt x="f13" y="f7"/>
                </a:lnTo>
                <a:lnTo>
                  <a:pt x="f11" y="f7"/>
                </a:lnTo>
                <a:close/>
                <a:moveTo>
                  <a:pt x="f14" y="f15"/>
                </a:moveTo>
                <a:lnTo>
                  <a:pt x="f16" y="f15"/>
                </a:lnTo>
                <a:lnTo>
                  <a:pt x="f16" y="f7"/>
                </a:lnTo>
                <a:lnTo>
                  <a:pt x="f14" y="f7"/>
                </a:lnTo>
                <a:close/>
                <a:moveTo>
                  <a:pt x="f17" y="f18"/>
                </a:move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close/>
                <a:moveTo>
                  <a:pt x="f2" y="f2"/>
                </a:moveTo>
                <a:lnTo>
                  <a:pt x="f31" y="f2"/>
                </a:lnTo>
                <a:lnTo>
                  <a:pt x="f31" y="f32"/>
                </a:lnTo>
                <a:lnTo>
                  <a:pt x="f3" y="f32"/>
                </a:lnTo>
                <a:lnTo>
                  <a:pt x="f3" y="f33"/>
                </a:lnTo>
                <a:lnTo>
                  <a:pt x="f31" y="f33"/>
                </a:lnTo>
                <a:lnTo>
                  <a:pt x="f31" y="f3"/>
                </a:lnTo>
                <a:lnTo>
                  <a:pt x="f2" y="f3"/>
                </a:lnTo>
                <a:lnTo>
                  <a:pt x="f2" y="f33"/>
                </a:lnTo>
                <a:lnTo>
                  <a:pt x="f2" y="f32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6B6A36CF-1A7C-B675-BAAA-767C446FF8E4}"/>
              </a:ext>
            </a:extLst>
          </p:cNvPr>
          <p:cNvSpPr/>
          <p:nvPr/>
        </p:nvSpPr>
        <p:spPr>
          <a:xfrm rot="5400013">
            <a:off x="4496981" y="1139042"/>
            <a:ext cx="354147" cy="353671"/>
          </a:xfrm>
          <a:custGeom>
            <a:avLst/>
            <a:gdLst>
              <a:gd name="f0" fmla="val w"/>
              <a:gd name="f1" fmla="val h"/>
              <a:gd name="f2" fmla="val 0"/>
              <a:gd name="f3" fmla="val 3244313"/>
              <a:gd name="f4" fmla="val 3240000"/>
              <a:gd name="f5" fmla="val 2055482"/>
              <a:gd name="f6" fmla="val 677891"/>
              <a:gd name="f7" fmla="val 209891"/>
              <a:gd name="f8" fmla="val 2919482"/>
              <a:gd name="f9" fmla="val 1695482"/>
              <a:gd name="f10" fmla="val 1397971"/>
              <a:gd name="f11" fmla="val 929971"/>
              <a:gd name="f12" fmla="val 1335482"/>
              <a:gd name="f13" fmla="val 2118051"/>
              <a:gd name="f14" fmla="val 1650051"/>
              <a:gd name="f15" fmla="val 975482"/>
              <a:gd name="f16" fmla="val 2838131"/>
              <a:gd name="f17" fmla="val 2370131"/>
              <a:gd name="f18" fmla="val 10788"/>
              <a:gd name="f19" fmla="val 2651034"/>
              <a:gd name="f20" fmla="val 1168116"/>
              <a:gd name="f21" fmla="val 646484"/>
              <a:gd name="f22" fmla="val 1038664"/>
              <a:gd name="f23" fmla="val 571745"/>
              <a:gd name="f24" fmla="val 1533856"/>
              <a:gd name="f25" fmla="val 311959"/>
              <a:gd name="f26" fmla="val 1556471"/>
              <a:gd name="f27" fmla="val 870701"/>
              <a:gd name="f28" fmla="val 1427019"/>
              <a:gd name="f29" fmla="val 795962"/>
              <a:gd name="f30" fmla="val 269691"/>
              <a:gd name="f31" fmla="val 2800512"/>
              <a:gd name="f32" fmla="val 3060000"/>
              <a:gd name="f33" fmla="val 3064313"/>
              <a:gd name="f34" fmla="*/ f0 1 3244313"/>
              <a:gd name="f35" fmla="*/ f1 1 3240000"/>
              <a:gd name="f36" fmla="val f2"/>
              <a:gd name="f37" fmla="val f3"/>
              <a:gd name="f38" fmla="val f4"/>
              <a:gd name="f39" fmla="+- f38 0 f36"/>
              <a:gd name="f40" fmla="+- f37 0 f36"/>
              <a:gd name="f41" fmla="*/ f40 1 3244313"/>
              <a:gd name="f42" fmla="*/ f39 1 3240000"/>
              <a:gd name="f43" fmla="*/ f36 1 f41"/>
              <a:gd name="f44" fmla="*/ f37 1 f41"/>
              <a:gd name="f45" fmla="*/ f36 1 f42"/>
              <a:gd name="f46" fmla="*/ f38 1 f42"/>
              <a:gd name="f47" fmla="*/ f43 f34 1"/>
              <a:gd name="f48" fmla="*/ f44 f34 1"/>
              <a:gd name="f49" fmla="*/ f46 f35 1"/>
              <a:gd name="f50" fmla="*/ f45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7" t="f50" r="f48" b="f49"/>
            <a:pathLst>
              <a:path w="3244313" h="3240000">
                <a:moveTo>
                  <a:pt x="f5" y="f6"/>
                </a:moveTo>
                <a:lnTo>
                  <a:pt x="f5" y="f7"/>
                </a:lnTo>
                <a:lnTo>
                  <a:pt x="f8" y="f7"/>
                </a:lnTo>
                <a:lnTo>
                  <a:pt x="f8" y="f6"/>
                </a:lnTo>
                <a:close/>
                <a:moveTo>
                  <a:pt x="f9" y="f10"/>
                </a:moveTo>
                <a:lnTo>
                  <a:pt x="f9" y="f11"/>
                </a:lnTo>
                <a:lnTo>
                  <a:pt x="f8" y="f11"/>
                </a:lnTo>
                <a:lnTo>
                  <a:pt x="f8" y="f10"/>
                </a:lnTo>
                <a:close/>
                <a:moveTo>
                  <a:pt x="f12" y="f13"/>
                </a:moveTo>
                <a:lnTo>
                  <a:pt x="f12" y="f14"/>
                </a:lnTo>
                <a:lnTo>
                  <a:pt x="f8" y="f14"/>
                </a:lnTo>
                <a:lnTo>
                  <a:pt x="f8" y="f13"/>
                </a:lnTo>
                <a:close/>
                <a:moveTo>
                  <a:pt x="f15" y="f16"/>
                </a:moveTo>
                <a:lnTo>
                  <a:pt x="f15" y="f17"/>
                </a:lnTo>
                <a:lnTo>
                  <a:pt x="f8" y="f17"/>
                </a:lnTo>
                <a:lnTo>
                  <a:pt x="f8" y="f16"/>
                </a:lnTo>
                <a:close/>
                <a:moveTo>
                  <a:pt x="f18" y="f19"/>
                </a:moveTo>
                <a:lnTo>
                  <a:pt x="f20" y="f21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29"/>
                </a:lnTo>
                <a:lnTo>
                  <a:pt x="f30" y="f31"/>
                </a:lnTo>
                <a:close/>
                <a:moveTo>
                  <a:pt x="f2" y="f4"/>
                </a:moveTo>
                <a:lnTo>
                  <a:pt x="f2" y="f32"/>
                </a:lnTo>
                <a:lnTo>
                  <a:pt x="f33" y="f32"/>
                </a:lnTo>
                <a:lnTo>
                  <a:pt x="f33" y="f2"/>
                </a:lnTo>
                <a:lnTo>
                  <a:pt x="f3" y="f2"/>
                </a:lnTo>
                <a:lnTo>
                  <a:pt x="f3" y="f4"/>
                </a:lnTo>
                <a:lnTo>
                  <a:pt x="f4" y="f4"/>
                </a:lnTo>
                <a:lnTo>
                  <a:pt x="f33" y="f4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1" name="Pie 24">
            <a:extLst>
              <a:ext uri="{FF2B5EF4-FFF2-40B4-BE49-F238E27FC236}">
                <a16:creationId xmlns:a16="http://schemas.microsoft.com/office/drawing/2014/main" id="{0C2D068E-D476-CC5D-4FBB-314495FBC0A2}"/>
              </a:ext>
            </a:extLst>
          </p:cNvPr>
          <p:cNvSpPr/>
          <p:nvPr/>
        </p:nvSpPr>
        <p:spPr>
          <a:xfrm>
            <a:off x="3801169" y="3464240"/>
            <a:ext cx="384889" cy="382758"/>
          </a:xfrm>
          <a:custGeom>
            <a:avLst/>
            <a:gdLst>
              <a:gd name="f0" fmla="val w"/>
              <a:gd name="f1" fmla="val h"/>
              <a:gd name="f2" fmla="val 0"/>
              <a:gd name="f3" fmla="val 3228711"/>
              <a:gd name="f4" fmla="val 3210836"/>
              <a:gd name="f5" fmla="val 351626"/>
              <a:gd name="f6" fmla="val 695968"/>
              <a:gd name="f7" fmla="val 1548007"/>
              <a:gd name="f8" fmla="val 1678300"/>
              <a:gd name="f9" fmla="val 236194"/>
              <a:gd name="f10" fmla="val 2500159"/>
              <a:gd name="f11" fmla="val -116985"/>
              <a:gd name="f12" fmla="val 1936431"/>
              <a:gd name="f13" fmla="val -70514"/>
              <a:gd name="f14" fmla="val 1210092"/>
              <a:gd name="f15" fmla="val 1957429"/>
              <a:gd name="f16" fmla="val 262366"/>
              <a:gd name="f17" fmla="val 2634256"/>
              <a:gd name="f18" fmla="val 359480"/>
              <a:gd name="f19" fmla="val 3156733"/>
              <a:gd name="f20" fmla="val 907132"/>
              <a:gd name="f21" fmla="val 3221913"/>
              <a:gd name="f22" fmla="val 1587776"/>
              <a:gd name="f23" fmla="val 3287093"/>
              <a:gd name="f24" fmla="val 2268421"/>
              <a:gd name="f25" fmla="val 2878048"/>
              <a:gd name="f26" fmla="val 2905277"/>
              <a:gd name="f27" fmla="val 2231953"/>
              <a:gd name="f28" fmla="val 3129078"/>
              <a:gd name="f29" fmla="val 1585858"/>
              <a:gd name="f30" fmla="val 3352879"/>
              <a:gd name="f31" fmla="val 870522"/>
              <a:gd name="f32" fmla="val 3105497"/>
              <a:gd name="f33" fmla="val 500715"/>
              <a:gd name="f34" fmla="val 2530372"/>
              <a:gd name="f35" fmla="val 1746987"/>
              <a:gd name="f36" fmla="val 1729019"/>
              <a:gd name="f37" fmla="val 1604447"/>
              <a:gd name="f38" fmla="val 200"/>
              <a:gd name="f39" fmla="val 1665125"/>
              <a:gd name="f40" fmla="val -778"/>
              <a:gd name="f41" fmla="val 1726175"/>
              <a:gd name="f42" fmla="val 1809"/>
              <a:gd name="f43" fmla="val 1787307"/>
              <a:gd name="f44" fmla="val 8072"/>
              <a:gd name="f45" fmla="val 1629532"/>
              <a:gd name="f46" fmla="val 1548011"/>
              <a:gd name="f47" fmla="val 483856"/>
              <a:gd name="f48" fmla="val 506987"/>
              <a:gd name="f49" fmla="val 773141"/>
              <a:gd name="f50" fmla="val 188622"/>
              <a:gd name="f51" fmla="val 1179697"/>
              <a:gd name="f52" fmla="val 7051"/>
              <a:gd name="f53" fmla="*/ f0 1 3228711"/>
              <a:gd name="f54" fmla="*/ f1 1 3210836"/>
              <a:gd name="f55" fmla="val f2"/>
              <a:gd name="f56" fmla="val f3"/>
              <a:gd name="f57" fmla="val f4"/>
              <a:gd name="f58" fmla="+- f57 0 f55"/>
              <a:gd name="f59" fmla="+- f56 0 f55"/>
              <a:gd name="f60" fmla="*/ f59 1 3228711"/>
              <a:gd name="f61" fmla="*/ f58 1 3210836"/>
              <a:gd name="f62" fmla="*/ f55 1 f60"/>
              <a:gd name="f63" fmla="*/ f56 1 f60"/>
              <a:gd name="f64" fmla="*/ f55 1 f61"/>
              <a:gd name="f65" fmla="*/ f57 1 f61"/>
              <a:gd name="f66" fmla="*/ f62 f53 1"/>
              <a:gd name="f67" fmla="*/ f63 f53 1"/>
              <a:gd name="f68" fmla="*/ f65 f54 1"/>
              <a:gd name="f69" fmla="*/ f64 f5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6" t="f69" r="f67" b="f68"/>
            <a:pathLst>
              <a:path w="3228711" h="3210836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cubicBezTo>
                  <a:pt x="f11" y="f12"/>
                  <a:pt x="f13" y="f14"/>
                  <a:pt x="f5" y="f6"/>
                </a:cubicBezTo>
                <a:close/>
                <a:moveTo>
                  <a:pt x="f15" y="f16"/>
                </a:move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lnTo>
                  <a:pt x="f35" y="f36"/>
                </a:lnTo>
                <a:close/>
                <a:moveTo>
                  <a:pt x="f37" y="f38"/>
                </a:moveTo>
                <a:cubicBezTo>
                  <a:pt x="f39" y="f40"/>
                  <a:pt x="f41" y="f42"/>
                  <a:pt x="f43" y="f44"/>
                </a:cubicBezTo>
                <a:lnTo>
                  <a:pt x="f45" y="f46"/>
                </a:lnTo>
                <a:lnTo>
                  <a:pt x="f47" y="f48"/>
                </a:lnTo>
                <a:cubicBezTo>
                  <a:pt x="f49" y="f50"/>
                  <a:pt x="f51" y="f52"/>
                  <a:pt x="f37" y="f38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2" name="Block Arc 14">
            <a:extLst>
              <a:ext uri="{FF2B5EF4-FFF2-40B4-BE49-F238E27FC236}">
                <a16:creationId xmlns:a16="http://schemas.microsoft.com/office/drawing/2014/main" id="{D53D9CB7-0D24-E245-A9CF-E41CAE85ABB1}"/>
              </a:ext>
            </a:extLst>
          </p:cNvPr>
          <p:cNvSpPr/>
          <p:nvPr/>
        </p:nvSpPr>
        <p:spPr>
          <a:xfrm rot="16200004">
            <a:off x="5087729" y="1102958"/>
            <a:ext cx="425552" cy="425826"/>
          </a:xfrm>
          <a:custGeom>
            <a:avLst/>
            <a:gdLst>
              <a:gd name="f0" fmla="val w"/>
              <a:gd name="f1" fmla="val h"/>
              <a:gd name="f2" fmla="val 0"/>
              <a:gd name="f3" fmla="val 3185463"/>
              <a:gd name="f4" fmla="val 3187558"/>
              <a:gd name="f5" fmla="val 764000"/>
              <a:gd name="f6" fmla="val 2343999"/>
              <a:gd name="f7" fmla="val 566798"/>
              <a:gd name="f8" fmla="val 2256389"/>
              <a:gd name="f9" fmla="val 385374"/>
              <a:gd name="f10" fmla="val 2134753"/>
              <a:gd name="f11" fmla="val 230072"/>
              <a:gd name="f12" fmla="val 1981662"/>
              <a:gd name="f13" fmla="val 297001"/>
              <a:gd name="f14" fmla="val 2223876"/>
              <a:gd name="f15" fmla="val 428049"/>
              <a:gd name="f16" fmla="val 2439341"/>
              <a:gd name="f17" fmla="val 603989"/>
              <a:gd name="f18" fmla="val 2608945"/>
              <a:gd name="f19" fmla="val 667739"/>
              <a:gd name="f20" fmla="val 2525681"/>
              <a:gd name="f21" fmla="val 720588"/>
              <a:gd name="f22" fmla="val 2436567"/>
              <a:gd name="f23" fmla="val 783530"/>
              <a:gd name="f24" fmla="val 862903"/>
              <a:gd name="f25" fmla="val 737619"/>
              <a:gd name="f26" fmla="val 760936"/>
              <a:gd name="f27" fmla="val 681240"/>
              <a:gd name="f28" fmla="val 662513"/>
              <a:gd name="f29" fmla="val 611676"/>
              <a:gd name="f30" fmla="val 571152"/>
              <a:gd name="f31" fmla="val 419218"/>
              <a:gd name="f32" fmla="val 754019"/>
              <a:gd name="f33" fmla="val 279227"/>
              <a:gd name="f34" fmla="val 991173"/>
              <a:gd name="f35" fmla="val 215545"/>
              <a:gd name="f36" fmla="val 1258034"/>
              <a:gd name="f37" fmla="val 378729"/>
              <a:gd name="f38" fmla="val 1090139"/>
              <a:gd name="f39" fmla="val 571934"/>
              <a:gd name="f40" fmla="val 956907"/>
              <a:gd name="f41" fmla="val 935657"/>
              <a:gd name="f42" fmla="val 1673146"/>
              <a:gd name="f43" fmla="val 227023"/>
              <a:gd name="f44" fmla="val 393068"/>
              <a:gd name="f45" fmla="val 1882941"/>
              <a:gd name="f46" fmla="val 605618"/>
              <a:gd name="f47" fmla="val 2045968"/>
              <a:gd name="f48" fmla="val 844267"/>
              <a:gd name="f49" fmla="val 2153109"/>
              <a:gd name="f50" fmla="val 897907"/>
              <a:gd name="f51" fmla="val 1997390"/>
              <a:gd name="f52" fmla="val 928862"/>
              <a:gd name="f53" fmla="val 1835739"/>
              <a:gd name="f54" fmla="val 935928"/>
              <a:gd name="f55" fmla="val 1493146"/>
              <a:gd name="f56" fmla="val 928922"/>
              <a:gd name="f57" fmla="val 1345638"/>
              <a:gd name="f58" fmla="val 902278"/>
              <a:gd name="f59" fmla="val 1198995"/>
              <a:gd name="f60" fmla="val 856775"/>
              <a:gd name="f61" fmla="val 1056956"/>
              <a:gd name="f62" fmla="val 636768"/>
              <a:gd name="f63" fmla="val 1156959"/>
              <a:gd name="f64" fmla="val 439487"/>
              <a:gd name="f65" fmla="val 1304654"/>
              <a:gd name="f66" fmla="val 281464"/>
              <a:gd name="f67" fmla="val 1469785"/>
              <a:gd name="f68" fmla="val 2515107"/>
              <a:gd name="f69" fmla="val 1283000"/>
              <a:gd name="f70" fmla="val 2508124"/>
              <a:gd name="f71" fmla="val 1100523"/>
              <a:gd name="f72" fmla="val 2472287"/>
              <a:gd name="f73" fmla="val 927628"/>
              <a:gd name="f74" fmla="val 2411229"/>
              <a:gd name="f75" fmla="val 876831"/>
              <a:gd name="f76" fmla="val 2520843"/>
              <a:gd name="f77" fmla="val 814172"/>
              <a:gd name="f78" fmla="val 2626182"/>
              <a:gd name="f79" fmla="val 738220"/>
              <a:gd name="f80" fmla="val 2724387"/>
              <a:gd name="f81" fmla="val 944637"/>
              <a:gd name="f82" fmla="val 2881665"/>
              <a:gd name="f83" fmla="val 1196120"/>
              <a:gd name="f84" fmla="val 2982471"/>
              <a:gd name="f85" fmla="val 3005418"/>
              <a:gd name="f86" fmla="val 1112275"/>
              <a:gd name="f87" fmla="val 1105327"/>
              <a:gd name="f88" fmla="val 1858153"/>
              <a:gd name="f89" fmla="val 1070032"/>
              <a:gd name="f90" fmla="val 2042144"/>
              <a:gd name="f91" fmla="val 1008001"/>
              <a:gd name="f92" fmla="val 2219039"/>
              <a:gd name="f93" fmla="val 1155519"/>
              <a:gd name="f94" fmla="val 2270408"/>
              <a:gd name="f95" fmla="val 1310845"/>
              <a:gd name="f96" fmla="val 2300826"/>
              <a:gd name="f97" fmla="val 2307834"/>
              <a:gd name="f98" fmla="val 898989"/>
              <a:gd name="f99" fmla="val 1315103"/>
              <a:gd name="f100" fmla="val 907762"/>
              <a:gd name="f101" fmla="val 1164166"/>
              <a:gd name="f102" fmla="val 938783"/>
              <a:gd name="f103" fmla="val 1020939"/>
              <a:gd name="f104" fmla="val 990066"/>
              <a:gd name="f105" fmla="val 1074574"/>
              <a:gd name="f106" fmla="val 1153655"/>
              <a:gd name="f107" fmla="val 1105461"/>
              <a:gd name="f108" fmla="val 1322925"/>
              <a:gd name="f109" fmla="val 1112368"/>
              <a:gd name="f110" fmla="val 182141"/>
              <a:gd name="f111" fmla="val 1199839"/>
              <a:gd name="f112" fmla="val 204777"/>
              <a:gd name="f113" fmla="val 951477"/>
              <a:gd name="f114" fmla="val 303168"/>
              <a:gd name="f115" fmla="val 746615"/>
              <a:gd name="f116" fmla="val 456764"/>
              <a:gd name="f117" fmla="val 828296"/>
              <a:gd name="f118" fmla="val 562801"/>
              <a:gd name="f119" fmla="val 894225"/>
              <a:gd name="f120" fmla="val 677310"/>
              <a:gd name="f121" fmla="val 947434"/>
              <a:gd name="f122" fmla="val 796072"/>
              <a:gd name="f123" fmla="val 1113886"/>
              <a:gd name="f124" fmla="val 736067"/>
              <a:gd name="f125" fmla="val 1289644"/>
              <a:gd name="f126" fmla="val 700323"/>
              <a:gd name="f127" fmla="val 691530"/>
              <a:gd name="f128" fmla="val 2150063"/>
              <a:gd name="f129" fmla="val 992171"/>
              <a:gd name="f130" fmla="val 1990712"/>
              <a:gd name="f131" fmla="val 935501"/>
              <a:gd name="f132" fmla="val 1822242"/>
              <a:gd name="f133" fmla="val 902595"/>
              <a:gd name="f134" fmla="val 1649785"/>
              <a:gd name="f135" fmla="val 897224"/>
              <a:gd name="f136" fmla="val 2063712"/>
              <a:gd name="f137" fmla="val 2069089"/>
              <a:gd name="f138" fmla="val 1323887"/>
              <a:gd name="f139" fmla="val 2098366"/>
              <a:gd name="f140" fmla="val 1155330"/>
              <a:gd name="f141" fmla="val 2168848"/>
              <a:gd name="f142" fmla="val 2199110"/>
              <a:gd name="f143" fmla="val 2108555"/>
              <a:gd name="f144" fmla="val 2028681"/>
              <a:gd name="f145" fmla="val 2073581"/>
              <a:gd name="f146" fmla="val 1851532"/>
              <a:gd name="f147" fmla="val 2065295"/>
              <a:gd name="f148" fmla="val 2307299"/>
              <a:gd name="f149" fmla="val 1829404"/>
              <a:gd name="f150" fmla="val 2299517"/>
              <a:gd name="f151" fmla="val 2004315"/>
              <a:gd name="f152" fmla="val 2261965"/>
              <a:gd name="f153" fmla="val 2422394"/>
              <a:gd name="f154" fmla="val 446879"/>
              <a:gd name="f155" fmla="val 2204309"/>
              <a:gd name="f156" fmla="val 287209"/>
              <a:gd name="f157" fmla="val 1938140"/>
              <a:gd name="f158" fmla="val 189883"/>
              <a:gd name="f159" fmla="val 178919"/>
              <a:gd name="f160" fmla="val 689876"/>
              <a:gd name="f161" fmla="val 1846998"/>
              <a:gd name="f162" fmla="val 695154"/>
              <a:gd name="f163" fmla="val 2039668"/>
              <a:gd name="f164" fmla="val 732502"/>
              <a:gd name="f165" fmla="val 2221721"/>
              <a:gd name="f166" fmla="val 797410"/>
              <a:gd name="f167" fmla="val 2275056"/>
              <a:gd name="f168" fmla="val 675360"/>
              <a:gd name="f169" fmla="val 2341760"/>
              <a:gd name="f170" fmla="val 557662"/>
              <a:gd name="f171" fmla="val 2447278"/>
              <a:gd name="f172" fmla="val 2722123"/>
              <a:gd name="f173" fmla="val 2366121"/>
              <a:gd name="f174" fmla="val 2618714"/>
              <a:gd name="f175" fmla="val 2299534"/>
              <a:gd name="f176" fmla="val 2507403"/>
              <a:gd name="f177" fmla="val 2246145"/>
              <a:gd name="f178" fmla="val 2391362"/>
              <a:gd name="f179" fmla="val 2057375"/>
              <a:gd name="f180" fmla="val 2464119"/>
              <a:gd name="f181" fmla="val 1856285"/>
              <a:gd name="f182" fmla="val 2506958"/>
              <a:gd name="f183" fmla="val 2514779"/>
              <a:gd name="f184" fmla="val 3008639"/>
              <a:gd name="f185" fmla="val 1949198"/>
              <a:gd name="f186" fmla="val 2997255"/>
              <a:gd name="f187" fmla="val 2224691"/>
              <a:gd name="f188" fmla="val 2892757"/>
              <a:gd name="f189" fmla="val 2878934"/>
              <a:gd name="f190" fmla="val 2723190"/>
              <a:gd name="f191" fmla="val 1307255"/>
              <a:gd name="f192" fmla="val 2529440"/>
              <a:gd name="f193" fmla="val 1161128"/>
              <a:gd name="f194" fmla="val 2313862"/>
              <a:gd name="f195" fmla="val 1060620"/>
              <a:gd name="f196" fmla="val 2270535"/>
              <a:gd name="f197" fmla="val 1201714"/>
              <a:gd name="f198" fmla="val 2245604"/>
              <a:gd name="f199" fmla="val 1347104"/>
              <a:gd name="f200" fmla="val 2240109"/>
              <a:gd name="f201" fmla="val 2890636"/>
              <a:gd name="f202" fmla="val 2241814"/>
              <a:gd name="f203" fmla="val 2249736"/>
              <a:gd name="f204" fmla="val 1827102"/>
              <a:gd name="f205" fmla="val 2279520"/>
              <a:gd name="f206" fmla="val 1979973"/>
              <a:gd name="f207" fmla="val 2329964"/>
              <a:gd name="f208" fmla="val 2127513"/>
              <a:gd name="f209" fmla="val 2545677"/>
              <a:gd name="f210" fmla="val 2019923"/>
              <a:gd name="f211" fmla="val 2738160"/>
              <a:gd name="f212" fmla="val 1866413"/>
              <a:gd name="f213" fmla="val 2973035"/>
              <a:gd name="f214" fmla="val 1284386"/>
              <a:gd name="f215" fmla="val 2912066"/>
              <a:gd name="f216" fmla="val 1001840"/>
              <a:gd name="f217" fmla="val 2765308"/>
              <a:gd name="f218" fmla="val 751379"/>
              <a:gd name="f219" fmla="val 2561381"/>
              <a:gd name="f220" fmla="val 561108"/>
              <a:gd name="f221" fmla="val 2489321"/>
              <a:gd name="f222" fmla="val 656437"/>
              <a:gd name="f223" fmla="val 2431363"/>
              <a:gd name="f224" fmla="val 759225"/>
              <a:gd name="f225" fmla="val 2384553"/>
              <a:gd name="f226" fmla="val 865647"/>
              <a:gd name="f227" fmla="val 2604520"/>
              <a:gd name="f228" fmla="val 964977"/>
              <a:gd name="f229" fmla="val 2804622"/>
              <a:gd name="f230" fmla="val 1106677"/>
              <a:gd name="f231" fmla="val 2974277"/>
              <a:gd name="f232" fmla="val 1897328"/>
              <a:gd name="f233" fmla="val 2812488"/>
              <a:gd name="f234" fmla="val 2073933"/>
              <a:gd name="f235" fmla="val 2619878"/>
              <a:gd name="f236" fmla="val 2216690"/>
              <a:gd name="f237" fmla="val 2407486"/>
              <a:gd name="f238" fmla="val 2319665"/>
              <a:gd name="f239" fmla="val 2454169"/>
              <a:gd name="f240" fmla="val 2420503"/>
              <a:gd name="f241" fmla="val 2511856"/>
              <a:gd name="f242" fmla="val 2517376"/>
              <a:gd name="f243" fmla="val 2582047"/>
              <a:gd name="f244" fmla="val 2607468"/>
              <a:gd name="f245" fmla="val 2776399"/>
              <a:gd name="f246" fmla="val 2417974"/>
              <a:gd name="f247" fmla="val 2916061"/>
              <a:gd name="f248" fmla="val 2172750"/>
              <a:gd name="f249" fmla="val 1593779"/>
              <a:gd name="f250" fmla="val 2473999"/>
              <a:gd name="f251" fmla="val 2471904"/>
              <a:gd name="f252" fmla="val 1591684"/>
              <a:gd name="f253" fmla="val 738111"/>
              <a:gd name="f254" fmla="val 41261"/>
              <a:gd name="f255" fmla="val 2516549"/>
              <a:gd name="f256" fmla="val 1913"/>
              <a:gd name="f257" fmla="val 2750"/>
              <a:gd name="f258" fmla="val 50490"/>
              <a:gd name="f259" fmla="val 700174"/>
              <a:gd name="f260" fmla="val 679654"/>
              <a:gd name="f261" fmla="val 64473"/>
              <a:gd name="f262" fmla="val 6156"/>
              <a:gd name="f263" fmla="val 2934"/>
              <a:gd name="f264" fmla="val 2503127"/>
              <a:gd name="f265" fmla="val 31654"/>
              <a:gd name="f266" fmla="val 733032"/>
              <a:gd name="f267" fmla="*/ f0 1 3185463"/>
              <a:gd name="f268" fmla="*/ f1 1 3187558"/>
              <a:gd name="f269" fmla="val f2"/>
              <a:gd name="f270" fmla="val f3"/>
              <a:gd name="f271" fmla="val f4"/>
              <a:gd name="f272" fmla="+- f271 0 f269"/>
              <a:gd name="f273" fmla="+- f270 0 f269"/>
              <a:gd name="f274" fmla="*/ f273 1 3185463"/>
              <a:gd name="f275" fmla="*/ f272 1 3187558"/>
              <a:gd name="f276" fmla="*/ f269 1 f274"/>
              <a:gd name="f277" fmla="*/ f270 1 f274"/>
              <a:gd name="f278" fmla="*/ f269 1 f275"/>
              <a:gd name="f279" fmla="*/ f271 1 f275"/>
              <a:gd name="f280" fmla="*/ f276 f267 1"/>
              <a:gd name="f281" fmla="*/ f277 f267 1"/>
              <a:gd name="f282" fmla="*/ f279 f268 1"/>
              <a:gd name="f283" fmla="*/ f278 f26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0" t="f283" r="f281" b="f282"/>
            <a:pathLst>
              <a:path w="3185463" h="3187558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5" y="f6"/>
                </a:cubicBezTo>
                <a:close/>
                <a:moveTo>
                  <a:pt x="f23" y="f24"/>
                </a:move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23" y="f24"/>
                </a:cubicBezTo>
                <a:close/>
                <a:moveTo>
                  <a:pt x="f41" y="f42"/>
                </a:moveTo>
                <a:lnTo>
                  <a:pt x="f43" y="f42"/>
                </a:lnTo>
                <a:cubicBezTo>
                  <a:pt x="f44" y="f45"/>
                  <a:pt x="f46" y="f47"/>
                  <a:pt x="f48" y="f49"/>
                </a:cubicBezTo>
                <a:cubicBezTo>
                  <a:pt x="f50" y="f51"/>
                  <a:pt x="f52" y="f53"/>
                  <a:pt x="f41" y="f42"/>
                </a:cubicBezTo>
                <a:close/>
                <a:moveTo>
                  <a:pt x="f54" y="f55"/>
                </a:moveTo>
                <a:cubicBezTo>
                  <a:pt x="f56" y="f57"/>
                  <a:pt x="f58" y="f59"/>
                  <a:pt x="f60" y="f61"/>
                </a:cubicBezTo>
                <a:cubicBezTo>
                  <a:pt x="f62" y="f63"/>
                  <a:pt x="f64" y="f65"/>
                  <a:pt x="f66" y="f55"/>
                </a:cubicBezTo>
                <a:close/>
                <a:moveTo>
                  <a:pt x="f67" y="f68"/>
                </a:move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67" y="f85"/>
                </a:cubicBezTo>
                <a:close/>
                <a:moveTo>
                  <a:pt x="f67" y="f42"/>
                </a:moveTo>
                <a:lnTo>
                  <a:pt x="f86" y="f42"/>
                </a:ln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67" y="f97"/>
                </a:cubicBezTo>
                <a:close/>
                <a:moveTo>
                  <a:pt x="f67" y="f98"/>
                </a:moveTo>
                <a:cubicBezTo>
                  <a:pt x="f99" y="f100"/>
                  <a:pt x="f101" y="f102"/>
                  <a:pt x="f103" y="f104"/>
                </a:cubicBezTo>
                <a:cubicBezTo>
                  <a:pt x="f105" y="f106"/>
                  <a:pt x="f107" y="f108"/>
                  <a:pt x="f109" y="f55"/>
                </a:cubicBezTo>
                <a:lnTo>
                  <a:pt x="f67" y="f55"/>
                </a:lnTo>
                <a:close/>
                <a:moveTo>
                  <a:pt x="f67" y="f110"/>
                </a:move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67" y="f127"/>
                </a:cubicBezTo>
                <a:close/>
                <a:moveTo>
                  <a:pt x="f128" y="f129"/>
                </a:moveTo>
                <a:cubicBezTo>
                  <a:pt x="f130" y="f131"/>
                  <a:pt x="f132" y="f133"/>
                  <a:pt x="f134" y="f135"/>
                </a:cubicBezTo>
                <a:lnTo>
                  <a:pt x="f134" y="f55"/>
                </a:lnTo>
                <a:lnTo>
                  <a:pt x="f136" y="f55"/>
                </a:lnTo>
                <a:cubicBezTo>
                  <a:pt x="f137" y="f138"/>
                  <a:pt x="f139" y="f140"/>
                  <a:pt x="f128" y="f129"/>
                </a:cubicBezTo>
                <a:close/>
                <a:moveTo>
                  <a:pt x="f141" y="f142"/>
                </a:moveTo>
                <a:cubicBezTo>
                  <a:pt x="f143" y="f144"/>
                  <a:pt x="f145" y="f146"/>
                  <a:pt x="f147" y="f42"/>
                </a:cubicBezTo>
                <a:lnTo>
                  <a:pt x="f134" y="f42"/>
                </a:lnTo>
                <a:lnTo>
                  <a:pt x="f134" y="f148"/>
                </a:lnTo>
                <a:cubicBezTo>
                  <a:pt x="f149" y="f150"/>
                  <a:pt x="f151" y="f152"/>
                  <a:pt x="f141" y="f142"/>
                </a:cubicBezTo>
                <a:close/>
                <a:moveTo>
                  <a:pt x="f153" y="f154"/>
                </a:moveTo>
                <a:cubicBezTo>
                  <a:pt x="f155" y="f156"/>
                  <a:pt x="f157" y="f158"/>
                  <a:pt x="f134" y="f159"/>
                </a:cubicBezTo>
                <a:lnTo>
                  <a:pt x="f134" y="f160"/>
                </a:lnTo>
                <a:cubicBezTo>
                  <a:pt x="f161" y="f162"/>
                  <a:pt x="f163" y="f164"/>
                  <a:pt x="f165" y="f166"/>
                </a:cubicBezTo>
                <a:cubicBezTo>
                  <a:pt x="f167" y="f168"/>
                  <a:pt x="f169" y="f170"/>
                  <a:pt x="f153" y="f154"/>
                </a:cubicBezTo>
                <a:close/>
                <a:moveTo>
                  <a:pt x="f171" y="f172"/>
                </a:moveTo>
                <a:cubicBezTo>
                  <a:pt x="f173" y="f174"/>
                  <a:pt x="f175" y="f176"/>
                  <a:pt x="f177" y="f178"/>
                </a:cubicBezTo>
                <a:cubicBezTo>
                  <a:pt x="f179" y="f180"/>
                  <a:pt x="f181" y="f182"/>
                  <a:pt x="f134" y="f183"/>
                </a:cubicBezTo>
                <a:lnTo>
                  <a:pt x="f134" y="f184"/>
                </a:lnTo>
                <a:cubicBezTo>
                  <a:pt x="f185" y="f186"/>
                  <a:pt x="f187" y="f188"/>
                  <a:pt x="f171" y="f172"/>
                </a:cubicBezTo>
                <a:close/>
                <a:moveTo>
                  <a:pt x="f189" y="f55"/>
                </a:moveTo>
                <a:cubicBezTo>
                  <a:pt x="f190" y="f191"/>
                  <a:pt x="f192" y="f193"/>
                  <a:pt x="f194" y="f195"/>
                </a:cubicBezTo>
                <a:cubicBezTo>
                  <a:pt x="f196" y="f197"/>
                  <a:pt x="f198" y="f199"/>
                  <a:pt x="f200" y="f55"/>
                </a:cubicBezTo>
                <a:close/>
                <a:moveTo>
                  <a:pt x="f201" y="f42"/>
                </a:moveTo>
                <a:lnTo>
                  <a:pt x="f202" y="f42"/>
                </a:lnTo>
                <a:cubicBezTo>
                  <a:pt x="f203" y="f204"/>
                  <a:pt x="f205" y="f206"/>
                  <a:pt x="f207" y="f208"/>
                </a:cubicBezTo>
                <a:cubicBezTo>
                  <a:pt x="f209" y="f210"/>
                  <a:pt x="f211" y="f212"/>
                  <a:pt x="f201" y="f42"/>
                </a:cubicBezTo>
                <a:close/>
                <a:moveTo>
                  <a:pt x="f213" y="f214"/>
                </a:moveTo>
                <a:cubicBezTo>
                  <a:pt x="f215" y="f216"/>
                  <a:pt x="f217" y="f218"/>
                  <a:pt x="f219" y="f220"/>
                </a:cubicBezTo>
                <a:cubicBezTo>
                  <a:pt x="f221" y="f222"/>
                  <a:pt x="f223" y="f224"/>
                  <a:pt x="f225" y="f226"/>
                </a:cubicBezTo>
                <a:cubicBezTo>
                  <a:pt x="f227" y="f228"/>
                  <a:pt x="f229" y="f230"/>
                  <a:pt x="f213" y="f214"/>
                </a:cubicBezTo>
                <a:close/>
                <a:moveTo>
                  <a:pt x="f231" y="f232"/>
                </a:moveTo>
                <a:cubicBezTo>
                  <a:pt x="f233" y="f234"/>
                  <a:pt x="f235" y="f236"/>
                  <a:pt x="f237" y="f238"/>
                </a:cubicBezTo>
                <a:cubicBezTo>
                  <a:pt x="f239" y="f240"/>
                  <a:pt x="f241" y="f242"/>
                  <a:pt x="f243" y="f244"/>
                </a:cubicBezTo>
                <a:cubicBezTo>
                  <a:pt x="f245" y="f246"/>
                  <a:pt x="f247" y="f248"/>
                  <a:pt x="f231" y="f232"/>
                </a:cubicBezTo>
                <a:close/>
                <a:moveTo>
                  <a:pt x="f3" y="f249"/>
                </a:moveTo>
                <a:cubicBezTo>
                  <a:pt x="f3" y="f250"/>
                  <a:pt x="f251" y="f4"/>
                  <a:pt x="f252" y="f4"/>
                </a:cubicBezTo>
                <a:cubicBezTo>
                  <a:pt x="f253" y="f4"/>
                  <a:pt x="f254" y="f255"/>
                  <a:pt x="f256" y="f42"/>
                </a:cubicBezTo>
                <a:lnTo>
                  <a:pt x="f2" y="f42"/>
                </a:lnTo>
                <a:lnTo>
                  <a:pt x="f2" y="f55"/>
                </a:lnTo>
                <a:lnTo>
                  <a:pt x="f257" y="f55"/>
                </a:lnTo>
                <a:cubicBezTo>
                  <a:pt x="f258" y="f259"/>
                  <a:pt x="f260" y="f261"/>
                  <a:pt x="f67" y="f262"/>
                </a:cubicBezTo>
                <a:lnTo>
                  <a:pt x="f67" y="f2"/>
                </a:lnTo>
                <a:lnTo>
                  <a:pt x="f252" y="f2"/>
                </a:lnTo>
                <a:lnTo>
                  <a:pt x="f134" y="f2"/>
                </a:lnTo>
                <a:lnTo>
                  <a:pt x="f134" y="f263"/>
                </a:lnTo>
                <a:cubicBezTo>
                  <a:pt x="f264" y="f265"/>
                  <a:pt x="f3" y="f266"/>
                  <a:pt x="f3" y="f249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3" name="Block Arc 41">
            <a:extLst>
              <a:ext uri="{FF2B5EF4-FFF2-40B4-BE49-F238E27FC236}">
                <a16:creationId xmlns:a16="http://schemas.microsoft.com/office/drawing/2014/main" id="{A6C82479-12E6-BEAA-4304-BA2534F55B33}"/>
              </a:ext>
            </a:extLst>
          </p:cNvPr>
          <p:cNvSpPr/>
          <p:nvPr/>
        </p:nvSpPr>
        <p:spPr>
          <a:xfrm>
            <a:off x="5750130" y="1068230"/>
            <a:ext cx="354979" cy="495293"/>
          </a:xfrm>
          <a:custGeom>
            <a:avLst/>
            <a:gdLst>
              <a:gd name="f0" fmla="val w"/>
              <a:gd name="f1" fmla="val h"/>
              <a:gd name="f2" fmla="val 0"/>
              <a:gd name="f3" fmla="val 2512265"/>
              <a:gd name="f4" fmla="val 3505352"/>
              <a:gd name="f5" fmla="val 1276582"/>
              <a:gd name="f6" fmla="val 2106401"/>
              <a:gd name="f7" fmla="val 1154832"/>
              <a:gd name="f8" fmla="val 2195007"/>
              <a:gd name="f9" fmla="val 1018024"/>
              <a:gd name="f10" fmla="val 2262207"/>
              <a:gd name="f11" fmla="val 871321"/>
              <a:gd name="f12" fmla="val 2302645"/>
              <a:gd name="f13" fmla="val 1041049"/>
              <a:gd name="f14" fmla="val 2346709"/>
              <a:gd name="f15" fmla="val 1216984"/>
              <a:gd name="f16" fmla="val 2342691"/>
              <a:gd name="f17" fmla="val 1380867"/>
              <a:gd name="f18" fmla="val 2295542"/>
              <a:gd name="f19" fmla="val 1352791"/>
              <a:gd name="f20" fmla="val 2227964"/>
              <a:gd name="f21" fmla="val 1317377"/>
              <a:gd name="f22" fmla="val 2164934"/>
              <a:gd name="f23" fmla="val 931061"/>
              <a:gd name="f24" fmla="val 1768598"/>
              <a:gd name="f25" fmla="val 785084"/>
              <a:gd name="f26" fmla="val 2021438"/>
              <a:gd name="f27" fmla="val 684448"/>
              <a:gd name="f28" fmla="val 2196711"/>
              <a:gd name="f29" fmla="val 868931"/>
              <a:gd name="f30" fmla="val 2169533"/>
              <a:gd name="f31" fmla="val 1041385"/>
              <a:gd name="f32" fmla="val 2098006"/>
              <a:gd name="f33" fmla="val 1189228"/>
              <a:gd name="f34" fmla="val 1991290"/>
              <a:gd name="f35" fmla="val 1113839"/>
              <a:gd name="f36" fmla="val 1904543"/>
              <a:gd name="f37" fmla="val 1026949"/>
              <a:gd name="f38" fmla="val 1829435"/>
              <a:gd name="f39" fmla="val 1626242"/>
              <a:gd name="f40" fmla="val 1739577"/>
              <a:gd name="f41" fmla="val 1556851"/>
              <a:gd name="f42" fmla="val 1850020"/>
              <a:gd name="f43" fmla="val 1471526"/>
              <a:gd name="f44" fmla="val 1947792"/>
              <a:gd name="f45" fmla="val 1374302"/>
              <a:gd name="f46" fmla="val 2030973"/>
              <a:gd name="f47" fmla="val 1422822"/>
              <a:gd name="f48" fmla="val 2099916"/>
              <a:gd name="f49" fmla="val 1464618"/>
              <a:gd name="f50" fmla="val 2174537"/>
              <a:gd name="f51" fmla="val 1497466"/>
              <a:gd name="f52" fmla="val 2254701"/>
              <a:gd name="f53" fmla="val 1664534"/>
              <a:gd name="f54" fmla="val 2184833"/>
              <a:gd name="f55" fmla="val 1813198"/>
              <a:gd name="f56" fmla="val 2068027"/>
              <a:gd name="f57" fmla="val 1922549"/>
              <a:gd name="f58" fmla="val 1910651"/>
              <a:gd name="f59" fmla="val 531158"/>
              <a:gd name="f60" fmla="val 1601275"/>
              <a:gd name="f61" fmla="val 514831"/>
              <a:gd name="f62" fmla="val 1769123"/>
              <a:gd name="f63" fmla="val 535254"/>
              <a:gd name="f64" fmla="val 1939877"/>
              <a:gd name="f65" fmla="val 594029"/>
              <a:gd name="f66" fmla="val 2101141"/>
              <a:gd name="f67" fmla="val 822377"/>
              <a:gd name="f68" fmla="val 1705631"/>
              <a:gd name="f69" fmla="val 730789"/>
              <a:gd name="f70" fmla="val 1658398"/>
              <a:gd name="f71" fmla="val 632873"/>
              <a:gd name="f72" fmla="val 1623335"/>
              <a:gd name="f73" fmla="val 270885"/>
              <a:gd name="f74" fmla="val 1572115"/>
              <a:gd name="f75" fmla="val 231457"/>
              <a:gd name="f76" fmla="val 1572339"/>
              <a:gd name="f77" fmla="val 191799"/>
              <a:gd name="f78" fmla="val 1574812"/>
              <a:gd name="f79" fmla="val 152057"/>
              <a:gd name="f80" fmla="val 1579894"/>
              <a:gd name="f81" fmla="val 195418"/>
              <a:gd name="f82" fmla="val 1760005"/>
              <a:gd name="f83" fmla="val 289893"/>
              <a:gd name="f84" fmla="val 1927350"/>
              <a:gd name="f85" fmla="val 428945"/>
              <a:gd name="f86" fmla="val 2058945"/>
              <a:gd name="f87" fmla="val 384418"/>
              <a:gd name="f88" fmla="val 1901749"/>
              <a:gd name="f89" fmla="val 371313"/>
              <a:gd name="f90" fmla="val 1738504"/>
              <a:gd name="f91" fmla="val 388331"/>
              <a:gd name="f92" fmla="val 1577832"/>
              <a:gd name="f93" fmla="val 349511"/>
              <a:gd name="f94" fmla="val 1573916"/>
              <a:gd name="f95" fmla="val 310313"/>
              <a:gd name="f96" fmla="val 1571891"/>
              <a:gd name="f97" fmla="val 1117422"/>
              <a:gd name="f98" fmla="val 1445810"/>
              <a:gd name="f99" fmla="val 992684"/>
              <a:gd name="f100" fmla="val 1661863"/>
              <a:gd name="f101" fmla="val 1102065"/>
              <a:gd name="f102" fmla="val 1730612"/>
              <a:gd name="f103" fmla="val 1200940"/>
              <a:gd name="f104" fmla="val 1816138"/>
              <a:gd name="f105" fmla="val 1286200"/>
              <a:gd name="f106" fmla="val 1915345"/>
              <a:gd name="f107" fmla="val 1368713"/>
              <a:gd name="f108" fmla="val 1844119"/>
              <a:gd name="f109" fmla="val 1441290"/>
              <a:gd name="f110" fmla="val 1760865"/>
              <a:gd name="f111" fmla="val 1500981"/>
              <a:gd name="f112" fmla="val 1667258"/>
              <a:gd name="f113" fmla="val 2092402"/>
              <a:gd name="f114" fmla="val 1221082"/>
              <a:gd name="f115" fmla="val 2001593"/>
              <a:gd name="f116" fmla="val 1234047"/>
              <a:gd name="f117" fmla="val 1911092"/>
              <a:gd name="f118" fmla="val 1235450"/>
              <a:gd name="f119" fmla="val 1822337"/>
              <a:gd name="f120" fmla="val 1227227"/>
              <a:gd name="f121" fmla="val 1800443"/>
              <a:gd name="f122" fmla="val 1366691"/>
              <a:gd name="f123" fmla="val 1756170"/>
              <a:gd name="f124" fmla="val 1503162"/>
              <a:gd name="f125" fmla="val 1688847"/>
              <a:gd name="f126" fmla="val 1630684"/>
              <a:gd name="f127" fmla="val 1987299"/>
              <a:gd name="f128" fmla="val 1802996"/>
              <a:gd name="f129" fmla="val 2084887"/>
              <a:gd name="f130" fmla="val 1618081"/>
              <a:gd name="f131" fmla="val 2117858"/>
              <a:gd name="f132" fmla="val 1415133"/>
              <a:gd name="f133" fmla="val 649579"/>
              <a:gd name="f134" fmla="val 1175701"/>
              <a:gd name="f135" fmla="val 600911"/>
              <a:gd name="f136" fmla="val 1272240"/>
              <a:gd name="f137" fmla="val 566994"/>
              <a:gd name="f138" fmla="val 1374279"/>
              <a:gd name="f139" fmla="val 548013"/>
              <a:gd name="f140" fmla="val 1478728"/>
              <a:gd name="f141" fmla="val 665588"/>
              <a:gd name="f142" fmla="val 1503392"/>
              <a:gd name="f143" fmla="val 778659"/>
              <a:gd name="f144" fmla="val 1543786"/>
              <a:gd name="f145" fmla="val 883938"/>
              <a:gd name="f146" fmla="val 1599004"/>
              <a:gd name="f147" fmla="val 1008644"/>
              <a:gd name="f148" fmla="val 1383007"/>
              <a:gd name="f149" fmla="val 1325201"/>
              <a:gd name="f150" fmla="val 1085928"/>
              <a:gd name="f151" fmla="val 1180226"/>
              <a:gd name="f152" fmla="val 1337032"/>
              <a:gd name="f153" fmla="val 1563461"/>
              <a:gd name="f154" fmla="val 1558293"/>
              <a:gd name="f155" fmla="val 1621429"/>
              <a:gd name="f156" fmla="val 1447029"/>
              <a:gd name="f157" fmla="val 1659763"/>
              <a:gd name="f158" fmla="val 1328223"/>
              <a:gd name="f159" fmla="val 1679185"/>
              <a:gd name="f160" fmla="val 1206861"/>
              <a:gd name="f161" fmla="val 1555153"/>
              <a:gd name="f162" fmla="val 1183834"/>
              <a:gd name="f163" fmla="val 1435895"/>
              <a:gd name="f164" fmla="val 1143161"/>
              <a:gd name="f165" fmla="val 216369"/>
              <a:gd name="f166" fmla="val 925587"/>
              <a:gd name="f167" fmla="val 135862"/>
              <a:gd name="f168" fmla="val 1096620"/>
              <a:gd name="f169" fmla="val 108667"/>
              <a:gd name="f170" fmla="val 1281041"/>
              <a:gd name="f171" fmla="val 130011"/>
              <a:gd name="f172" fmla="val 1458436"/>
              <a:gd name="f173" fmla="val 222591"/>
              <a:gd name="f174" fmla="val 1446071"/>
              <a:gd name="f175" fmla="val 314795"/>
              <a:gd name="f176" fmla="val 1446181"/>
              <a:gd name="f177" fmla="val 405131"/>
              <a:gd name="f178" fmla="val 1455463"/>
              <a:gd name="f179" fmla="val 426945"/>
              <a:gd name="f180" fmla="val 1333935"/>
              <a:gd name="f181" fmla="val 466667"/>
              <a:gd name="f182" fmla="val 1215249"/>
              <a:gd name="f183" fmla="val 524206"/>
              <a:gd name="f184" fmla="val 1103317"/>
              <a:gd name="f185" fmla="val 943246"/>
              <a:gd name="f186" fmla="val 797103"/>
              <a:gd name="f187" fmla="val 853400"/>
              <a:gd name="f188" fmla="val 873630"/>
              <a:gd name="f189" fmla="val 774733"/>
              <a:gd name="f190" fmla="val 963960"/>
              <a:gd name="f191" fmla="val 711316"/>
              <a:gd name="f192" fmla="val 1066306"/>
              <a:gd name="f193" fmla="val 1071447"/>
              <a:gd name="f194" fmla="val 1274228"/>
              <a:gd name="f195" fmla="val 1215869"/>
              <a:gd name="f196" fmla="val 1024081"/>
              <a:gd name="f197" fmla="val 1115458"/>
              <a:gd name="f198" fmla="val 961776"/>
              <a:gd name="f199" fmla="val 1023809"/>
              <a:gd name="f200" fmla="val 885272"/>
              <a:gd name="f201" fmla="val 1777831"/>
              <a:gd name="f202" fmla="val 614825"/>
              <a:gd name="f203" fmla="val 1828108"/>
              <a:gd name="f204" fmla="val 774217"/>
              <a:gd name="f205" fmla="val 1847177"/>
              <a:gd name="f206" fmla="val 940426"/>
              <a:gd name="f207" fmla="val 1835302"/>
              <a:gd name="f208" fmla="val 1104709"/>
              <a:gd name="f209" fmla="val 1912529"/>
              <a:gd name="f210" fmla="val 1111680"/>
              <a:gd name="f211" fmla="val 1991200"/>
              <a:gd name="f212" fmla="val 1110618"/>
              <a:gd name="f213" fmla="val 2070135"/>
              <a:gd name="f214" fmla="val 1099634"/>
              <a:gd name="f215" fmla="val 2023430"/>
              <a:gd name="f216" fmla="val 916066"/>
              <a:gd name="f217" fmla="val 1923963"/>
              <a:gd name="f218" fmla="val 746103"/>
              <a:gd name="f219" fmla="val 1613169"/>
              <a:gd name="f220" fmla="val 587153"/>
              <a:gd name="f221" fmla="val 1386789"/>
              <a:gd name="f222" fmla="val 979253"/>
              <a:gd name="f223" fmla="val 1482593"/>
              <a:gd name="f224" fmla="val 1028182"/>
              <a:gd name="f225" fmla="val 1585369"/>
              <a:gd name="f226" fmla="val 1063521"/>
              <a:gd name="f227" fmla="val 1692132"/>
              <a:gd name="f228" fmla="val 1084514"/>
              <a:gd name="f229" fmla="val 1702376"/>
              <a:gd name="f230" fmla="val 916614"/>
              <a:gd name="f231" fmla="val 1676765"/>
              <a:gd name="f232" fmla="val 746730"/>
              <a:gd name="f233" fmla="val 1500307"/>
              <a:gd name="f234" fmla="val 531421"/>
              <a:gd name="f235" fmla="val 1333628"/>
              <a:gd name="f236" fmla="val 560682"/>
              <a:gd name="f237" fmla="val 1177718"/>
              <a:gd name="f238" fmla="val 626786"/>
              <a:gd name="f239" fmla="val 1041762"/>
              <a:gd name="f240" fmla="val 721997"/>
              <a:gd name="f241" fmla="val 1111912"/>
              <a:gd name="f242" fmla="val 797410"/>
              <a:gd name="f243" fmla="val 1191076"/>
              <a:gd name="f244" fmla="val 863204"/>
              <a:gd name="f245" fmla="val 1277416"/>
              <a:gd name="f246" fmla="val 917480"/>
              <a:gd name="f247" fmla="val 708730"/>
              <a:gd name="f248" fmla="val 442269"/>
              <a:gd name="f249" fmla="val 536145"/>
              <a:gd name="f250" fmla="val 518354"/>
              <a:gd name="f251" fmla="val 384460"/>
              <a:gd name="f252" fmla="val 645249"/>
              <a:gd name="f253" fmla="val 277225"/>
              <a:gd name="f254" fmla="val 815684"/>
              <a:gd name="f255" fmla="val 586010"/>
              <a:gd name="f256" fmla="val 993961"/>
              <a:gd name="f257" fmla="val 658009"/>
              <a:gd name="f258" fmla="val 876621"/>
              <a:gd name="f259" fmla="val 747803"/>
              <a:gd name="f260" fmla="val 773217"/>
              <a:gd name="f261" fmla="val 850548"/>
              <a:gd name="f262" fmla="val 685844"/>
              <a:gd name="f263" fmla="val 795399"/>
              <a:gd name="f264" fmla="val 611028"/>
              <a:gd name="f265" fmla="val 747545"/>
              <a:gd name="f266" fmla="val 529652"/>
              <a:gd name="f267" fmla="val 1114411"/>
              <a:gd name="f268" fmla="val 355452"/>
              <a:gd name="f269" fmla="val 1016499"/>
              <a:gd name="f270" fmla="val 355167"/>
              <a:gd name="f271" fmla="val 919324"/>
              <a:gd name="f272" fmla="val 369705"/>
              <a:gd name="f273" fmla="val 826255"/>
              <a:gd name="f274" fmla="val 398131"/>
              <a:gd name="f275" fmla="val 858722"/>
              <a:gd name="f276" fmla="val 474940"/>
              <a:gd name="f277" fmla="val 900618"/>
              <a:gd name="f278" fmla="val 545829"/>
              <a:gd name="f279" fmla="val 948599"/>
              <a:gd name="f280" fmla="val 611249"/>
              <a:gd name="f281" fmla="val 1085375"/>
              <a:gd name="f282" fmla="val 512974"/>
              <a:gd name="f283" fmla="val 1240825"/>
              <a:gd name="f284" fmla="val 441488"/>
              <a:gd name="f285" fmla="val 1406980"/>
              <a:gd name="f286" fmla="val 401715"/>
              <a:gd name="f287" fmla="val 1310969"/>
              <a:gd name="f288" fmla="val 370847"/>
              <a:gd name="f289" fmla="val 1212322"/>
              <a:gd name="f290" fmla="val 355738"/>
              <a:gd name="f291" fmla="val 1776283"/>
              <a:gd name="f292" fmla="val 295101"/>
              <a:gd name="f293" fmla="val 1710896"/>
              <a:gd name="f294" fmla="val 408983"/>
              <a:gd name="f295" fmla="val 2209777"/>
              <a:gd name="f296" fmla="val 726145"/>
              <a:gd name="f297" fmla="val 2373723"/>
              <a:gd name="f298" fmla="val 1383396"/>
              <a:gd name="f299" fmla="val 2075153"/>
              <a:gd name="f300" fmla="val 1900534"/>
              <a:gd name="f301" fmla="val 1777480"/>
              <a:gd name="f302" fmla="val 2416119"/>
              <a:gd name="f303" fmla="val 1129323"/>
              <a:gd name="f304" fmla="val 2603192"/>
              <a:gd name="f305" fmla="val 606057"/>
              <a:gd name="f306" fmla="val 2333243"/>
              <a:gd name="f307" fmla="val 534769"/>
              <a:gd name="f308" fmla="val 2457402"/>
              <a:gd name="f309" fmla="val 1115347"/>
              <a:gd name="f310" fmla="val 2755664"/>
              <a:gd name="f311" fmla="val 1834151"/>
              <a:gd name="f312" fmla="val 2554240"/>
              <a:gd name="f313" fmla="val 2173557"/>
              <a:gd name="f314" fmla="val 1987198"/>
              <a:gd name="f315" fmla="val 2520801"/>
              <a:gd name="f316" fmla="val 1407062"/>
              <a:gd name="f317" fmla="val 2343129"/>
              <a:gd name="f318" fmla="val 657734"/>
              <a:gd name="f319" fmla="val 1831804"/>
              <a:gd name="f320" fmla="val 1881515"/>
              <a:gd name="f321" fmla="val 1921814"/>
              <a:gd name="f322" fmla="val 40299"/>
              <a:gd name="f323" fmla="val 90010"/>
              <a:gd name="f324" fmla="val 123853"/>
              <a:gd name="f325" fmla="val 1903137"/>
              <a:gd name="f326" fmla="val 153333"/>
              <a:gd name="f327" fmla="val 1874873"/>
              <a:gd name="f328" fmla="val 167531"/>
              <a:gd name="f329" fmla="val 2505724"/>
              <a:gd name="f330" fmla="val 579432"/>
              <a:gd name="f331" fmla="val 2701456"/>
              <a:gd name="f332" fmla="val 1419035"/>
              <a:gd name="f333" fmla="val 2311836"/>
              <a:gd name="f334" fmla="val 2069966"/>
              <a:gd name="f335" fmla="val 2067801"/>
              <a:gd name="f336" fmla="val 2477672"/>
              <a:gd name="f337" fmla="val 1650037"/>
              <a:gd name="f338" fmla="val 2717958"/>
              <a:gd name="f339" fmla="val 1209422"/>
              <a:gd name="f340" fmla="val 2750781"/>
              <a:gd name="f341" fmla="val 3191198"/>
              <a:gd name="f342" fmla="val 1228953"/>
              <a:gd name="f343" fmla="val 3190691"/>
              <a:gd name="f344" fmla="val 1248332"/>
              <a:gd name="f345" fmla="val 3191937"/>
              <a:gd name="f346" fmla="val 1267595"/>
              <a:gd name="f347" fmla="val 3193449"/>
              <a:gd name="f348" fmla="val 1660899"/>
              <a:gd name="f349" fmla="val 3224325"/>
              <a:gd name="f350" fmla="val 1926978"/>
              <a:gd name="f351" fmla="val 3358049"/>
              <a:gd name="f352" fmla="val 1884661"/>
              <a:gd name="f353" fmla="val 3503570"/>
              <a:gd name="f354" fmla="val 318693"/>
              <a:gd name="f355" fmla="val 273700"/>
              <a:gd name="f356" fmla="val 3359367"/>
              <a:gd name="f357" fmla="val 539657"/>
              <a:gd name="f358" fmla="val 3224666"/>
              <a:gd name="f359" fmla="val 934393"/>
              <a:gd name="f360" fmla="val 3193515"/>
              <a:gd name="f361" fmla="val 993398"/>
              <a:gd name="f362" fmla="val 3191208"/>
              <a:gd name="f363" fmla="val 2750894"/>
              <a:gd name="f364" fmla="val 812915"/>
              <a:gd name="f365" fmla="val 2737642"/>
              <a:gd name="f366" fmla="val 632784"/>
              <a:gd name="f367" fmla="val 2688481"/>
              <a:gd name="f368" fmla="val 463078"/>
              <a:gd name="f369" fmla="val 2601537"/>
              <a:gd name="f370" fmla="val 463677"/>
              <a:gd name="f371" fmla="val 2602537"/>
              <a:gd name="f372" fmla="val 463694"/>
              <a:gd name="f373" fmla="val 2603560"/>
              <a:gd name="f374" fmla="val 2604587"/>
              <a:gd name="f375" fmla="val 2654298"/>
              <a:gd name="f376" fmla="val 423395"/>
              <a:gd name="f377" fmla="val 2694597"/>
              <a:gd name="f378" fmla="val 373684"/>
              <a:gd name="f379" fmla="val 323973"/>
              <a:gd name="f380" fmla="val 283674"/>
              <a:gd name="f381" fmla="val 2554876"/>
              <a:gd name="f382" fmla="val 2514577"/>
              <a:gd name="f383" fmla="val 377019"/>
              <a:gd name="f384" fmla="val 2515250"/>
              <a:gd name="f385" fmla="val 511820"/>
              <a:gd name="f386" fmla="val 2280472"/>
              <a:gd name="f387" fmla="val 495824"/>
              <a:gd name="f388" fmla="val 2271237"/>
              <a:gd name="f389" fmla="val 496783"/>
              <a:gd name="f390" fmla="val 2269575"/>
              <a:gd name="f391" fmla="val 34226"/>
              <a:gd name="f392" fmla="val 1964050"/>
              <a:gd name="f393" fmla="val -130424"/>
              <a:gd name="f394" fmla="val 1362029"/>
              <a:gd name="f395" fmla="val 110016"/>
              <a:gd name="f396" fmla="val 864184"/>
              <a:gd name="f397" fmla="val 106296"/>
              <a:gd name="f398" fmla="val 862036"/>
              <a:gd name="f399" fmla="val 148828"/>
              <a:gd name="f400" fmla="val 788370"/>
              <a:gd name="f401" fmla="val 169099"/>
              <a:gd name="f402" fmla="val 753258"/>
              <a:gd name="f403" fmla="val 170873"/>
              <a:gd name="f404" fmla="val 754281"/>
              <a:gd name="f405" fmla="val 475914"/>
              <a:gd name="f406" fmla="val 264737"/>
              <a:gd name="f407" fmla="val 1106018"/>
              <a:gd name="f408" fmla="val 92008"/>
              <a:gd name="f409" fmla="val 1617242"/>
              <a:gd name="f410" fmla="val 355196"/>
              <a:gd name="f411" fmla="val 1748044"/>
              <a:gd name="f412" fmla="val 127384"/>
              <a:gd name="f413" fmla="val 1751959"/>
              <a:gd name="f414" fmla="val 129632"/>
              <a:gd name="f415" fmla="val 1745165"/>
              <a:gd name="f416" fmla="val 117975"/>
              <a:gd name="f417" fmla="val 1741794"/>
              <a:gd name="f418" fmla="val 104386"/>
              <a:gd name="f419" fmla="val 1782093"/>
              <a:gd name="f420" fmla="*/ f0 1 2512265"/>
              <a:gd name="f421" fmla="*/ f1 1 3505352"/>
              <a:gd name="f422" fmla="val f2"/>
              <a:gd name="f423" fmla="val f3"/>
              <a:gd name="f424" fmla="val f4"/>
              <a:gd name="f425" fmla="+- f424 0 f422"/>
              <a:gd name="f426" fmla="+- f423 0 f422"/>
              <a:gd name="f427" fmla="*/ f426 1 2512265"/>
              <a:gd name="f428" fmla="*/ f425 1 3505352"/>
              <a:gd name="f429" fmla="*/ f422 1 f427"/>
              <a:gd name="f430" fmla="*/ f423 1 f427"/>
              <a:gd name="f431" fmla="*/ f422 1 f428"/>
              <a:gd name="f432" fmla="*/ f424 1 f428"/>
              <a:gd name="f433" fmla="*/ f429 f420 1"/>
              <a:gd name="f434" fmla="*/ f430 f420 1"/>
              <a:gd name="f435" fmla="*/ f432 f421 1"/>
              <a:gd name="f436" fmla="*/ f431 f4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33" t="f436" r="f434" b="f435"/>
            <a:pathLst>
              <a:path w="2512265" h="3505352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5" y="f6"/>
                </a:cubicBezTo>
                <a:close/>
                <a:moveTo>
                  <a:pt x="f23" y="f24"/>
                </a:moveTo>
                <a:lnTo>
                  <a:pt x="f25" y="f26"/>
                </a:lnTo>
                <a:lnTo>
                  <a:pt x="f27" y="f28"/>
                </a:ln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23" y="f24"/>
                </a:cubicBezTo>
                <a:close/>
                <a:moveTo>
                  <a:pt x="f39" y="f40"/>
                </a:move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57" y="f58"/>
                </a:cubicBezTo>
                <a:close/>
                <a:moveTo>
                  <a:pt x="f59" y="f60"/>
                </a:moveTo>
                <a:cubicBezTo>
                  <a:pt x="f61" y="f62"/>
                  <a:pt x="f63" y="f64"/>
                  <a:pt x="f65" y="f66"/>
                </a:cubicBezTo>
                <a:lnTo>
                  <a:pt x="f67" y="f68"/>
                </a:lnTo>
                <a:cubicBezTo>
                  <a:pt x="f69" y="f70"/>
                  <a:pt x="f71" y="f72"/>
                  <a:pt x="f59" y="f60"/>
                </a:cubicBezTo>
                <a:close/>
                <a:moveTo>
                  <a:pt x="f73" y="f74"/>
                </a:move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73" y="f74"/>
                </a:cubicBezTo>
                <a:close/>
                <a:moveTo>
                  <a:pt x="f97" y="f98"/>
                </a:moveTo>
                <a:lnTo>
                  <a:pt x="f99" y="f100"/>
                </a:ln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111" y="f112"/>
                </a:cubicBezTo>
                <a:close/>
                <a:moveTo>
                  <a:pt x="f113" y="f114"/>
                </a:move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lnTo>
                  <a:pt x="f127" y="f128"/>
                </a:lnTo>
                <a:cubicBezTo>
                  <a:pt x="f129" y="f130"/>
                  <a:pt x="f131" y="f132"/>
                  <a:pt x="f113" y="f114"/>
                </a:cubicBezTo>
                <a:close/>
                <a:moveTo>
                  <a:pt x="f133" y="f134"/>
                </a:move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lnTo>
                  <a:pt x="f147" y="f148"/>
                </a:lnTo>
                <a:close/>
                <a:moveTo>
                  <a:pt x="f149" y="f150"/>
                </a:moveTo>
                <a:lnTo>
                  <a:pt x="f151" y="f152"/>
                </a:lnTo>
                <a:lnTo>
                  <a:pt x="f153" y="f154"/>
                </a:lnTo>
                <a:cubicBezTo>
                  <a:pt x="f155" y="f156"/>
                  <a:pt x="f157" y="f158"/>
                  <a:pt x="f159" y="f160"/>
                </a:cubicBezTo>
                <a:cubicBezTo>
                  <a:pt x="f161" y="f162"/>
                  <a:pt x="f163" y="f164"/>
                  <a:pt x="f149" y="f150"/>
                </a:cubicBezTo>
                <a:close/>
                <a:moveTo>
                  <a:pt x="f165" y="f166"/>
                </a:moveTo>
                <a:cubicBezTo>
                  <a:pt x="f167" y="f168"/>
                  <a:pt x="f169" y="f170"/>
                  <a:pt x="f171" y="f172"/>
                </a:cubicBezTo>
                <a:cubicBezTo>
                  <a:pt x="f173" y="f174"/>
                  <a:pt x="f175" y="f176"/>
                  <a:pt x="f177" y="f178"/>
                </a:cubicBezTo>
                <a:cubicBezTo>
                  <a:pt x="f179" y="f180"/>
                  <a:pt x="f181" y="f182"/>
                  <a:pt x="f183" y="f184"/>
                </a:cubicBezTo>
                <a:close/>
                <a:moveTo>
                  <a:pt x="f185" y="f186"/>
                </a:moveTo>
                <a:cubicBezTo>
                  <a:pt x="f187" y="f188"/>
                  <a:pt x="f189" y="f190"/>
                  <a:pt x="f191" y="f192"/>
                </a:cubicBezTo>
                <a:lnTo>
                  <a:pt x="f193" y="f194"/>
                </a:lnTo>
                <a:lnTo>
                  <a:pt x="f195" y="f196"/>
                </a:lnTo>
                <a:cubicBezTo>
                  <a:pt x="f197" y="f198"/>
                  <a:pt x="f199" y="f200"/>
                  <a:pt x="f185" y="f186"/>
                </a:cubicBezTo>
                <a:close/>
                <a:moveTo>
                  <a:pt x="f201" y="f202"/>
                </a:moveTo>
                <a:cubicBezTo>
                  <a:pt x="f203" y="f204"/>
                  <a:pt x="f205" y="f206"/>
                  <a:pt x="f207" y="f208"/>
                </a:cubicBezTo>
                <a:cubicBezTo>
                  <a:pt x="f209" y="f210"/>
                  <a:pt x="f211" y="f212"/>
                  <a:pt x="f213" y="f214"/>
                </a:cubicBezTo>
                <a:cubicBezTo>
                  <a:pt x="f215" y="f216"/>
                  <a:pt x="f217" y="f218"/>
                  <a:pt x="f201" y="f202"/>
                </a:cubicBezTo>
                <a:close/>
                <a:moveTo>
                  <a:pt x="f219" y="f220"/>
                </a:moveTo>
                <a:lnTo>
                  <a:pt x="f221" y="f222"/>
                </a:lnTo>
                <a:cubicBezTo>
                  <a:pt x="f223" y="f224"/>
                  <a:pt x="f225" y="f226"/>
                  <a:pt x="f227" y="f228"/>
                </a:cubicBezTo>
                <a:cubicBezTo>
                  <a:pt x="f229" y="f230"/>
                  <a:pt x="f231" y="f232"/>
                  <a:pt x="f219" y="f220"/>
                </a:cubicBezTo>
                <a:close/>
                <a:moveTo>
                  <a:pt x="f233" y="f234"/>
                </a:moveTo>
                <a:cubicBezTo>
                  <a:pt x="f235" y="f236"/>
                  <a:pt x="f237" y="f238"/>
                  <a:pt x="f239" y="f240"/>
                </a:cubicBezTo>
                <a:cubicBezTo>
                  <a:pt x="f241" y="f242"/>
                  <a:pt x="f243" y="f244"/>
                  <a:pt x="f245" y="f246"/>
                </a:cubicBezTo>
                <a:close/>
                <a:moveTo>
                  <a:pt x="f247" y="f248"/>
                </a:moveTo>
                <a:cubicBezTo>
                  <a:pt x="f249" y="f250"/>
                  <a:pt x="f251" y="f252"/>
                  <a:pt x="f253" y="f254"/>
                </a:cubicBezTo>
                <a:lnTo>
                  <a:pt x="f255" y="f256"/>
                </a:ln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247" y="f248"/>
                </a:cubicBezTo>
                <a:close/>
                <a:moveTo>
                  <a:pt x="f267" y="f268"/>
                </a:move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8"/>
                  <a:pt x="f289" y="f290"/>
                  <a:pt x="f267" y="f268"/>
                </a:cubicBezTo>
                <a:close/>
                <a:moveTo>
                  <a:pt x="f291" y="f292"/>
                </a:moveTo>
                <a:lnTo>
                  <a:pt x="f293" y="f294"/>
                </a:lnTo>
                <a:cubicBezTo>
                  <a:pt x="f295" y="f296"/>
                  <a:pt x="f297" y="f298"/>
                  <a:pt x="f299" y="f300"/>
                </a:cubicBezTo>
                <a:cubicBezTo>
                  <a:pt x="f301" y="f302"/>
                  <a:pt x="f303" y="f304"/>
                  <a:pt x="f305" y="f306"/>
                </a:cubicBezTo>
                <a:lnTo>
                  <a:pt x="f307" y="f308"/>
                </a:lnTo>
                <a:cubicBezTo>
                  <a:pt x="f309" y="f310"/>
                  <a:pt x="f311" y="f312"/>
                  <a:pt x="f313" y="f314"/>
                </a:cubicBezTo>
                <a:cubicBezTo>
                  <a:pt x="f315" y="f316"/>
                  <a:pt x="f317" y="f318"/>
                  <a:pt x="f291" y="f292"/>
                </a:cubicBezTo>
                <a:close/>
                <a:moveTo>
                  <a:pt x="f319" y="f2"/>
                </a:moveTo>
                <a:cubicBezTo>
                  <a:pt x="f320" y="f2"/>
                  <a:pt x="f321" y="f322"/>
                  <a:pt x="f321" y="f323"/>
                </a:cubicBezTo>
                <a:cubicBezTo>
                  <a:pt x="f321" y="f324"/>
                  <a:pt x="f325" y="f326"/>
                  <a:pt x="f327" y="f328"/>
                </a:cubicBezTo>
                <a:cubicBezTo>
                  <a:pt x="f329" y="f330"/>
                  <a:pt x="f331" y="f332"/>
                  <a:pt x="f333" y="f334"/>
                </a:cubicBezTo>
                <a:cubicBezTo>
                  <a:pt x="f335" y="f336"/>
                  <a:pt x="f337" y="f338"/>
                  <a:pt x="f339" y="f340"/>
                </a:cubicBezTo>
                <a:lnTo>
                  <a:pt x="f339" y="f341"/>
                </a:lnTo>
                <a:cubicBezTo>
                  <a:pt x="f342" y="f343"/>
                  <a:pt x="f344" y="f345"/>
                  <a:pt x="f346" y="f347"/>
                </a:cubicBezTo>
                <a:cubicBezTo>
                  <a:pt x="f348" y="f349"/>
                  <a:pt x="f350" y="f351"/>
                  <a:pt x="f352" y="f353"/>
                </a:cubicBezTo>
                <a:lnTo>
                  <a:pt x="f354" y="f4"/>
                </a:lnTo>
                <a:cubicBezTo>
                  <a:pt x="f355" y="f356"/>
                  <a:pt x="f357" y="f358"/>
                  <a:pt x="f359" y="f360"/>
                </a:cubicBezTo>
                <a:lnTo>
                  <a:pt x="f361" y="f362"/>
                </a:lnTo>
                <a:lnTo>
                  <a:pt x="f361" y="f363"/>
                </a:lnTo>
                <a:cubicBezTo>
                  <a:pt x="f364" y="f365"/>
                  <a:pt x="f366" y="f367"/>
                  <a:pt x="f368" y="f369"/>
                </a:cubicBezTo>
                <a:cubicBezTo>
                  <a:pt x="f370" y="f371"/>
                  <a:pt x="f372" y="f373"/>
                  <a:pt x="f372" y="f374"/>
                </a:cubicBezTo>
                <a:cubicBezTo>
                  <a:pt x="f372" y="f375"/>
                  <a:pt x="f376" y="f377"/>
                  <a:pt x="f378" y="f377"/>
                </a:cubicBezTo>
                <a:cubicBezTo>
                  <a:pt x="f379" y="f377"/>
                  <a:pt x="f380" y="f375"/>
                  <a:pt x="f380" y="f374"/>
                </a:cubicBezTo>
                <a:cubicBezTo>
                  <a:pt x="f380" y="f381"/>
                  <a:pt x="f379" y="f382"/>
                  <a:pt x="f378" y="f382"/>
                </a:cubicBezTo>
                <a:lnTo>
                  <a:pt x="f383" y="f384"/>
                </a:lnTo>
                <a:lnTo>
                  <a:pt x="f385" y="f386"/>
                </a:lnTo>
                <a:lnTo>
                  <a:pt x="f387" y="f388"/>
                </a:lnTo>
                <a:lnTo>
                  <a:pt x="f389" y="f390"/>
                </a:lnTo>
                <a:cubicBezTo>
                  <a:pt x="f391" y="f392"/>
                  <a:pt x="f393" y="f394"/>
                  <a:pt x="f395" y="f396"/>
                </a:cubicBezTo>
                <a:lnTo>
                  <a:pt x="f397" y="f398"/>
                </a:lnTo>
                <a:lnTo>
                  <a:pt x="f399" y="f400"/>
                </a:lnTo>
                <a:lnTo>
                  <a:pt x="f401" y="f402"/>
                </a:lnTo>
                <a:lnTo>
                  <a:pt x="f403" y="f404"/>
                </a:lnTo>
                <a:cubicBezTo>
                  <a:pt x="f405" y="f406"/>
                  <a:pt x="f407" y="f408"/>
                  <a:pt x="f409" y="f410"/>
                </a:cubicBezTo>
                <a:lnTo>
                  <a:pt x="f411" y="f412"/>
                </a:lnTo>
                <a:lnTo>
                  <a:pt x="f413" y="f414"/>
                </a:lnTo>
                <a:cubicBezTo>
                  <a:pt x="f415" y="f416"/>
                  <a:pt x="f417" y="f418"/>
                  <a:pt x="f417" y="f323"/>
                </a:cubicBezTo>
                <a:cubicBezTo>
                  <a:pt x="f417" y="f322"/>
                  <a:pt x="f419" y="f2"/>
                  <a:pt x="f319" y="f2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4" name="Right Triangle 17">
            <a:extLst>
              <a:ext uri="{FF2B5EF4-FFF2-40B4-BE49-F238E27FC236}">
                <a16:creationId xmlns:a16="http://schemas.microsoft.com/office/drawing/2014/main" id="{E2F28BDC-4BC6-AC2C-ABF9-D314634D6F2F}"/>
              </a:ext>
            </a:extLst>
          </p:cNvPr>
          <p:cNvSpPr/>
          <p:nvPr/>
        </p:nvSpPr>
        <p:spPr>
          <a:xfrm>
            <a:off x="4473024" y="3450718"/>
            <a:ext cx="289343" cy="409797"/>
          </a:xfrm>
          <a:custGeom>
            <a:avLst/>
            <a:gdLst>
              <a:gd name="f0" fmla="val w"/>
              <a:gd name="f1" fmla="val h"/>
              <a:gd name="f2" fmla="val 0"/>
              <a:gd name="f3" fmla="val 2387678"/>
              <a:gd name="f4" fmla="val 3240000"/>
              <a:gd name="f5" fmla="val 1645041"/>
              <a:gd name="f6" fmla="val 17032"/>
              <a:gd name="f7" fmla="val 2376264"/>
              <a:gd name="f8" fmla="val 17033"/>
              <a:gd name="f9" fmla="val 1645042"/>
              <a:gd name="f10" fmla="val 1379678"/>
              <a:gd name="f11" fmla="val 996125"/>
              <a:gd name="f12" fmla="val 1498869"/>
              <a:gd name="f13" fmla="val 888809"/>
              <a:gd name="f14" fmla="*/ f0 1 2387678"/>
              <a:gd name="f15" fmla="*/ f1 1 3240000"/>
              <a:gd name="f16" fmla="val f2"/>
              <a:gd name="f17" fmla="val f3"/>
              <a:gd name="f18" fmla="val f4"/>
              <a:gd name="f19" fmla="+- f18 0 f16"/>
              <a:gd name="f20" fmla="+- f17 0 f16"/>
              <a:gd name="f21" fmla="*/ f20 1 2387678"/>
              <a:gd name="f22" fmla="*/ f19 1 3240000"/>
              <a:gd name="f23" fmla="*/ f16 1 f21"/>
              <a:gd name="f24" fmla="*/ f17 1 f21"/>
              <a:gd name="f25" fmla="*/ f16 1 f22"/>
              <a:gd name="f26" fmla="*/ f18 1 f22"/>
              <a:gd name="f27" fmla="*/ f23 f14 1"/>
              <a:gd name="f28" fmla="*/ f24 f14 1"/>
              <a:gd name="f29" fmla="*/ f26 f15 1"/>
              <a:gd name="f30" fmla="*/ f25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0" r="f28" b="f29"/>
            <a:pathLst>
              <a:path w="2387678" h="3240000">
                <a:moveTo>
                  <a:pt x="f5" y="f6"/>
                </a:moveTo>
                <a:lnTo>
                  <a:pt x="f7" y="f6"/>
                </a:lnTo>
                <a:lnTo>
                  <a:pt x="f7" y="f8"/>
                </a:lnTo>
                <a:lnTo>
                  <a:pt x="f9" y="f8"/>
                </a:lnTo>
                <a:close/>
                <a:moveTo>
                  <a:pt x="f2" y="f6"/>
                </a:moveTo>
                <a:lnTo>
                  <a:pt x="f10" y="f6"/>
                </a:lnTo>
                <a:lnTo>
                  <a:pt x="f10" y="f11"/>
                </a:lnTo>
                <a:lnTo>
                  <a:pt x="f7" y="f11"/>
                </a:lnTo>
                <a:lnTo>
                  <a:pt x="f7" y="f4"/>
                </a:lnTo>
                <a:lnTo>
                  <a:pt x="f2" y="f4"/>
                </a:lnTo>
                <a:close/>
                <a:moveTo>
                  <a:pt x="f12" y="f2"/>
                </a:moveTo>
                <a:lnTo>
                  <a:pt x="f3" y="f13"/>
                </a:lnTo>
                <a:lnTo>
                  <a:pt x="f12" y="f13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5" name="Oval 66">
            <a:extLst>
              <a:ext uri="{FF2B5EF4-FFF2-40B4-BE49-F238E27FC236}">
                <a16:creationId xmlns:a16="http://schemas.microsoft.com/office/drawing/2014/main" id="{077DBA20-D173-9F13-D3EB-08E88A754D60}"/>
              </a:ext>
            </a:extLst>
          </p:cNvPr>
          <p:cNvSpPr/>
          <p:nvPr/>
        </p:nvSpPr>
        <p:spPr>
          <a:xfrm rot="20700014">
            <a:off x="3296859" y="2725664"/>
            <a:ext cx="411507" cy="352492"/>
          </a:xfrm>
          <a:custGeom>
            <a:avLst/>
            <a:gdLst>
              <a:gd name="f0" fmla="val w"/>
              <a:gd name="f1" fmla="val h"/>
              <a:gd name="f2" fmla="val 0"/>
              <a:gd name="f3" fmla="val 2901316"/>
              <a:gd name="f4" fmla="val 2485205"/>
              <a:gd name="f5" fmla="val 8833"/>
              <a:gd name="f6" fmla="val 2885407"/>
              <a:gd name="f7" fmla="val 69738"/>
              <a:gd name="f8" fmla="val 2890344"/>
              <a:gd name="f9" fmla="val 71061"/>
              <a:gd name="f10" fmla="val 2331295"/>
              <a:gd name="f11" fmla="val 2157461"/>
              <a:gd name="f12" fmla="val 2322295"/>
              <a:gd name="f13" fmla="val 2155049"/>
              <a:gd name="f14" fmla="val 2311779"/>
              <a:gd name="f15" fmla="val 2339141"/>
              <a:gd name="f16" fmla="val 2127696"/>
              <a:gd name="f17" fmla="val 1902404"/>
              <a:gd name="f18" fmla="val 1669201"/>
              <a:gd name="f19" fmla="val 1480151"/>
              <a:gd name="f20" fmla="val 2328701"/>
              <a:gd name="f21" fmla="val 1480150"/>
              <a:gd name="f22" fmla="val 2135644"/>
              <a:gd name="f23" fmla="val 1942587"/>
              <a:gd name="f24" fmla="val 1669200"/>
              <a:gd name="f25" fmla="val 1786083"/>
              <a:gd name="f26" fmla="val 2026046"/>
              <a:gd name="f27" fmla="val 2137276"/>
              <a:gd name="f28" fmla="val 1830075"/>
              <a:gd name="f29" fmla="val 2213623"/>
              <a:gd name="f30" fmla="val 1901150"/>
              <a:gd name="f31" fmla="val 2586815"/>
              <a:gd name="f32" fmla="val 508378"/>
              <a:gd name="f33" fmla="val 1283297"/>
              <a:gd name="f34" fmla="val 847984"/>
              <a:gd name="f35" fmla="val 2132988"/>
              <a:gd name="f36" fmla="val 841776"/>
              <a:gd name="f37" fmla="val 2131324"/>
              <a:gd name="f38" fmla="val 829584"/>
              <a:gd name="f39" fmla="val 2314002"/>
              <a:gd name="f40" fmla="val 646295"/>
              <a:gd name="f41" fmla="val 2458448"/>
              <a:gd name="f42" fmla="val 422254"/>
              <a:gd name="f43" fmla="val 189051"/>
              <a:gd name="f44" fmla="val 1"/>
              <a:gd name="f45" fmla="val 2301944"/>
              <a:gd name="f46" fmla="val 2108887"/>
              <a:gd name="f47" fmla="val 1915830"/>
              <a:gd name="f48" fmla="val 1759326"/>
              <a:gd name="f49" fmla="val 422255"/>
              <a:gd name="f50" fmla="val 544771"/>
              <a:gd name="f51" fmla="val 655100"/>
              <a:gd name="f52" fmla="val 1802522"/>
              <a:gd name="f53" fmla="val 731465"/>
              <a:gd name="f54" fmla="val 1872378"/>
              <a:gd name="f55" fmla="val 1233167"/>
              <a:gd name="f56" fmla="val 1266129"/>
              <a:gd name="f57" fmla="*/ f0 1 2901316"/>
              <a:gd name="f58" fmla="*/ f1 1 2485205"/>
              <a:gd name="f59" fmla="val f2"/>
              <a:gd name="f60" fmla="val f3"/>
              <a:gd name="f61" fmla="val f4"/>
              <a:gd name="f62" fmla="+- f61 0 f59"/>
              <a:gd name="f63" fmla="+- f60 0 f59"/>
              <a:gd name="f64" fmla="*/ f63 1 2901316"/>
              <a:gd name="f65" fmla="*/ f62 1 2485205"/>
              <a:gd name="f66" fmla="*/ f59 1 f64"/>
              <a:gd name="f67" fmla="*/ f60 1 f64"/>
              <a:gd name="f68" fmla="*/ f59 1 f65"/>
              <a:gd name="f69" fmla="*/ f61 1 f65"/>
              <a:gd name="f70" fmla="*/ f66 f57 1"/>
              <a:gd name="f71" fmla="*/ f67 f57 1"/>
              <a:gd name="f72" fmla="*/ f69 f58 1"/>
              <a:gd name="f73" fmla="*/ f68 f5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0" t="f73" r="f71" b="f72"/>
            <a:pathLst>
              <a:path w="2901316" h="2485205">
                <a:moveTo>
                  <a:pt x="f3" y="f5"/>
                </a:moveTo>
                <a:lnTo>
                  <a:pt x="f6" y="f7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cubicBezTo>
                  <a:pt x="f14" y="f15"/>
                  <a:pt x="f16" y="f4"/>
                  <a:pt x="f17" y="f4"/>
                </a:cubicBezTo>
                <a:cubicBezTo>
                  <a:pt x="f18" y="f4"/>
                  <a:pt x="f19" y="f20"/>
                  <a:pt x="f21" y="f22"/>
                </a:cubicBezTo>
                <a:cubicBezTo>
                  <a:pt x="f21" y="f23"/>
                  <a:pt x="f24" y="f25"/>
                  <a:pt x="f17" y="f25"/>
                </a:cubicBezTo>
                <a:cubicBezTo>
                  <a:pt x="f26" y="f25"/>
                  <a:pt x="f27" y="f28"/>
                  <a:pt x="f29" y="f30"/>
                </a:cubicBezTo>
                <a:lnTo>
                  <a:pt x="f31" y="f32"/>
                </a:lnTo>
                <a:lnTo>
                  <a:pt x="f33" y="f32"/>
                </a:lnTo>
                <a:lnTo>
                  <a:pt x="f34" y="f35"/>
                </a:lnTo>
                <a:lnTo>
                  <a:pt x="f36" y="f37"/>
                </a:lnTo>
                <a:cubicBezTo>
                  <a:pt x="f38" y="f39"/>
                  <a:pt x="f40" y="f41"/>
                  <a:pt x="f42" y="f41"/>
                </a:cubicBezTo>
                <a:cubicBezTo>
                  <a:pt x="f43" y="f41"/>
                  <a:pt x="f44" y="f45"/>
                  <a:pt x="f2" y="f46"/>
                </a:cubicBezTo>
                <a:cubicBezTo>
                  <a:pt x="f2" y="f47"/>
                  <a:pt x="f43" y="f48"/>
                  <a:pt x="f49" y="f48"/>
                </a:cubicBezTo>
                <a:cubicBezTo>
                  <a:pt x="f50" y="f48"/>
                  <a:pt x="f51" y="f52"/>
                  <a:pt x="f53" y="f54"/>
                </a:cubicBezTo>
                <a:lnTo>
                  <a:pt x="f55" y="f2"/>
                </a:lnTo>
                <a:lnTo>
                  <a:pt x="f56" y="f5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9B72C610-8019-6128-76F3-C10142368743}"/>
              </a:ext>
            </a:extLst>
          </p:cNvPr>
          <p:cNvSpPr/>
          <p:nvPr/>
        </p:nvSpPr>
        <p:spPr>
          <a:xfrm>
            <a:off x="1994597" y="2658939"/>
            <a:ext cx="395505" cy="3702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239999"/>
              <a:gd name="f7" fmla="val 3032924"/>
              <a:gd name="f8" fmla="val 1576606"/>
              <a:gd name="f9" fmla="val 2778202"/>
              <a:gd name="f10" fmla="val 2778795"/>
              <a:gd name="f11" fmla="val 1663394"/>
              <a:gd name="f12" fmla="val 2792670"/>
              <a:gd name="f13" fmla="val 2776423"/>
              <a:gd name="f14" fmla="val 2185083"/>
              <a:gd name="f15" fmla="val 2605634"/>
              <a:gd name="f16" fmla="val 2444552"/>
              <a:gd name="f17" fmla="val 2500589"/>
              <a:gd name="f18" fmla="val 2991331"/>
              <a:gd name="f19" fmla="val 2709748"/>
              <a:gd name="f20" fmla="val 3000856"/>
              <a:gd name="f21" fmla="val 526981"/>
              <a:gd name="f22" fmla="val 2855082"/>
              <a:gd name="f23" fmla="val 2857178"/>
              <a:gd name="f24" fmla="val 1175360"/>
              <a:gd name="f25" fmla="val 2859273"/>
              <a:gd name="f26" fmla="val 1823738"/>
              <a:gd name="f27" fmla="val 2861369"/>
              <a:gd name="f28" fmla="val 2472117"/>
              <a:gd name="f29" fmla="val 2483869"/>
              <a:gd name="f30" fmla="val 2318121"/>
              <a:gd name="f31" fmla="val 2052449"/>
              <a:gd name="f32" fmla="val 2439541"/>
              <a:gd name="f33" fmla="val 2765302"/>
              <a:gd name="f34" fmla="val 430441"/>
              <a:gd name="f35" fmla="val 402054"/>
              <a:gd name="f36" fmla="val 1896442"/>
              <a:gd name="f37" fmla="val 149589"/>
              <a:gd name="f38" fmla="val 2115835"/>
              <a:gd name="f39" fmla="val 2106"/>
              <a:gd name="f40" fmla="val 2406065"/>
              <a:gd name="f41" fmla="val 22"/>
              <a:gd name="f42" fmla="val 2537987"/>
              <a:gd name="f43" fmla="val -925"/>
              <a:gd name="f44" fmla="val 2684544"/>
              <a:gd name="f45" fmla="val 28169"/>
              <a:gd name="f46" fmla="val 2853673"/>
              <a:gd name="f47" fmla="val 91100"/>
              <a:gd name="f48" fmla="val 2854039"/>
              <a:gd name="f49" fmla="val 204214"/>
              <a:gd name="f50" fmla="val 2854404"/>
              <a:gd name="f51" fmla="val 317327"/>
              <a:gd name="f52" fmla="val 2854770"/>
              <a:gd name="f53" fmla="val 3120669"/>
              <a:gd name="f54" fmla="val 428517"/>
              <a:gd name="f55" fmla="val 738345"/>
              <a:gd name="f56" fmla="val 102477"/>
              <a:gd name="f57" fmla="val 385229"/>
              <a:gd name="f58" fmla="val 385595"/>
              <a:gd name="f59" fmla="val 385960"/>
              <a:gd name="f60" fmla="val 386326"/>
              <a:gd name="f61" fmla="val 555455"/>
              <a:gd name="f62" fmla="val 702013"/>
              <a:gd name="f63" fmla="val 833935"/>
              <a:gd name="f64" fmla="val 1124164"/>
              <a:gd name="f65" fmla="val 1343558"/>
              <a:gd name="f66" fmla="val 1187550"/>
              <a:gd name="f67" fmla="val 756130"/>
              <a:gd name="f68" fmla="val 378630"/>
              <a:gd name="f69" fmla="val 384918"/>
              <a:gd name="f70" fmla="val 239143"/>
              <a:gd name="f71" fmla="val 229618"/>
              <a:gd name="f72" fmla="val 2690698"/>
              <a:gd name="f73" fmla="val 773243"/>
              <a:gd name="f74" fmla="val 2466244"/>
              <a:gd name="f75" fmla="val 1081748"/>
              <a:gd name="f76" fmla="val 2626096"/>
              <a:gd name="f77" fmla="+- 0 0 -90"/>
              <a:gd name="f78" fmla="*/ f3 1 3239999"/>
              <a:gd name="f79" fmla="*/ f4 1 3032924"/>
              <a:gd name="f80" fmla="val f5"/>
              <a:gd name="f81" fmla="val f6"/>
              <a:gd name="f82" fmla="val f7"/>
              <a:gd name="f83" fmla="*/ f77 f0 1"/>
              <a:gd name="f84" fmla="+- f82 0 f80"/>
              <a:gd name="f85" fmla="+- f81 0 f80"/>
              <a:gd name="f86" fmla="*/ f83 1 f2"/>
              <a:gd name="f87" fmla="*/ f85 1 3239999"/>
              <a:gd name="f88" fmla="*/ f84 1 3032924"/>
              <a:gd name="f89" fmla="*/ 833935 f85 1"/>
              <a:gd name="f90" fmla="*/ 22 f84 1"/>
              <a:gd name="f91" fmla="*/ 1576606 f85 1"/>
              <a:gd name="f92" fmla="*/ 402054 f84 1"/>
              <a:gd name="f93" fmla="*/ 430441 f84 1"/>
              <a:gd name="f94" fmla="*/ 526981 f84 1"/>
              <a:gd name="f95" fmla="*/ 2765302 f84 1"/>
              <a:gd name="f96" fmla="*/ 378630 f85 1"/>
              <a:gd name="f97" fmla="*/ 2472117 f84 1"/>
              <a:gd name="f98" fmla="*/ 384918 f85 1"/>
              <a:gd name="f99" fmla="*/ 239143 f85 1"/>
              <a:gd name="f100" fmla="*/ 2776423 f84 1"/>
              <a:gd name="f101" fmla="*/ 2778202 f84 1"/>
              <a:gd name="f102" fmla="*/ 1663394 f85 1"/>
              <a:gd name="f103" fmla="*/ 3000856 f85 1"/>
              <a:gd name="f104" fmla="*/ 2855082 f85 1"/>
              <a:gd name="f105" fmla="*/ 2861369 f85 1"/>
              <a:gd name="f106" fmla="*/ 2406065 f85 1"/>
              <a:gd name="f107" fmla="*/ 2853673 f85 1"/>
              <a:gd name="f108" fmla="*/ 91100 f84 1"/>
              <a:gd name="f109" fmla="*/ 2854770 f85 1"/>
              <a:gd name="f110" fmla="*/ 3120669 f85 1"/>
              <a:gd name="f111" fmla="*/ 428517 f84 1"/>
              <a:gd name="f112" fmla="*/ 738345 f84 1"/>
              <a:gd name="f113" fmla="*/ 3239999 f85 1"/>
              <a:gd name="f114" fmla="*/ 3032924 f84 1"/>
              <a:gd name="f115" fmla="*/ 0 f85 1"/>
              <a:gd name="f116" fmla="*/ 102477 f85 1"/>
              <a:gd name="f117" fmla="*/ 385229 f85 1"/>
              <a:gd name="f118" fmla="*/ 386326 f85 1"/>
              <a:gd name="f119" fmla="*/ 229618 f85 1"/>
              <a:gd name="f120" fmla="*/ 2690698 f84 1"/>
              <a:gd name="f121" fmla="*/ 2991331 f85 1"/>
              <a:gd name="f122" fmla="*/ 2709748 f84 1"/>
              <a:gd name="f123" fmla="+- f86 0 f1"/>
              <a:gd name="f124" fmla="*/ f89 1 3239999"/>
              <a:gd name="f125" fmla="*/ f90 1 3032924"/>
              <a:gd name="f126" fmla="*/ f91 1 3239999"/>
              <a:gd name="f127" fmla="*/ f92 1 3032924"/>
              <a:gd name="f128" fmla="*/ f93 1 3032924"/>
              <a:gd name="f129" fmla="*/ f94 1 3032924"/>
              <a:gd name="f130" fmla="*/ f95 1 3032924"/>
              <a:gd name="f131" fmla="*/ f96 1 3239999"/>
              <a:gd name="f132" fmla="*/ f97 1 3032924"/>
              <a:gd name="f133" fmla="*/ f98 1 3239999"/>
              <a:gd name="f134" fmla="*/ f99 1 3239999"/>
              <a:gd name="f135" fmla="*/ f100 1 3032924"/>
              <a:gd name="f136" fmla="*/ f101 1 3032924"/>
              <a:gd name="f137" fmla="*/ f102 1 3239999"/>
              <a:gd name="f138" fmla="*/ f103 1 3239999"/>
              <a:gd name="f139" fmla="*/ f104 1 3239999"/>
              <a:gd name="f140" fmla="*/ f105 1 3239999"/>
              <a:gd name="f141" fmla="*/ f106 1 3239999"/>
              <a:gd name="f142" fmla="*/ f107 1 3239999"/>
              <a:gd name="f143" fmla="*/ f108 1 3032924"/>
              <a:gd name="f144" fmla="*/ f109 1 3239999"/>
              <a:gd name="f145" fmla="*/ f110 1 3239999"/>
              <a:gd name="f146" fmla="*/ f111 1 3032924"/>
              <a:gd name="f147" fmla="*/ f112 1 3032924"/>
              <a:gd name="f148" fmla="*/ f113 1 3239999"/>
              <a:gd name="f149" fmla="*/ f114 1 3032924"/>
              <a:gd name="f150" fmla="*/ f115 1 3239999"/>
              <a:gd name="f151" fmla="*/ f116 1 3239999"/>
              <a:gd name="f152" fmla="*/ f117 1 3239999"/>
              <a:gd name="f153" fmla="*/ f118 1 3239999"/>
              <a:gd name="f154" fmla="*/ f119 1 3239999"/>
              <a:gd name="f155" fmla="*/ f120 1 3032924"/>
              <a:gd name="f156" fmla="*/ f121 1 3239999"/>
              <a:gd name="f157" fmla="*/ f122 1 3032924"/>
              <a:gd name="f158" fmla="*/ f80 1 f87"/>
              <a:gd name="f159" fmla="*/ f81 1 f87"/>
              <a:gd name="f160" fmla="*/ f80 1 f88"/>
              <a:gd name="f161" fmla="*/ f82 1 f88"/>
              <a:gd name="f162" fmla="*/ f126 1 f87"/>
              <a:gd name="f163" fmla="*/ f136 1 f88"/>
              <a:gd name="f164" fmla="*/ f137 1 f87"/>
              <a:gd name="f165" fmla="*/ f135 1 f88"/>
              <a:gd name="f166" fmla="*/ f156 1 f87"/>
              <a:gd name="f167" fmla="*/ f157 1 f88"/>
              <a:gd name="f168" fmla="*/ f138 1 f87"/>
              <a:gd name="f169" fmla="*/ f129 1 f88"/>
              <a:gd name="f170" fmla="*/ f139 1 f87"/>
              <a:gd name="f171" fmla="*/ f140 1 f87"/>
              <a:gd name="f172" fmla="*/ f132 1 f88"/>
              <a:gd name="f173" fmla="*/ f130 1 f88"/>
              <a:gd name="f174" fmla="*/ f128 1 f88"/>
              <a:gd name="f175" fmla="*/ f127 1 f88"/>
              <a:gd name="f176" fmla="*/ f141 1 f87"/>
              <a:gd name="f177" fmla="*/ f125 1 f88"/>
              <a:gd name="f178" fmla="*/ f142 1 f87"/>
              <a:gd name="f179" fmla="*/ f143 1 f88"/>
              <a:gd name="f180" fmla="*/ f144 1 f87"/>
              <a:gd name="f181" fmla="*/ f145 1 f87"/>
              <a:gd name="f182" fmla="*/ f146 1 f88"/>
              <a:gd name="f183" fmla="*/ f147 1 f88"/>
              <a:gd name="f184" fmla="*/ f148 1 f87"/>
              <a:gd name="f185" fmla="*/ f149 1 f88"/>
              <a:gd name="f186" fmla="*/ f150 1 f87"/>
              <a:gd name="f187" fmla="*/ f151 1 f87"/>
              <a:gd name="f188" fmla="*/ f152 1 f87"/>
              <a:gd name="f189" fmla="*/ f153 1 f87"/>
              <a:gd name="f190" fmla="*/ f124 1 f87"/>
              <a:gd name="f191" fmla="*/ f131 1 f87"/>
              <a:gd name="f192" fmla="*/ f133 1 f87"/>
              <a:gd name="f193" fmla="*/ f134 1 f87"/>
              <a:gd name="f194" fmla="*/ f154 1 f87"/>
              <a:gd name="f195" fmla="*/ f155 1 f88"/>
              <a:gd name="f196" fmla="*/ f158 f78 1"/>
              <a:gd name="f197" fmla="*/ f159 f78 1"/>
              <a:gd name="f198" fmla="*/ f161 f79 1"/>
              <a:gd name="f199" fmla="*/ f160 f79 1"/>
              <a:gd name="f200" fmla="*/ f162 f78 1"/>
              <a:gd name="f201" fmla="*/ f163 f79 1"/>
              <a:gd name="f202" fmla="*/ f164 f78 1"/>
              <a:gd name="f203" fmla="*/ f165 f79 1"/>
              <a:gd name="f204" fmla="*/ f166 f78 1"/>
              <a:gd name="f205" fmla="*/ f167 f79 1"/>
              <a:gd name="f206" fmla="*/ f168 f78 1"/>
              <a:gd name="f207" fmla="*/ f169 f79 1"/>
              <a:gd name="f208" fmla="*/ f170 f78 1"/>
              <a:gd name="f209" fmla="*/ f171 f78 1"/>
              <a:gd name="f210" fmla="*/ f172 f79 1"/>
              <a:gd name="f211" fmla="*/ f173 f79 1"/>
              <a:gd name="f212" fmla="*/ f174 f79 1"/>
              <a:gd name="f213" fmla="*/ f175 f79 1"/>
              <a:gd name="f214" fmla="*/ f176 f78 1"/>
              <a:gd name="f215" fmla="*/ f177 f79 1"/>
              <a:gd name="f216" fmla="*/ f178 f78 1"/>
              <a:gd name="f217" fmla="*/ f179 f79 1"/>
              <a:gd name="f218" fmla="*/ f180 f78 1"/>
              <a:gd name="f219" fmla="*/ f181 f78 1"/>
              <a:gd name="f220" fmla="*/ f182 f79 1"/>
              <a:gd name="f221" fmla="*/ f183 f79 1"/>
              <a:gd name="f222" fmla="*/ f184 f78 1"/>
              <a:gd name="f223" fmla="*/ f185 f79 1"/>
              <a:gd name="f224" fmla="*/ f186 f78 1"/>
              <a:gd name="f225" fmla="*/ f187 f78 1"/>
              <a:gd name="f226" fmla="*/ f188 f78 1"/>
              <a:gd name="f227" fmla="*/ f189 f78 1"/>
              <a:gd name="f228" fmla="*/ f190 f78 1"/>
              <a:gd name="f229" fmla="*/ f191 f78 1"/>
              <a:gd name="f230" fmla="*/ f192 f78 1"/>
              <a:gd name="f231" fmla="*/ f193 f78 1"/>
              <a:gd name="f232" fmla="*/ f194 f78 1"/>
              <a:gd name="f233" fmla="*/ f195 f7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3">
                <a:pos x="f200" y="f201"/>
              </a:cxn>
              <a:cxn ang="f123">
                <a:pos x="f202" y="f201"/>
              </a:cxn>
              <a:cxn ang="f123">
                <a:pos x="f202" y="f203"/>
              </a:cxn>
              <a:cxn ang="f123">
                <a:pos x="f204" y="f205"/>
              </a:cxn>
              <a:cxn ang="f123">
                <a:pos x="f206" y="f207"/>
              </a:cxn>
              <a:cxn ang="f123">
                <a:pos x="f208" y="f207"/>
              </a:cxn>
              <a:cxn ang="f123">
                <a:pos x="f209" y="f210"/>
              </a:cxn>
              <a:cxn ang="f123">
                <a:pos x="f202" y="f211"/>
              </a:cxn>
              <a:cxn ang="f123">
                <a:pos x="f202" y="f207"/>
              </a:cxn>
              <a:cxn ang="f123">
                <a:pos x="f202" y="f212"/>
              </a:cxn>
              <a:cxn ang="f123">
                <a:pos x="f202" y="f213"/>
              </a:cxn>
              <a:cxn ang="f123">
                <a:pos x="f214" y="f215"/>
              </a:cxn>
              <a:cxn ang="f123">
                <a:pos x="f216" y="f217"/>
              </a:cxn>
              <a:cxn ang="f123">
                <a:pos x="f218" y="f212"/>
              </a:cxn>
              <a:cxn ang="f123">
                <a:pos x="f219" y="f220"/>
              </a:cxn>
              <a:cxn ang="f123">
                <a:pos x="f219" y="f221"/>
              </a:cxn>
              <a:cxn ang="f123">
                <a:pos x="f222" y="f221"/>
              </a:cxn>
              <a:cxn ang="f123">
                <a:pos x="f222" y="f223"/>
              </a:cxn>
              <a:cxn ang="f123">
                <a:pos x="f224" y="f223"/>
              </a:cxn>
              <a:cxn ang="f123">
                <a:pos x="f224" y="f221"/>
              </a:cxn>
              <a:cxn ang="f123">
                <a:pos x="f225" y="f221"/>
              </a:cxn>
              <a:cxn ang="f123">
                <a:pos x="f225" y="f220"/>
              </a:cxn>
              <a:cxn ang="f123">
                <a:pos x="f226" y="f212"/>
              </a:cxn>
              <a:cxn ang="f123">
                <a:pos x="f227" y="f217"/>
              </a:cxn>
              <a:cxn ang="f123">
                <a:pos x="f228" y="f215"/>
              </a:cxn>
              <a:cxn ang="f123">
                <a:pos x="f200" y="f213"/>
              </a:cxn>
              <a:cxn ang="f123">
                <a:pos x="f200" y="f212"/>
              </a:cxn>
              <a:cxn ang="f123">
                <a:pos x="f200" y="f207"/>
              </a:cxn>
              <a:cxn ang="f123">
                <a:pos x="f200" y="f211"/>
              </a:cxn>
              <a:cxn ang="f123">
                <a:pos x="f229" y="f210"/>
              </a:cxn>
              <a:cxn ang="f123">
                <a:pos x="f230" y="f207"/>
              </a:cxn>
              <a:cxn ang="f123">
                <a:pos x="f231" y="f207"/>
              </a:cxn>
              <a:cxn ang="f123">
                <a:pos x="f232" y="f233"/>
              </a:cxn>
              <a:cxn ang="f123">
                <a:pos x="f200" y="f203"/>
              </a:cxn>
            </a:cxnLst>
            <a:rect l="f196" t="f199" r="f197" b="f198"/>
            <a:pathLst>
              <a:path w="3239999" h="3032924">
                <a:moveTo>
                  <a:pt x="f8" y="f9"/>
                </a:moveTo>
                <a:cubicBezTo>
                  <a:pt x="f8" y="f10"/>
                  <a:pt x="f11" y="f12"/>
                  <a:pt x="f11" y="f9"/>
                </a:cubicBezTo>
                <a:lnTo>
                  <a:pt x="f11" y="f13"/>
                </a:lnTo>
                <a:cubicBezTo>
                  <a:pt x="f14" y="f15"/>
                  <a:pt x="f16" y="f17"/>
                  <a:pt x="f18" y="f19"/>
                </a:cubicBezTo>
                <a:lnTo>
                  <a:pt x="f20" y="f21"/>
                </a:lnTo>
                <a:lnTo>
                  <a:pt x="f22" y="f21"/>
                </a:ln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11" y="f33"/>
                </a:cubicBezTo>
                <a:lnTo>
                  <a:pt x="f11" y="f21"/>
                </a:lnTo>
                <a:lnTo>
                  <a:pt x="f11" y="f34"/>
                </a:lnTo>
                <a:lnTo>
                  <a:pt x="f11" y="f35"/>
                </a:ln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34"/>
                </a:cubicBezTo>
                <a:lnTo>
                  <a:pt x="f53" y="f54"/>
                </a:lnTo>
                <a:lnTo>
                  <a:pt x="f53" y="f55"/>
                </a:lnTo>
                <a:lnTo>
                  <a:pt x="f6" y="f55"/>
                </a:lnTo>
                <a:lnTo>
                  <a:pt x="f6" y="f7"/>
                </a:lnTo>
                <a:lnTo>
                  <a:pt x="f5" y="f7"/>
                </a:lnTo>
                <a:lnTo>
                  <a:pt x="f5" y="f55"/>
                </a:lnTo>
                <a:lnTo>
                  <a:pt x="f56" y="f55"/>
                </a:lnTo>
                <a:lnTo>
                  <a:pt x="f56" y="f54"/>
                </a:lnTo>
                <a:lnTo>
                  <a:pt x="f57" y="f34"/>
                </a:lnTo>
                <a:cubicBezTo>
                  <a:pt x="f58" y="f51"/>
                  <a:pt x="f59" y="f49"/>
                  <a:pt x="f60" y="f47"/>
                </a:cubicBezTo>
                <a:cubicBezTo>
                  <a:pt x="f61" y="f45"/>
                  <a:pt x="f62" y="f43"/>
                  <a:pt x="f63" y="f41"/>
                </a:cubicBezTo>
                <a:cubicBezTo>
                  <a:pt x="f64" y="f39"/>
                  <a:pt x="f65" y="f37"/>
                  <a:pt x="f8" y="f35"/>
                </a:cubicBezTo>
                <a:lnTo>
                  <a:pt x="f8" y="f34"/>
                </a:lnTo>
                <a:lnTo>
                  <a:pt x="f8" y="f21"/>
                </a:lnTo>
                <a:lnTo>
                  <a:pt x="f8" y="f33"/>
                </a:lnTo>
                <a:cubicBezTo>
                  <a:pt x="f66" y="f32"/>
                  <a:pt x="f67" y="f30"/>
                  <a:pt x="f68" y="f28"/>
                </a:cubicBezTo>
                <a:lnTo>
                  <a:pt x="f69" y="f21"/>
                </a:lnTo>
                <a:lnTo>
                  <a:pt x="f70" y="f21"/>
                </a:lnTo>
                <a:lnTo>
                  <a:pt x="f71" y="f72"/>
                </a:lnTo>
                <a:cubicBezTo>
                  <a:pt x="f73" y="f74"/>
                  <a:pt x="f75" y="f76"/>
                  <a:pt x="f8" y="f13"/>
                </a:cubicBezTo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7" name="Frame 17">
            <a:extLst>
              <a:ext uri="{FF2B5EF4-FFF2-40B4-BE49-F238E27FC236}">
                <a16:creationId xmlns:a16="http://schemas.microsoft.com/office/drawing/2014/main" id="{D3ED1EF4-D9E9-7CB2-5D17-8BB2A419007A}"/>
              </a:ext>
            </a:extLst>
          </p:cNvPr>
          <p:cNvSpPr/>
          <p:nvPr/>
        </p:nvSpPr>
        <p:spPr>
          <a:xfrm>
            <a:off x="1975897" y="3460071"/>
            <a:ext cx="381112" cy="381112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415456"/>
              <a:gd name="f5" fmla="val 380544"/>
              <a:gd name="f6" fmla="val 385333"/>
              <a:gd name="f7" fmla="val 2854667"/>
              <a:gd name="f8" fmla="val 1529120"/>
              <a:gd name="f9" fmla="val 1267123"/>
              <a:gd name="f10" fmla="val 2430711"/>
              <a:gd name="f11" fmla="val 997530"/>
              <a:gd name="f12" fmla="val 1721825"/>
              <a:gd name="f13" fmla="val 436017"/>
              <a:gd name="f14" fmla="val 1672600"/>
              <a:gd name="f15" fmla="val 600235"/>
              <a:gd name="f16" fmla="val 1185112"/>
              <a:gd name="f17" fmla="val 1132790"/>
              <a:gd name="f18" fmla="val 1359573"/>
              <a:gd name="f19" fmla="val 1278822"/>
              <a:gd name="f20" fmla="val 1550851"/>
              <a:gd name="f21" fmla="val 1544730"/>
              <a:gd name="f22" fmla="val 1923929"/>
              <a:gd name="f23" fmla="val 1789452"/>
              <a:gd name="f24" fmla="val 1379400"/>
              <a:gd name="f25" fmla="val 1927092"/>
              <a:gd name="f26" fmla="val 1088696"/>
              <a:gd name="f27" fmla="val 2233403"/>
              <a:gd name="f28" fmla="val 596568"/>
              <a:gd name="f29" fmla="val 2770666"/>
              <a:gd name="f30" fmla="val 2331495"/>
              <a:gd name="f31" fmla="val 1220469"/>
              <a:gd name="f32" fmla="val 1907612"/>
              <a:gd name="f33" fmla="val 2113878"/>
              <a:gd name="f34" fmla="val 1578489"/>
              <a:gd name="f35" fmla="val 2858395"/>
              <a:gd name="f36" fmla="*/ f0 1 3240000"/>
              <a:gd name="f37" fmla="*/ f1 1 3240000"/>
              <a:gd name="f38" fmla="val f2"/>
              <a:gd name="f39" fmla="val f3"/>
              <a:gd name="f40" fmla="+- f39 0 f38"/>
              <a:gd name="f41" fmla="*/ f40 1 3240000"/>
              <a:gd name="f42" fmla="*/ f38 1 f41"/>
              <a:gd name="f43" fmla="*/ f39 1 f41"/>
              <a:gd name="f44" fmla="*/ f42 f36 1"/>
              <a:gd name="f45" fmla="*/ f43 f36 1"/>
              <a:gd name="f46" fmla="*/ f43 f37 1"/>
              <a:gd name="f47" fmla="*/ f4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3240000" h="3240000">
                <a:moveTo>
                  <a:pt x="f4" y="f5"/>
                </a:moveTo>
                <a:lnTo>
                  <a:pt x="f4" y="f6"/>
                </a:lnTo>
                <a:lnTo>
                  <a:pt x="f6" y="f6"/>
                </a:lnTo>
                <a:lnTo>
                  <a:pt x="f6" y="f7"/>
                </a:lnTo>
                <a:lnTo>
                  <a:pt x="f8" y="f7"/>
                </a:lnTo>
                <a:cubicBezTo>
                  <a:pt x="f9" y="f10"/>
                  <a:pt x="f11" y="f12"/>
                  <a:pt x="f13" y="f14"/>
                </a:cubicBezTo>
                <a:lnTo>
                  <a:pt x="f15" y="f16"/>
                </a:ln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lnTo>
                  <a:pt x="f29" y="f28"/>
                </a:lnTo>
                <a:cubicBezTo>
                  <a:pt x="f30" y="f31"/>
                  <a:pt x="f32" y="f33"/>
                  <a:pt x="f34" y="f7"/>
                </a:cubicBezTo>
                <a:lnTo>
                  <a:pt x="f7" y="f7"/>
                </a:lnTo>
                <a:lnTo>
                  <a:pt x="f7" y="f28"/>
                </a:lnTo>
                <a:lnTo>
                  <a:pt x="f35" y="f28"/>
                </a:lnTo>
                <a:lnTo>
                  <a:pt x="f35" y="f5"/>
                </a:lnTo>
                <a:close/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8" name="Teardrop 1">
            <a:extLst>
              <a:ext uri="{FF2B5EF4-FFF2-40B4-BE49-F238E27FC236}">
                <a16:creationId xmlns:a16="http://schemas.microsoft.com/office/drawing/2014/main" id="{7347C39D-3D58-8613-2BE5-21E287167271}"/>
              </a:ext>
            </a:extLst>
          </p:cNvPr>
          <p:cNvSpPr/>
          <p:nvPr/>
        </p:nvSpPr>
        <p:spPr>
          <a:xfrm rot="18805987">
            <a:off x="6288741" y="1154518"/>
            <a:ext cx="413884" cy="409568"/>
          </a:xfrm>
          <a:custGeom>
            <a:avLst/>
            <a:gdLst>
              <a:gd name="f0" fmla="val w"/>
              <a:gd name="f1" fmla="val h"/>
              <a:gd name="f2" fmla="val 0"/>
              <a:gd name="f3" fmla="val 1807241"/>
              <a:gd name="f4" fmla="val 1788383"/>
              <a:gd name="f5" fmla="val 712876"/>
              <a:gd name="f6" fmla="val 1117592"/>
              <a:gd name="f7" fmla="val 771173"/>
              <a:gd name="f8" fmla="val 1181828"/>
              <a:gd name="f9" fmla="val 811089"/>
              <a:gd name="f10" fmla="val 1255910"/>
              <a:gd name="f11" fmla="val 847925"/>
              <a:gd name="f12" fmla="val 1348018"/>
              <a:gd name="f13" fmla="val 814544"/>
              <a:gd name="f14" fmla="val 1418896"/>
              <a:gd name="f15" fmla="val 753893"/>
              <a:gd name="f16" fmla="val 1474052"/>
              <a:gd name="f17" fmla="val 679064"/>
              <a:gd name="f18" fmla="val 1498332"/>
              <a:gd name="f19" fmla="val 308226"/>
              <a:gd name="f20" fmla="val 1106637"/>
              <a:gd name="f21" fmla="val 336560"/>
              <a:gd name="f22" fmla="val 1033247"/>
              <a:gd name="f23" fmla="val 394949"/>
              <a:gd name="f24" fmla="val 975701"/>
              <a:gd name="f25" fmla="val 467546"/>
              <a:gd name="f26" fmla="val 946245"/>
              <a:gd name="f27" fmla="val 577903"/>
              <a:gd name="f28" fmla="val 998968"/>
              <a:gd name="f29" fmla="val 654580"/>
              <a:gd name="f30" fmla="val 1053357"/>
              <a:gd name="f31" fmla="val 1038527"/>
              <a:gd name="f32" fmla="val 398886"/>
              <a:gd name="f33" fmla="val 1405560"/>
              <a:gd name="f34" fmla="val 786562"/>
              <a:gd name="f35" fmla="val 1374476"/>
              <a:gd name="f36" fmla="val 799049"/>
              <a:gd name="f37" fmla="val 1340402"/>
              <a:gd name="f38" fmla="val 804299"/>
              <a:gd name="f39" fmla="val 1305054"/>
              <a:gd name="f40" fmla="val 803332"/>
              <a:gd name="f41" fmla="val 1008167"/>
              <a:gd name="f42" fmla="val 795212"/>
              <a:gd name="f43" fmla="val 1016288"/>
              <a:gd name="f44" fmla="val 498325"/>
              <a:gd name="f45" fmla="val 1017255"/>
              <a:gd name="f46" fmla="val 462976"/>
              <a:gd name="f47" fmla="val 1024360"/>
              <a:gd name="f48" fmla="val 429240"/>
              <a:gd name="f49" fmla="val 1097925"/>
              <a:gd name="f50" fmla="val 218888"/>
              <a:gd name="f51" fmla="val 992582"/>
              <a:gd name="f52" fmla="val 279303"/>
              <a:gd name="f53" fmla="val 921871"/>
              <a:gd name="f54" fmla="val 392886"/>
              <a:gd name="f55" fmla="val 921053"/>
              <a:gd name="f56" fmla="val 523256"/>
              <a:gd name="f57" fmla="val 919136"/>
              <a:gd name="f58" fmla="val 828763"/>
              <a:gd name="f59" fmla="val 830924"/>
              <a:gd name="f60" fmla="val 915875"/>
              <a:gd name="f61" fmla="val 525417"/>
              <a:gd name="f62" fmla="val 913958"/>
              <a:gd name="f63" fmla="val 403891"/>
              <a:gd name="f64" fmla="val 913196"/>
              <a:gd name="f65" fmla="val 296188"/>
              <a:gd name="f66" fmla="val 973343"/>
              <a:gd name="f67" fmla="val 234366"/>
              <a:gd name="f68" fmla="val 1067831"/>
              <a:gd name="f69" fmla="val 710285"/>
              <a:gd name="f70" fmla="val 1570519"/>
              <a:gd name="f71" fmla="val 811872"/>
              <a:gd name="f72" fmla="val 1510375"/>
              <a:gd name="f73" fmla="val 878808"/>
              <a:gd name="f74" fmla="val 1399439"/>
              <a:gd name="f75" fmla="val 879603"/>
              <a:gd name="f76" fmla="val 1272618"/>
              <a:gd name="f77" fmla="val 881520"/>
              <a:gd name="f78" fmla="val 967111"/>
              <a:gd name="f79" fmla="val 969732"/>
              <a:gd name="f80" fmla="val 879999"/>
              <a:gd name="f81" fmla="val 1275239"/>
              <a:gd name="f82" fmla="val 881916"/>
              <a:gd name="f83" fmla="val 1400271"/>
              <a:gd name="f84" fmla="val 882701"/>
              <a:gd name="f85" fmla="val 1510670"/>
              <a:gd name="f86" fmla="val 819011"/>
              <a:gd name="f87" fmla="val 1573529"/>
              <a:gd name="f88" fmla="val 721242"/>
              <a:gd name="f89" fmla="val 1162945"/>
              <a:gd name="f90" fmla="val 27894"/>
              <a:gd name="f91" fmla="val 1782798"/>
              <a:gd name="f92" fmla="val 682611"/>
              <a:gd name="f93" fmla="val 1816692"/>
              <a:gd name="f94" fmla="val 718411"/>
              <a:gd name="f95" fmla="val 1815147"/>
              <a:gd name="f96" fmla="val 774907"/>
              <a:gd name="f97" fmla="val 1779347"/>
              <a:gd name="f98" fmla="val 808801"/>
              <a:gd name="f99" fmla="val 1743547"/>
              <a:gd name="f100" fmla="val 842694"/>
              <a:gd name="f101" fmla="val 1687050"/>
              <a:gd name="f102" fmla="val 841149"/>
              <a:gd name="f103" fmla="val 1653157"/>
              <a:gd name="f104" fmla="val 805349"/>
              <a:gd name="f105" fmla="val 1644015"/>
              <a:gd name="f106" fmla="val 795693"/>
              <a:gd name="f107" fmla="val 1561789"/>
              <a:gd name="f108" fmla="val 910282"/>
              <a:gd name="f109" fmla="val 1426630"/>
              <a:gd name="f110" fmla="val 983636"/>
              <a:gd name="f111" fmla="val 1274606"/>
              <a:gd name="f112" fmla="val 982683"/>
              <a:gd name="f113" fmla="val 980378"/>
              <a:gd name="f114" fmla="val 980836"/>
              <a:gd name="f115" fmla="val 1270380"/>
              <a:gd name="f116" fmla="val 1427425"/>
              <a:gd name="f117" fmla="val 901198"/>
              <a:gd name="f118" fmla="val 1565976"/>
              <a:gd name="f119" fmla="val 779756"/>
              <a:gd name="f120" fmla="val 1647056"/>
              <a:gd name="f121" fmla="val 807405"/>
              <a:gd name="f122" fmla="val 1681913"/>
              <a:gd name="f123" fmla="val 803595"/>
              <a:gd name="f124" fmla="val 1732594"/>
              <a:gd name="f125" fmla="val 770486"/>
              <a:gd name="f126" fmla="val 1763941"/>
              <a:gd name="f127" fmla="val 734686"/>
              <a:gd name="f128" fmla="val 1797834"/>
              <a:gd name="f129" fmla="val 678189"/>
              <a:gd name="f130" fmla="val 1796289"/>
              <a:gd name="f131" fmla="val 644296"/>
              <a:gd name="f132" fmla="val 1760489"/>
              <a:gd name="f133" fmla="val 24442"/>
              <a:gd name="f134" fmla="val 1105772"/>
              <a:gd name="f135" fmla="val -9451"/>
              <a:gd name="f136" fmla="val 1069973"/>
              <a:gd name="f137" fmla="val -7906"/>
              <a:gd name="f138" fmla="val 1013476"/>
              <a:gd name="f139" fmla="val 979583"/>
              <a:gd name="f140" fmla="val 63694"/>
              <a:gd name="f141" fmla="val 945689"/>
              <a:gd name="f142" fmla="val 120190"/>
              <a:gd name="f143" fmla="val 947235"/>
              <a:gd name="f144" fmla="val 154084"/>
              <a:gd name="f145" fmla="val 983034"/>
              <a:gd name="f146" fmla="val 163237"/>
              <a:gd name="f147" fmla="val 992702"/>
              <a:gd name="f148" fmla="val 244774"/>
              <a:gd name="f149" fmla="val 882877"/>
              <a:gd name="f150" fmla="val 375836"/>
              <a:gd name="f151" fmla="val 813180"/>
              <a:gd name="f152" fmla="val 523178"/>
              <a:gd name="f153" fmla="val 818460"/>
              <a:gd name="f154" fmla="val 820284"/>
              <a:gd name="f155" fmla="val 522622"/>
              <a:gd name="f156" fmla="val 821285"/>
              <a:gd name="f157" fmla="val 363119"/>
              <a:gd name="f158" fmla="val 903845"/>
              <a:gd name="f159" fmla="val 223207"/>
              <a:gd name="f160" fmla="val 1028952"/>
              <a:gd name="f161" fmla="val 143673"/>
              <a:gd name="f162" fmla="val 999689"/>
              <a:gd name="f163" fmla="val 108599"/>
              <a:gd name="f164" fmla="val 1002953"/>
              <a:gd name="f165" fmla="val 56445"/>
              <a:gd name="f166" fmla="val 1036755"/>
              <a:gd name="f167" fmla="val 24443"/>
              <a:gd name="f168" fmla="val 1072555"/>
              <a:gd name="f169" fmla="val 1129052"/>
              <a:gd name="f170" fmla="*/ f0 1 1807241"/>
              <a:gd name="f171" fmla="*/ f1 1 1788383"/>
              <a:gd name="f172" fmla="val f2"/>
              <a:gd name="f173" fmla="val f3"/>
              <a:gd name="f174" fmla="val f4"/>
              <a:gd name="f175" fmla="+- f174 0 f172"/>
              <a:gd name="f176" fmla="+- f173 0 f172"/>
              <a:gd name="f177" fmla="*/ f176 1 1807241"/>
              <a:gd name="f178" fmla="*/ f175 1 1788383"/>
              <a:gd name="f179" fmla="*/ f172 1 f177"/>
              <a:gd name="f180" fmla="*/ f173 1 f177"/>
              <a:gd name="f181" fmla="*/ f172 1 f178"/>
              <a:gd name="f182" fmla="*/ f174 1 f178"/>
              <a:gd name="f183" fmla="*/ f179 f170 1"/>
              <a:gd name="f184" fmla="*/ f180 f170 1"/>
              <a:gd name="f185" fmla="*/ f182 f171 1"/>
              <a:gd name="f186" fmla="*/ f181 f17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3" t="f186" r="f184" b="f185"/>
            <a:pathLst>
              <a:path w="1807241" h="1788383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lnTo>
                  <a:pt x="f19" y="f20"/>
                </a:ln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5" y="f6"/>
                </a:cubicBezTo>
                <a:close/>
                <a:moveTo>
                  <a:pt x="f31" y="f32"/>
                </a:moveTo>
                <a:lnTo>
                  <a:pt x="f33" y="f34"/>
                </a:lnTo>
                <a:cubicBezTo>
                  <a:pt x="f35" y="f36"/>
                  <a:pt x="f37" y="f38"/>
                  <a:pt x="f39" y="f40"/>
                </a:cubicBezTo>
                <a:lnTo>
                  <a:pt x="f41" y="f42"/>
                </a:lnTo>
                <a:lnTo>
                  <a:pt x="f43" y="f44"/>
                </a:lnTo>
                <a:cubicBezTo>
                  <a:pt x="f45" y="f46"/>
                  <a:pt x="f47" y="f48"/>
                  <a:pt x="f31" y="f32"/>
                </a:cubicBezTo>
                <a:close/>
                <a:moveTo>
                  <a:pt x="f49" y="f50"/>
                </a:moveTo>
                <a:cubicBezTo>
                  <a:pt x="f51" y="f52"/>
                  <a:pt x="f53" y="f54"/>
                  <a:pt x="f55" y="f56"/>
                </a:cubicBezTo>
                <a:lnTo>
                  <a:pt x="f57" y="f58"/>
                </a:lnTo>
                <a:lnTo>
                  <a:pt x="f59" y="f60"/>
                </a:lnTo>
                <a:lnTo>
                  <a:pt x="f61" y="f62"/>
                </a:lnTo>
                <a:cubicBezTo>
                  <a:pt x="f63" y="f64"/>
                  <a:pt x="f65" y="f66"/>
                  <a:pt x="f67" y="f68"/>
                </a:cubicBezTo>
                <a:lnTo>
                  <a:pt x="f69" y="f70"/>
                </a:lnTo>
                <a:cubicBezTo>
                  <a:pt x="f71" y="f72"/>
                  <a:pt x="f73" y="f74"/>
                  <a:pt x="f75" y="f76"/>
                </a:cubicBezTo>
                <a:lnTo>
                  <a:pt x="f77" y="f78"/>
                </a:lnTo>
                <a:lnTo>
                  <a:pt x="f79" y="f80"/>
                </a:lnTo>
                <a:lnTo>
                  <a:pt x="f81" y="f82"/>
                </a:lnTo>
                <a:cubicBezTo>
                  <a:pt x="f83" y="f84"/>
                  <a:pt x="f85" y="f86"/>
                  <a:pt x="f87" y="f88"/>
                </a:cubicBezTo>
                <a:close/>
                <a:moveTo>
                  <a:pt x="f89" y="f90"/>
                </a:moveTo>
                <a:lnTo>
                  <a:pt x="f91" y="f92"/>
                </a:ln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104"/>
                </a:cubicBezTo>
                <a:lnTo>
                  <a:pt x="f105" y="f106"/>
                </a:lnTo>
                <a:cubicBezTo>
                  <a:pt x="f107" y="f108"/>
                  <a:pt x="f109" y="f110"/>
                  <a:pt x="f111" y="f112"/>
                </a:cubicBezTo>
                <a:lnTo>
                  <a:pt x="f113" y="f114"/>
                </a:lnTo>
                <a:lnTo>
                  <a:pt x="f113" y="f115"/>
                </a:lnTo>
                <a:cubicBezTo>
                  <a:pt x="f113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lnTo>
                  <a:pt x="f133" y="f134"/>
                </a:lnTo>
                <a:cubicBezTo>
                  <a:pt x="f135" y="f136"/>
                  <a:pt x="f137" y="f138"/>
                  <a:pt x="f90" y="f139"/>
                </a:cubicBezTo>
                <a:cubicBezTo>
                  <a:pt x="f140" y="f141"/>
                  <a:pt x="f142" y="f143"/>
                  <a:pt x="f144" y="f145"/>
                </a:cubicBezTo>
                <a:lnTo>
                  <a:pt x="f146" y="f147"/>
                </a:lnTo>
                <a:cubicBezTo>
                  <a:pt x="f148" y="f149"/>
                  <a:pt x="f150" y="f151"/>
                  <a:pt x="f152" y="f151"/>
                </a:cubicBezTo>
                <a:lnTo>
                  <a:pt x="f153" y="f151"/>
                </a:lnTo>
                <a:lnTo>
                  <a:pt x="f154" y="f155"/>
                </a:lnTo>
                <a:cubicBezTo>
                  <a:pt x="f156" y="f157"/>
                  <a:pt x="f158" y="f159"/>
                  <a:pt x="f160" y="f161"/>
                </a:cubicBezTo>
                <a:cubicBezTo>
                  <a:pt x="f162" y="f163"/>
                  <a:pt x="f164" y="f165"/>
                  <a:pt x="f166" y="f167"/>
                </a:cubicBezTo>
                <a:cubicBezTo>
                  <a:pt x="f168" y="f135"/>
                  <a:pt x="f169" y="f137"/>
                  <a:pt x="f89" y="f90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9" name="Rectangle 130">
            <a:extLst>
              <a:ext uri="{FF2B5EF4-FFF2-40B4-BE49-F238E27FC236}">
                <a16:creationId xmlns:a16="http://schemas.microsoft.com/office/drawing/2014/main" id="{3EEF69BB-BD96-8EB4-614C-078CF62EEC69}"/>
              </a:ext>
            </a:extLst>
          </p:cNvPr>
          <p:cNvSpPr/>
          <p:nvPr/>
        </p:nvSpPr>
        <p:spPr>
          <a:xfrm>
            <a:off x="6893330" y="1154568"/>
            <a:ext cx="408435" cy="410291"/>
          </a:xfrm>
          <a:custGeom>
            <a:avLst/>
            <a:gdLst>
              <a:gd name="f0" fmla="val w"/>
              <a:gd name="f1" fmla="val h"/>
              <a:gd name="f2" fmla="val 0"/>
              <a:gd name="f3" fmla="val 371900"/>
              <a:gd name="f4" fmla="val 373588"/>
              <a:gd name="f5" fmla="val 297080"/>
              <a:gd name="f6" fmla="val 129105"/>
              <a:gd name="f7" fmla="val 284273"/>
              <a:gd name="f8" fmla="val 219737"/>
              <a:gd name="f9" fmla="val 305496"/>
              <a:gd name="f10" fmla="val 333001"/>
              <a:gd name="f11" fmla="val 228265"/>
              <a:gd name="f12" fmla="val 250807"/>
              <a:gd name="f13" fmla="val 263614"/>
              <a:gd name="f14" fmla="val 157021"/>
              <a:gd name="f15" fmla="val 175826"/>
              <a:gd name="f16" fmla="val 195129"/>
              <a:gd name="f17" fmla="val 93087"/>
              <a:gd name="f18" fmla="val 117372"/>
              <a:gd name="f19" fmla="val 141984"/>
              <a:gd name="f20" fmla="val 123179"/>
              <a:gd name="f21" fmla="val 58494"/>
              <a:gd name="f22" fmla="val 84208"/>
              <a:gd name="f23" fmla="val 95969"/>
              <a:gd name="f24" fmla="val 354346"/>
              <a:gd name="f25" fmla="val 97437"/>
              <a:gd name="f26" fmla="val 356087"/>
              <a:gd name="f27" fmla="val 96136"/>
              <a:gd name="f28" fmla="val 357928"/>
              <a:gd name="f29" fmla="val 96353"/>
              <a:gd name="f30" fmla="val 359747"/>
              <a:gd name="f31" fmla="val 96905"/>
              <a:gd name="f32" fmla="val 360371"/>
              <a:gd name="f33" fmla="val 97095"/>
              <a:gd name="f34" fmla="val 368954"/>
              <a:gd name="f35" fmla="val 99700"/>
              <a:gd name="f36" fmla="val 373801"/>
              <a:gd name="f37" fmla="val 108770"/>
              <a:gd name="f38" fmla="val 371196"/>
              <a:gd name="f39" fmla="val 117354"/>
              <a:gd name="f40" fmla="val 333339"/>
              <a:gd name="f41" fmla="val 242097"/>
              <a:gd name="f42" fmla="val 331591"/>
              <a:gd name="f43" fmla="val 247858"/>
              <a:gd name="f44" fmla="val 326929"/>
              <a:gd name="f45" fmla="val 251935"/>
              <a:gd name="f46" fmla="val 321206"/>
              <a:gd name="f47" fmla="val 252122"/>
              <a:gd name="f48" fmla="val 252873"/>
              <a:gd name="f49" fmla="val 313576"/>
              <a:gd name="f50" fmla="val 313378"/>
              <a:gd name="f51" fmla="val 253010"/>
              <a:gd name="f52" fmla="val 313229"/>
              <a:gd name="f53" fmla="val 252967"/>
              <a:gd name="f54" fmla="val 313080"/>
              <a:gd name="f55" fmla="val 252922"/>
              <a:gd name="f56" fmla="val 312919"/>
              <a:gd name="f57" fmla="val 126251"/>
              <a:gd name="f58" fmla="val 133971"/>
              <a:gd name="f59" fmla="val 281687"/>
              <a:gd name="f60" fmla="val 321075"/>
              <a:gd name="f61" fmla="val 314823"/>
              <a:gd name="f62" fmla="val 318480"/>
              <a:gd name="f63" fmla="val 329614"/>
              <a:gd name="f64" fmla="val 318311"/>
              <a:gd name="f65" fmla="val 336414"/>
              <a:gd name="f66" fmla="val 328969"/>
              <a:gd name="f67" fmla="val 341215"/>
              <a:gd name="f68" fmla="val 359094"/>
              <a:gd name="f69" fmla="val 321920"/>
              <a:gd name="f70" fmla="val 304041"/>
              <a:gd name="f71" fmla="val 286162"/>
              <a:gd name="f72" fmla="val 271668"/>
              <a:gd name="f73" fmla="val 278468"/>
              <a:gd name="f74" fmla="val 289602"/>
              <a:gd name="f75" fmla="val 142850"/>
              <a:gd name="f76" fmla="val 143397"/>
              <a:gd name="f77" fmla="val 316865"/>
              <a:gd name="f78" fmla="val 151629"/>
              <a:gd name="f79" fmla="val 321811"/>
              <a:gd name="f80" fmla="val 156401"/>
              <a:gd name="f81" fmla="val 330956"/>
              <a:gd name="f82" fmla="val 141907"/>
              <a:gd name="f83" fmla="val 124028"/>
              <a:gd name="f84" fmla="val 106149"/>
              <a:gd name="f85" fmla="val 91655"/>
              <a:gd name="f86" fmla="val 329356"/>
              <a:gd name="f87" fmla="val 98032"/>
              <a:gd name="f88" fmla="val 318986"/>
              <a:gd name="f89" fmla="val 108649"/>
              <a:gd name="f90" fmla="val 315212"/>
              <a:gd name="f91" fmla="val 33542"/>
              <a:gd name="f92" fmla="val 34909"/>
              <a:gd name="f93" fmla="val 1773"/>
              <a:gd name="f94" fmla="val 51879"/>
              <a:gd name="f95" fmla="*/ f0 1 371900"/>
              <a:gd name="f96" fmla="*/ f1 1 373588"/>
              <a:gd name="f97" fmla="val f2"/>
              <a:gd name="f98" fmla="val f3"/>
              <a:gd name="f99" fmla="val f4"/>
              <a:gd name="f100" fmla="+- f99 0 f97"/>
              <a:gd name="f101" fmla="+- f98 0 f97"/>
              <a:gd name="f102" fmla="*/ f101 1 371900"/>
              <a:gd name="f103" fmla="*/ f100 1 373588"/>
              <a:gd name="f104" fmla="*/ f97 1 f102"/>
              <a:gd name="f105" fmla="*/ f98 1 f102"/>
              <a:gd name="f106" fmla="*/ f97 1 f103"/>
              <a:gd name="f107" fmla="*/ f99 1 f103"/>
              <a:gd name="f108" fmla="*/ f104 f95 1"/>
              <a:gd name="f109" fmla="*/ f105 f95 1"/>
              <a:gd name="f110" fmla="*/ f107 f96 1"/>
              <a:gd name="f111" fmla="*/ f106 f9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8" t="f111" r="f109" b="f110"/>
            <a:pathLst>
              <a:path w="371900" h="373588">
                <a:moveTo>
                  <a:pt x="f5" y="f6"/>
                </a:moveTo>
                <a:lnTo>
                  <a:pt x="f7" y="f8"/>
                </a:lnTo>
                <a:lnTo>
                  <a:pt x="f9" y="f8"/>
                </a:lnTo>
                <a:lnTo>
                  <a:pt x="f10" y="f6"/>
                </a:lnTo>
                <a:close/>
                <a:moveTo>
                  <a:pt x="f11" y="f6"/>
                </a:moveTo>
                <a:lnTo>
                  <a:pt x="f11" y="f8"/>
                </a:lnTo>
                <a:lnTo>
                  <a:pt x="f12" y="f8"/>
                </a:lnTo>
                <a:lnTo>
                  <a:pt x="f13" y="f6"/>
                </a:lnTo>
                <a:close/>
                <a:moveTo>
                  <a:pt x="f14" y="f6"/>
                </a:moveTo>
                <a:lnTo>
                  <a:pt x="f15" y="f8"/>
                </a:lnTo>
                <a:lnTo>
                  <a:pt x="f16" y="f8"/>
                </a:lnTo>
                <a:lnTo>
                  <a:pt x="f16" y="f6"/>
                </a:lnTo>
                <a:close/>
                <a:moveTo>
                  <a:pt x="f17" y="f6"/>
                </a:moveTo>
                <a:lnTo>
                  <a:pt x="f18" y="f8"/>
                </a:lnTo>
                <a:lnTo>
                  <a:pt x="f19" y="f8"/>
                </a:lnTo>
                <a:lnTo>
                  <a:pt x="f20" y="f6"/>
                </a:lnTo>
                <a:close/>
                <a:moveTo>
                  <a:pt x="f21" y="f2"/>
                </a:moveTo>
                <a:lnTo>
                  <a:pt x="f22" y="f23"/>
                </a:lnTo>
                <a:lnTo>
                  <a:pt x="f24" y="f23"/>
                </a:ln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lnTo>
                  <a:pt x="f32" y="f33"/>
                </a:lnTo>
                <a:cubicBezTo>
                  <a:pt x="f34" y="f35"/>
                  <a:pt x="f36" y="f37"/>
                  <a:pt x="f38" y="f39"/>
                </a:cubicBezTo>
                <a:lnTo>
                  <a:pt x="f40" y="f41"/>
                </a:lnTo>
                <a:cubicBezTo>
                  <a:pt x="f42" y="f43"/>
                  <a:pt x="f44" y="f45"/>
                  <a:pt x="f46" y="f47"/>
                </a:cubicBezTo>
                <a:lnTo>
                  <a:pt x="f46" y="f48"/>
                </a:lnTo>
                <a:lnTo>
                  <a:pt x="f49" y="f48"/>
                </a:lnTo>
                <a:cubicBezTo>
                  <a:pt x="f50" y="f51"/>
                  <a:pt x="f52" y="f53"/>
                  <a:pt x="f54" y="f55"/>
                </a:cubicBezTo>
                <a:lnTo>
                  <a:pt x="f56" y="f48"/>
                </a:lnTo>
                <a:lnTo>
                  <a:pt x="f57" y="f48"/>
                </a:lnTo>
                <a:lnTo>
                  <a:pt x="f58" y="f59"/>
                </a:lnTo>
                <a:lnTo>
                  <a:pt x="f60" y="f59"/>
                </a:lnTo>
                <a:lnTo>
                  <a:pt x="f60" y="f61"/>
                </a:lnTo>
                <a:lnTo>
                  <a:pt x="f62" y="f61"/>
                </a:lnTo>
                <a:cubicBezTo>
                  <a:pt x="f63" y="f64"/>
                  <a:pt x="f65" y="f66"/>
                  <a:pt x="f65" y="f67"/>
                </a:cubicBezTo>
                <a:cubicBezTo>
                  <a:pt x="f65" y="f68"/>
                  <a:pt x="f69" y="f4"/>
                  <a:pt x="f70" y="f4"/>
                </a:cubicBezTo>
                <a:cubicBezTo>
                  <a:pt x="f71" y="f4"/>
                  <a:pt x="f72" y="f68"/>
                  <a:pt x="f72" y="f67"/>
                </a:cubicBezTo>
                <a:cubicBezTo>
                  <a:pt x="f72" y="f66"/>
                  <a:pt x="f73" y="f64"/>
                  <a:pt x="f74" y="f61"/>
                </a:cubicBezTo>
                <a:lnTo>
                  <a:pt x="f75" y="f61"/>
                </a:lnTo>
                <a:lnTo>
                  <a:pt x="f76" y="f77"/>
                </a:lnTo>
                <a:cubicBezTo>
                  <a:pt x="f78" y="f79"/>
                  <a:pt x="f80" y="f81"/>
                  <a:pt x="f80" y="f67"/>
                </a:cubicBezTo>
                <a:cubicBezTo>
                  <a:pt x="f80" y="f68"/>
                  <a:pt x="f82" y="f4"/>
                  <a:pt x="f83" y="f4"/>
                </a:cubicBezTo>
                <a:cubicBezTo>
                  <a:pt x="f84" y="f4"/>
                  <a:pt x="f85" y="f68"/>
                  <a:pt x="f85" y="f67"/>
                </a:cubicBezTo>
                <a:cubicBezTo>
                  <a:pt x="f85" y="f86"/>
                  <a:pt x="f87" y="f88"/>
                  <a:pt x="f89" y="f90"/>
                </a:cubicBezTo>
                <a:lnTo>
                  <a:pt x="f91" y="f92"/>
                </a:lnTo>
                <a:lnTo>
                  <a:pt x="f2" y="f92"/>
                </a:lnTo>
                <a:lnTo>
                  <a:pt x="f2" y="f93"/>
                </a:lnTo>
                <a:lnTo>
                  <a:pt x="f94" y="f93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0" name="Right Triangle 17">
            <a:extLst>
              <a:ext uri="{FF2B5EF4-FFF2-40B4-BE49-F238E27FC236}">
                <a16:creationId xmlns:a16="http://schemas.microsoft.com/office/drawing/2014/main" id="{E3E6478A-2C64-8C1C-47CB-AE2DBB2F1B87}"/>
              </a:ext>
            </a:extLst>
          </p:cNvPr>
          <p:cNvSpPr/>
          <p:nvPr/>
        </p:nvSpPr>
        <p:spPr>
          <a:xfrm>
            <a:off x="5716325" y="3433518"/>
            <a:ext cx="358609" cy="426997"/>
          </a:xfrm>
          <a:custGeom>
            <a:avLst/>
            <a:gdLst>
              <a:gd name="f0" fmla="val w"/>
              <a:gd name="f1" fmla="val h"/>
              <a:gd name="f2" fmla="val 0"/>
              <a:gd name="f3" fmla="val 2721114"/>
              <a:gd name="f4" fmla="val 3240000"/>
              <a:gd name="f5" fmla="val 1999321"/>
              <a:gd name="f6" fmla="val 2603448"/>
              <a:gd name="f7" fmla="val 2772810"/>
              <a:gd name="f8" fmla="val 2528507"/>
              <a:gd name="f9" fmla="val 2263914"/>
              <a:gd name="f10" fmla="val 2230929"/>
              <a:gd name="f11" fmla="val 2516419"/>
              <a:gd name="f12" fmla="val 2435624"/>
              <a:gd name="f13" fmla="val 2688129"/>
              <a:gd name="f14" fmla="val 2940634"/>
              <a:gd name="f15" fmla="val 3145329"/>
              <a:gd name="f16" fmla="val 2011409"/>
              <a:gd name="f17" fmla="val 1806714"/>
              <a:gd name="f18" fmla="val 1576134"/>
              <a:gd name="f19" fmla="val 17032"/>
              <a:gd name="f20" fmla="val 2276728"/>
              <a:gd name="f21" fmla="val 17033"/>
              <a:gd name="f22" fmla="val 1576135"/>
              <a:gd name="f23" fmla="val 1321887"/>
              <a:gd name="f24" fmla="val 996125"/>
              <a:gd name="f25" fmla="val 2160187"/>
              <a:gd name="f26" fmla="val 1979345"/>
              <a:gd name="f27" fmla="val 2161001"/>
              <a:gd name="f28" fmla="val 1738579"/>
              <a:gd name="f29" fmla="val 2402384"/>
              <a:gd name="f30" fmla="val 2700000"/>
              <a:gd name="f31" fmla="val 2997617"/>
              <a:gd name="f32" fmla="val 3238999"/>
              <a:gd name="f33" fmla="val 3239814"/>
              <a:gd name="f34" fmla="val 1436085"/>
              <a:gd name="f35" fmla="val 2287664"/>
              <a:gd name="f36" fmla="val 888809"/>
              <a:gd name="f37" fmla="*/ f0 1 2721114"/>
              <a:gd name="f38" fmla="*/ f1 1 3240000"/>
              <a:gd name="f39" fmla="val f2"/>
              <a:gd name="f40" fmla="val f3"/>
              <a:gd name="f41" fmla="val f4"/>
              <a:gd name="f42" fmla="+- f41 0 f39"/>
              <a:gd name="f43" fmla="+- f40 0 f39"/>
              <a:gd name="f44" fmla="*/ f43 1 2721114"/>
              <a:gd name="f45" fmla="*/ f42 1 3240000"/>
              <a:gd name="f46" fmla="*/ f39 1 f44"/>
              <a:gd name="f47" fmla="*/ f40 1 f44"/>
              <a:gd name="f48" fmla="*/ f39 1 f45"/>
              <a:gd name="f49" fmla="*/ f41 1 f45"/>
              <a:gd name="f50" fmla="*/ f46 f37 1"/>
              <a:gd name="f51" fmla="*/ f47 f37 1"/>
              <a:gd name="f52" fmla="*/ f49 f38 1"/>
              <a:gd name="f53" fmla="*/ f4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0" t="f53" r="f51" b="f52"/>
            <a:pathLst>
              <a:path w="2721114" h="3240000">
                <a:moveTo>
                  <a:pt x="f5" y="f6"/>
                </a:moveTo>
                <a:lnTo>
                  <a:pt x="f5" y="f7"/>
                </a:lnTo>
                <a:lnTo>
                  <a:pt x="f8" y="f7"/>
                </a:lnTo>
                <a:lnTo>
                  <a:pt x="f8" y="f6"/>
                </a:lnTo>
                <a:close/>
                <a:moveTo>
                  <a:pt x="f9" y="f10"/>
                </a:moveTo>
                <a:cubicBezTo>
                  <a:pt x="f11" y="f10"/>
                  <a:pt x="f3" y="f12"/>
                  <a:pt x="f3" y="f13"/>
                </a:cubicBezTo>
                <a:cubicBezTo>
                  <a:pt x="f3" y="f14"/>
                  <a:pt x="f11" y="f15"/>
                  <a:pt x="f9" y="f15"/>
                </a:cubicBezTo>
                <a:cubicBezTo>
                  <a:pt x="f16" y="f15"/>
                  <a:pt x="f17" y="f14"/>
                  <a:pt x="f17" y="f13"/>
                </a:cubicBezTo>
                <a:cubicBezTo>
                  <a:pt x="f17" y="f12"/>
                  <a:pt x="f16" y="f10"/>
                  <a:pt x="f9" y="f10"/>
                </a:cubicBezTo>
                <a:close/>
                <a:moveTo>
                  <a:pt x="f18" y="f19"/>
                </a:moveTo>
                <a:lnTo>
                  <a:pt x="f20" y="f19"/>
                </a:lnTo>
                <a:lnTo>
                  <a:pt x="f20" y="f21"/>
                </a:lnTo>
                <a:lnTo>
                  <a:pt x="f22" y="f21"/>
                </a:lnTo>
                <a:close/>
                <a:moveTo>
                  <a:pt x="f2" y="f19"/>
                </a:moveTo>
                <a:lnTo>
                  <a:pt x="f23" y="f19"/>
                </a:lnTo>
                <a:lnTo>
                  <a:pt x="f23" y="f24"/>
                </a:lnTo>
                <a:lnTo>
                  <a:pt x="f20" y="f24"/>
                </a:lnTo>
                <a:lnTo>
                  <a:pt x="f20" y="f25"/>
                </a:lnTo>
                <a:cubicBezTo>
                  <a:pt x="f26" y="f27"/>
                  <a:pt x="f28" y="f29"/>
                  <a:pt x="f28" y="f30"/>
                </a:cubicBezTo>
                <a:cubicBezTo>
                  <a:pt x="f28" y="f31"/>
                  <a:pt x="f26" y="f32"/>
                  <a:pt x="f20" y="f33"/>
                </a:cubicBezTo>
                <a:lnTo>
                  <a:pt x="f20" y="f4"/>
                </a:lnTo>
                <a:lnTo>
                  <a:pt x="f2" y="f4"/>
                </a:lnTo>
                <a:close/>
                <a:moveTo>
                  <a:pt x="f34" y="f2"/>
                </a:moveTo>
                <a:lnTo>
                  <a:pt x="f35" y="f36"/>
                </a:lnTo>
                <a:lnTo>
                  <a:pt x="f34" y="f36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1" name="Right Triangle 17">
            <a:extLst>
              <a:ext uri="{FF2B5EF4-FFF2-40B4-BE49-F238E27FC236}">
                <a16:creationId xmlns:a16="http://schemas.microsoft.com/office/drawing/2014/main" id="{9AADC55A-9695-8DFF-5F50-FC5639181657}"/>
              </a:ext>
            </a:extLst>
          </p:cNvPr>
          <p:cNvSpPr/>
          <p:nvPr/>
        </p:nvSpPr>
        <p:spPr>
          <a:xfrm>
            <a:off x="5060042" y="3433518"/>
            <a:ext cx="358609" cy="426997"/>
          </a:xfrm>
          <a:custGeom>
            <a:avLst/>
            <a:gdLst>
              <a:gd name="f0" fmla="val w"/>
              <a:gd name="f1" fmla="val h"/>
              <a:gd name="f2" fmla="val 0"/>
              <a:gd name="f3" fmla="val 2721114"/>
              <a:gd name="f4" fmla="val 3240000"/>
              <a:gd name="f5" fmla="val 2179233"/>
              <a:gd name="f6" fmla="val 2431577"/>
              <a:gd name="f7" fmla="val 2611489"/>
              <a:gd name="f8" fmla="val 1999321"/>
              <a:gd name="f9" fmla="val 2780851"/>
              <a:gd name="f10" fmla="val 2960763"/>
              <a:gd name="f11" fmla="val 2348595"/>
              <a:gd name="f12" fmla="val 2528507"/>
              <a:gd name="f13" fmla="val 2263914"/>
              <a:gd name="f14" fmla="val 2238970"/>
              <a:gd name="f15" fmla="val 2516419"/>
              <a:gd name="f16" fmla="val 2443665"/>
              <a:gd name="f17" fmla="val 2696170"/>
              <a:gd name="f18" fmla="val 2948675"/>
              <a:gd name="f19" fmla="val 3153370"/>
              <a:gd name="f20" fmla="val 2011409"/>
              <a:gd name="f21" fmla="val 1806714"/>
              <a:gd name="f22" fmla="val 1576134"/>
              <a:gd name="f23" fmla="val 17032"/>
              <a:gd name="f24" fmla="val 2276728"/>
              <a:gd name="f25" fmla="val 17033"/>
              <a:gd name="f26" fmla="val 1576135"/>
              <a:gd name="f27" fmla="val 1321887"/>
              <a:gd name="f28" fmla="val 996125"/>
              <a:gd name="f29" fmla="val 2160187"/>
              <a:gd name="f30" fmla="val 1979345"/>
              <a:gd name="f31" fmla="val 2161001"/>
              <a:gd name="f32" fmla="val 1738579"/>
              <a:gd name="f33" fmla="val 2402384"/>
              <a:gd name="f34" fmla="val 2700000"/>
              <a:gd name="f35" fmla="val 2997617"/>
              <a:gd name="f36" fmla="val 3238999"/>
              <a:gd name="f37" fmla="val 3239814"/>
              <a:gd name="f38" fmla="val 1436085"/>
              <a:gd name="f39" fmla="val 2287664"/>
              <a:gd name="f40" fmla="val 888809"/>
              <a:gd name="f41" fmla="*/ f0 1 2721114"/>
              <a:gd name="f42" fmla="*/ f1 1 3240000"/>
              <a:gd name="f43" fmla="val f2"/>
              <a:gd name="f44" fmla="val f3"/>
              <a:gd name="f45" fmla="val f4"/>
              <a:gd name="f46" fmla="+- f45 0 f43"/>
              <a:gd name="f47" fmla="+- f44 0 f43"/>
              <a:gd name="f48" fmla="*/ f47 1 2721114"/>
              <a:gd name="f49" fmla="*/ f46 1 3240000"/>
              <a:gd name="f50" fmla="*/ f43 1 f48"/>
              <a:gd name="f51" fmla="*/ f44 1 f48"/>
              <a:gd name="f52" fmla="*/ f43 1 f49"/>
              <a:gd name="f53" fmla="*/ f45 1 f49"/>
              <a:gd name="f54" fmla="*/ f50 f41 1"/>
              <a:gd name="f55" fmla="*/ f51 f41 1"/>
              <a:gd name="f56" fmla="*/ f53 f42 1"/>
              <a:gd name="f57" fmla="*/ f52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4" t="f57" r="f55" b="f56"/>
            <a:pathLst>
              <a:path w="2721114" h="3240000">
                <a:moveTo>
                  <a:pt x="f5" y="f6"/>
                </a:moveTo>
                <a:lnTo>
                  <a:pt x="f5" y="f7"/>
                </a:lnTo>
                <a:lnTo>
                  <a:pt x="f8" y="f7"/>
                </a:lnTo>
                <a:lnTo>
                  <a:pt x="f8" y="f9"/>
                </a:lnTo>
                <a:lnTo>
                  <a:pt x="f5" y="f9"/>
                </a:lnTo>
                <a:lnTo>
                  <a:pt x="f5" y="f10"/>
                </a:lnTo>
                <a:lnTo>
                  <a:pt x="f11" y="f10"/>
                </a:lnTo>
                <a:lnTo>
                  <a:pt x="f11" y="f9"/>
                </a:lnTo>
                <a:lnTo>
                  <a:pt x="f12" y="f9"/>
                </a:lnTo>
                <a:lnTo>
                  <a:pt x="f12" y="f7"/>
                </a:lnTo>
                <a:lnTo>
                  <a:pt x="f11" y="f7"/>
                </a:lnTo>
                <a:lnTo>
                  <a:pt x="f11" y="f6"/>
                </a:lnTo>
                <a:close/>
                <a:moveTo>
                  <a:pt x="f13" y="f14"/>
                </a:moveTo>
                <a:cubicBezTo>
                  <a:pt x="f15" y="f14"/>
                  <a:pt x="f3" y="f16"/>
                  <a:pt x="f3" y="f17"/>
                </a:cubicBezTo>
                <a:cubicBezTo>
                  <a:pt x="f3" y="f18"/>
                  <a:pt x="f15" y="f19"/>
                  <a:pt x="f13" y="f19"/>
                </a:cubicBezTo>
                <a:cubicBezTo>
                  <a:pt x="f20" y="f19"/>
                  <a:pt x="f21" y="f18"/>
                  <a:pt x="f21" y="f17"/>
                </a:cubicBezTo>
                <a:cubicBezTo>
                  <a:pt x="f21" y="f16"/>
                  <a:pt x="f20" y="f14"/>
                  <a:pt x="f13" y="f14"/>
                </a:cubicBezTo>
                <a:close/>
                <a:moveTo>
                  <a:pt x="f22" y="f23"/>
                </a:moveTo>
                <a:lnTo>
                  <a:pt x="f24" y="f23"/>
                </a:lnTo>
                <a:lnTo>
                  <a:pt x="f24" y="f25"/>
                </a:lnTo>
                <a:lnTo>
                  <a:pt x="f26" y="f25"/>
                </a:lnTo>
                <a:close/>
                <a:moveTo>
                  <a:pt x="f2" y="f23"/>
                </a:moveTo>
                <a:lnTo>
                  <a:pt x="f27" y="f23"/>
                </a:lnTo>
                <a:lnTo>
                  <a:pt x="f27" y="f28"/>
                </a:lnTo>
                <a:lnTo>
                  <a:pt x="f24" y="f28"/>
                </a:lnTo>
                <a:lnTo>
                  <a:pt x="f24" y="f29"/>
                </a:lnTo>
                <a:cubicBezTo>
                  <a:pt x="f30" y="f31"/>
                  <a:pt x="f32" y="f33"/>
                  <a:pt x="f32" y="f34"/>
                </a:cubicBezTo>
                <a:cubicBezTo>
                  <a:pt x="f32" y="f35"/>
                  <a:pt x="f30" y="f36"/>
                  <a:pt x="f24" y="f37"/>
                </a:cubicBezTo>
                <a:lnTo>
                  <a:pt x="f24" y="f4"/>
                </a:lnTo>
                <a:lnTo>
                  <a:pt x="f2" y="f4"/>
                </a:lnTo>
                <a:close/>
                <a:moveTo>
                  <a:pt x="f38" y="f2"/>
                </a:moveTo>
                <a:lnTo>
                  <a:pt x="f39" y="f40"/>
                </a:lnTo>
                <a:lnTo>
                  <a:pt x="f38" y="f40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2" name="Right Triangle 17">
            <a:extLst>
              <a:ext uri="{FF2B5EF4-FFF2-40B4-BE49-F238E27FC236}">
                <a16:creationId xmlns:a16="http://schemas.microsoft.com/office/drawing/2014/main" id="{4C9CBC82-1B90-AA78-61F3-1E35F7443475}"/>
              </a:ext>
            </a:extLst>
          </p:cNvPr>
          <p:cNvSpPr/>
          <p:nvPr/>
        </p:nvSpPr>
        <p:spPr>
          <a:xfrm>
            <a:off x="6372599" y="3433518"/>
            <a:ext cx="358609" cy="426997"/>
          </a:xfrm>
          <a:custGeom>
            <a:avLst/>
            <a:gdLst>
              <a:gd name="f0" fmla="val w"/>
              <a:gd name="f1" fmla="val h"/>
              <a:gd name="f2" fmla="val 0"/>
              <a:gd name="f3" fmla="val 2721114"/>
              <a:gd name="f4" fmla="val 3240000"/>
              <a:gd name="f5" fmla="val 2136698"/>
              <a:gd name="f6" fmla="val 2449196"/>
              <a:gd name="f7" fmla="val 2016940"/>
              <a:gd name="f8" fmla="val 2568954"/>
              <a:gd name="f9" fmla="val 2144156"/>
              <a:gd name="f10" fmla="val 2696170"/>
              <a:gd name="f11" fmla="val 2823386"/>
              <a:gd name="f12" fmla="val 2943144"/>
              <a:gd name="f13" fmla="val 2263914"/>
              <a:gd name="f14" fmla="val 2815928"/>
              <a:gd name="f15" fmla="val 2391130"/>
              <a:gd name="f16" fmla="val 2510888"/>
              <a:gd name="f17" fmla="val 2383672"/>
              <a:gd name="f18" fmla="val 2576412"/>
              <a:gd name="f19" fmla="val 2238970"/>
              <a:gd name="f20" fmla="val 2516419"/>
              <a:gd name="f21" fmla="val 2443665"/>
              <a:gd name="f22" fmla="val 2948675"/>
              <a:gd name="f23" fmla="val 3153370"/>
              <a:gd name="f24" fmla="val 2011409"/>
              <a:gd name="f25" fmla="val 1806714"/>
              <a:gd name="f26" fmla="val 1576134"/>
              <a:gd name="f27" fmla="val 17032"/>
              <a:gd name="f28" fmla="val 2276728"/>
              <a:gd name="f29" fmla="val 17033"/>
              <a:gd name="f30" fmla="val 1576135"/>
              <a:gd name="f31" fmla="val 1321887"/>
              <a:gd name="f32" fmla="val 996125"/>
              <a:gd name="f33" fmla="val 2160187"/>
              <a:gd name="f34" fmla="val 1979345"/>
              <a:gd name="f35" fmla="val 2161001"/>
              <a:gd name="f36" fmla="val 1738579"/>
              <a:gd name="f37" fmla="val 2402384"/>
              <a:gd name="f38" fmla="val 2700000"/>
              <a:gd name="f39" fmla="val 2997617"/>
              <a:gd name="f40" fmla="val 3238999"/>
              <a:gd name="f41" fmla="val 3239814"/>
              <a:gd name="f42" fmla="val 1436085"/>
              <a:gd name="f43" fmla="val 2287664"/>
              <a:gd name="f44" fmla="val 888809"/>
              <a:gd name="f45" fmla="*/ f0 1 2721114"/>
              <a:gd name="f46" fmla="*/ f1 1 3240000"/>
              <a:gd name="f47" fmla="val f2"/>
              <a:gd name="f48" fmla="val f3"/>
              <a:gd name="f49" fmla="val f4"/>
              <a:gd name="f50" fmla="+- f49 0 f47"/>
              <a:gd name="f51" fmla="+- f48 0 f47"/>
              <a:gd name="f52" fmla="*/ f51 1 2721114"/>
              <a:gd name="f53" fmla="*/ f50 1 3240000"/>
              <a:gd name="f54" fmla="*/ f47 1 f52"/>
              <a:gd name="f55" fmla="*/ f48 1 f52"/>
              <a:gd name="f56" fmla="*/ f47 1 f53"/>
              <a:gd name="f57" fmla="*/ f49 1 f53"/>
              <a:gd name="f58" fmla="*/ f54 f45 1"/>
              <a:gd name="f59" fmla="*/ f55 f45 1"/>
              <a:gd name="f60" fmla="*/ f57 f46 1"/>
              <a:gd name="f61" fmla="*/ f56 f4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8" t="f61" r="f59" b="f60"/>
            <a:pathLst>
              <a:path w="2721114" h="3240000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lnTo>
                  <a:pt x="f7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2"/>
                </a:lnTo>
                <a:lnTo>
                  <a:pt x="f16" y="f11"/>
                </a:lnTo>
                <a:lnTo>
                  <a:pt x="f17" y="f10"/>
                </a:lnTo>
                <a:lnTo>
                  <a:pt x="f16" y="f8"/>
                </a:lnTo>
                <a:lnTo>
                  <a:pt x="f15" y="f6"/>
                </a:lnTo>
                <a:lnTo>
                  <a:pt x="f13" y="f18"/>
                </a:lnTo>
                <a:close/>
                <a:moveTo>
                  <a:pt x="f13" y="f19"/>
                </a:moveTo>
                <a:cubicBezTo>
                  <a:pt x="f20" y="f19"/>
                  <a:pt x="f3" y="f21"/>
                  <a:pt x="f3" y="f10"/>
                </a:cubicBezTo>
                <a:cubicBezTo>
                  <a:pt x="f3" y="f22"/>
                  <a:pt x="f20" y="f23"/>
                  <a:pt x="f13" y="f23"/>
                </a:cubicBezTo>
                <a:cubicBezTo>
                  <a:pt x="f24" y="f23"/>
                  <a:pt x="f25" y="f22"/>
                  <a:pt x="f25" y="f10"/>
                </a:cubicBezTo>
                <a:cubicBezTo>
                  <a:pt x="f25" y="f21"/>
                  <a:pt x="f24" y="f19"/>
                  <a:pt x="f13" y="f19"/>
                </a:cubicBezTo>
                <a:close/>
                <a:moveTo>
                  <a:pt x="f26" y="f27"/>
                </a:moveTo>
                <a:lnTo>
                  <a:pt x="f28" y="f27"/>
                </a:lnTo>
                <a:lnTo>
                  <a:pt x="f28" y="f29"/>
                </a:lnTo>
                <a:lnTo>
                  <a:pt x="f30" y="f29"/>
                </a:lnTo>
                <a:close/>
                <a:moveTo>
                  <a:pt x="f2" y="f27"/>
                </a:moveTo>
                <a:lnTo>
                  <a:pt x="f31" y="f27"/>
                </a:lnTo>
                <a:lnTo>
                  <a:pt x="f31" y="f32"/>
                </a:lnTo>
                <a:lnTo>
                  <a:pt x="f28" y="f32"/>
                </a:lnTo>
                <a:lnTo>
                  <a:pt x="f28" y="f33"/>
                </a:lnTo>
                <a:cubicBezTo>
                  <a:pt x="f34" y="f35"/>
                  <a:pt x="f36" y="f37"/>
                  <a:pt x="f36" y="f38"/>
                </a:cubicBezTo>
                <a:cubicBezTo>
                  <a:pt x="f36" y="f39"/>
                  <a:pt x="f34" y="f40"/>
                  <a:pt x="f28" y="f41"/>
                </a:cubicBezTo>
                <a:lnTo>
                  <a:pt x="f28" y="f4"/>
                </a:lnTo>
                <a:lnTo>
                  <a:pt x="f2" y="f4"/>
                </a:lnTo>
                <a:close/>
                <a:moveTo>
                  <a:pt x="f42" y="f2"/>
                </a:moveTo>
                <a:lnTo>
                  <a:pt x="f43" y="f44"/>
                </a:lnTo>
                <a:lnTo>
                  <a:pt x="f42" y="f44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3" name="Oval 44">
            <a:extLst>
              <a:ext uri="{FF2B5EF4-FFF2-40B4-BE49-F238E27FC236}">
                <a16:creationId xmlns:a16="http://schemas.microsoft.com/office/drawing/2014/main" id="{AAE9E6D8-824A-DBA3-FB32-C7F054158939}"/>
              </a:ext>
            </a:extLst>
          </p:cNvPr>
          <p:cNvSpPr/>
          <p:nvPr/>
        </p:nvSpPr>
        <p:spPr>
          <a:xfrm>
            <a:off x="7028882" y="3433518"/>
            <a:ext cx="358609" cy="426997"/>
          </a:xfrm>
          <a:custGeom>
            <a:avLst/>
            <a:gdLst>
              <a:gd name="f0" fmla="val w"/>
              <a:gd name="f1" fmla="val h"/>
              <a:gd name="f2" fmla="val 0"/>
              <a:gd name="f3" fmla="val 2721114"/>
              <a:gd name="f4" fmla="val 3240000"/>
              <a:gd name="f5" fmla="val 2519839"/>
              <a:gd name="f6" fmla="val 2469622"/>
              <a:gd name="f7" fmla="val 2201779"/>
              <a:gd name="f8" fmla="val 2787682"/>
              <a:gd name="f9" fmla="val 2003023"/>
              <a:gd name="f10" fmla="val 2588926"/>
              <a:gd name="f11" fmla="val 1901669"/>
              <a:gd name="f12" fmla="val 2690281"/>
              <a:gd name="f13" fmla="val 2203868"/>
              <a:gd name="f14" fmla="val 2992480"/>
              <a:gd name="f15" fmla="val 2305222"/>
              <a:gd name="f16" fmla="val 2891125"/>
              <a:gd name="f17" fmla="val 2303133"/>
              <a:gd name="f18" fmla="val 2889037"/>
              <a:gd name="f19" fmla="val 2621194"/>
              <a:gd name="f20" fmla="val 2570977"/>
              <a:gd name="f21" fmla="val 2263914"/>
              <a:gd name="f22" fmla="val 2238970"/>
              <a:gd name="f23" fmla="val 2516419"/>
              <a:gd name="f24" fmla="val 2443665"/>
              <a:gd name="f25" fmla="val 2696170"/>
              <a:gd name="f26" fmla="val 2948675"/>
              <a:gd name="f27" fmla="val 3153370"/>
              <a:gd name="f28" fmla="val 2011409"/>
              <a:gd name="f29" fmla="val 1806714"/>
              <a:gd name="f30" fmla="val 1576134"/>
              <a:gd name="f31" fmla="val 17032"/>
              <a:gd name="f32" fmla="val 2276728"/>
              <a:gd name="f33" fmla="val 17033"/>
              <a:gd name="f34" fmla="val 1576135"/>
              <a:gd name="f35" fmla="val 1321887"/>
              <a:gd name="f36" fmla="val 996125"/>
              <a:gd name="f37" fmla="val 2160187"/>
              <a:gd name="f38" fmla="val 1979345"/>
              <a:gd name="f39" fmla="val 2161001"/>
              <a:gd name="f40" fmla="val 1738579"/>
              <a:gd name="f41" fmla="val 2402384"/>
              <a:gd name="f42" fmla="val 2700000"/>
              <a:gd name="f43" fmla="val 2997617"/>
              <a:gd name="f44" fmla="val 3238999"/>
              <a:gd name="f45" fmla="val 3239814"/>
              <a:gd name="f46" fmla="val 1436085"/>
              <a:gd name="f47" fmla="val 2287664"/>
              <a:gd name="f48" fmla="val 888809"/>
              <a:gd name="f49" fmla="*/ f0 1 2721114"/>
              <a:gd name="f50" fmla="*/ f1 1 3240000"/>
              <a:gd name="f51" fmla="val f2"/>
              <a:gd name="f52" fmla="val f3"/>
              <a:gd name="f53" fmla="val f4"/>
              <a:gd name="f54" fmla="+- f53 0 f51"/>
              <a:gd name="f55" fmla="+- f52 0 f51"/>
              <a:gd name="f56" fmla="*/ f55 1 2721114"/>
              <a:gd name="f57" fmla="*/ f54 1 3240000"/>
              <a:gd name="f58" fmla="*/ f51 1 f56"/>
              <a:gd name="f59" fmla="*/ f52 1 f56"/>
              <a:gd name="f60" fmla="*/ f51 1 f57"/>
              <a:gd name="f61" fmla="*/ f53 1 f57"/>
              <a:gd name="f62" fmla="*/ f58 f49 1"/>
              <a:gd name="f63" fmla="*/ f59 f49 1"/>
              <a:gd name="f64" fmla="*/ f61 f50 1"/>
              <a:gd name="f65" fmla="*/ f60 f5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2" t="f65" r="f63" b="f64"/>
            <a:pathLst>
              <a:path w="2721114" h="3240000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close/>
                <a:moveTo>
                  <a:pt x="f21" y="f22"/>
                </a:moveTo>
                <a:cubicBezTo>
                  <a:pt x="f23" y="f22"/>
                  <a:pt x="f3" y="f24"/>
                  <a:pt x="f3" y="f25"/>
                </a:cubicBezTo>
                <a:cubicBezTo>
                  <a:pt x="f3" y="f26"/>
                  <a:pt x="f23" y="f27"/>
                  <a:pt x="f21" y="f27"/>
                </a:cubicBezTo>
                <a:cubicBezTo>
                  <a:pt x="f28" y="f27"/>
                  <a:pt x="f29" y="f26"/>
                  <a:pt x="f29" y="f25"/>
                </a:cubicBezTo>
                <a:cubicBezTo>
                  <a:pt x="f29" y="f24"/>
                  <a:pt x="f28" y="f22"/>
                  <a:pt x="f21" y="f22"/>
                </a:cubicBezTo>
                <a:close/>
                <a:moveTo>
                  <a:pt x="f30" y="f31"/>
                </a:moveTo>
                <a:lnTo>
                  <a:pt x="f32" y="f31"/>
                </a:lnTo>
                <a:lnTo>
                  <a:pt x="f32" y="f33"/>
                </a:lnTo>
                <a:lnTo>
                  <a:pt x="f34" y="f33"/>
                </a:lnTo>
                <a:close/>
                <a:moveTo>
                  <a:pt x="f2" y="f31"/>
                </a:moveTo>
                <a:lnTo>
                  <a:pt x="f35" y="f31"/>
                </a:lnTo>
                <a:lnTo>
                  <a:pt x="f35" y="f36"/>
                </a:lnTo>
                <a:lnTo>
                  <a:pt x="f32" y="f36"/>
                </a:lnTo>
                <a:lnTo>
                  <a:pt x="f32" y="f37"/>
                </a:lnTo>
                <a:cubicBezTo>
                  <a:pt x="f38" y="f39"/>
                  <a:pt x="f40" y="f41"/>
                  <a:pt x="f40" y="f42"/>
                </a:cubicBezTo>
                <a:cubicBezTo>
                  <a:pt x="f40" y="f43"/>
                  <a:pt x="f38" y="f44"/>
                  <a:pt x="f32" y="f45"/>
                </a:cubicBezTo>
                <a:lnTo>
                  <a:pt x="f32" y="f4"/>
                </a:lnTo>
                <a:lnTo>
                  <a:pt x="f2" y="f4"/>
                </a:lnTo>
                <a:close/>
                <a:moveTo>
                  <a:pt x="f46" y="f2"/>
                </a:moveTo>
                <a:lnTo>
                  <a:pt x="f47" y="f48"/>
                </a:lnTo>
                <a:lnTo>
                  <a:pt x="f46" y="f48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4" name="Google Shape;6000;p67">
            <a:extLst>
              <a:ext uri="{FF2B5EF4-FFF2-40B4-BE49-F238E27FC236}">
                <a16:creationId xmlns:a16="http://schemas.microsoft.com/office/drawing/2014/main" id="{356012A9-2939-BA2E-AD72-7C3F8930AAAD}"/>
              </a:ext>
            </a:extLst>
          </p:cNvPr>
          <p:cNvSpPr/>
          <p:nvPr/>
        </p:nvSpPr>
        <p:spPr>
          <a:xfrm>
            <a:off x="1957108" y="1109084"/>
            <a:ext cx="453185" cy="462357"/>
          </a:xfrm>
          <a:custGeom>
            <a:avLst/>
            <a:gdLst>
              <a:gd name="f0" fmla="val w"/>
              <a:gd name="f1" fmla="val h"/>
              <a:gd name="f2" fmla="val 0"/>
              <a:gd name="f3" fmla="val 12446"/>
              <a:gd name="f4" fmla="val 12698"/>
              <a:gd name="f5" fmla="val 6239"/>
              <a:gd name="f6" fmla="val 1"/>
              <a:gd name="f7" fmla="val 5105"/>
              <a:gd name="f8" fmla="val 4191"/>
              <a:gd name="f9" fmla="val 915"/>
              <a:gd name="f10" fmla="val 4159"/>
              <a:gd name="f11" fmla="val 2112"/>
              <a:gd name="f12" fmla="val 3088"/>
              <a:gd name="f13" fmla="val 4852"/>
              <a:gd name="f14" fmla="val 3939"/>
              <a:gd name="f15" fmla="val 5798"/>
              <a:gd name="f16" fmla="val 4097"/>
              <a:gd name="f17" fmla="val 5294"/>
              <a:gd name="f18" fmla="val 5483"/>
              <a:gd name="f19" fmla="val 6333"/>
              <a:gd name="f20" fmla="val 7310"/>
              <a:gd name="f21" fmla="val 7657"/>
              <a:gd name="f22" fmla="val 4222"/>
              <a:gd name="f23" fmla="val 7972"/>
              <a:gd name="f24" fmla="val 4380"/>
              <a:gd name="f25" fmla="val 8255"/>
              <a:gd name="f26" fmla="val 3403"/>
              <a:gd name="f27" fmla="val 9043"/>
              <a:gd name="f28" fmla="val 3057"/>
              <a:gd name="f29" fmla="val 8728"/>
              <a:gd name="f30" fmla="val 2584"/>
              <a:gd name="f31" fmla="val 8570"/>
              <a:gd name="f32" fmla="val 946"/>
              <a:gd name="f33" fmla="val 8602"/>
              <a:gd name="f34" fmla="val 9515"/>
              <a:gd name="f35" fmla="val 10650"/>
              <a:gd name="f36" fmla="val 11784"/>
              <a:gd name="f37" fmla="val 12697"/>
              <a:gd name="f38" fmla="val 3246"/>
              <a:gd name="f39" fmla="val 4128"/>
              <a:gd name="f40" fmla="val 11752"/>
              <a:gd name="f41" fmla="val 10303"/>
              <a:gd name="f42" fmla="val 4096"/>
              <a:gd name="f43" fmla="val 9988"/>
              <a:gd name="f44" fmla="val 9704"/>
              <a:gd name="f45" fmla="val 4947"/>
              <a:gd name="f46" fmla="val 8917"/>
              <a:gd name="f47" fmla="val 9232"/>
              <a:gd name="f48" fmla="val 5766"/>
              <a:gd name="f49" fmla="val 9389"/>
              <a:gd name="f50" fmla="val 6743"/>
              <a:gd name="f51" fmla="val 7184"/>
              <a:gd name="f52" fmla="val 9200"/>
              <a:gd name="f53" fmla="val 7530"/>
              <a:gd name="f54" fmla="val 8507"/>
              <a:gd name="f55" fmla="val 8350"/>
              <a:gd name="f56" fmla="val 8287"/>
              <a:gd name="f57" fmla="val 10366"/>
              <a:gd name="f58" fmla="val 11500"/>
              <a:gd name="f59" fmla="val 12414"/>
              <a:gd name="f60" fmla="val 12445"/>
              <a:gd name="f61" fmla="val 11563"/>
              <a:gd name="f62" fmla="val 9862"/>
              <a:gd name="f63" fmla="val 9421"/>
              <a:gd name="f64" fmla="val 8759"/>
              <a:gd name="f65" fmla="val 9074"/>
              <a:gd name="f66" fmla="val 8097"/>
              <a:gd name="f67" fmla="val 8318"/>
              <a:gd name="f68" fmla="val 7625"/>
              <a:gd name="f69" fmla="val 5451"/>
              <a:gd name="f70" fmla="val 6680"/>
              <a:gd name="f71" fmla="val 3908"/>
              <a:gd name="f72" fmla="val 7404"/>
              <a:gd name="f73" fmla="val 64"/>
              <a:gd name="f74" fmla="*/ f0 1 12446"/>
              <a:gd name="f75" fmla="*/ f1 1 12698"/>
              <a:gd name="f76" fmla="val f2"/>
              <a:gd name="f77" fmla="val f3"/>
              <a:gd name="f78" fmla="val f4"/>
              <a:gd name="f79" fmla="+- f78 0 f76"/>
              <a:gd name="f80" fmla="+- f77 0 f76"/>
              <a:gd name="f81" fmla="*/ f80 1 12446"/>
              <a:gd name="f82" fmla="*/ f79 1 12698"/>
              <a:gd name="f83" fmla="*/ f76 1 f81"/>
              <a:gd name="f84" fmla="*/ f77 1 f81"/>
              <a:gd name="f85" fmla="*/ f76 1 f82"/>
              <a:gd name="f86" fmla="*/ f78 1 f82"/>
              <a:gd name="f87" fmla="*/ f83 f74 1"/>
              <a:gd name="f88" fmla="*/ f84 f74 1"/>
              <a:gd name="f89" fmla="*/ f86 f75 1"/>
              <a:gd name="f90" fmla="*/ f85 f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7" t="f90" r="f88" b="f89"/>
            <a:pathLst>
              <a:path w="12446" h="12698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0" y="f12"/>
                  <a:pt x="f13" y="f14"/>
                  <a:pt x="f15" y="f16"/>
                </a:cubicBezTo>
                <a:lnTo>
                  <a:pt x="f15" y="f17"/>
                </a:lnTo>
                <a:cubicBezTo>
                  <a:pt x="f13" y="f18"/>
                  <a:pt x="f10" y="f19"/>
                  <a:pt x="f10" y="f20"/>
                </a:cubicBezTo>
                <a:cubicBezTo>
                  <a:pt x="f10" y="f21"/>
                  <a:pt x="f22" y="f23"/>
                  <a:pt x="f24" y="f25"/>
                </a:cubicBezTo>
                <a:lnTo>
                  <a:pt x="f26" y="f27"/>
                </a:lnTo>
                <a:cubicBezTo>
                  <a:pt x="f28" y="f29"/>
                  <a:pt x="f30" y="f31"/>
                  <a:pt x="f11" y="f31"/>
                </a:cubicBezTo>
                <a:cubicBezTo>
                  <a:pt x="f32" y="f33"/>
                  <a:pt x="f6" y="f34"/>
                  <a:pt x="f6" y="f35"/>
                </a:cubicBezTo>
                <a:cubicBezTo>
                  <a:pt x="f6" y="f36"/>
                  <a:pt x="f32" y="f37"/>
                  <a:pt x="f11" y="f37"/>
                </a:cubicBezTo>
                <a:cubicBezTo>
                  <a:pt x="f38" y="f37"/>
                  <a:pt x="f39" y="f40"/>
                  <a:pt x="f8" y="f35"/>
                </a:cubicBezTo>
                <a:cubicBezTo>
                  <a:pt x="f8" y="f41"/>
                  <a:pt x="f42" y="f43"/>
                  <a:pt x="f14" y="f44"/>
                </a:cubicBezTo>
                <a:lnTo>
                  <a:pt x="f45" y="f46"/>
                </a:lnTo>
                <a:cubicBezTo>
                  <a:pt x="f17" y="f47"/>
                  <a:pt x="f48" y="f49"/>
                  <a:pt x="f5" y="f49"/>
                </a:cubicBezTo>
                <a:cubicBezTo>
                  <a:pt x="f50" y="f49"/>
                  <a:pt x="f51" y="f52"/>
                  <a:pt x="f53" y="f46"/>
                </a:cubicBezTo>
                <a:lnTo>
                  <a:pt x="f54" y="f44"/>
                </a:lnTo>
                <a:cubicBezTo>
                  <a:pt x="f55" y="f43"/>
                  <a:pt x="f56" y="f41"/>
                  <a:pt x="f56" y="f35"/>
                </a:cubicBezTo>
                <a:cubicBezTo>
                  <a:pt x="f56" y="f36"/>
                  <a:pt x="f47" y="f37"/>
                  <a:pt x="f57" y="f37"/>
                </a:cubicBezTo>
                <a:cubicBezTo>
                  <a:pt x="f58" y="f37"/>
                  <a:pt x="f59" y="f40"/>
                  <a:pt x="f60" y="f35"/>
                </a:cubicBezTo>
                <a:cubicBezTo>
                  <a:pt x="f60" y="f34"/>
                  <a:pt x="f61" y="f33"/>
                  <a:pt x="f57" y="f31"/>
                </a:cubicBezTo>
                <a:cubicBezTo>
                  <a:pt x="f62" y="f31"/>
                  <a:pt x="f63" y="f64"/>
                  <a:pt x="f65" y="f27"/>
                </a:cubicBezTo>
                <a:lnTo>
                  <a:pt x="f66" y="f25"/>
                </a:lnTo>
                <a:cubicBezTo>
                  <a:pt x="f25" y="f23"/>
                  <a:pt x="f67" y="f21"/>
                  <a:pt x="f67" y="f20"/>
                </a:cubicBezTo>
                <a:cubicBezTo>
                  <a:pt x="f67" y="f19"/>
                  <a:pt x="f68" y="f69"/>
                  <a:pt x="f70" y="f17"/>
                </a:cubicBezTo>
                <a:lnTo>
                  <a:pt x="f70" y="f16"/>
                </a:lnTo>
                <a:cubicBezTo>
                  <a:pt x="f68" y="f71"/>
                  <a:pt x="f67" y="f12"/>
                  <a:pt x="f67" y="f11"/>
                </a:cubicBezTo>
                <a:cubicBezTo>
                  <a:pt x="f67" y="f32"/>
                  <a:pt x="f72" y="f73"/>
                  <a:pt x="f5" y="f6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algn="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25" name="Google Shape;6029;p67">
            <a:extLst>
              <a:ext uri="{FF2B5EF4-FFF2-40B4-BE49-F238E27FC236}">
                <a16:creationId xmlns:a16="http://schemas.microsoft.com/office/drawing/2014/main" id="{EB7830EF-822E-4248-80D2-7597F4D2DDF2}"/>
              </a:ext>
            </a:extLst>
          </p:cNvPr>
          <p:cNvGrpSpPr/>
          <p:nvPr/>
        </p:nvGrpSpPr>
        <p:grpSpPr>
          <a:xfrm>
            <a:off x="5719570" y="4064929"/>
            <a:ext cx="303114" cy="420175"/>
            <a:chOff x="7025856" y="4064928"/>
            <a:chExt cx="303114" cy="420175"/>
          </a:xfrm>
          <a:solidFill>
            <a:schemeClr val="tx1"/>
          </a:solidFill>
        </p:grpSpPr>
        <p:sp>
          <p:nvSpPr>
            <p:cNvPr id="26" name="Google Shape;6030;p67">
              <a:extLst>
                <a:ext uri="{FF2B5EF4-FFF2-40B4-BE49-F238E27FC236}">
                  <a16:creationId xmlns:a16="http://schemas.microsoft.com/office/drawing/2014/main" id="{B0C98D5D-B9B5-AB86-C8D9-433FAC9F86FE}"/>
                </a:ext>
              </a:extLst>
            </p:cNvPr>
            <p:cNvSpPr/>
            <p:nvPr/>
          </p:nvSpPr>
          <p:spPr>
            <a:xfrm>
              <a:off x="7190997" y="4065989"/>
              <a:ext cx="137973" cy="1641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59"/>
                <a:gd name="f4" fmla="val 4947"/>
                <a:gd name="f5" fmla="val 2552"/>
                <a:gd name="f6" fmla="val 473"/>
                <a:gd name="f7" fmla="val 2710"/>
                <a:gd name="f8" fmla="val 851"/>
                <a:gd name="f9" fmla="val 3182"/>
                <a:gd name="f10" fmla="val 3750"/>
                <a:gd name="f11" fmla="val 3687"/>
                <a:gd name="f12" fmla="val 1639"/>
                <a:gd name="f13" fmla="val 2489"/>
                <a:gd name="f14" fmla="val 441"/>
                <a:gd name="f15" fmla="*/ f0 1 4159"/>
                <a:gd name="f16" fmla="*/ f1 1 4947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4159"/>
                <a:gd name="f23" fmla="*/ f20 1 4947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159" h="4947">
                  <a:moveTo>
                    <a:pt x="f2" y="f2"/>
                  </a:moveTo>
                  <a:lnTo>
                    <a:pt x="f2" y="f5"/>
                  </a:lnTo>
                  <a:cubicBezTo>
                    <a:pt x="f6" y="f7"/>
                    <a:pt x="f8" y="f9"/>
                    <a:pt x="f8" y="f10"/>
                  </a:cubicBezTo>
                  <a:lnTo>
                    <a:pt x="f8" y="f4"/>
                  </a:lnTo>
                  <a:lnTo>
                    <a:pt x="f3" y="f4"/>
                  </a:lnTo>
                  <a:lnTo>
                    <a:pt x="f3" y="f11"/>
                  </a:lnTo>
                  <a:cubicBezTo>
                    <a:pt x="f3" y="f12"/>
                    <a:pt x="f13" y="f2"/>
                    <a:pt x="f1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7" name="Google Shape;6031;p67">
              <a:extLst>
                <a:ext uri="{FF2B5EF4-FFF2-40B4-BE49-F238E27FC236}">
                  <a16:creationId xmlns:a16="http://schemas.microsoft.com/office/drawing/2014/main" id="{C519F471-7C1E-508B-943F-49BC673D7CC5}"/>
                </a:ext>
              </a:extLst>
            </p:cNvPr>
            <p:cNvSpPr/>
            <p:nvPr/>
          </p:nvSpPr>
          <p:spPr>
            <a:xfrm>
              <a:off x="7163793" y="4172580"/>
              <a:ext cx="29297" cy="836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83"/>
                <a:gd name="f4" fmla="val 2522"/>
                <a:gd name="f5" fmla="val 474"/>
                <a:gd name="f6" fmla="val 1"/>
                <a:gd name="f7" fmla="val 253"/>
                <a:gd name="f8" fmla="val 95"/>
                <a:gd name="f9" fmla="val 222"/>
                <a:gd name="f10" fmla="val 442"/>
                <a:gd name="f11" fmla="val 2112"/>
                <a:gd name="f12" fmla="val 2332"/>
                <a:gd name="f13" fmla="val 190"/>
                <a:gd name="f14" fmla="val 2521"/>
                <a:gd name="f15" fmla="val 663"/>
                <a:gd name="f16" fmla="val 820"/>
                <a:gd name="f17" fmla="val 64"/>
                <a:gd name="f18" fmla="*/ f0 1 883"/>
                <a:gd name="f19" fmla="*/ f1 1 2522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883"/>
                <a:gd name="f26" fmla="*/ f23 1 2522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883" h="252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6" y="f12"/>
                    <a:pt x="f13" y="f14"/>
                    <a:pt x="f10" y="f14"/>
                  </a:cubicBezTo>
                  <a:cubicBezTo>
                    <a:pt x="f15" y="f14"/>
                    <a:pt x="f16" y="f12"/>
                    <a:pt x="f3" y="f11"/>
                  </a:cubicBezTo>
                  <a:lnTo>
                    <a:pt x="f3" y="f10"/>
                  </a:lnTo>
                  <a:cubicBezTo>
                    <a:pt x="f3" y="f9"/>
                    <a:pt x="f15" y="f17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8" name="Google Shape;6032;p67">
              <a:extLst>
                <a:ext uri="{FF2B5EF4-FFF2-40B4-BE49-F238E27FC236}">
                  <a16:creationId xmlns:a16="http://schemas.microsoft.com/office/drawing/2014/main" id="{67839475-547A-52B3-BE29-947CD16FEA6D}"/>
                </a:ext>
              </a:extLst>
            </p:cNvPr>
            <p:cNvSpPr/>
            <p:nvPr/>
          </p:nvSpPr>
          <p:spPr>
            <a:xfrm>
              <a:off x="7026889" y="4064928"/>
              <a:ext cx="136940" cy="163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4916"/>
                <a:gd name="f5" fmla="val 3687"/>
                <a:gd name="f6" fmla="val 1"/>
                <a:gd name="f7" fmla="val 1671"/>
                <a:gd name="f8" fmla="val 1639"/>
                <a:gd name="f9" fmla="val 3309"/>
                <a:gd name="f10" fmla="val 3151"/>
                <a:gd name="f11" fmla="val 3655"/>
                <a:gd name="f12" fmla="val 2710"/>
                <a:gd name="f13" fmla="val 2521"/>
                <a:gd name="f14" fmla="*/ f0 1 4128"/>
                <a:gd name="f15" fmla="*/ f1 1 491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4128"/>
                <a:gd name="f22" fmla="*/ f19 1 491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4128" h="4916">
                  <a:moveTo>
                    <a:pt x="f5" y="f6"/>
                  </a:moveTo>
                  <a:cubicBezTo>
                    <a:pt x="f7" y="f6"/>
                    <a:pt x="f6" y="f8"/>
                    <a:pt x="f6" y="f5"/>
                  </a:cubicBezTo>
                  <a:lnTo>
                    <a:pt x="f6" y="f4"/>
                  </a:lnTo>
                  <a:lnTo>
                    <a:pt x="f9" y="f4"/>
                  </a:lnTo>
                  <a:lnTo>
                    <a:pt x="f9" y="f5"/>
                  </a:lnTo>
                  <a:cubicBezTo>
                    <a:pt x="f9" y="f10"/>
                    <a:pt x="f11" y="f12"/>
                    <a:pt x="f3" y="f13"/>
                  </a:cubicBezTo>
                  <a:lnTo>
                    <a:pt x="f3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9" name="Google Shape;6033;p67">
              <a:extLst>
                <a:ext uri="{FF2B5EF4-FFF2-40B4-BE49-F238E27FC236}">
                  <a16:creationId xmlns:a16="http://schemas.microsoft.com/office/drawing/2014/main" id="{2A5E7A4A-4E8F-6F78-4FF3-A05A734EB80A}"/>
                </a:ext>
              </a:extLst>
            </p:cNvPr>
            <p:cNvSpPr/>
            <p:nvPr/>
          </p:nvSpPr>
          <p:spPr>
            <a:xfrm>
              <a:off x="7025856" y="4258296"/>
              <a:ext cx="303114" cy="2268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37"/>
                <a:gd name="f4" fmla="val 6837"/>
                <a:gd name="f5" fmla="val 3151"/>
                <a:gd name="f6" fmla="val 5199"/>
                <a:gd name="f7" fmla="val 1639"/>
                <a:gd name="f8" fmla="val 3686"/>
                <a:gd name="f9" fmla="val 5356"/>
                <a:gd name="f10" fmla="val 7467"/>
                <a:gd name="f11" fmla="val 5734"/>
                <a:gd name="f12" fmla="val 5577"/>
                <a:gd name="f13" fmla="val 473"/>
                <a:gd name="f14" fmla="val 5104"/>
                <a:gd name="f15" fmla="val 819"/>
                <a:gd name="f16" fmla="val 4568"/>
                <a:gd name="f17" fmla="val 4001"/>
                <a:gd name="f18" fmla="val 3560"/>
                <a:gd name="f19" fmla="val 3371"/>
                <a:gd name="f20" fmla="*/ f0 1 9137"/>
                <a:gd name="f21" fmla="*/ f1 1 6837"/>
                <a:gd name="f22" fmla="val f2"/>
                <a:gd name="f23" fmla="val f3"/>
                <a:gd name="f24" fmla="val f4"/>
                <a:gd name="f25" fmla="+- f24 0 f22"/>
                <a:gd name="f26" fmla="+- f23 0 f22"/>
                <a:gd name="f27" fmla="*/ f26 1 9137"/>
                <a:gd name="f28" fmla="*/ f25 1 6837"/>
                <a:gd name="f29" fmla="*/ f22 1 f27"/>
                <a:gd name="f30" fmla="*/ f23 1 f27"/>
                <a:gd name="f31" fmla="*/ f22 1 f28"/>
                <a:gd name="f32" fmla="*/ f24 1 f28"/>
                <a:gd name="f33" fmla="*/ f29 f20 1"/>
                <a:gd name="f34" fmla="*/ f30 f20 1"/>
                <a:gd name="f35" fmla="*/ f32 f21 1"/>
                <a:gd name="f36" fmla="*/ f31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9137" h="6837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4"/>
                    <a:pt x="f8" y="f4"/>
                  </a:cubicBezTo>
                  <a:lnTo>
                    <a:pt x="f9" y="f4"/>
                  </a:lnTo>
                  <a:cubicBezTo>
                    <a:pt x="f10" y="f4"/>
                    <a:pt x="f3" y="f6"/>
                    <a:pt x="f3" y="f5"/>
                  </a:cubicBezTo>
                  <a:lnTo>
                    <a:pt x="f3" y="f2"/>
                  </a:lnTo>
                  <a:lnTo>
                    <a:pt x="f11" y="f2"/>
                  </a:lnTo>
                  <a:cubicBezTo>
                    <a:pt x="f12" y="f13"/>
                    <a:pt x="f14" y="f15"/>
                    <a:pt x="f16" y="f15"/>
                  </a:cubicBezTo>
                  <a:cubicBezTo>
                    <a:pt x="f17" y="f15"/>
                    <a:pt x="f18" y="f13"/>
                    <a:pt x="f19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0" name="Google Shape;6066;p67">
            <a:extLst>
              <a:ext uri="{FF2B5EF4-FFF2-40B4-BE49-F238E27FC236}">
                <a16:creationId xmlns:a16="http://schemas.microsoft.com/office/drawing/2014/main" id="{882266A2-2D5C-EEBE-74A2-659212663645}"/>
              </a:ext>
            </a:extLst>
          </p:cNvPr>
          <p:cNvGrpSpPr/>
          <p:nvPr/>
        </p:nvGrpSpPr>
        <p:grpSpPr>
          <a:xfrm>
            <a:off x="1929062" y="1800674"/>
            <a:ext cx="483150" cy="480763"/>
            <a:chOff x="3235348" y="1800673"/>
            <a:chExt cx="483150" cy="480763"/>
          </a:xfrm>
          <a:solidFill>
            <a:schemeClr val="tx1"/>
          </a:solidFill>
        </p:grpSpPr>
        <p:sp>
          <p:nvSpPr>
            <p:cNvPr id="31" name="Google Shape;6067;p67">
              <a:extLst>
                <a:ext uri="{FF2B5EF4-FFF2-40B4-BE49-F238E27FC236}">
                  <a16:creationId xmlns:a16="http://schemas.microsoft.com/office/drawing/2014/main" id="{64264571-B5C8-9038-2AF2-5AD010B3C23F}"/>
                </a:ext>
              </a:extLst>
            </p:cNvPr>
            <p:cNvSpPr/>
            <p:nvPr/>
          </p:nvSpPr>
          <p:spPr>
            <a:xfrm>
              <a:off x="3235348" y="1800673"/>
              <a:ext cx="386288" cy="3850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177"/>
                <a:gd name="f4" fmla="val 10145"/>
                <a:gd name="f5" fmla="val 5104"/>
                <a:gd name="f6" fmla="val 3813"/>
                <a:gd name="f7" fmla="val 5797"/>
                <a:gd name="f8" fmla="val 6364"/>
                <a:gd name="f9" fmla="val 4348"/>
                <a:gd name="f10" fmla="val 5073"/>
                <a:gd name="f11" fmla="val 5766"/>
                <a:gd name="f12" fmla="val 6333"/>
                <a:gd name="f13" fmla="val 4379"/>
                <a:gd name="f14" fmla="val 3844"/>
                <a:gd name="f15" fmla="val 4411"/>
                <a:gd name="f16" fmla="val 2300"/>
                <a:gd name="f17" fmla="val 2269"/>
                <a:gd name="f18" fmla="val 63"/>
                <a:gd name="f19" fmla="val 7908"/>
                <a:gd name="f20" fmla="val 7877"/>
                <a:gd name="f21" fmla="val 10176"/>
                <a:gd name="f22" fmla="*/ f0 1 10177"/>
                <a:gd name="f23" fmla="*/ f1 1 10145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10177"/>
                <a:gd name="f30" fmla="*/ f27 1 10145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10177" h="1014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15"/>
                    <a:pt x="f15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16" y="f2"/>
                    <a:pt x="f2" y="f17"/>
                    <a:pt x="f2" y="f10"/>
                  </a:cubicBezTo>
                  <a:cubicBezTo>
                    <a:pt x="f18" y="f19"/>
                    <a:pt x="f16" y="f4"/>
                    <a:pt x="f5" y="f4"/>
                  </a:cubicBezTo>
                  <a:cubicBezTo>
                    <a:pt x="f20" y="f4"/>
                    <a:pt x="f21" y="f20"/>
                    <a:pt x="f21" y="f10"/>
                  </a:cubicBezTo>
                  <a:cubicBezTo>
                    <a:pt x="f21" y="f17"/>
                    <a:pt x="f2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2" name="Google Shape;6068;p67">
              <a:extLst>
                <a:ext uri="{FF2B5EF4-FFF2-40B4-BE49-F238E27FC236}">
                  <a16:creationId xmlns:a16="http://schemas.microsoft.com/office/drawing/2014/main" id="{8F08C7E6-A63A-50F2-D985-BE4095E79813}"/>
                </a:ext>
              </a:extLst>
            </p:cNvPr>
            <p:cNvSpPr/>
            <p:nvPr/>
          </p:nvSpPr>
          <p:spPr>
            <a:xfrm>
              <a:off x="3299914" y="1994214"/>
              <a:ext cx="418584" cy="28722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8"/>
                <a:gd name="f4" fmla="val 7567"/>
                <a:gd name="f5" fmla="val 9774"/>
                <a:gd name="f6" fmla="val 9040"/>
                <a:gd name="f7" fmla="val 8444"/>
                <a:gd name="f8" fmla="val 548"/>
                <a:gd name="f9" fmla="val 1265"/>
                <a:gd name="f10" fmla="val 1801"/>
                <a:gd name="f11" fmla="val 8790"/>
                <a:gd name="f12" fmla="val 2305"/>
                <a:gd name="f13" fmla="val 9295"/>
                <a:gd name="f14" fmla="val 2463"/>
                <a:gd name="f15" fmla="val 2967"/>
                <a:gd name="f16" fmla="val 4416"/>
                <a:gd name="f17" fmla="val 8192"/>
                <a:gd name="f18" fmla="val 5645"/>
                <a:gd name="f19" fmla="val 6774"/>
                <a:gd name="f20" fmla="val 5834"/>
                <a:gd name="f21" fmla="val 4825"/>
                <a:gd name="f22" fmla="val 5829"/>
                <a:gd name="f23" fmla="val 5487"/>
                <a:gd name="f24" fmla="val 4663"/>
                <a:gd name="f25" fmla="val 5865"/>
                <a:gd name="f26" fmla="val 3403"/>
                <a:gd name="f27" fmla="val 2143"/>
                <a:gd name="f28" fmla="val 977"/>
                <a:gd name="f29" fmla="val 1"/>
                <a:gd name="f30" fmla="val 6306"/>
                <a:gd name="f31" fmla="val 7031"/>
                <a:gd name="f32" fmla="val 568"/>
                <a:gd name="f33" fmla="val 7566"/>
                <a:gd name="f34" fmla="val 1261"/>
                <a:gd name="f35" fmla="val 5388"/>
                <a:gd name="f36" fmla="val 5955"/>
                <a:gd name="f37" fmla="val 6459"/>
                <a:gd name="f38" fmla="val 7220"/>
                <a:gd name="f39" fmla="val 6617"/>
                <a:gd name="f40" fmla="val 6716"/>
                <a:gd name="f41" fmla="val 8601"/>
                <a:gd name="f42" fmla="val 6495"/>
                <a:gd name="f43" fmla="val 10082"/>
                <a:gd name="f44" fmla="val 4920"/>
                <a:gd name="f45" fmla="val 10114"/>
                <a:gd name="f46" fmla="val 2904"/>
                <a:gd name="f47" fmla="val 2400"/>
                <a:gd name="f48" fmla="val 10649"/>
                <a:gd name="f49" fmla="val 2211"/>
                <a:gd name="f50" fmla="val 11027"/>
                <a:gd name="f51" fmla="val 1706"/>
                <a:gd name="f52" fmla="val 10996"/>
                <a:gd name="f53" fmla="val 1108"/>
                <a:gd name="f54" fmla="val 10964"/>
                <a:gd name="f55" fmla="val 572"/>
                <a:gd name="f56" fmla="val 10492"/>
                <a:gd name="f57" fmla="val 100"/>
                <a:gd name="f58" fmla="val 9893"/>
                <a:gd name="f59" fmla="val 5"/>
                <a:gd name="f60" fmla="val 9853"/>
                <a:gd name="f61" fmla="val 2"/>
                <a:gd name="f62" fmla="val 9813"/>
                <a:gd name="f63" fmla="*/ f0 1 11028"/>
                <a:gd name="f64" fmla="*/ f1 1 7567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11028"/>
                <a:gd name="f71" fmla="*/ f68 1 7567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11028" h="756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4"/>
                  </a:cubicBezTo>
                  <a:lnTo>
                    <a:pt x="f13" y="f15"/>
                  </a:lnTo>
                  <a:cubicBezTo>
                    <a:pt x="f13" y="f16"/>
                    <a:pt x="f17" y="f18"/>
                    <a:pt x="f19" y="f20"/>
                  </a:cubicBezTo>
                  <a:lnTo>
                    <a:pt x="f19" y="f21"/>
                  </a:ln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9" y="f21"/>
                  </a:cubicBezTo>
                  <a:lnTo>
                    <a:pt x="f29" y="f30"/>
                  </a:lnTo>
                  <a:cubicBezTo>
                    <a:pt x="f29" y="f31"/>
                    <a:pt x="f32" y="f33"/>
                    <a:pt x="f34" y="f33"/>
                  </a:cubicBezTo>
                  <a:lnTo>
                    <a:pt x="f35" y="f33"/>
                  </a:lnTo>
                  <a:cubicBezTo>
                    <a:pt x="f36" y="f33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lnTo>
                    <a:pt x="f45" y="f47"/>
                  </a:ln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57"/>
                    <a:pt x="f58" y="f59"/>
                  </a:cubicBezTo>
                  <a:cubicBezTo>
                    <a:pt x="f60" y="f61"/>
                    <a:pt x="f6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3" name="Google Shape;5976;p67">
            <a:extLst>
              <a:ext uri="{FF2B5EF4-FFF2-40B4-BE49-F238E27FC236}">
                <a16:creationId xmlns:a16="http://schemas.microsoft.com/office/drawing/2014/main" id="{67D9E118-4C67-4D24-9B85-58BF1A3E9ADB}"/>
              </a:ext>
            </a:extLst>
          </p:cNvPr>
          <p:cNvGrpSpPr/>
          <p:nvPr/>
        </p:nvGrpSpPr>
        <p:grpSpPr>
          <a:xfrm>
            <a:off x="1993628" y="4214195"/>
            <a:ext cx="371547" cy="331551"/>
            <a:chOff x="3299914" y="4214195"/>
            <a:chExt cx="371547" cy="331551"/>
          </a:xfrm>
          <a:solidFill>
            <a:schemeClr val="tx1"/>
          </a:solidFill>
        </p:grpSpPr>
        <p:sp>
          <p:nvSpPr>
            <p:cNvPr id="34" name="Google Shape;5977;p67">
              <a:extLst>
                <a:ext uri="{FF2B5EF4-FFF2-40B4-BE49-F238E27FC236}">
                  <a16:creationId xmlns:a16="http://schemas.microsoft.com/office/drawing/2014/main" id="{B03D4E62-C78F-700B-5F41-EB3FE93974A6}"/>
                </a:ext>
              </a:extLst>
            </p:cNvPr>
            <p:cNvSpPr/>
            <p:nvPr/>
          </p:nvSpPr>
          <p:spPr>
            <a:xfrm>
              <a:off x="3393932" y="4214195"/>
              <a:ext cx="277529" cy="27460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673"/>
                <a:gd name="f4" fmla="val 9571"/>
                <a:gd name="f5" fmla="val 5963"/>
                <a:gd name="f6" fmla="val 1"/>
                <a:gd name="f7" fmla="val 5661"/>
                <a:gd name="f8" fmla="val 5365"/>
                <a:gd name="f9" fmla="val 127"/>
                <a:gd name="f10" fmla="val 5136"/>
                <a:gd name="f11" fmla="val 371"/>
                <a:gd name="f12" fmla="val 5507"/>
                <a:gd name="f13" fmla="val 4064"/>
                <a:gd name="f14" fmla="val 9200"/>
                <a:gd name="f15" fmla="val 4436"/>
                <a:gd name="f16" fmla="val 9672"/>
                <a:gd name="f17" fmla="val 3963"/>
                <a:gd name="f18" fmla="val 3207"/>
                <a:gd name="f19" fmla="val 2734"/>
                <a:gd name="f20" fmla="val 6868"/>
                <a:gd name="f21" fmla="val 434"/>
                <a:gd name="f22" fmla="val 6609"/>
                <a:gd name="f23" fmla="val 143"/>
                <a:gd name="f24" fmla="val 6283"/>
                <a:gd name="f25" fmla="*/ f0 1 9673"/>
                <a:gd name="f26" fmla="*/ f1 1 9571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9673"/>
                <a:gd name="f33" fmla="*/ f30 1 9571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9673" h="9571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2" y="f12"/>
                  </a:lnTo>
                  <a:lnTo>
                    <a:pt x="f13" y="f4"/>
                  </a:lnTo>
                  <a:lnTo>
                    <a:pt x="f14" y="f15"/>
                  </a:lnTo>
                  <a:cubicBezTo>
                    <a:pt x="f16" y="f17"/>
                    <a:pt x="f16" y="f18"/>
                    <a:pt x="f14" y="f19"/>
                  </a:cubicBezTo>
                  <a:lnTo>
                    <a:pt x="f20" y="f21"/>
                  </a:lnTo>
                  <a:cubicBezTo>
                    <a:pt x="f22" y="f23"/>
                    <a:pt x="f2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5" name="Google Shape;5978;p67">
              <a:extLst>
                <a:ext uri="{FF2B5EF4-FFF2-40B4-BE49-F238E27FC236}">
                  <a16:creationId xmlns:a16="http://schemas.microsoft.com/office/drawing/2014/main" id="{4C2E1177-8028-134F-0F16-3C5B51DF8495}"/>
                </a:ext>
              </a:extLst>
            </p:cNvPr>
            <p:cNvSpPr/>
            <p:nvPr/>
          </p:nvSpPr>
          <p:spPr>
            <a:xfrm>
              <a:off x="3356862" y="4386623"/>
              <a:ext cx="136510" cy="1365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758"/>
                <a:gd name="f4" fmla="val 725"/>
                <a:gd name="f5" fmla="val 1"/>
                <a:gd name="f6" fmla="val 473"/>
                <a:gd name="f7" fmla="val 284"/>
                <a:gd name="f8" fmla="val 253"/>
                <a:gd name="f9" fmla="val 505"/>
                <a:gd name="f10" fmla="val 95"/>
                <a:gd name="f11" fmla="val 820"/>
                <a:gd name="f12" fmla="val 1198"/>
                <a:gd name="f13" fmla="val 1450"/>
                <a:gd name="f14" fmla="val 190"/>
                <a:gd name="f15" fmla="val 1765"/>
                <a:gd name="f16" fmla="val 442"/>
                <a:gd name="f17" fmla="val 1986"/>
                <a:gd name="f18" fmla="val 631"/>
                <a:gd name="f19" fmla="val 2112"/>
                <a:gd name="f20" fmla="val 599"/>
                <a:gd name="f21" fmla="val 2458"/>
                <a:gd name="f22" fmla="val 2616"/>
                <a:gd name="f23" fmla="val 3025"/>
                <a:gd name="f24" fmla="val 1733"/>
                <a:gd name="f25" fmla="val 2174"/>
                <a:gd name="f26" fmla="val 4348"/>
                <a:gd name="f27" fmla="val 2253"/>
                <a:gd name="f28" fmla="val 4270"/>
                <a:gd name="f29" fmla="val 2363"/>
                <a:gd name="f30" fmla="val 4230"/>
                <a:gd name="f31" fmla="val 2478"/>
                <a:gd name="f32" fmla="val 2592"/>
                <a:gd name="f33" fmla="val 2710"/>
                <a:gd name="f34" fmla="val 2804"/>
                <a:gd name="f35" fmla="val 4569"/>
                <a:gd name="f36" fmla="val 3340"/>
                <a:gd name="f37" fmla="val 4695"/>
                <a:gd name="f38" fmla="val 3655"/>
                <a:gd name="f39" fmla="val 3970"/>
                <a:gd name="f40" fmla="val 4254"/>
                <a:gd name="f41" fmla="val 4506"/>
                <a:gd name="f42" fmla="val 4065"/>
                <a:gd name="f43" fmla="*/ f0 1 4758"/>
                <a:gd name="f44" fmla="*/ f1 1 4758"/>
                <a:gd name="f45" fmla="val f2"/>
                <a:gd name="f46" fmla="val f3"/>
                <a:gd name="f47" fmla="+- f46 0 f45"/>
                <a:gd name="f48" fmla="*/ f47 1 4758"/>
                <a:gd name="f49" fmla="*/ f45 1 f48"/>
                <a:gd name="f50" fmla="*/ f46 1 f48"/>
                <a:gd name="f51" fmla="*/ f49 f43 1"/>
                <a:gd name="f52" fmla="*/ f50 f43 1"/>
                <a:gd name="f53" fmla="*/ f50 f44 1"/>
                <a:gd name="f54" fmla="*/ f49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4758" h="4758">
                  <a:moveTo>
                    <a:pt x="f4" y="f5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0" y="f12"/>
                  </a:cubicBezTo>
                  <a:cubicBezTo>
                    <a:pt x="f10" y="f13"/>
                    <a:pt x="f14" y="f15"/>
                    <a:pt x="f16" y="f17"/>
                  </a:cubicBezTo>
                  <a:cubicBezTo>
                    <a:pt x="f18" y="f19"/>
                    <a:pt x="f20" y="f21"/>
                    <a:pt x="f16" y="f22"/>
                  </a:cubicBezTo>
                  <a:lnTo>
                    <a:pt x="f5" y="f23"/>
                  </a:lnTo>
                  <a:lnTo>
                    <a:pt x="f24" y="f3"/>
                  </a:lnTo>
                  <a:lnTo>
                    <a:pt x="f25" y="f26"/>
                  </a:lnTo>
                  <a:cubicBezTo>
                    <a:pt x="f27" y="f28"/>
                    <a:pt x="f29" y="f30"/>
                    <a:pt x="f31" y="f30"/>
                  </a:cubicBezTo>
                  <a:cubicBezTo>
                    <a:pt x="f32" y="f30"/>
                    <a:pt x="f33" y="f28"/>
                    <a:pt x="f34" y="f26"/>
                  </a:cubicBezTo>
                  <a:cubicBezTo>
                    <a:pt x="f23" y="f35"/>
                    <a:pt x="f36" y="f37"/>
                    <a:pt x="f38" y="f37"/>
                  </a:cubicBezTo>
                  <a:cubicBezTo>
                    <a:pt x="f39" y="f37"/>
                    <a:pt x="f40" y="f35"/>
                    <a:pt x="f41" y="f26"/>
                  </a:cubicBezTo>
                  <a:lnTo>
                    <a:pt x="f3" y="f42"/>
                  </a:lnTo>
                  <a:lnTo>
                    <a:pt x="f4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6" name="Google Shape;5979;p67">
              <a:extLst>
                <a:ext uri="{FF2B5EF4-FFF2-40B4-BE49-F238E27FC236}">
                  <a16:creationId xmlns:a16="http://schemas.microsoft.com/office/drawing/2014/main" id="{482C768E-9381-0572-0DD4-B8CEC4E31802}"/>
                </a:ext>
              </a:extLst>
            </p:cNvPr>
            <p:cNvSpPr/>
            <p:nvPr/>
          </p:nvSpPr>
          <p:spPr>
            <a:xfrm>
              <a:off x="3299914" y="4493297"/>
              <a:ext cx="89510" cy="524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120"/>
                <a:gd name="f4" fmla="val 1828"/>
                <a:gd name="f5" fmla="val 1450"/>
                <a:gd name="f6" fmla="val 253"/>
                <a:gd name="f7" fmla="val 1166"/>
                <a:gd name="f8" fmla="val 1"/>
                <a:gd name="f9" fmla="val 1355"/>
                <a:gd name="f10" fmla="val 190"/>
                <a:gd name="f11" fmla="val 536"/>
                <a:gd name="f12" fmla="val 2773"/>
                <a:gd name="f13" fmla="val 2931"/>
                <a:gd name="f14" fmla="val 3025"/>
                <a:gd name="f15" fmla="val 1765"/>
                <a:gd name="f16" fmla="val 1670"/>
                <a:gd name="f17" fmla="*/ f0 1 3120"/>
                <a:gd name="f18" fmla="*/ f1 1 1828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3120"/>
                <a:gd name="f25" fmla="*/ f22 1 1828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3120" h="1828">
                  <a:moveTo>
                    <a:pt x="f5" y="f2"/>
                  </a:moveTo>
                  <a:lnTo>
                    <a:pt x="f6" y="f7"/>
                  </a:lnTo>
                  <a:cubicBezTo>
                    <a:pt x="f8" y="f9"/>
                    <a:pt x="f10" y="f4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14" y="f15"/>
                    <a:pt x="f3" y="f16"/>
                  </a:cubicBez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7" name="Google Shape;5989;p67">
            <a:extLst>
              <a:ext uri="{FF2B5EF4-FFF2-40B4-BE49-F238E27FC236}">
                <a16:creationId xmlns:a16="http://schemas.microsoft.com/office/drawing/2014/main" id="{1102D96B-CF9F-D61F-91BE-54F5127964A2}"/>
              </a:ext>
            </a:extLst>
          </p:cNvPr>
          <p:cNvGrpSpPr/>
          <p:nvPr/>
        </p:nvGrpSpPr>
        <p:grpSpPr>
          <a:xfrm>
            <a:off x="5018243" y="4126477"/>
            <a:ext cx="372408" cy="364370"/>
            <a:chOff x="6324529" y="4126476"/>
            <a:chExt cx="372408" cy="364370"/>
          </a:xfrm>
          <a:solidFill>
            <a:schemeClr val="tx1"/>
          </a:solidFill>
        </p:grpSpPr>
        <p:sp>
          <p:nvSpPr>
            <p:cNvPr id="38" name="Google Shape;5990;p67">
              <a:extLst>
                <a:ext uri="{FF2B5EF4-FFF2-40B4-BE49-F238E27FC236}">
                  <a16:creationId xmlns:a16="http://schemas.microsoft.com/office/drawing/2014/main" id="{6ABB2BFD-5F5E-87A6-3400-35E97B5DEF6F}"/>
                </a:ext>
              </a:extLst>
            </p:cNvPr>
            <p:cNvSpPr/>
            <p:nvPr/>
          </p:nvSpPr>
          <p:spPr>
            <a:xfrm>
              <a:off x="6440210" y="4126476"/>
              <a:ext cx="122054" cy="1209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54"/>
                <a:gd name="f4" fmla="val 4215"/>
                <a:gd name="f5" fmla="val 2064"/>
                <a:gd name="f6" fmla="val 1"/>
                <a:gd name="f7" fmla="val 1954"/>
                <a:gd name="f8" fmla="val 1844"/>
                <a:gd name="f9" fmla="val 40"/>
                <a:gd name="f10" fmla="val 1765"/>
                <a:gd name="f11" fmla="val 119"/>
                <a:gd name="f12" fmla="val 1883"/>
                <a:gd name="f13" fmla="val 2332"/>
                <a:gd name="f14" fmla="val 4214"/>
                <a:gd name="f15" fmla="val 4096"/>
                <a:gd name="f16" fmla="val 2450"/>
                <a:gd name="f17" fmla="val 2293"/>
                <a:gd name="f18" fmla="val 2009"/>
                <a:gd name="f19" fmla="val 1852"/>
                <a:gd name="f20" fmla="val 2364"/>
                <a:gd name="f21" fmla="val 2285"/>
                <a:gd name="f22" fmla="val 2175"/>
                <a:gd name="f23" fmla="*/ f0 1 4254"/>
                <a:gd name="f24" fmla="*/ f1 1 4215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4254"/>
                <a:gd name="f31" fmla="*/ f28 1 4215"/>
                <a:gd name="f32" fmla="*/ f25 1 f30"/>
                <a:gd name="f33" fmla="*/ f26 1 f30"/>
                <a:gd name="f34" fmla="*/ f25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4254" h="4215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lnTo>
                    <a:pt x="f13" y="f14"/>
                  </a:lnTo>
                  <a:lnTo>
                    <a:pt x="f15" y="f16"/>
                  </a:lnTo>
                  <a:cubicBezTo>
                    <a:pt x="f3" y="f17"/>
                    <a:pt x="f3" y="f18"/>
                    <a:pt x="f15" y="f19"/>
                  </a:cubicBezTo>
                  <a:lnTo>
                    <a:pt x="f20" y="f11"/>
                  </a:lnTo>
                  <a:cubicBezTo>
                    <a:pt x="f21" y="f9"/>
                    <a:pt x="f2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9" name="Google Shape;5991;p67">
              <a:extLst>
                <a:ext uri="{FF2B5EF4-FFF2-40B4-BE49-F238E27FC236}">
                  <a16:creationId xmlns:a16="http://schemas.microsoft.com/office/drawing/2014/main" id="{569577F2-544C-F06E-92EF-D661037E049A}"/>
                </a:ext>
              </a:extLst>
            </p:cNvPr>
            <p:cNvSpPr/>
            <p:nvPr/>
          </p:nvSpPr>
          <p:spPr>
            <a:xfrm>
              <a:off x="6573996" y="4259339"/>
              <a:ext cx="122941" cy="1209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85"/>
                <a:gd name="f4" fmla="val 4215"/>
                <a:gd name="f5" fmla="val 2064"/>
                <a:gd name="f6" fmla="val 1"/>
                <a:gd name="f7" fmla="val 1954"/>
                <a:gd name="f8" fmla="val 1843"/>
                <a:gd name="f9" fmla="val 40"/>
                <a:gd name="f10" fmla="val 1765"/>
                <a:gd name="f11" fmla="val 119"/>
                <a:gd name="f12" fmla="val 1915"/>
                <a:gd name="f13" fmla="val 2300"/>
                <a:gd name="f14" fmla="val 4128"/>
                <a:gd name="f15" fmla="val 2482"/>
                <a:gd name="f16" fmla="val 2324"/>
                <a:gd name="f17" fmla="val 2072"/>
                <a:gd name="f18" fmla="val 2363"/>
                <a:gd name="f19" fmla="val 2285"/>
                <a:gd name="f20" fmla="val 2174"/>
                <a:gd name="f21" fmla="*/ f0 1 4285"/>
                <a:gd name="f22" fmla="*/ f1 1 4215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4285"/>
                <a:gd name="f29" fmla="*/ f26 1 4215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4285" h="4215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2" y="f12"/>
                  </a:lnTo>
                  <a:lnTo>
                    <a:pt x="f13" y="f4"/>
                  </a:lnTo>
                  <a:lnTo>
                    <a:pt x="f14" y="f15"/>
                  </a:lnTo>
                  <a:cubicBezTo>
                    <a:pt x="f3" y="f16"/>
                    <a:pt x="f3" y="f17"/>
                    <a:pt x="f14" y="f12"/>
                  </a:cubicBezTo>
                  <a:lnTo>
                    <a:pt x="f18" y="f11"/>
                  </a:lnTo>
                  <a:cubicBezTo>
                    <a:pt x="f19" y="f9"/>
                    <a:pt x="f2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0" name="Google Shape;5992;p67">
              <a:extLst>
                <a:ext uri="{FF2B5EF4-FFF2-40B4-BE49-F238E27FC236}">
                  <a16:creationId xmlns:a16="http://schemas.microsoft.com/office/drawing/2014/main" id="{9EDB65C1-E2BE-BAEB-95BE-2FB5A0F08676}"/>
                </a:ext>
              </a:extLst>
            </p:cNvPr>
            <p:cNvSpPr/>
            <p:nvPr/>
          </p:nvSpPr>
          <p:spPr>
            <a:xfrm>
              <a:off x="6324529" y="4198577"/>
              <a:ext cx="301020" cy="2922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492"/>
                <a:gd name="f4" fmla="val 10187"/>
                <a:gd name="f5" fmla="val 3497"/>
                <a:gd name="f6" fmla="val 1764"/>
                <a:gd name="f7" fmla="val 1733"/>
                <a:gd name="f8" fmla="val 1166"/>
                <a:gd name="f9" fmla="val 2332"/>
                <a:gd name="f10" fmla="val 725"/>
                <a:gd name="f11" fmla="val 3088"/>
                <a:gd name="f12" fmla="val 504"/>
                <a:gd name="f13" fmla="val 3812"/>
                <a:gd name="f14" fmla="val 5514"/>
                <a:gd name="f15" fmla="val 410"/>
                <a:gd name="f16" fmla="val 7404"/>
                <a:gd name="f17" fmla="val 8759"/>
                <a:gd name="f18" fmla="val 2667"/>
                <a:gd name="f19" fmla="val 9661"/>
                <a:gd name="f20" fmla="val 3919"/>
                <a:gd name="f21" fmla="val 5273"/>
                <a:gd name="f22" fmla="val 5384"/>
                <a:gd name="f23" fmla="val 5496"/>
                <a:gd name="f24" fmla="val 10183"/>
                <a:gd name="f25" fmla="val 5608"/>
                <a:gd name="f26" fmla="val 10176"/>
                <a:gd name="f27" fmla="val 6679"/>
                <a:gd name="f28" fmla="val 10082"/>
                <a:gd name="f29" fmla="val 7876"/>
                <a:gd name="f30" fmla="val 9609"/>
                <a:gd name="f31" fmla="val 8758"/>
                <a:gd name="f32" fmla="val 10491"/>
                <a:gd name="f33" fmla="val 7026"/>
                <a:gd name="f34" fmla="val 8191"/>
                <a:gd name="f35" fmla="val 4694"/>
                <a:gd name="f36" fmla="val 6396"/>
                <a:gd name="f37" fmla="val 6077"/>
                <a:gd name="f38" fmla="val 6715"/>
                <a:gd name="f39" fmla="val 5645"/>
                <a:gd name="f40" fmla="val 6880"/>
                <a:gd name="f41" fmla="val 5214"/>
                <a:gd name="f42" fmla="val 4794"/>
                <a:gd name="f43" fmla="val 4375"/>
                <a:gd name="f44" fmla="val 6722"/>
                <a:gd name="f45" fmla="val 4064"/>
                <a:gd name="f46" fmla="val 3434"/>
                <a:gd name="f47" fmla="val 5766"/>
                <a:gd name="f48" fmla="val 5797"/>
                <a:gd name="f49" fmla="*/ f0 1 10492"/>
                <a:gd name="f50" fmla="*/ f1 1 10187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10492"/>
                <a:gd name="f57" fmla="*/ f54 1 10187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10492" h="10187">
                  <a:moveTo>
                    <a:pt x="f5" y="f2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3"/>
                  </a:cubicBezTo>
                  <a:cubicBezTo>
                    <a:pt x="f2" y="f14"/>
                    <a:pt x="f15" y="f16"/>
                    <a:pt x="f6" y="f17"/>
                  </a:cubicBezTo>
                  <a:cubicBezTo>
                    <a:pt x="f18" y="f19"/>
                    <a:pt x="f20" y="f4"/>
                    <a:pt x="f21" y="f4"/>
                  </a:cubicBezTo>
                  <a:cubicBezTo>
                    <a:pt x="f22" y="f4"/>
                    <a:pt x="f23" y="f24"/>
                    <a:pt x="f25" y="f26"/>
                  </a:cubicBezTo>
                  <a:cubicBezTo>
                    <a:pt x="f27" y="f28"/>
                    <a:pt x="f29" y="f30"/>
                    <a:pt x="f31" y="f17"/>
                  </a:cubicBezTo>
                  <a:lnTo>
                    <a:pt x="f32" y="f33"/>
                  </a:lnTo>
                  <a:lnTo>
                    <a:pt x="f34" y="f35"/>
                  </a:lnTo>
                  <a:lnTo>
                    <a:pt x="f36" y="f36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36"/>
                  </a:cubicBezTo>
                  <a:cubicBezTo>
                    <a:pt x="f46" y="f47"/>
                    <a:pt x="f46" y="f35"/>
                    <a:pt x="f45" y="f45"/>
                  </a:cubicBezTo>
                  <a:lnTo>
                    <a:pt x="f48" y="f9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41" name="Google Shape;6007;p67">
            <a:extLst>
              <a:ext uri="{FF2B5EF4-FFF2-40B4-BE49-F238E27FC236}">
                <a16:creationId xmlns:a16="http://schemas.microsoft.com/office/drawing/2014/main" id="{9F8BA5E7-FAA9-A95A-F88E-998D40C45D97}"/>
              </a:ext>
            </a:extLst>
          </p:cNvPr>
          <p:cNvGrpSpPr/>
          <p:nvPr/>
        </p:nvGrpSpPr>
        <p:grpSpPr>
          <a:xfrm>
            <a:off x="2657885" y="4157046"/>
            <a:ext cx="352263" cy="356771"/>
            <a:chOff x="3964170" y="4157045"/>
            <a:chExt cx="352263" cy="356771"/>
          </a:xfrm>
          <a:solidFill>
            <a:schemeClr val="tx1"/>
          </a:solidFill>
        </p:grpSpPr>
        <p:sp>
          <p:nvSpPr>
            <p:cNvPr id="42" name="Google Shape;6008;p67">
              <a:extLst>
                <a:ext uri="{FF2B5EF4-FFF2-40B4-BE49-F238E27FC236}">
                  <a16:creationId xmlns:a16="http://schemas.microsoft.com/office/drawing/2014/main" id="{58322650-754C-07BB-4E2E-157EC08C6F15}"/>
                </a:ext>
              </a:extLst>
            </p:cNvPr>
            <p:cNvSpPr/>
            <p:nvPr/>
          </p:nvSpPr>
          <p:spPr>
            <a:xfrm>
              <a:off x="3964170" y="4157045"/>
              <a:ext cx="352263" cy="3567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278"/>
                <a:gd name="f4" fmla="val 12435"/>
                <a:gd name="f5" fmla="val 5905"/>
                <a:gd name="f6" fmla="val 860"/>
                <a:gd name="f7" fmla="val 6421"/>
                <a:gd name="f8" fmla="val 6926"/>
                <a:gd name="f9" fmla="val 1412"/>
                <a:gd name="f10" fmla="val 7341"/>
                <a:gd name="f11" fmla="val 2467"/>
                <a:gd name="f12" fmla="val 6837"/>
                <a:gd name="f13" fmla="val 2593"/>
                <a:gd name="f14" fmla="val 6365"/>
                <a:gd name="f15" fmla="val 2782"/>
                <a:gd name="f16" fmla="val 5892"/>
                <a:gd name="f17" fmla="val 3003"/>
                <a:gd name="f18" fmla="val 5419"/>
                <a:gd name="f19" fmla="val 4947"/>
                <a:gd name="f20" fmla="val 4443"/>
                <a:gd name="f21" fmla="val 4893"/>
                <a:gd name="f22" fmla="val 1381"/>
                <a:gd name="f23" fmla="val 5404"/>
                <a:gd name="f24" fmla="val 4191"/>
                <a:gd name="f25" fmla="val 3255"/>
                <a:gd name="f26" fmla="val 3349"/>
                <a:gd name="f27" fmla="val 4632"/>
                <a:gd name="f28" fmla="val 3381"/>
                <a:gd name="f29" fmla="val 4884"/>
                <a:gd name="f30" fmla="val 3475"/>
                <a:gd name="f31" fmla="val 4726"/>
                <a:gd name="f32" fmla="val 3538"/>
                <a:gd name="f33" fmla="val 4600"/>
                <a:gd name="f34" fmla="val 3601"/>
                <a:gd name="f35" fmla="val 3696"/>
                <a:gd name="f36" fmla="val 4285"/>
                <a:gd name="f37" fmla="val 3790"/>
                <a:gd name="f38" fmla="val 4159"/>
                <a:gd name="f39" fmla="val 3853"/>
                <a:gd name="f40" fmla="val 4002"/>
                <a:gd name="f41" fmla="val 3948"/>
                <a:gd name="f42" fmla="val 4096"/>
                <a:gd name="f43" fmla="val 3727"/>
                <a:gd name="f44" fmla="val 3507"/>
                <a:gd name="f45" fmla="val 7625"/>
                <a:gd name="f46" fmla="val 3318"/>
                <a:gd name="f47" fmla="val 7688"/>
                <a:gd name="f48" fmla="val 7751"/>
                <a:gd name="f49" fmla="val 7782"/>
                <a:gd name="f50" fmla="val 3979"/>
                <a:gd name="f51" fmla="val 7499"/>
                <a:gd name="f52" fmla="val 7247"/>
                <a:gd name="f53" fmla="val 3633"/>
                <a:gd name="f54" fmla="val 6963"/>
                <a:gd name="f55" fmla="val 7184"/>
                <a:gd name="f56" fmla="val 3412"/>
                <a:gd name="f57" fmla="val 7404"/>
                <a:gd name="f58" fmla="val 2611"/>
                <a:gd name="f59" fmla="val 3034"/>
                <a:gd name="f60" fmla="val 2846"/>
                <a:gd name="f61" fmla="val 3110"/>
                <a:gd name="f62" fmla="val 3054"/>
                <a:gd name="f63" fmla="val 3403"/>
                <a:gd name="f64" fmla="val 3097"/>
                <a:gd name="f65" fmla="val 3309"/>
                <a:gd name="f66" fmla="val 3570"/>
                <a:gd name="f67" fmla="val 3183"/>
                <a:gd name="f68" fmla="val 4042"/>
                <a:gd name="f69" fmla="val 3151"/>
                <a:gd name="f70" fmla="val 4609"/>
                <a:gd name="f71" fmla="val 2742"/>
                <a:gd name="f72" fmla="val 4924"/>
                <a:gd name="f73" fmla="val 2363"/>
                <a:gd name="f74" fmla="val 5240"/>
                <a:gd name="f75" fmla="val 1954"/>
                <a:gd name="f76" fmla="val 5586"/>
                <a:gd name="f77" fmla="val 712"/>
                <a:gd name="f78" fmla="val 4068"/>
                <a:gd name="f79" fmla="val 945"/>
                <a:gd name="f80" fmla="val 9301"/>
                <a:gd name="f81" fmla="val 3075"/>
                <a:gd name="f82" fmla="val 10879"/>
                <a:gd name="f83" fmla="val 11079"/>
                <a:gd name="f84" fmla="val 4102"/>
                <a:gd name="f85" fmla="val 9862"/>
                <a:gd name="f86" fmla="val 5618"/>
                <a:gd name="f87" fmla="val 9515"/>
                <a:gd name="f88" fmla="val 5271"/>
                <a:gd name="f89" fmla="val 9137"/>
                <a:gd name="f90" fmla="val 8696"/>
                <a:gd name="f91" fmla="val 4641"/>
                <a:gd name="f92" fmla="val 8601"/>
                <a:gd name="f93" fmla="val 4137"/>
                <a:gd name="f94" fmla="val 8538"/>
                <a:gd name="f95" fmla="val 8412"/>
                <a:gd name="f96" fmla="val 3160"/>
                <a:gd name="f97" fmla="val 8746"/>
                <a:gd name="f98" fmla="val 3102"/>
                <a:gd name="f99" fmla="val 9042"/>
                <a:gd name="f100" fmla="val 8822"/>
                <a:gd name="f101" fmla="val 5744"/>
                <a:gd name="f102" fmla="val 9011"/>
                <a:gd name="f103" fmla="val 5901"/>
                <a:gd name="f104" fmla="val 9169"/>
                <a:gd name="f105" fmla="val 6059"/>
                <a:gd name="f106" fmla="val 9326"/>
                <a:gd name="f107" fmla="val 6216"/>
                <a:gd name="f108" fmla="val 6374"/>
                <a:gd name="f109" fmla="val 8980"/>
                <a:gd name="f110" fmla="val 6531"/>
                <a:gd name="f111" fmla="val 6689"/>
                <a:gd name="f112" fmla="val 3025"/>
                <a:gd name="f113" fmla="val 5775"/>
                <a:gd name="f114" fmla="val 6720"/>
                <a:gd name="f115" fmla="val 2836"/>
                <a:gd name="f116" fmla="val 6563"/>
                <a:gd name="f117" fmla="val 2679"/>
                <a:gd name="f118" fmla="val 6405"/>
                <a:gd name="f119" fmla="val 2521"/>
                <a:gd name="f120" fmla="val 6248"/>
                <a:gd name="f121" fmla="val 6090"/>
                <a:gd name="f122" fmla="val 2868"/>
                <a:gd name="f123" fmla="val 5933"/>
                <a:gd name="f124" fmla="val 3885"/>
                <a:gd name="f125" fmla="val 6617"/>
                <a:gd name="f126" fmla="val 4200"/>
                <a:gd name="f127" fmla="val 7278"/>
                <a:gd name="f128" fmla="val 7908"/>
                <a:gd name="f129" fmla="val 5082"/>
                <a:gd name="f130" fmla="val 8003"/>
                <a:gd name="f131" fmla="val 5838"/>
                <a:gd name="f132" fmla="val 6626"/>
                <a:gd name="f133" fmla="val 7413"/>
                <a:gd name="f134" fmla="val 7823"/>
                <a:gd name="f135" fmla="val 6585"/>
                <a:gd name="f136" fmla="val 8232"/>
                <a:gd name="f137" fmla="val 8579"/>
                <a:gd name="f138" fmla="val 5545"/>
                <a:gd name="f139" fmla="val 8421"/>
                <a:gd name="f140" fmla="val 5230"/>
                <a:gd name="f141" fmla="val 8043"/>
                <a:gd name="f142" fmla="val 4537"/>
                <a:gd name="f143" fmla="val 7634"/>
                <a:gd name="f144" fmla="val 3876"/>
                <a:gd name="f145" fmla="val 3844"/>
                <a:gd name="f146" fmla="val 6657"/>
                <a:gd name="f147" fmla="val 5870"/>
                <a:gd name="f148" fmla="val 4830"/>
                <a:gd name="f149" fmla="val 4452"/>
                <a:gd name="f150" fmla="val 4263"/>
                <a:gd name="f151" fmla="val 5577"/>
                <a:gd name="f152" fmla="val 4033"/>
                <a:gd name="f153" fmla="val 8516"/>
                <a:gd name="f154" fmla="val 4317"/>
                <a:gd name="f155" fmla="val 8674"/>
                <a:gd name="f156" fmla="val 4474"/>
                <a:gd name="f157" fmla="val 8737"/>
                <a:gd name="f158" fmla="val 8831"/>
                <a:gd name="f159" fmla="val 4758"/>
                <a:gd name="f160" fmla="val 8894"/>
                <a:gd name="f161" fmla="val 4915"/>
                <a:gd name="f162" fmla="val 8989"/>
                <a:gd name="f163" fmla="val 4663"/>
                <a:gd name="f164" fmla="val 9052"/>
                <a:gd name="f165" fmla="val 9146"/>
                <a:gd name="f166" fmla="val 4254"/>
                <a:gd name="f167" fmla="val 9178"/>
                <a:gd name="f168" fmla="val 8926"/>
                <a:gd name="f169" fmla="val 9083"/>
                <a:gd name="f170" fmla="val 6846"/>
                <a:gd name="f171" fmla="val 2300"/>
                <a:gd name="f172" fmla="val 7193"/>
                <a:gd name="f173" fmla="val 2710"/>
                <a:gd name="f174" fmla="val 7571"/>
                <a:gd name="f175" fmla="val 3214"/>
                <a:gd name="f176" fmla="val 8358"/>
                <a:gd name="f177" fmla="val 8863"/>
                <a:gd name="f178" fmla="val 9335"/>
                <a:gd name="f179" fmla="val 3090"/>
                <a:gd name="f180" fmla="val 9388"/>
                <a:gd name="f181" fmla="val 2806"/>
                <a:gd name="f182" fmla="val 9414"/>
                <a:gd name="f183" fmla="val 2555"/>
                <a:gd name="f184" fmla="val 1015"/>
                <a:gd name="f185" fmla="val 681"/>
                <a:gd name="f186" fmla="val 8445"/>
                <a:gd name="f187" fmla="val 9925"/>
                <a:gd name="f188" fmla="val 11167"/>
                <a:gd name="f189" fmla="val 8392"/>
                <a:gd name="f190" fmla="val 10934"/>
                <a:gd name="f191" fmla="val 9430"/>
                <a:gd name="f192" fmla="val 9267"/>
                <a:gd name="f193" fmla="val 9032"/>
                <a:gd name="f194" fmla="val 8768"/>
                <a:gd name="f195" fmla="val 9410"/>
                <a:gd name="f196" fmla="val 8475"/>
                <a:gd name="f197" fmla="val 9367"/>
                <a:gd name="f198" fmla="val 8664"/>
                <a:gd name="f199" fmla="val 8390"/>
                <a:gd name="f200" fmla="val 8727"/>
                <a:gd name="f201" fmla="val 7508"/>
                <a:gd name="f202" fmla="val 5924"/>
                <a:gd name="f203" fmla="val 9461"/>
                <a:gd name="f204" fmla="val 6396"/>
                <a:gd name="f205" fmla="val 9650"/>
                <a:gd name="f206" fmla="val 6869"/>
                <a:gd name="f207" fmla="val 9839"/>
                <a:gd name="f208" fmla="val 9965"/>
                <a:gd name="f209" fmla="val 6962"/>
                <a:gd name="f210" fmla="val 11056"/>
                <a:gd name="f211" fmla="val 6440"/>
                <a:gd name="f212" fmla="val 11607"/>
                <a:gd name="f213" fmla="val 5922"/>
                <a:gd name="f214" fmla="val 5408"/>
                <a:gd name="f215" fmla="val 4898"/>
                <a:gd name="f216" fmla="val 11064"/>
                <a:gd name="f217" fmla="val 4978"/>
                <a:gd name="f218" fmla="val 5451"/>
                <a:gd name="f219" fmla="val 5931"/>
                <a:gd name="f220" fmla="val 1"/>
                <a:gd name="f221" fmla="val 5817"/>
                <a:gd name="f222" fmla="val 5699"/>
                <a:gd name="f223" fmla="val 14"/>
                <a:gd name="f224" fmla="val 41"/>
                <a:gd name="f225" fmla="val 262"/>
                <a:gd name="f226" fmla="val 1333"/>
                <a:gd name="f227" fmla="val 3655"/>
                <a:gd name="f228" fmla="val 2278"/>
                <a:gd name="f229" fmla="val 3326"/>
                <a:gd name="f230" fmla="val 2223"/>
                <a:gd name="f231" fmla="val 2973"/>
                <a:gd name="f232" fmla="val 2187"/>
                <a:gd name="f233" fmla="val 2624"/>
                <a:gd name="f234" fmla="val 1770"/>
                <a:gd name="f235" fmla="val 939"/>
                <a:gd name="f236" fmla="val 2404"/>
                <a:gd name="f237" fmla="val 536"/>
                <a:gd name="f238" fmla="val 4074"/>
                <a:gd name="f239" fmla="val 662"/>
                <a:gd name="f240" fmla="val 5334"/>
                <a:gd name="f241" fmla="val 1387"/>
                <a:gd name="f242" fmla="val 788"/>
                <a:gd name="f243" fmla="val 6972"/>
                <a:gd name="f244" fmla="val 158"/>
                <a:gd name="f245" fmla="val 379"/>
                <a:gd name="f246" fmla="val 599"/>
                <a:gd name="f247" fmla="val 1166"/>
                <a:gd name="f248" fmla="val 10028"/>
                <a:gd name="f249" fmla="val 1922"/>
                <a:gd name="f250" fmla="val 10186"/>
                <a:gd name="f251" fmla="val 2157"/>
                <a:gd name="f252" fmla="val 10241"/>
                <a:gd name="f253" fmla="val 2410"/>
                <a:gd name="f254" fmla="val 10266"/>
                <a:gd name="f255" fmla="val 2668"/>
                <a:gd name="f256" fmla="val 2998"/>
                <a:gd name="f257" fmla="val 3337"/>
                <a:gd name="f258" fmla="val 10225"/>
                <a:gd name="f259" fmla="val 10154"/>
                <a:gd name="f260" fmla="val 4221"/>
                <a:gd name="f261" fmla="val 11678"/>
                <a:gd name="f262" fmla="val 5076"/>
                <a:gd name="f263" fmla="val 12434"/>
                <a:gd name="f264" fmla="val 5929"/>
                <a:gd name="f265" fmla="val 6786"/>
                <a:gd name="f266" fmla="val 7639"/>
                <a:gd name="f267" fmla="val 11670"/>
                <a:gd name="f268" fmla="val 8192"/>
                <a:gd name="f269" fmla="val 8550"/>
                <a:gd name="f270" fmla="val 10215"/>
                <a:gd name="f271" fmla="val 8882"/>
                <a:gd name="f272" fmla="val 10243"/>
                <a:gd name="f273" fmla="val 9186"/>
                <a:gd name="f274" fmla="val 11589"/>
                <a:gd name="f275" fmla="val 8453"/>
                <a:gd name="f276" fmla="val 10460"/>
                <a:gd name="f277" fmla="val 12272"/>
                <a:gd name="f278" fmla="val 4014"/>
                <a:gd name="f279" fmla="val 11618"/>
                <a:gd name="f280" fmla="val 2182"/>
                <a:gd name="f281" fmla="val 9217"/>
                <a:gd name="f282" fmla="val 8904"/>
                <a:gd name="f283" fmla="val 8562"/>
                <a:gd name="f284" fmla="val 2213"/>
                <a:gd name="f285" fmla="val 7765"/>
                <a:gd name="f286" fmla="val 1139"/>
                <a:gd name="f287" fmla="val 7004"/>
                <a:gd name="f288" fmla="*/ f0 1 12278"/>
                <a:gd name="f289" fmla="*/ f1 1 12435"/>
                <a:gd name="f290" fmla="val f2"/>
                <a:gd name="f291" fmla="val f3"/>
                <a:gd name="f292" fmla="val f4"/>
                <a:gd name="f293" fmla="+- f292 0 f290"/>
                <a:gd name="f294" fmla="+- f291 0 f290"/>
                <a:gd name="f295" fmla="*/ f294 1 12278"/>
                <a:gd name="f296" fmla="*/ f293 1 12435"/>
                <a:gd name="f297" fmla="*/ f290 1 f295"/>
                <a:gd name="f298" fmla="*/ f291 1 f295"/>
                <a:gd name="f299" fmla="*/ f290 1 f296"/>
                <a:gd name="f300" fmla="*/ f292 1 f296"/>
                <a:gd name="f301" fmla="*/ f297 f288 1"/>
                <a:gd name="f302" fmla="*/ f298 f288 1"/>
                <a:gd name="f303" fmla="*/ f300 f289 1"/>
                <a:gd name="f304" fmla="*/ f299 f28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1" t="f304" r="f302" b="f303"/>
              <a:pathLst>
                <a:path w="12278" h="12435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4" y="f15"/>
                    <a:pt x="f16" y="f17"/>
                  </a:cubicBezTo>
                  <a:cubicBezTo>
                    <a:pt x="f18" y="f15"/>
                    <a:pt x="f19" y="f13"/>
                    <a:pt x="f20" y="f11"/>
                  </a:cubicBezTo>
                  <a:cubicBezTo>
                    <a:pt x="f21" y="f22"/>
                    <a:pt x="f23" y="f6"/>
                    <a:pt x="f5" y="f6"/>
                  </a:cubicBezTo>
                  <a:close/>
                  <a:moveTo>
                    <a:pt x="f24" y="f25"/>
                  </a:moveTo>
                  <a:cubicBezTo>
                    <a:pt x="f20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20" y="f35"/>
                  </a:cubicBezTo>
                  <a:cubicBezTo>
                    <a:pt x="f36" y="f37"/>
                    <a:pt x="f38" y="f39"/>
                    <a:pt x="f40" y="f41"/>
                  </a:cubicBezTo>
                  <a:cubicBezTo>
                    <a:pt x="f42" y="f43"/>
                    <a:pt x="f38" y="f44"/>
                    <a:pt x="f24" y="f25"/>
                  </a:cubicBezTo>
                  <a:close/>
                  <a:moveTo>
                    <a:pt x="f45" y="f46"/>
                  </a:moveTo>
                  <a:cubicBezTo>
                    <a:pt x="f47" y="f44"/>
                    <a:pt x="f48" y="f43"/>
                    <a:pt x="f49" y="f50"/>
                  </a:cubicBezTo>
                  <a:cubicBezTo>
                    <a:pt x="f51" y="f37"/>
                    <a:pt x="f52" y="f53"/>
                    <a:pt x="f54" y="f44"/>
                  </a:cubicBezTo>
                  <a:cubicBezTo>
                    <a:pt x="f55" y="f56"/>
                    <a:pt x="f57" y="f26"/>
                    <a:pt x="f45" y="f46"/>
                  </a:cubicBezTo>
                  <a:close/>
                  <a:moveTo>
                    <a:pt x="f58" y="f59"/>
                  </a:moveTo>
                  <a:cubicBezTo>
                    <a:pt x="f60" y="f59"/>
                    <a:pt x="f61" y="f62"/>
                    <a:pt x="f63" y="f64"/>
                  </a:cubicBezTo>
                  <a:cubicBezTo>
                    <a:pt x="f65" y="f66"/>
                    <a:pt x="f67" y="f68"/>
                    <a:pt x="f69" y="f70"/>
                  </a:cubicBezTo>
                  <a:cubicBezTo>
                    <a:pt x="f71" y="f72"/>
                    <a:pt x="f73" y="f74"/>
                    <a:pt x="f75" y="f76"/>
                  </a:cubicBezTo>
                  <a:cubicBezTo>
                    <a:pt x="f77" y="f78"/>
                    <a:pt x="f79" y="f59"/>
                    <a:pt x="f58" y="f59"/>
                  </a:cubicBezTo>
                  <a:close/>
                  <a:moveTo>
                    <a:pt x="f80" y="f81"/>
                  </a:moveTo>
                  <a:cubicBezTo>
                    <a:pt x="f82" y="f81"/>
                    <a:pt x="f83" y="f84"/>
                    <a:pt x="f85" y="f86"/>
                  </a:cubicBezTo>
                  <a:cubicBezTo>
                    <a:pt x="f87" y="f88"/>
                    <a:pt x="f89" y="f72"/>
                    <a:pt x="f90" y="f91"/>
                  </a:cubicBezTo>
                  <a:cubicBezTo>
                    <a:pt x="f92" y="f93"/>
                    <a:pt x="f94" y="f34"/>
                    <a:pt x="f95" y="f96"/>
                  </a:cubicBezTo>
                  <a:cubicBezTo>
                    <a:pt x="f97" y="f98"/>
                    <a:pt x="f99" y="f81"/>
                    <a:pt x="f80" y="f81"/>
                  </a:cubicBezTo>
                  <a:close/>
                  <a:moveTo>
                    <a:pt x="f100" y="f101"/>
                  </a:moveTo>
                  <a:cubicBezTo>
                    <a:pt x="f102" y="f103"/>
                    <a:pt x="f104" y="f105"/>
                    <a:pt x="f106" y="f107"/>
                  </a:cubicBezTo>
                  <a:cubicBezTo>
                    <a:pt x="f104" y="f108"/>
                    <a:pt x="f109" y="f110"/>
                    <a:pt x="f100" y="f111"/>
                  </a:cubicBezTo>
                  <a:lnTo>
                    <a:pt x="f100" y="f101"/>
                  </a:lnTo>
                  <a:close/>
                  <a:moveTo>
                    <a:pt x="f112" y="f113"/>
                  </a:moveTo>
                  <a:lnTo>
                    <a:pt x="f112" y="f114"/>
                  </a:lnTo>
                  <a:cubicBezTo>
                    <a:pt x="f115" y="f116"/>
                    <a:pt x="f117" y="f118"/>
                    <a:pt x="f119" y="f120"/>
                  </a:cubicBezTo>
                  <a:cubicBezTo>
                    <a:pt x="f117" y="f121"/>
                    <a:pt x="f122" y="f123"/>
                    <a:pt x="f112" y="f113"/>
                  </a:cubicBezTo>
                  <a:close/>
                  <a:moveTo>
                    <a:pt x="f16" y="f124"/>
                  </a:moveTo>
                  <a:cubicBezTo>
                    <a:pt x="f125" y="f126"/>
                    <a:pt x="f127" y="f70"/>
                    <a:pt x="f128" y="f129"/>
                  </a:cubicBezTo>
                  <a:cubicBezTo>
                    <a:pt x="f130" y="f131"/>
                    <a:pt x="f130" y="f132"/>
                    <a:pt x="f128" y="f133"/>
                  </a:cubicBezTo>
                  <a:cubicBezTo>
                    <a:pt x="f127" y="f134"/>
                    <a:pt x="f135" y="f136"/>
                    <a:pt x="f16" y="f137"/>
                  </a:cubicBezTo>
                  <a:cubicBezTo>
                    <a:pt x="f138" y="f139"/>
                    <a:pt x="f140" y="f136"/>
                    <a:pt x="f29" y="f141"/>
                  </a:cubicBezTo>
                  <a:cubicBezTo>
                    <a:pt x="f142" y="f134"/>
                    <a:pt x="f24" y="f143"/>
                    <a:pt x="f144" y="f133"/>
                  </a:cubicBezTo>
                  <a:cubicBezTo>
                    <a:pt x="f145" y="f146"/>
                    <a:pt x="f145" y="f147"/>
                    <a:pt x="f144" y="f129"/>
                  </a:cubicBezTo>
                  <a:cubicBezTo>
                    <a:pt x="f24" y="f148"/>
                    <a:pt x="f142" y="f91"/>
                    <a:pt x="f29" y="f149"/>
                  </a:cubicBezTo>
                  <a:cubicBezTo>
                    <a:pt x="f140" y="f150"/>
                    <a:pt x="f151" y="f68"/>
                    <a:pt x="f16" y="f124"/>
                  </a:cubicBezTo>
                  <a:close/>
                  <a:moveTo>
                    <a:pt x="f152" y="f153"/>
                  </a:moveTo>
                  <a:cubicBezTo>
                    <a:pt x="f38" y="f137"/>
                    <a:pt x="f154" y="f155"/>
                    <a:pt x="f156" y="f157"/>
                  </a:cubicBezTo>
                  <a:cubicBezTo>
                    <a:pt x="f27" y="f158"/>
                    <a:pt x="f159" y="f160"/>
                    <a:pt x="f161" y="f162"/>
                  </a:cubicBezTo>
                  <a:cubicBezTo>
                    <a:pt x="f163" y="f164"/>
                    <a:pt x="f156" y="f165"/>
                    <a:pt x="f166" y="f167"/>
                  </a:cubicBezTo>
                  <a:cubicBezTo>
                    <a:pt x="f38" y="f168"/>
                    <a:pt x="f42" y="f157"/>
                    <a:pt x="f152" y="f153"/>
                  </a:cubicBezTo>
                  <a:close/>
                  <a:moveTo>
                    <a:pt x="f49" y="f153"/>
                  </a:moveTo>
                  <a:cubicBezTo>
                    <a:pt x="f48" y="f157"/>
                    <a:pt x="f47" y="f162"/>
                    <a:pt x="f45" y="f167"/>
                  </a:cubicBezTo>
                  <a:cubicBezTo>
                    <a:pt x="f57" y="f169"/>
                    <a:pt x="f55" y="f164"/>
                    <a:pt x="f54" y="f162"/>
                  </a:cubicBezTo>
                  <a:cubicBezTo>
                    <a:pt x="f127" y="f158"/>
                    <a:pt x="f51" y="f155"/>
                    <a:pt x="f49" y="f153"/>
                  </a:cubicBezTo>
                  <a:close/>
                  <a:moveTo>
                    <a:pt x="f75" y="f170"/>
                  </a:moveTo>
                  <a:cubicBezTo>
                    <a:pt x="f171" y="f172"/>
                    <a:pt x="f173" y="f174"/>
                    <a:pt x="f69" y="f134"/>
                  </a:cubicBezTo>
                  <a:cubicBezTo>
                    <a:pt x="f175" y="f176"/>
                    <a:pt x="f65" y="f177"/>
                    <a:pt x="f63" y="f178"/>
                  </a:cubicBezTo>
                  <a:cubicBezTo>
                    <a:pt x="f179" y="f180"/>
                    <a:pt x="f181" y="f182"/>
                    <a:pt x="f183" y="f182"/>
                  </a:cubicBezTo>
                  <a:cubicBezTo>
                    <a:pt x="f184" y="f182"/>
                    <a:pt x="f185" y="f186"/>
                    <a:pt x="f75" y="f170"/>
                  </a:cubicBezTo>
                  <a:close/>
                  <a:moveTo>
                    <a:pt x="f187" y="f170"/>
                  </a:moveTo>
                  <a:lnTo>
                    <a:pt x="f187" y="f170"/>
                  </a:lnTo>
                  <a:cubicBezTo>
                    <a:pt x="f188" y="f189"/>
                    <a:pt x="f190" y="f191"/>
                    <a:pt x="f192" y="f191"/>
                  </a:cubicBezTo>
                  <a:cubicBezTo>
                    <a:pt x="f193" y="f191"/>
                    <a:pt x="f194" y="f195"/>
                    <a:pt x="f196" y="f197"/>
                  </a:cubicBezTo>
                  <a:cubicBezTo>
                    <a:pt x="f94" y="f160"/>
                    <a:pt x="f198" y="f199"/>
                    <a:pt x="f200" y="f134"/>
                  </a:cubicBezTo>
                  <a:cubicBezTo>
                    <a:pt x="f89" y="f201"/>
                    <a:pt x="f87" y="f172"/>
                    <a:pt x="f187" y="f170"/>
                  </a:cubicBezTo>
                  <a:close/>
                  <a:moveTo>
                    <a:pt x="f202" y="f203"/>
                  </a:moveTo>
                  <a:cubicBezTo>
                    <a:pt x="f204" y="f205"/>
                    <a:pt x="f206" y="f207"/>
                    <a:pt x="f57" y="f208"/>
                  </a:cubicBezTo>
                  <a:cubicBezTo>
                    <a:pt x="f209" y="f210"/>
                    <a:pt x="f211" y="f212"/>
                    <a:pt x="f213" y="f212"/>
                  </a:cubicBezTo>
                  <a:cubicBezTo>
                    <a:pt x="f214" y="f212"/>
                    <a:pt x="f215" y="f216"/>
                    <a:pt x="f156" y="f208"/>
                  </a:cubicBezTo>
                  <a:cubicBezTo>
                    <a:pt x="f217" y="f207"/>
                    <a:pt x="f218" y="f205"/>
                    <a:pt x="f202" y="f203"/>
                  </a:cubicBezTo>
                  <a:close/>
                  <a:moveTo>
                    <a:pt x="f219" y="f220"/>
                  </a:moveTo>
                  <a:cubicBezTo>
                    <a:pt x="f221" y="f220"/>
                    <a:pt x="f222" y="f223"/>
                    <a:pt x="f151" y="f224"/>
                  </a:cubicBezTo>
                  <a:cubicBezTo>
                    <a:pt x="f27" y="f225"/>
                    <a:pt x="f40" y="f226"/>
                    <a:pt x="f227" y="f228"/>
                  </a:cubicBezTo>
                  <a:cubicBezTo>
                    <a:pt x="f229" y="f230"/>
                    <a:pt x="f231" y="f232"/>
                    <a:pt x="f233" y="f232"/>
                  </a:cubicBezTo>
                  <a:cubicBezTo>
                    <a:pt x="f234" y="f232"/>
                    <a:pt x="f235" y="f236"/>
                    <a:pt x="f237" y="f64"/>
                  </a:cubicBezTo>
                  <a:cubicBezTo>
                    <a:pt x="f220" y="f238"/>
                    <a:pt x="f239" y="f240"/>
                    <a:pt x="f241" y="f107"/>
                  </a:cubicBezTo>
                  <a:cubicBezTo>
                    <a:pt x="f242" y="f243"/>
                    <a:pt x="f244" y="f141"/>
                    <a:pt x="f245" y="f168"/>
                  </a:cubicBezTo>
                  <a:cubicBezTo>
                    <a:pt x="f246" y="f205"/>
                    <a:pt x="f247" y="f248"/>
                    <a:pt x="f249" y="f250"/>
                  </a:cubicBezTo>
                  <a:cubicBezTo>
                    <a:pt x="f251" y="f252"/>
                    <a:pt x="f253" y="f254"/>
                    <a:pt x="f255" y="f254"/>
                  </a:cubicBezTo>
                  <a:cubicBezTo>
                    <a:pt x="f256" y="f254"/>
                    <a:pt x="f257" y="f258"/>
                    <a:pt x="f227" y="f259"/>
                  </a:cubicBezTo>
                  <a:cubicBezTo>
                    <a:pt x="f260" y="f261"/>
                    <a:pt x="f262" y="f263"/>
                    <a:pt x="f264" y="f263"/>
                  </a:cubicBezTo>
                  <a:cubicBezTo>
                    <a:pt x="f265" y="f263"/>
                    <a:pt x="f266" y="f267"/>
                    <a:pt x="f268" y="f259"/>
                  </a:cubicBezTo>
                  <a:cubicBezTo>
                    <a:pt x="f269" y="f270"/>
                    <a:pt x="f271" y="f272"/>
                    <a:pt x="f273" y="f272"/>
                  </a:cubicBezTo>
                  <a:cubicBezTo>
                    <a:pt x="f274" y="f272"/>
                    <a:pt x="f3" y="f275"/>
                    <a:pt x="f276" y="f107"/>
                  </a:cubicBezTo>
                  <a:cubicBezTo>
                    <a:pt x="f277" y="f278"/>
                    <a:pt x="f279" y="f280"/>
                    <a:pt x="f281" y="f280"/>
                  </a:cubicBezTo>
                  <a:cubicBezTo>
                    <a:pt x="f282" y="f280"/>
                    <a:pt x="f283" y="f284"/>
                    <a:pt x="f268" y="f228"/>
                  </a:cubicBezTo>
                  <a:cubicBezTo>
                    <a:pt x="f285" y="f286"/>
                    <a:pt x="f287" y="f220"/>
                    <a:pt x="f219" y="f220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3" name="Google Shape;6009;p67">
              <a:extLst>
                <a:ext uri="{FF2B5EF4-FFF2-40B4-BE49-F238E27FC236}">
                  <a16:creationId xmlns:a16="http://schemas.microsoft.com/office/drawing/2014/main" id="{067CBED4-9B13-17A7-0D4E-43A7E46E2436}"/>
                </a:ext>
              </a:extLst>
            </p:cNvPr>
            <p:cNvSpPr/>
            <p:nvPr/>
          </p:nvSpPr>
          <p:spPr>
            <a:xfrm>
              <a:off x="4097947" y="4300094"/>
              <a:ext cx="72329" cy="714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21"/>
                <a:gd name="f4" fmla="val 2491"/>
                <a:gd name="f5" fmla="val 1313"/>
                <a:gd name="f6" fmla="val 1295"/>
                <a:gd name="f7" fmla="val 1278"/>
                <a:gd name="f8" fmla="val 1"/>
                <a:gd name="f9" fmla="val 1261"/>
                <a:gd name="f10" fmla="val 599"/>
                <a:gd name="f11" fmla="val 569"/>
                <a:gd name="f12" fmla="val 63"/>
                <a:gd name="f13" fmla="val 1230"/>
                <a:gd name="f14" fmla="val 1955"/>
                <a:gd name="f15" fmla="val 567"/>
                <a:gd name="f16" fmla="val 2490"/>
                <a:gd name="f17" fmla="val 1954"/>
                <a:gd name="f18" fmla="val 2489"/>
                <a:gd name="f19" fmla="val 585"/>
                <a:gd name="f20" fmla="val 1980"/>
                <a:gd name="f21" fmla="*/ f0 1 2521"/>
                <a:gd name="f22" fmla="*/ f1 1 2491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521"/>
                <a:gd name="f29" fmla="*/ f26 1 2491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521" h="2491">
                  <a:moveTo>
                    <a:pt x="f5" y="f2"/>
                  </a:moveTo>
                  <a:cubicBezTo>
                    <a:pt x="f6" y="f2"/>
                    <a:pt x="f7" y="f8"/>
                    <a:pt x="f9" y="f8"/>
                  </a:cubicBezTo>
                  <a:cubicBezTo>
                    <a:pt x="f10" y="f8"/>
                    <a:pt x="f2" y="f11"/>
                    <a:pt x="f12" y="f13"/>
                  </a:cubicBezTo>
                  <a:cubicBezTo>
                    <a:pt x="f2" y="f14"/>
                    <a:pt x="f15" y="f16"/>
                    <a:pt x="f9" y="f16"/>
                  </a:cubicBezTo>
                  <a:cubicBezTo>
                    <a:pt x="f17" y="f16"/>
                    <a:pt x="f3" y="f14"/>
                    <a:pt x="f18" y="f13"/>
                  </a:cubicBezTo>
                  <a:cubicBezTo>
                    <a:pt x="f18" y="f19"/>
                    <a:pt x="f2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44" name="Google Shape;6018;p67">
            <a:extLst>
              <a:ext uri="{FF2B5EF4-FFF2-40B4-BE49-F238E27FC236}">
                <a16:creationId xmlns:a16="http://schemas.microsoft.com/office/drawing/2014/main" id="{902060B2-FDA1-32CC-62AD-9BEC2B65C72D}"/>
              </a:ext>
            </a:extLst>
          </p:cNvPr>
          <p:cNvGrpSpPr/>
          <p:nvPr/>
        </p:nvGrpSpPr>
        <p:grpSpPr>
          <a:xfrm>
            <a:off x="6359641" y="4173514"/>
            <a:ext cx="365202" cy="332677"/>
            <a:chOff x="7665927" y="4173513"/>
            <a:chExt cx="365202" cy="332677"/>
          </a:xfrm>
          <a:solidFill>
            <a:schemeClr val="tx1"/>
          </a:solidFill>
        </p:grpSpPr>
        <p:sp>
          <p:nvSpPr>
            <p:cNvPr id="45" name="Google Shape;6019;p67">
              <a:extLst>
                <a:ext uri="{FF2B5EF4-FFF2-40B4-BE49-F238E27FC236}">
                  <a16:creationId xmlns:a16="http://schemas.microsoft.com/office/drawing/2014/main" id="{4B358EB5-B5B0-CD5C-1026-061F84FD3A84}"/>
                </a:ext>
              </a:extLst>
            </p:cNvPr>
            <p:cNvSpPr/>
            <p:nvPr/>
          </p:nvSpPr>
          <p:spPr>
            <a:xfrm>
              <a:off x="7665927" y="4173513"/>
              <a:ext cx="344436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005"/>
                <a:gd name="f4" fmla="val 3309"/>
                <a:gd name="f5" fmla="val 1671"/>
                <a:gd name="f6" fmla="val 757"/>
                <a:gd name="f7" fmla="val 1"/>
                <a:gd name="f8" fmla="val 1670"/>
                <a:gd name="f9" fmla="val 2552"/>
                <a:gd name="f10" fmla="val 3308"/>
                <a:gd name="f11" fmla="val 11469"/>
                <a:gd name="f12" fmla="val 11815"/>
                <a:gd name="f13" fmla="val 12004"/>
                <a:gd name="f14" fmla="val 2930"/>
                <a:gd name="f15" fmla="val 11784"/>
                <a:gd name="f16" fmla="val 2647"/>
                <a:gd name="f17" fmla="val 11595"/>
                <a:gd name="f18" fmla="val 2363"/>
                <a:gd name="f19" fmla="val 2017"/>
                <a:gd name="f20" fmla="val 1292"/>
                <a:gd name="f21" fmla="val 946"/>
                <a:gd name="f22" fmla="val 662"/>
                <a:gd name="f23" fmla="val 11973"/>
                <a:gd name="f24" fmla="val 410"/>
                <a:gd name="f25" fmla="*/ f0 1 12005"/>
                <a:gd name="f26" fmla="*/ f1 1 3309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12005"/>
                <a:gd name="f33" fmla="*/ f30 1 3309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12005" h="3309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cubicBezTo>
                    <a:pt x="f7" y="f9"/>
                    <a:pt x="f6" y="f10"/>
                    <a:pt x="f5" y="f10"/>
                  </a:cubicBezTo>
                  <a:lnTo>
                    <a:pt x="f11" y="f10"/>
                  </a:lnTo>
                  <a:cubicBezTo>
                    <a:pt x="f12" y="f10"/>
                    <a:pt x="f13" y="f14"/>
                    <a:pt x="f15" y="f16"/>
                  </a:cubicBezTo>
                  <a:cubicBezTo>
                    <a:pt x="f17" y="f18"/>
                    <a:pt x="f11" y="f19"/>
                    <a:pt x="f11" y="f8"/>
                  </a:cubicBezTo>
                  <a:cubicBezTo>
                    <a:pt x="f11" y="f20"/>
                    <a:pt x="f17" y="f21"/>
                    <a:pt x="f15" y="f22"/>
                  </a:cubicBezTo>
                  <a:cubicBezTo>
                    <a:pt x="f23" y="f24"/>
                    <a:pt x="f15" y="f2"/>
                    <a:pt x="f1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6" name="Google Shape;6020;p67">
              <a:extLst>
                <a:ext uri="{FF2B5EF4-FFF2-40B4-BE49-F238E27FC236}">
                  <a16:creationId xmlns:a16="http://schemas.microsoft.com/office/drawing/2014/main" id="{9DED4606-4A3D-BC12-4C29-2991FCFDD12C}"/>
                </a:ext>
              </a:extLst>
            </p:cNvPr>
            <p:cNvSpPr/>
            <p:nvPr/>
          </p:nvSpPr>
          <p:spPr>
            <a:xfrm>
              <a:off x="7937997" y="4291919"/>
              <a:ext cx="24441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2"/>
                <a:gd name="f4" fmla="val 3309"/>
                <a:gd name="f5" fmla="val 1"/>
                <a:gd name="f6" fmla="*/ f0 1 852"/>
                <a:gd name="f7" fmla="*/ f1 1 3309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852"/>
                <a:gd name="f14" fmla="*/ f11 1 3309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852" h="3309">
                  <a:moveTo>
                    <a:pt x="f5" y="f5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7" name="Google Shape;6021;p67">
              <a:extLst>
                <a:ext uri="{FF2B5EF4-FFF2-40B4-BE49-F238E27FC236}">
                  <a16:creationId xmlns:a16="http://schemas.microsoft.com/office/drawing/2014/main" id="{EB5FB3A6-5D70-FC69-35BD-39C0F72E0249}"/>
                </a:ext>
              </a:extLst>
            </p:cNvPr>
            <p:cNvSpPr/>
            <p:nvPr/>
          </p:nvSpPr>
          <p:spPr>
            <a:xfrm>
              <a:off x="7985912" y="4292842"/>
              <a:ext cx="45217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576"/>
                <a:gd name="f4" fmla="val 3309"/>
                <a:gd name="f5" fmla="val 1"/>
                <a:gd name="f6" fmla="val 3308"/>
                <a:gd name="f7" fmla="val 1198"/>
                <a:gd name="f8" fmla="val 1387"/>
                <a:gd name="f9" fmla="val 3277"/>
                <a:gd name="f10" fmla="val 3088"/>
                <a:gd name="f11" fmla="val 2899"/>
                <a:gd name="f12" fmla="val 410"/>
                <a:gd name="f13" fmla="val 158"/>
                <a:gd name="f14" fmla="*/ f0 1 1576"/>
                <a:gd name="f15" fmla="*/ f1 1 3309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1576"/>
                <a:gd name="f22" fmla="*/ f19 1 3309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1576" h="3309">
                  <a:moveTo>
                    <a:pt x="f5" y="f2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9"/>
                    <a:pt x="f3" y="f10"/>
                    <a:pt x="f3" y="f11"/>
                  </a:cubicBezTo>
                  <a:lnTo>
                    <a:pt x="f3" y="f12"/>
                  </a:lnTo>
                  <a:cubicBezTo>
                    <a:pt x="f3" y="f13"/>
                    <a:pt x="f8" y="f2"/>
                    <a:pt x="f7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8" name="Google Shape;6022;p67">
              <a:extLst>
                <a:ext uri="{FF2B5EF4-FFF2-40B4-BE49-F238E27FC236}">
                  <a16:creationId xmlns:a16="http://schemas.microsoft.com/office/drawing/2014/main" id="{7D757EC4-17DB-92F5-E2E3-3BB2A09EFFDB}"/>
                </a:ext>
              </a:extLst>
            </p:cNvPr>
            <p:cNvSpPr/>
            <p:nvPr/>
          </p:nvSpPr>
          <p:spPr>
            <a:xfrm>
              <a:off x="7691265" y="4291919"/>
              <a:ext cx="223269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82"/>
                <a:gd name="f4" fmla="val 3309"/>
                <a:gd name="f5" fmla="val 441"/>
                <a:gd name="f6" fmla="val 1"/>
                <a:gd name="f7" fmla="val 189"/>
                <a:gd name="f8" fmla="val 221"/>
                <a:gd name="f9" fmla="val 442"/>
                <a:gd name="f10" fmla="val 2931"/>
                <a:gd name="f11" fmla="val 3151"/>
                <a:gd name="f12" fmla="*/ f0 1 7782"/>
                <a:gd name="f13" fmla="*/ f1 1 330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7782"/>
                <a:gd name="f20" fmla="*/ f17 1 3309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7782" h="3309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2" y="f11"/>
                    <a:pt x="f7" y="f4"/>
                    <a:pt x="f5" y="f4"/>
                  </a:cubicBezTo>
                  <a:lnTo>
                    <a:pt x="f3" y="f4"/>
                  </a:lnTo>
                  <a:lnTo>
                    <a:pt x="f3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9" name="Google Shape;6023;p67">
              <a:extLst>
                <a:ext uri="{FF2B5EF4-FFF2-40B4-BE49-F238E27FC236}">
                  <a16:creationId xmlns:a16="http://schemas.microsoft.com/office/drawing/2014/main" id="{FA249E12-70BF-69AC-07E3-CF0C5721178D}"/>
                </a:ext>
              </a:extLst>
            </p:cNvPr>
            <p:cNvSpPr/>
            <p:nvPr/>
          </p:nvSpPr>
          <p:spPr>
            <a:xfrm>
              <a:off x="7739143" y="4410324"/>
              <a:ext cx="24441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2"/>
                <a:gd name="f4" fmla="val 3309"/>
                <a:gd name="f5" fmla="val 1"/>
                <a:gd name="f6" fmla="val 851"/>
                <a:gd name="f7" fmla="*/ f0 1 852"/>
                <a:gd name="f8" fmla="*/ f1 1 3309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852"/>
                <a:gd name="f15" fmla="*/ f12 1 3309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852" h="3309">
                  <a:moveTo>
                    <a:pt x="f5" y="f5"/>
                  </a:moveTo>
                  <a:lnTo>
                    <a:pt x="f5" y="f4"/>
                  </a:lnTo>
                  <a:lnTo>
                    <a:pt x="f6" y="f4"/>
                  </a:lnTo>
                  <a:lnTo>
                    <a:pt x="f6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0" name="Google Shape;6024;p67">
              <a:extLst>
                <a:ext uri="{FF2B5EF4-FFF2-40B4-BE49-F238E27FC236}">
                  <a16:creationId xmlns:a16="http://schemas.microsoft.com/office/drawing/2014/main" id="{C6F0F99F-4827-2579-0AF0-9F98B89265C6}"/>
                </a:ext>
              </a:extLst>
            </p:cNvPr>
            <p:cNvSpPr/>
            <p:nvPr/>
          </p:nvSpPr>
          <p:spPr>
            <a:xfrm>
              <a:off x="7787057" y="4412135"/>
              <a:ext cx="218770" cy="940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5"/>
                <a:gd name="f4" fmla="val 3278"/>
                <a:gd name="f5" fmla="val 1"/>
                <a:gd name="f6" fmla="val 3277"/>
                <a:gd name="f7" fmla="val 7247"/>
                <a:gd name="f8" fmla="val 7467"/>
                <a:gd name="f9" fmla="val 3057"/>
                <a:gd name="f10" fmla="val 2868"/>
                <a:gd name="f11" fmla="val 379"/>
                <a:gd name="f12" fmla="val 158"/>
                <a:gd name="f13" fmla="val 7436"/>
                <a:gd name="f14" fmla="*/ f0 1 7625"/>
                <a:gd name="f15" fmla="*/ f1 1 3278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7625"/>
                <a:gd name="f22" fmla="*/ f19 1 3278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7625" h="3278">
                  <a:moveTo>
                    <a:pt x="f5" y="f5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6"/>
                    <a:pt x="f3" y="f9"/>
                    <a:pt x="f3" y="f10"/>
                  </a:cubicBezTo>
                  <a:lnTo>
                    <a:pt x="f3" y="f11"/>
                  </a:lnTo>
                  <a:cubicBezTo>
                    <a:pt x="f3" y="f12"/>
                    <a:pt x="f13" y="f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1" name="Google Shape;6025;p67">
              <a:extLst>
                <a:ext uri="{FF2B5EF4-FFF2-40B4-BE49-F238E27FC236}">
                  <a16:creationId xmlns:a16="http://schemas.microsoft.com/office/drawing/2014/main" id="{F73CB8AF-B4D7-362D-4A5C-12893A445171}"/>
                </a:ext>
              </a:extLst>
            </p:cNvPr>
            <p:cNvSpPr/>
            <p:nvPr/>
          </p:nvSpPr>
          <p:spPr>
            <a:xfrm>
              <a:off x="7665927" y="4411248"/>
              <a:ext cx="49752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34"/>
                <a:gd name="f4" fmla="val 3309"/>
                <a:gd name="f5" fmla="val 442"/>
                <a:gd name="f6" fmla="val 190"/>
                <a:gd name="f7" fmla="val 1"/>
                <a:gd name="f8" fmla="val 189"/>
                <a:gd name="f9" fmla="val 378"/>
                <a:gd name="f10" fmla="val 2867"/>
                <a:gd name="f11" fmla="val 3088"/>
                <a:gd name="f12" fmla="val 3308"/>
                <a:gd name="f13" fmla="*/ f0 1 1734"/>
                <a:gd name="f14" fmla="*/ f1 1 3309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1734"/>
                <a:gd name="f21" fmla="*/ f18 1 3309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1734" h="3309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6" y="f12"/>
                    <a:pt x="f5" y="f12"/>
                  </a:cubicBezTo>
                  <a:lnTo>
                    <a:pt x="f3" y="f12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52" name="Google Shape;6043;p67">
            <a:extLst>
              <a:ext uri="{FF2B5EF4-FFF2-40B4-BE49-F238E27FC236}">
                <a16:creationId xmlns:a16="http://schemas.microsoft.com/office/drawing/2014/main" id="{607CB2D9-5A50-6D6D-21A4-EB8020C595ED}"/>
              </a:ext>
            </a:extLst>
          </p:cNvPr>
          <p:cNvSpPr/>
          <p:nvPr/>
        </p:nvSpPr>
        <p:spPr>
          <a:xfrm>
            <a:off x="3251816" y="4157703"/>
            <a:ext cx="309167" cy="365202"/>
          </a:xfrm>
          <a:custGeom>
            <a:avLst/>
            <a:gdLst>
              <a:gd name="f0" fmla="val w"/>
              <a:gd name="f1" fmla="val h"/>
              <a:gd name="f2" fmla="val 0"/>
              <a:gd name="f3" fmla="val 10776"/>
              <a:gd name="f4" fmla="val 12729"/>
              <a:gd name="f5" fmla="val 1670"/>
              <a:gd name="f6" fmla="val 851"/>
              <a:gd name="f7" fmla="val 9326"/>
              <a:gd name="f8" fmla="val 1355"/>
              <a:gd name="f9" fmla="val 1072"/>
              <a:gd name="f10" fmla="val 9421"/>
              <a:gd name="f11" fmla="val 9578"/>
              <a:gd name="f12" fmla="val 2049"/>
              <a:gd name="f13" fmla="val 1481"/>
              <a:gd name="f14" fmla="val 1198"/>
              <a:gd name="f15" fmla="val 9925"/>
              <a:gd name="f16" fmla="val 10177"/>
              <a:gd name="f17" fmla="val 10208"/>
              <a:gd name="f18" fmla="val 11846"/>
              <a:gd name="f19" fmla="val 1229"/>
              <a:gd name="f20" fmla="val 11468"/>
              <a:gd name="f21" fmla="val 11027"/>
              <a:gd name="f22" fmla="val 10586"/>
              <a:gd name="f23" fmla="val 2111"/>
              <a:gd name="f24" fmla="val 1"/>
              <a:gd name="f25" fmla="val 914"/>
              <a:gd name="f26" fmla="val 946"/>
              <a:gd name="f27" fmla="val 2080"/>
              <a:gd name="f28" fmla="val 11059"/>
              <a:gd name="f29" fmla="val 11973"/>
              <a:gd name="f30" fmla="val 757"/>
              <a:gd name="f31" fmla="val 10334"/>
              <a:gd name="f32" fmla="val 10775"/>
              <a:gd name="f33" fmla="val 12508"/>
              <a:gd name="f34" fmla="val 12319"/>
              <a:gd name="f35" fmla="val 473"/>
              <a:gd name="f36" fmla="val 221"/>
              <a:gd name="f37" fmla="val 64"/>
              <a:gd name="f38" fmla="val 9105"/>
              <a:gd name="f39" fmla="val 3781"/>
              <a:gd name="f40" fmla="val 4011"/>
              <a:gd name="f41" fmla="val 8912"/>
              <a:gd name="f42" fmla="val 4171"/>
              <a:gd name="f43" fmla="val 8708"/>
              <a:gd name="f44" fmla="val 8604"/>
              <a:gd name="f45" fmla="val 8498"/>
              <a:gd name="f46" fmla="val 4129"/>
              <a:gd name="f47" fmla="val 8412"/>
              <a:gd name="f48" fmla="val 4033"/>
              <a:gd name="f49" fmla="val 7845"/>
              <a:gd name="f50" fmla="val 3498"/>
              <a:gd name="f51" fmla="val 7310"/>
              <a:gd name="f52" fmla="val 7214"/>
              <a:gd name="f53" fmla="val 7100"/>
              <a:gd name="f54" fmla="val 6991"/>
              <a:gd name="f55" fmla="val 6778"/>
              <a:gd name="f56" fmla="val 6585"/>
              <a:gd name="f57" fmla="*/ f0 1 10776"/>
              <a:gd name="f58" fmla="*/ f1 1 12729"/>
              <a:gd name="f59" fmla="val f2"/>
              <a:gd name="f60" fmla="val f3"/>
              <a:gd name="f61" fmla="val f4"/>
              <a:gd name="f62" fmla="+- f61 0 f59"/>
              <a:gd name="f63" fmla="+- f60 0 f59"/>
              <a:gd name="f64" fmla="*/ f63 1 10776"/>
              <a:gd name="f65" fmla="*/ f62 1 12729"/>
              <a:gd name="f66" fmla="*/ f59 1 f64"/>
              <a:gd name="f67" fmla="*/ f60 1 f64"/>
              <a:gd name="f68" fmla="*/ f59 1 f65"/>
              <a:gd name="f69" fmla="*/ f61 1 f65"/>
              <a:gd name="f70" fmla="*/ f66 f57 1"/>
              <a:gd name="f71" fmla="*/ f67 f57 1"/>
              <a:gd name="f72" fmla="*/ f69 f58 1"/>
              <a:gd name="f73" fmla="*/ f68 f5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0" t="f73" r="f71" b="f72"/>
            <a:pathLst>
              <a:path w="10776" h="12729">
                <a:moveTo>
                  <a:pt x="f5" y="f6"/>
                </a:moveTo>
                <a:lnTo>
                  <a:pt x="f5" y="f7"/>
                </a:lnTo>
                <a:cubicBezTo>
                  <a:pt x="f8" y="f7"/>
                  <a:pt x="f9" y="f10"/>
                  <a:pt x="f6" y="f11"/>
                </a:cubicBezTo>
                <a:lnTo>
                  <a:pt x="f6" y="f12"/>
                </a:lnTo>
                <a:cubicBezTo>
                  <a:pt x="f6" y="f13"/>
                  <a:pt x="f14" y="f9"/>
                  <a:pt x="f5" y="f6"/>
                </a:cubicBezTo>
                <a:close/>
                <a:moveTo>
                  <a:pt x="f15" y="f16"/>
                </a:moveTo>
                <a:lnTo>
                  <a:pt x="f15" y="f17"/>
                </a:lnTo>
                <a:lnTo>
                  <a:pt x="f15" y="f18"/>
                </a:lnTo>
                <a:lnTo>
                  <a:pt x="f5" y="f18"/>
                </a:lnTo>
                <a:cubicBezTo>
                  <a:pt x="f19" y="f18"/>
                  <a:pt x="f6" y="f20"/>
                  <a:pt x="f6" y="f21"/>
                </a:cubicBezTo>
                <a:cubicBezTo>
                  <a:pt x="f6" y="f22"/>
                  <a:pt x="f19" y="f16"/>
                  <a:pt x="f5" y="f16"/>
                </a:cubicBezTo>
                <a:close/>
                <a:moveTo>
                  <a:pt x="f23" y="f24"/>
                </a:moveTo>
                <a:cubicBezTo>
                  <a:pt x="f25" y="f24"/>
                  <a:pt x="f24" y="f26"/>
                  <a:pt x="f24" y="f27"/>
                </a:cubicBezTo>
                <a:lnTo>
                  <a:pt x="f24" y="f28"/>
                </a:lnTo>
                <a:cubicBezTo>
                  <a:pt x="f24" y="f29"/>
                  <a:pt x="f30" y="f4"/>
                  <a:pt x="f5" y="f4"/>
                </a:cubicBezTo>
                <a:lnTo>
                  <a:pt x="f31" y="f4"/>
                </a:lnTo>
                <a:cubicBezTo>
                  <a:pt x="f22" y="f4"/>
                  <a:pt x="f32" y="f33"/>
                  <a:pt x="f32" y="f34"/>
                </a:cubicBezTo>
                <a:lnTo>
                  <a:pt x="f32" y="f35"/>
                </a:lnTo>
                <a:cubicBezTo>
                  <a:pt x="f32" y="f36"/>
                  <a:pt x="f22" y="f37"/>
                  <a:pt x="f31" y="f37"/>
                </a:cubicBezTo>
                <a:lnTo>
                  <a:pt x="f38" y="f37"/>
                </a:lnTo>
                <a:lnTo>
                  <a:pt x="f38" y="f39"/>
                </a:lnTo>
                <a:cubicBezTo>
                  <a:pt x="f38" y="f40"/>
                  <a:pt x="f41" y="f42"/>
                  <a:pt x="f43" y="f42"/>
                </a:cubicBezTo>
                <a:cubicBezTo>
                  <a:pt x="f44" y="f42"/>
                  <a:pt x="f45" y="f46"/>
                  <a:pt x="f47" y="f48"/>
                </a:cubicBezTo>
                <a:lnTo>
                  <a:pt x="f49" y="f50"/>
                </a:lnTo>
                <a:lnTo>
                  <a:pt x="f51" y="f48"/>
                </a:lnTo>
                <a:cubicBezTo>
                  <a:pt x="f52" y="f46"/>
                  <a:pt x="f53" y="f42"/>
                  <a:pt x="f54" y="f42"/>
                </a:cubicBezTo>
                <a:cubicBezTo>
                  <a:pt x="f55" y="f42"/>
                  <a:pt x="f56" y="f40"/>
                  <a:pt x="f56" y="f39"/>
                </a:cubicBezTo>
                <a:lnTo>
                  <a:pt x="f56" y="f37"/>
                </a:lnTo>
                <a:lnTo>
                  <a:pt x="f23" y="f37"/>
                </a:lnTo>
                <a:lnTo>
                  <a:pt x="f23" y="f24"/>
                </a:ln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algn="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53" name="Google Shape;6052;p67">
            <a:extLst>
              <a:ext uri="{FF2B5EF4-FFF2-40B4-BE49-F238E27FC236}">
                <a16:creationId xmlns:a16="http://schemas.microsoft.com/office/drawing/2014/main" id="{64FC4CB9-1DE3-4C68-3C93-233E3AC9E456}"/>
              </a:ext>
            </a:extLst>
          </p:cNvPr>
          <p:cNvGrpSpPr/>
          <p:nvPr/>
        </p:nvGrpSpPr>
        <p:grpSpPr>
          <a:xfrm>
            <a:off x="7022664" y="4140815"/>
            <a:ext cx="357082" cy="363401"/>
            <a:chOff x="8328949" y="4140814"/>
            <a:chExt cx="357082" cy="363401"/>
          </a:xfrm>
          <a:solidFill>
            <a:schemeClr val="tx1"/>
          </a:solidFill>
        </p:grpSpPr>
        <p:sp>
          <p:nvSpPr>
            <p:cNvPr id="54" name="Google Shape;6053;p67">
              <a:extLst>
                <a:ext uri="{FF2B5EF4-FFF2-40B4-BE49-F238E27FC236}">
                  <a16:creationId xmlns:a16="http://schemas.microsoft.com/office/drawing/2014/main" id="{838CA5DE-7D7A-83E7-20C1-0B3D47D6C0BF}"/>
                </a:ext>
              </a:extLst>
            </p:cNvPr>
            <p:cNvSpPr/>
            <p:nvPr/>
          </p:nvSpPr>
          <p:spPr>
            <a:xfrm>
              <a:off x="8328949" y="4140814"/>
              <a:ext cx="357082" cy="1543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46"/>
                <a:gd name="f4" fmla="val 5379"/>
                <a:gd name="f5" fmla="val 3088"/>
                <a:gd name="f6" fmla="val 1639"/>
                <a:gd name="f7" fmla="val 316"/>
                <a:gd name="f8" fmla="val 1008"/>
                <a:gd name="f9" fmla="val 95"/>
                <a:gd name="f10" fmla="val 2489"/>
                <a:gd name="f11" fmla="val 1"/>
                <a:gd name="f12" fmla="val 3214"/>
                <a:gd name="f13" fmla="val 190"/>
                <a:gd name="f14" fmla="val 3938"/>
                <a:gd name="f15" fmla="val 568"/>
                <a:gd name="f16" fmla="val 4506"/>
                <a:gd name="f17" fmla="val 962"/>
                <a:gd name="f18" fmla="val 5071"/>
                <a:gd name="f19" fmla="val 1607"/>
                <a:gd name="f20" fmla="val 5366"/>
                <a:gd name="f21" fmla="val 2240"/>
                <a:gd name="f22" fmla="val 2772"/>
                <a:gd name="f23" fmla="val 3296"/>
                <a:gd name="f24" fmla="val 5157"/>
                <a:gd name="f25" fmla="val 3655"/>
                <a:gd name="f26" fmla="val 4726"/>
                <a:gd name="f27" fmla="val 4569"/>
                <a:gd name="f28" fmla="val 3844"/>
                <a:gd name="f29" fmla="val 2836"/>
                <a:gd name="f30" fmla="val 2584"/>
                <a:gd name="f31" fmla="val 2427"/>
                <a:gd name="f32" fmla="val 2678"/>
                <a:gd name="f33" fmla="val 2899"/>
                <a:gd name="f34" fmla="val 3151"/>
                <a:gd name="f35" fmla="val 2616"/>
                <a:gd name="f36" fmla="val 3308"/>
                <a:gd name="f37" fmla="val 3340"/>
                <a:gd name="f38" fmla="val 3057"/>
                <a:gd name="f39" fmla="val 3529"/>
                <a:gd name="f40" fmla="val 3749"/>
                <a:gd name="f41" fmla="val 3970"/>
                <a:gd name="f42" fmla="val 3025"/>
                <a:gd name="f43" fmla="val 4127"/>
                <a:gd name="f44" fmla="val 2049"/>
                <a:gd name="f45" fmla="val 1450"/>
                <a:gd name="f46" fmla="val 3434"/>
                <a:gd name="f47" fmla="val 1608"/>
                <a:gd name="f48" fmla="val 1754"/>
                <a:gd name="f49" fmla="val 1999"/>
                <a:gd name="f50" fmla="val 2279"/>
                <a:gd name="f51" fmla="val 1632"/>
                <a:gd name="f52" fmla="val 2882"/>
                <a:gd name="f53" fmla="val 2930"/>
                <a:gd name="f54" fmla="val 2977"/>
                <a:gd name="f55" fmla="val 1634"/>
                <a:gd name="f56" fmla="val 3624"/>
                <a:gd name="f57" fmla="val 1733"/>
                <a:gd name="f58" fmla="val 4128"/>
                <a:gd name="f59" fmla="val 2048"/>
                <a:gd name="f60" fmla="val 4474"/>
                <a:gd name="f61" fmla="val 7908"/>
                <a:gd name="f62" fmla="val 8255"/>
                <a:gd name="f63" fmla="val 2017"/>
                <a:gd name="f64" fmla="val 8759"/>
                <a:gd name="f65" fmla="val 1702"/>
                <a:gd name="f66" fmla="val 9358"/>
                <a:gd name="f67" fmla="val 9406"/>
                <a:gd name="f68" fmla="val 9453"/>
                <a:gd name="f69" fmla="val 9501"/>
                <a:gd name="f70" fmla="val 10104"/>
                <a:gd name="f71" fmla="val 10629"/>
                <a:gd name="f72" fmla="val 10775"/>
                <a:gd name="f73" fmla="val 10964"/>
                <a:gd name="f74" fmla="val 10334"/>
                <a:gd name="f75" fmla="val 9547"/>
                <a:gd name="f76" fmla="val 9326"/>
                <a:gd name="f77" fmla="val 9137"/>
                <a:gd name="f78" fmla="val 3497"/>
                <a:gd name="f79" fmla="val 9799"/>
                <a:gd name="f80" fmla="val 9956"/>
                <a:gd name="f81" fmla="val 9767"/>
                <a:gd name="f82" fmla="val 2521"/>
                <a:gd name="f83" fmla="val 8539"/>
                <a:gd name="f84" fmla="val 7814"/>
                <a:gd name="f85" fmla="val 3686"/>
                <a:gd name="f86" fmla="val 8728"/>
                <a:gd name="f87" fmla="val 9099"/>
                <a:gd name="f88" fmla="val 5169"/>
                <a:gd name="f89" fmla="val 9626"/>
                <a:gd name="f90" fmla="val 10158"/>
                <a:gd name="f91" fmla="val 10800"/>
                <a:gd name="f92" fmla="val 11451"/>
                <a:gd name="f93" fmla="val 5074"/>
                <a:gd name="f94" fmla="val 11847"/>
                <a:gd name="f95" fmla="val 12225"/>
                <a:gd name="f96" fmla="val 12445"/>
                <a:gd name="f97" fmla="val 3277"/>
                <a:gd name="f98" fmla="val 12319"/>
                <a:gd name="f99" fmla="val 12130"/>
                <a:gd name="f100" fmla="*/ f0 1 12446"/>
                <a:gd name="f101" fmla="*/ f1 1 5379"/>
                <a:gd name="f102" fmla="val f2"/>
                <a:gd name="f103" fmla="val f3"/>
                <a:gd name="f104" fmla="val f4"/>
                <a:gd name="f105" fmla="+- f104 0 f102"/>
                <a:gd name="f106" fmla="+- f103 0 f102"/>
                <a:gd name="f107" fmla="*/ f106 1 12446"/>
                <a:gd name="f108" fmla="*/ f105 1 5379"/>
                <a:gd name="f109" fmla="*/ f102 1 f107"/>
                <a:gd name="f110" fmla="*/ f103 1 f107"/>
                <a:gd name="f111" fmla="*/ f102 1 f108"/>
                <a:gd name="f112" fmla="*/ f104 1 f108"/>
                <a:gd name="f113" fmla="*/ f109 f100 1"/>
                <a:gd name="f114" fmla="*/ f110 f100 1"/>
                <a:gd name="f115" fmla="*/ f112 f101 1"/>
                <a:gd name="f116" fmla="*/ f111 f10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3" t="f116" r="f114" b="f115"/>
              <a:pathLst>
                <a:path w="12446" h="5379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24"/>
                    <a:pt x="f25" y="f26"/>
                  </a:cubicBezTo>
                  <a:cubicBezTo>
                    <a:pt x="f27" y="f25"/>
                    <a:pt x="f28" y="f10"/>
                    <a:pt x="f29" y="f10"/>
                  </a:cubicBezTo>
                  <a:cubicBezTo>
                    <a:pt x="f30" y="f10"/>
                    <a:pt x="f31" y="f32"/>
                    <a:pt x="f31" y="f33"/>
                  </a:cubicBezTo>
                  <a:cubicBezTo>
                    <a:pt x="f31" y="f34"/>
                    <a:pt x="f35" y="f36"/>
                    <a:pt x="f29" y="f37"/>
                  </a:cubicBezTo>
                  <a:cubicBezTo>
                    <a:pt x="f38" y="f37"/>
                    <a:pt x="f12" y="f39"/>
                    <a:pt x="f12" y="f40"/>
                  </a:cubicBezTo>
                  <a:cubicBezTo>
                    <a:pt x="f12" y="f41"/>
                    <a:pt x="f42" y="f43"/>
                    <a:pt x="f29" y="f43"/>
                  </a:cubicBezTo>
                  <a:cubicBezTo>
                    <a:pt x="f44" y="f43"/>
                    <a:pt x="f45" y="f46"/>
                    <a:pt x="f47" y="f30"/>
                  </a:cubicBezTo>
                  <a:cubicBezTo>
                    <a:pt x="f48" y="f49"/>
                    <a:pt x="f50" y="f51"/>
                    <a:pt x="f52" y="f51"/>
                  </a:cubicBezTo>
                  <a:cubicBezTo>
                    <a:pt x="f53" y="f51"/>
                    <a:pt x="f54" y="f55"/>
                    <a:pt x="f42" y="f6"/>
                  </a:cubicBezTo>
                  <a:cubicBezTo>
                    <a:pt x="f56" y="f57"/>
                    <a:pt x="f58" y="f59"/>
                    <a:pt x="f60" y="f10"/>
                  </a:cubicBezTo>
                  <a:lnTo>
                    <a:pt x="f61" y="f10"/>
                  </a:lnTo>
                  <a:cubicBezTo>
                    <a:pt x="f62" y="f63"/>
                    <a:pt x="f64" y="f65"/>
                    <a:pt x="f66" y="f6"/>
                  </a:cubicBezTo>
                  <a:cubicBezTo>
                    <a:pt x="f67" y="f55"/>
                    <a:pt x="f68" y="f51"/>
                    <a:pt x="f69" y="f51"/>
                  </a:cubicBezTo>
                  <a:cubicBezTo>
                    <a:pt x="f70" y="f51"/>
                    <a:pt x="f71" y="f49"/>
                    <a:pt x="f72" y="f30"/>
                  </a:cubicBezTo>
                  <a:cubicBezTo>
                    <a:pt x="f73" y="f46"/>
                    <a:pt x="f74" y="f43"/>
                    <a:pt x="f75" y="f43"/>
                  </a:cubicBezTo>
                  <a:cubicBezTo>
                    <a:pt x="f76" y="f43"/>
                    <a:pt x="f77" y="f14"/>
                    <a:pt x="f77" y="f40"/>
                  </a:cubicBezTo>
                  <a:cubicBezTo>
                    <a:pt x="f77" y="f78"/>
                    <a:pt x="f76" y="f37"/>
                    <a:pt x="f75" y="f37"/>
                  </a:cubicBezTo>
                  <a:cubicBezTo>
                    <a:pt x="f79" y="f37"/>
                    <a:pt x="f80" y="f34"/>
                    <a:pt x="f80" y="f33"/>
                  </a:cubicBezTo>
                  <a:cubicBezTo>
                    <a:pt x="f80" y="f32"/>
                    <a:pt x="f81" y="f82"/>
                    <a:pt x="f75" y="f10"/>
                  </a:cubicBezTo>
                  <a:cubicBezTo>
                    <a:pt x="f83" y="f10"/>
                    <a:pt x="f84" y="f85"/>
                    <a:pt x="f86" y="f26"/>
                  </a:cubicBezTo>
                  <a:cubicBezTo>
                    <a:pt x="f87" y="f88"/>
                    <a:pt x="f89" y="f4"/>
                    <a:pt x="f90" y="f4"/>
                  </a:cubicBezTo>
                  <a:cubicBezTo>
                    <a:pt x="f91" y="f4"/>
                    <a:pt x="f92" y="f93"/>
                    <a:pt x="f94" y="f16"/>
                  </a:cubicBezTo>
                  <a:cubicBezTo>
                    <a:pt x="f95" y="f41"/>
                    <a:pt x="f96" y="f97"/>
                    <a:pt x="f98" y="f10"/>
                  </a:cubicBezTo>
                  <a:cubicBezTo>
                    <a:pt x="f99" y="f8"/>
                    <a:pt x="f72" y="f2"/>
                    <a:pt x="f7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5" name="Google Shape;6054;p67">
              <a:extLst>
                <a:ext uri="{FF2B5EF4-FFF2-40B4-BE49-F238E27FC236}">
                  <a16:creationId xmlns:a16="http://schemas.microsoft.com/office/drawing/2014/main" id="{7B3E6DF9-D597-ED02-3097-814DDCBB3A4D}"/>
                </a:ext>
              </a:extLst>
            </p:cNvPr>
            <p:cNvSpPr/>
            <p:nvPr/>
          </p:nvSpPr>
          <p:spPr>
            <a:xfrm>
              <a:off x="8397657" y="4285445"/>
              <a:ext cx="212424" cy="2187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04"/>
                <a:gd name="f4" fmla="val 7625"/>
                <a:gd name="f5" fmla="val 2426"/>
                <a:gd name="f6" fmla="val 5639"/>
                <a:gd name="f7" fmla="val 5860"/>
                <a:gd name="f8" fmla="val 2237"/>
                <a:gd name="f9" fmla="val 6017"/>
                <a:gd name="f10" fmla="val 2048"/>
                <a:gd name="f11" fmla="val 1796"/>
                <a:gd name="f12" fmla="val 1638"/>
                <a:gd name="f13" fmla="val 5828"/>
                <a:gd name="f14" fmla="val 473"/>
                <a:gd name="f15" fmla="val 1229"/>
                <a:gd name="f16" fmla="val 851"/>
                <a:gd name="f17" fmla="val 630"/>
                <a:gd name="f18" fmla="val 1103"/>
                <a:gd name="f19" fmla="val 1134"/>
                <a:gd name="f20" fmla="val 7246"/>
                <a:gd name="f21" fmla="val 7467"/>
                <a:gd name="f22" fmla="val 189"/>
                <a:gd name="f23" fmla="val 7624"/>
                <a:gd name="f24" fmla="val 378"/>
                <a:gd name="f25" fmla="val 6994"/>
                <a:gd name="f26" fmla="val 7435"/>
                <a:gd name="f27" fmla="val 6774"/>
                <a:gd name="f28" fmla="val 1071"/>
                <a:gd name="f29" fmla="val 6175"/>
                <a:gd name="f30" fmla="val 788"/>
                <a:gd name="f31" fmla="val 5734"/>
                <a:gd name="f32" fmla="val 315"/>
                <a:gd name="f33" fmla="val 5545"/>
                <a:gd name="f34" fmla="val 5324"/>
                <a:gd name="f35" fmla="val 5072"/>
                <a:gd name="f36" fmla="val 4915"/>
                <a:gd name="f37" fmla="val 4096"/>
                <a:gd name="f38" fmla="val 3907"/>
                <a:gd name="f39" fmla="val 3686"/>
                <a:gd name="f40" fmla="val 3466"/>
                <a:gd name="f41" fmla="val 3277"/>
                <a:gd name="f42" fmla="*/ f0 1 7404"/>
                <a:gd name="f43" fmla="*/ f1 1 7625"/>
                <a:gd name="f44" fmla="val f2"/>
                <a:gd name="f45" fmla="val f3"/>
                <a:gd name="f46" fmla="val f4"/>
                <a:gd name="f47" fmla="+- f46 0 f44"/>
                <a:gd name="f48" fmla="+- f45 0 f44"/>
                <a:gd name="f49" fmla="*/ f48 1 7404"/>
                <a:gd name="f50" fmla="*/ f47 1 7625"/>
                <a:gd name="f51" fmla="*/ f44 1 f49"/>
                <a:gd name="f52" fmla="*/ f45 1 f49"/>
                <a:gd name="f53" fmla="*/ f44 1 f50"/>
                <a:gd name="f54" fmla="*/ f46 1 f50"/>
                <a:gd name="f55" fmla="*/ f51 f42 1"/>
                <a:gd name="f56" fmla="*/ f52 f42 1"/>
                <a:gd name="f57" fmla="*/ f54 f43 1"/>
                <a:gd name="f58" fmla="*/ f53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7404" h="7625">
                  <a:moveTo>
                    <a:pt x="f5" y="f2"/>
                  </a:moveTo>
                  <a:lnTo>
                    <a:pt x="f5" y="f6"/>
                  </a:lnTo>
                  <a:cubicBezTo>
                    <a:pt x="f5" y="f7"/>
                    <a:pt x="f8" y="f9"/>
                    <a:pt x="f10" y="f9"/>
                  </a:cubicBezTo>
                  <a:cubicBezTo>
                    <a:pt x="f11" y="f9"/>
                    <a:pt x="f12" y="f13"/>
                    <a:pt x="f12" y="f6"/>
                  </a:cubicBezTo>
                  <a:lnTo>
                    <a:pt x="f12" y="f14"/>
                  </a:lnTo>
                  <a:cubicBezTo>
                    <a:pt x="f15" y="f16"/>
                    <a:pt x="f17" y="f18"/>
                    <a:pt x="f2" y="f19"/>
                  </a:cubicBezTo>
                  <a:lnTo>
                    <a:pt x="f2" y="f20"/>
                  </a:lnTo>
                  <a:cubicBezTo>
                    <a:pt x="f2" y="f21"/>
                    <a:pt x="f22" y="f23"/>
                    <a:pt x="f24" y="f23"/>
                  </a:cubicBezTo>
                  <a:lnTo>
                    <a:pt x="f25" y="f23"/>
                  </a:lnTo>
                  <a:cubicBezTo>
                    <a:pt x="f20" y="f23"/>
                    <a:pt x="f3" y="f26"/>
                    <a:pt x="f3" y="f20"/>
                  </a:cubicBezTo>
                  <a:lnTo>
                    <a:pt x="f3" y="f19"/>
                  </a:lnTo>
                  <a:cubicBezTo>
                    <a:pt x="f27" y="f28"/>
                    <a:pt x="f29" y="f30"/>
                    <a:pt x="f31" y="f32"/>
                  </a:cubicBezTo>
                  <a:lnTo>
                    <a:pt x="f31" y="f6"/>
                  </a:lnTo>
                  <a:cubicBezTo>
                    <a:pt x="f31" y="f7"/>
                    <a:pt x="f33" y="f9"/>
                    <a:pt x="f34" y="f9"/>
                  </a:cubicBezTo>
                  <a:cubicBezTo>
                    <a:pt x="f35" y="f9"/>
                    <a:pt x="f36" y="f13"/>
                    <a:pt x="f36" y="f6"/>
                  </a:cubicBezTo>
                  <a:lnTo>
                    <a:pt x="f36" y="f2"/>
                  </a:lnTo>
                  <a:lnTo>
                    <a:pt x="f37" y="f2"/>
                  </a:lnTo>
                  <a:lnTo>
                    <a:pt x="f37" y="f6"/>
                  </a:lnTo>
                  <a:cubicBezTo>
                    <a:pt x="f37" y="f7"/>
                    <a:pt x="f38" y="f9"/>
                    <a:pt x="f39" y="f9"/>
                  </a:cubicBezTo>
                  <a:cubicBezTo>
                    <a:pt x="f40" y="f9"/>
                    <a:pt x="f41" y="f13"/>
                    <a:pt x="f41" y="f6"/>
                  </a:cubicBezTo>
                  <a:lnTo>
                    <a:pt x="f41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6" name="Google Shape;6055;p67">
              <a:extLst>
                <a:ext uri="{FF2B5EF4-FFF2-40B4-BE49-F238E27FC236}">
                  <a16:creationId xmlns:a16="http://schemas.microsoft.com/office/drawing/2014/main" id="{A375B594-31EF-2395-197D-4A08AD49C9B3}"/>
                </a:ext>
              </a:extLst>
            </p:cNvPr>
            <p:cNvSpPr/>
            <p:nvPr/>
          </p:nvSpPr>
          <p:spPr>
            <a:xfrm>
              <a:off x="8469072" y="4236616"/>
              <a:ext cx="76837" cy="235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678"/>
                <a:gd name="f4" fmla="val 820"/>
                <a:gd name="f5" fmla="val 1"/>
                <a:gd name="f6" fmla="val 32"/>
                <a:gd name="f7" fmla="val 127"/>
                <a:gd name="f8" fmla="val 284"/>
                <a:gd name="f9" fmla="val 379"/>
                <a:gd name="f10" fmla="val 536"/>
                <a:gd name="f11" fmla="val 662"/>
                <a:gd name="f12" fmla="val 788"/>
                <a:gd name="f13" fmla="val 2666"/>
                <a:gd name="f14" fmla="val 2615"/>
                <a:gd name="f15" fmla="val 649"/>
                <a:gd name="f16" fmla="val 555"/>
                <a:gd name="f17" fmla="val 2670"/>
                <a:gd name="f18" fmla="val 799"/>
                <a:gd name="f19" fmla="val 2674"/>
                <a:gd name="f20" fmla="val 809"/>
                <a:gd name="f21" fmla="*/ f0 1 2678"/>
                <a:gd name="f22" fmla="*/ f1 1 820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678"/>
                <a:gd name="f29" fmla="*/ f26 1 820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678" h="820">
                  <a:moveTo>
                    <a:pt x="f2" y="f5"/>
                  </a:moveTo>
                  <a:cubicBezTo>
                    <a:pt x="f6" y="f7"/>
                    <a:pt x="f6" y="f8"/>
                    <a:pt x="f6" y="f9"/>
                  </a:cubicBezTo>
                  <a:cubicBezTo>
                    <a:pt x="f6" y="f10"/>
                    <a:pt x="f6" y="f11"/>
                    <a:pt x="f2" y="f12"/>
                  </a:cubicBezTo>
                  <a:lnTo>
                    <a:pt x="f13" y="f12"/>
                  </a:lnTo>
                  <a:cubicBezTo>
                    <a:pt x="f14" y="f15"/>
                    <a:pt x="f14" y="f16"/>
                    <a:pt x="f14" y="f9"/>
                  </a:cubicBezTo>
                  <a:cubicBezTo>
                    <a:pt x="f14" y="f8"/>
                    <a:pt x="f14" y="f7"/>
                    <a:pt x="f3" y="f5"/>
                  </a:cubicBezTo>
                  <a:close/>
                  <a:moveTo>
                    <a:pt x="f13" y="f12"/>
                  </a:moveTo>
                  <a:cubicBezTo>
                    <a:pt x="f17" y="f18"/>
                    <a:pt x="f19" y="f20"/>
                    <a:pt x="f3" y="f4"/>
                  </a:cubicBezTo>
                  <a:lnTo>
                    <a:pt x="f3" y="f1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57" name="Google Shape;6078;p67">
            <a:extLst>
              <a:ext uri="{FF2B5EF4-FFF2-40B4-BE49-F238E27FC236}">
                <a16:creationId xmlns:a16="http://schemas.microsoft.com/office/drawing/2014/main" id="{20CEC4A0-D205-C48A-2A21-AFBBAE3E9C96}"/>
              </a:ext>
            </a:extLst>
          </p:cNvPr>
          <p:cNvGrpSpPr/>
          <p:nvPr/>
        </p:nvGrpSpPr>
        <p:grpSpPr>
          <a:xfrm>
            <a:off x="3819968" y="4158600"/>
            <a:ext cx="365202" cy="363400"/>
            <a:chOff x="5126254" y="4158599"/>
            <a:chExt cx="365202" cy="363400"/>
          </a:xfrm>
          <a:solidFill>
            <a:schemeClr val="tx1"/>
          </a:solidFill>
        </p:grpSpPr>
        <p:sp>
          <p:nvSpPr>
            <p:cNvPr id="58" name="Google Shape;6079;p67">
              <a:extLst>
                <a:ext uri="{FF2B5EF4-FFF2-40B4-BE49-F238E27FC236}">
                  <a16:creationId xmlns:a16="http://schemas.microsoft.com/office/drawing/2014/main" id="{A40751EC-778B-811E-C734-CBDA4CCC0FBA}"/>
                </a:ext>
              </a:extLst>
            </p:cNvPr>
            <p:cNvSpPr/>
            <p:nvPr/>
          </p:nvSpPr>
          <p:spPr>
            <a:xfrm>
              <a:off x="5202195" y="4308652"/>
              <a:ext cx="214234" cy="2133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67"/>
                <a:gd name="f4" fmla="val 7436"/>
                <a:gd name="f5" fmla="val 3686"/>
                <a:gd name="f6" fmla="val 1465"/>
                <a:gd name="f7" fmla="val 3836"/>
                <a:gd name="f8" fmla="val 3985"/>
                <a:gd name="f9" fmla="val 1544"/>
                <a:gd name="f10" fmla="val 4064"/>
                <a:gd name="f11" fmla="val 1702"/>
                <a:gd name="f12" fmla="val 4537"/>
                <a:gd name="f13" fmla="val 2678"/>
                <a:gd name="f14" fmla="val 5608"/>
                <a:gd name="f15" fmla="val 2836"/>
                <a:gd name="f16" fmla="val 5955"/>
                <a:gd name="f17" fmla="val 2867"/>
                <a:gd name="f18" fmla="val 6081"/>
                <a:gd name="f19" fmla="val 3308"/>
                <a:gd name="f20" fmla="val 5829"/>
                <a:gd name="f21" fmla="val 3561"/>
                <a:gd name="f22" fmla="val 5041"/>
                <a:gd name="f23" fmla="val 4285"/>
                <a:gd name="f24" fmla="val 5261"/>
                <a:gd name="f25" fmla="val 5356"/>
                <a:gd name="f26" fmla="val 5286"/>
                <a:gd name="f27" fmla="val 5630"/>
                <a:gd name="f28" fmla="val 5075"/>
                <a:gd name="f29" fmla="val 5845"/>
                <a:gd name="f30" fmla="val 4845"/>
                <a:gd name="f31" fmla="val 4784"/>
                <a:gd name="f32" fmla="val 4722"/>
                <a:gd name="f33" fmla="val 5830"/>
                <a:gd name="f34" fmla="val 4663"/>
                <a:gd name="f35" fmla="val 5797"/>
                <a:gd name="f36" fmla="val 5262"/>
                <a:gd name="f37" fmla="val 2616"/>
                <a:gd name="f38" fmla="val 5828"/>
                <a:gd name="f39" fmla="val 2553"/>
                <a:gd name="f40" fmla="val 5842"/>
                <a:gd name="f41" fmla="val 2492"/>
                <a:gd name="f42" fmla="val 2244"/>
                <a:gd name="f43" fmla="val 2035"/>
                <a:gd name="f44" fmla="val 5609"/>
                <a:gd name="f45" fmla="val 2111"/>
                <a:gd name="f46" fmla="val 2300"/>
                <a:gd name="f47" fmla="val 1512"/>
                <a:gd name="f48" fmla="val 1323"/>
                <a:gd name="f49" fmla="val 1418"/>
                <a:gd name="f50" fmla="val 1796"/>
                <a:gd name="f51" fmla="val 3387"/>
                <a:gd name="f52" fmla="val 3537"/>
                <a:gd name="f53" fmla="val 3718"/>
                <a:gd name="f54" fmla="val 1670"/>
                <a:gd name="f55" fmla="val 32"/>
                <a:gd name="f56" fmla="val 3750"/>
                <a:gd name="f57" fmla="val 5766"/>
                <a:gd name="f58" fmla="val 5765"/>
                <a:gd name="f59" fmla="val 7404"/>
                <a:gd name="f60" fmla="*/ f0 1 7467"/>
                <a:gd name="f61" fmla="*/ f1 1 7436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7467"/>
                <a:gd name="f68" fmla="*/ f65 1 7436"/>
                <a:gd name="f69" fmla="*/ f62 1 f67"/>
                <a:gd name="f70" fmla="*/ f63 1 f67"/>
                <a:gd name="f71" fmla="*/ f62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7467" h="743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lnTo>
                    <a:pt x="f14" y="f15"/>
                  </a:lnTo>
                  <a:cubicBezTo>
                    <a:pt x="f16" y="f17"/>
                    <a:pt x="f18" y="f19"/>
                    <a:pt x="f20" y="f21"/>
                  </a:cubicBezTo>
                  <a:lnTo>
                    <a:pt x="f22" y="f23"/>
                  </a:lnTo>
                  <a:lnTo>
                    <a:pt x="f24" y="f25"/>
                  </a:ln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33"/>
                    <a:pt x="f34" y="f35"/>
                  </a:cubicBezTo>
                  <a:lnTo>
                    <a:pt x="f5" y="f36"/>
                  </a:lnTo>
                  <a:lnTo>
                    <a:pt x="f13" y="f35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25"/>
                  </a:cubicBezTo>
                  <a:lnTo>
                    <a:pt x="f46" y="f23"/>
                  </a:lnTo>
                  <a:lnTo>
                    <a:pt x="f47" y="f21"/>
                  </a:lnTo>
                  <a:cubicBezTo>
                    <a:pt x="f48" y="f19"/>
                    <a:pt x="f49" y="f17"/>
                    <a:pt x="f50" y="f15"/>
                  </a:cubicBezTo>
                  <a:lnTo>
                    <a:pt x="f15" y="f13"/>
                  </a:lnTo>
                  <a:lnTo>
                    <a:pt x="f19" y="f11"/>
                  </a:lnTo>
                  <a:cubicBezTo>
                    <a:pt x="f51" y="f9"/>
                    <a:pt x="f52" y="f6"/>
                    <a:pt x="f5" y="f6"/>
                  </a:cubicBezTo>
                  <a:close/>
                  <a:moveTo>
                    <a:pt x="f53" y="f2"/>
                  </a:moveTo>
                  <a:cubicBezTo>
                    <a:pt x="f54" y="f2"/>
                    <a:pt x="f55" y="f54"/>
                    <a:pt x="f55" y="f56"/>
                  </a:cubicBezTo>
                  <a:cubicBezTo>
                    <a:pt x="f2" y="f57"/>
                    <a:pt x="f54" y="f4"/>
                    <a:pt x="f53" y="f4"/>
                  </a:cubicBezTo>
                  <a:cubicBezTo>
                    <a:pt x="f58" y="f4"/>
                    <a:pt x="f59" y="f35"/>
                    <a:pt x="f3" y="f56"/>
                  </a:cubicBezTo>
                  <a:cubicBezTo>
                    <a:pt x="f3" y="f11"/>
                    <a:pt x="f35" y="f55"/>
                    <a:pt x="f5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9" name="Google Shape;6080;p67">
              <a:extLst>
                <a:ext uri="{FF2B5EF4-FFF2-40B4-BE49-F238E27FC236}">
                  <a16:creationId xmlns:a16="http://schemas.microsoft.com/office/drawing/2014/main" id="{B5C197C1-9D20-4DA3-F75B-2EBE8A76D861}"/>
                </a:ext>
              </a:extLst>
            </p:cNvPr>
            <p:cNvSpPr/>
            <p:nvPr/>
          </p:nvSpPr>
          <p:spPr>
            <a:xfrm>
              <a:off x="5317876" y="4160757"/>
              <a:ext cx="173580" cy="1696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050"/>
                <a:gd name="f4" fmla="val 5912"/>
                <a:gd name="f5" fmla="val 3829"/>
                <a:gd name="f6" fmla="val 3706"/>
                <a:gd name="f7" fmla="val 3580"/>
                <a:gd name="f8" fmla="val 47"/>
                <a:gd name="f9" fmla="val 3498"/>
                <a:gd name="f10" fmla="val 146"/>
                <a:gd name="f11" fmla="val 1"/>
                <a:gd name="f12" fmla="val 4336"/>
                <a:gd name="f13" fmla="val 1229"/>
                <a:gd name="f14" fmla="val 4399"/>
                <a:gd name="f15" fmla="val 2332"/>
                <a:gd name="f16" fmla="val 4998"/>
                <a:gd name="f17" fmla="val 3088"/>
                <a:gd name="f18" fmla="val 5861"/>
                <a:gd name="f19" fmla="val 2446"/>
                <a:gd name="f20" fmla="val 2289"/>
                <a:gd name="f21" fmla="val 2037"/>
                <a:gd name="f22" fmla="val 5924"/>
                <a:gd name="f23" fmla="val 1879"/>
                <a:gd name="f24" fmla="val 4128"/>
                <a:gd name="f25" fmla="val 115"/>
                <a:gd name="f26" fmla="val 4053"/>
                <a:gd name="f27" fmla="val 40"/>
                <a:gd name="f28" fmla="val 3942"/>
                <a:gd name="f29" fmla="*/ f0 1 6050"/>
                <a:gd name="f30" fmla="*/ f1 1 5912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6050"/>
                <a:gd name="f37" fmla="*/ f34 1 5912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6050" h="591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15" y="f16"/>
                    <a:pt x="f17" y="f4"/>
                  </a:cubicBezTo>
                  <a:lnTo>
                    <a:pt x="f18" y="f19"/>
                  </a:lnTo>
                  <a:cubicBezTo>
                    <a:pt x="f3" y="f20"/>
                    <a:pt x="f3" y="f21"/>
                    <a:pt x="f22" y="f23"/>
                  </a:cubicBezTo>
                  <a:lnTo>
                    <a:pt x="f24" y="f25"/>
                  </a:lnTo>
                  <a:cubicBezTo>
                    <a:pt x="f26" y="f27"/>
                    <a:pt x="f2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0" name="Google Shape;6081;p67">
              <a:extLst>
                <a:ext uri="{FF2B5EF4-FFF2-40B4-BE49-F238E27FC236}">
                  <a16:creationId xmlns:a16="http://schemas.microsoft.com/office/drawing/2014/main" id="{04C4EE7C-FD32-41B6-F821-D22CF4A11020}"/>
                </a:ext>
              </a:extLst>
            </p:cNvPr>
            <p:cNvSpPr/>
            <p:nvPr/>
          </p:nvSpPr>
          <p:spPr>
            <a:xfrm>
              <a:off x="5223884" y="4158599"/>
              <a:ext cx="169959" cy="1030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924"/>
                <a:gd name="f4" fmla="val 3593"/>
                <a:gd name="f5" fmla="val 1"/>
                <a:gd name="f6" fmla="val 2962"/>
                <a:gd name="f7" fmla="val 3592"/>
                <a:gd name="f8" fmla="val 5923"/>
                <a:gd name="f9" fmla="*/ f0 1 5924"/>
                <a:gd name="f10" fmla="*/ f1 1 359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924"/>
                <a:gd name="f17" fmla="*/ f14 1 3593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924" h="3593">
                  <a:moveTo>
                    <a:pt x="f2" y="f5"/>
                  </a:moveTo>
                  <a:lnTo>
                    <a:pt x="f6" y="f7"/>
                  </a:lnTo>
                  <a:lnTo>
                    <a:pt x="f8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1" name="Google Shape;6082;p67">
              <a:extLst>
                <a:ext uri="{FF2B5EF4-FFF2-40B4-BE49-F238E27FC236}">
                  <a16:creationId xmlns:a16="http://schemas.microsoft.com/office/drawing/2014/main" id="{58B818AD-CC0C-873E-9D08-281531A5D53E}"/>
                </a:ext>
              </a:extLst>
            </p:cNvPr>
            <p:cNvSpPr/>
            <p:nvPr/>
          </p:nvSpPr>
          <p:spPr>
            <a:xfrm>
              <a:off x="5126254" y="4160757"/>
              <a:ext cx="170855" cy="1687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955"/>
                <a:gd name="f4" fmla="val 5881"/>
                <a:gd name="f5" fmla="val 2194"/>
                <a:gd name="f6" fmla="val 2084"/>
                <a:gd name="f7" fmla="val 1965"/>
                <a:gd name="f8" fmla="val 40"/>
                <a:gd name="f9" fmla="val 1859"/>
                <a:gd name="f10" fmla="val 115"/>
                <a:gd name="f11" fmla="val 95"/>
                <a:gd name="f12" fmla="val 1879"/>
                <a:gd name="f13" fmla="val 1"/>
                <a:gd name="f14" fmla="val 2037"/>
                <a:gd name="f15" fmla="val 2289"/>
                <a:gd name="f16" fmla="val 2446"/>
                <a:gd name="f17" fmla="val 2899"/>
                <a:gd name="f18" fmla="val 5880"/>
                <a:gd name="f19" fmla="val 3655"/>
                <a:gd name="f20" fmla="val 4998"/>
                <a:gd name="f21" fmla="val 4758"/>
                <a:gd name="f22" fmla="val 4399"/>
                <a:gd name="f23" fmla="val 4305"/>
                <a:gd name="f24" fmla="val 2490"/>
                <a:gd name="f25" fmla="val 146"/>
                <a:gd name="f26" fmla="val 2424"/>
                <a:gd name="f27" fmla="val 47"/>
                <a:gd name="f28" fmla="val 2315"/>
                <a:gd name="f29" fmla="*/ f0 1 5955"/>
                <a:gd name="f30" fmla="*/ f1 1 5881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5955"/>
                <a:gd name="f37" fmla="*/ f34 1 5881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5955" h="5881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13" y="f15"/>
                    <a:pt x="f11" y="f16"/>
                  </a:cubicBezTo>
                  <a:lnTo>
                    <a:pt x="f17" y="f18"/>
                  </a:lnTo>
                  <a:cubicBezTo>
                    <a:pt x="f19" y="f20"/>
                    <a:pt x="f21" y="f22"/>
                    <a:pt x="f3" y="f23"/>
                  </a:cubicBezTo>
                  <a:lnTo>
                    <a:pt x="f24" y="f25"/>
                  </a:lnTo>
                  <a:cubicBezTo>
                    <a:pt x="f26" y="f27"/>
                    <a:pt x="f2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62" name="Google Shape;6110;p67">
            <a:extLst>
              <a:ext uri="{FF2B5EF4-FFF2-40B4-BE49-F238E27FC236}">
                <a16:creationId xmlns:a16="http://schemas.microsoft.com/office/drawing/2014/main" id="{56AF32F7-445A-CAF9-F70E-C430C9DC8230}"/>
              </a:ext>
            </a:extLst>
          </p:cNvPr>
          <p:cNvGrpSpPr/>
          <p:nvPr/>
        </p:nvGrpSpPr>
        <p:grpSpPr>
          <a:xfrm>
            <a:off x="4426756" y="4193493"/>
            <a:ext cx="362504" cy="283866"/>
            <a:chOff x="5733041" y="4193493"/>
            <a:chExt cx="362504" cy="283866"/>
          </a:xfrm>
          <a:solidFill>
            <a:schemeClr val="tx1"/>
          </a:solidFill>
        </p:grpSpPr>
        <p:sp>
          <p:nvSpPr>
            <p:cNvPr id="63" name="Google Shape;6111;p67">
              <a:extLst>
                <a:ext uri="{FF2B5EF4-FFF2-40B4-BE49-F238E27FC236}">
                  <a16:creationId xmlns:a16="http://schemas.microsoft.com/office/drawing/2014/main" id="{85B87855-0BE9-A51D-9419-0D79C03660B7}"/>
                </a:ext>
              </a:extLst>
            </p:cNvPr>
            <p:cNvSpPr/>
            <p:nvPr/>
          </p:nvSpPr>
          <p:spPr>
            <a:xfrm>
              <a:off x="5733041" y="4431228"/>
              <a:ext cx="362504" cy="4613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35"/>
                <a:gd name="f4" fmla="val 1608"/>
                <a:gd name="f5" fmla="val 379"/>
                <a:gd name="f6" fmla="val 159"/>
                <a:gd name="f7" fmla="val 1"/>
                <a:gd name="f8" fmla="val 189"/>
                <a:gd name="f9" fmla="val 378"/>
                <a:gd name="f10" fmla="val 1040"/>
                <a:gd name="f11" fmla="val 537"/>
                <a:gd name="f12" fmla="val 1607"/>
                <a:gd name="f13" fmla="val 1198"/>
                <a:gd name="f14" fmla="val 11406"/>
                <a:gd name="f15" fmla="val 12067"/>
                <a:gd name="f16" fmla="val 12634"/>
                <a:gd name="f17" fmla="val 1072"/>
                <a:gd name="f18" fmla="val 12603"/>
                <a:gd name="f19" fmla="val 158"/>
                <a:gd name="f20" fmla="val 12445"/>
                <a:gd name="f21" fmla="val 12193"/>
                <a:gd name="f22" fmla="val 10965"/>
                <a:gd name="f23" fmla="val 630"/>
                <a:gd name="f24" fmla="val 10776"/>
                <a:gd name="f25" fmla="val 819"/>
                <a:gd name="f26" fmla="val 10555"/>
                <a:gd name="f27" fmla="val 10303"/>
                <a:gd name="f28" fmla="val 10146"/>
                <a:gd name="f29" fmla="val 9326"/>
                <a:gd name="f30" fmla="val 9137"/>
                <a:gd name="f31" fmla="val 8917"/>
                <a:gd name="f32" fmla="val 8696"/>
                <a:gd name="f33" fmla="val 8507"/>
                <a:gd name="f34" fmla="*/ f0 1 12635"/>
                <a:gd name="f35" fmla="*/ f1 1 1608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12635"/>
                <a:gd name="f42" fmla="*/ f39 1 1608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12635" h="1608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2"/>
                  </a:cubicBezTo>
                  <a:lnTo>
                    <a:pt x="f14" y="f12"/>
                  </a:lnTo>
                  <a:cubicBezTo>
                    <a:pt x="f15" y="f12"/>
                    <a:pt x="f16" y="f17"/>
                    <a:pt x="f16" y="f9"/>
                  </a:cubicBezTo>
                  <a:cubicBezTo>
                    <a:pt x="f18" y="f19"/>
                    <a:pt x="f20" y="f2"/>
                    <a:pt x="f21" y="f2"/>
                  </a:cubicBezTo>
                  <a:lnTo>
                    <a:pt x="f22" y="f2"/>
                  </a:lnTo>
                  <a:lnTo>
                    <a:pt x="f22" y="f9"/>
                  </a:ln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8" y="f9"/>
                  </a:cubicBezTo>
                  <a:lnTo>
                    <a:pt x="f28" y="f2"/>
                  </a:lnTo>
                  <a:lnTo>
                    <a:pt x="f29" y="f2"/>
                  </a:lnTo>
                  <a:lnTo>
                    <a:pt x="f29" y="f9"/>
                  </a:lnTo>
                  <a:cubicBezTo>
                    <a:pt x="f29" y="f23"/>
                    <a:pt x="f30" y="f25"/>
                    <a:pt x="f31" y="f25"/>
                  </a:cubicBezTo>
                  <a:cubicBezTo>
                    <a:pt x="f32" y="f25"/>
                    <a:pt x="f33" y="f23"/>
                    <a:pt x="f33" y="f9"/>
                  </a:cubicBezTo>
                  <a:lnTo>
                    <a:pt x="f3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4" name="Google Shape;6112;p67">
              <a:extLst>
                <a:ext uri="{FF2B5EF4-FFF2-40B4-BE49-F238E27FC236}">
                  <a16:creationId xmlns:a16="http://schemas.microsoft.com/office/drawing/2014/main" id="{8A83FFAC-E866-5758-376E-F6BC2205DE62}"/>
                </a:ext>
              </a:extLst>
            </p:cNvPr>
            <p:cNvSpPr/>
            <p:nvPr/>
          </p:nvSpPr>
          <p:spPr>
            <a:xfrm>
              <a:off x="5755654" y="4193493"/>
              <a:ext cx="316400" cy="2142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8"/>
                <a:gd name="f4" fmla="val 7468"/>
                <a:gd name="f5" fmla="val 3794"/>
                <a:gd name="f6" fmla="val 1673"/>
                <a:gd name="f7" fmla="val 3841"/>
                <a:gd name="f8" fmla="val 3890"/>
                <a:gd name="f9" fmla="val 1682"/>
                <a:gd name="f10" fmla="val 3939"/>
                <a:gd name="f11" fmla="val 1702"/>
                <a:gd name="f12" fmla="val 6428"/>
                <a:gd name="f13" fmla="val 2521"/>
                <a:gd name="f14" fmla="val 6680"/>
                <a:gd name="f15" fmla="val 2616"/>
                <a:gd name="f16" fmla="val 6806"/>
                <a:gd name="f17" fmla="val 2994"/>
                <a:gd name="f18" fmla="val 6585"/>
                <a:gd name="f19" fmla="val 3214"/>
                <a:gd name="f20" fmla="val 6018"/>
                <a:gd name="f21" fmla="val 3750"/>
                <a:gd name="f22" fmla="val 7404"/>
                <a:gd name="f23" fmla="val 5136"/>
                <a:gd name="f24" fmla="val 7593"/>
                <a:gd name="f25" fmla="val 5262"/>
                <a:gd name="f26" fmla="val 5514"/>
                <a:gd name="f27" fmla="val 7436"/>
                <a:gd name="f28" fmla="val 5671"/>
                <a:gd name="f29" fmla="val 7357"/>
                <a:gd name="f30" fmla="val 5750"/>
                <a:gd name="f31" fmla="val 7247"/>
                <a:gd name="f32" fmla="val 5790"/>
                <a:gd name="f33" fmla="val 7136"/>
                <a:gd name="f34" fmla="val 7026"/>
                <a:gd name="f35" fmla="val 6916"/>
                <a:gd name="f36" fmla="val 6837"/>
                <a:gd name="f37" fmla="val 5451"/>
                <a:gd name="f38" fmla="val 4317"/>
                <a:gd name="f39" fmla="val 4915"/>
                <a:gd name="f40" fmla="val 4852"/>
                <a:gd name="f41" fmla="val 4821"/>
                <a:gd name="f42" fmla="val 4947"/>
                <a:gd name="f43" fmla="val 4714"/>
                <a:gd name="f44" fmla="val 4988"/>
                <a:gd name="f45" fmla="val 4613"/>
                <a:gd name="f46" fmla="val 4444"/>
                <a:gd name="f47" fmla="val 4293"/>
                <a:gd name="f48" fmla="val 4872"/>
                <a:gd name="f49" fmla="val 4254"/>
                <a:gd name="f50" fmla="val 4695"/>
                <a:gd name="f51" fmla="val 3435"/>
                <a:gd name="f52" fmla="val 2206"/>
                <a:gd name="f53" fmla="val 3328"/>
                <a:gd name="f54" fmla="val 1940"/>
                <a:gd name="f55" fmla="val 3537"/>
                <a:gd name="f56" fmla="val 1198"/>
                <a:gd name="f57" fmla="val 1"/>
                <a:gd name="f58" fmla="val 536"/>
                <a:gd name="f59" fmla="val 568"/>
                <a:gd name="f60" fmla="val 1229"/>
                <a:gd name="f61" fmla="val 7467"/>
                <a:gd name="f62" fmla="val 11027"/>
                <a:gd name="f63" fmla="val 10460"/>
                <a:gd name="f64" fmla="val 9767"/>
                <a:gd name="f65" fmla="*/ f0 1 11028"/>
                <a:gd name="f66" fmla="*/ f1 1 7468"/>
                <a:gd name="f67" fmla="val f2"/>
                <a:gd name="f68" fmla="val f3"/>
                <a:gd name="f69" fmla="val f4"/>
                <a:gd name="f70" fmla="+- f69 0 f67"/>
                <a:gd name="f71" fmla="+- f68 0 f67"/>
                <a:gd name="f72" fmla="*/ f71 1 11028"/>
                <a:gd name="f73" fmla="*/ f70 1 7468"/>
                <a:gd name="f74" fmla="*/ f67 1 f72"/>
                <a:gd name="f75" fmla="*/ f68 1 f72"/>
                <a:gd name="f76" fmla="*/ f67 1 f73"/>
                <a:gd name="f77" fmla="*/ f69 1 f73"/>
                <a:gd name="f78" fmla="*/ f74 f65 1"/>
                <a:gd name="f79" fmla="*/ f75 f65 1"/>
                <a:gd name="f80" fmla="*/ f77 f66 1"/>
                <a:gd name="f81" fmla="*/ f76 f6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8" t="f81" r="f79" b="f80"/>
              <a:pathLst>
                <a:path w="11028" h="746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9"/>
                  </a:cubicBezTo>
                  <a:lnTo>
                    <a:pt x="f20" y="f21"/>
                  </a:lnTo>
                  <a:lnTo>
                    <a:pt x="f22" y="f23"/>
                  </a:lnTo>
                  <a:cubicBezTo>
                    <a:pt x="f24" y="f25"/>
                    <a:pt x="f24" y="f26"/>
                    <a:pt x="f27" y="f28"/>
                  </a:cubicBezTo>
                  <a:cubicBezTo>
                    <a:pt x="f29" y="f30"/>
                    <a:pt x="f31" y="f32"/>
                    <a:pt x="f33" y="f32"/>
                  </a:cubicBezTo>
                  <a:cubicBezTo>
                    <a:pt x="f34" y="f32"/>
                    <a:pt x="f35" y="f30"/>
                    <a:pt x="f36" y="f28"/>
                  </a:cubicBezTo>
                  <a:lnTo>
                    <a:pt x="f37" y="f38"/>
                  </a:lnTo>
                  <a:lnTo>
                    <a:pt x="f39" y="f40"/>
                  </a:lnTo>
                  <a:cubicBezTo>
                    <a:pt x="f41" y="f42"/>
                    <a:pt x="f43" y="f44"/>
                    <a:pt x="f45" y="f44"/>
                  </a:cubicBezTo>
                  <a:cubicBezTo>
                    <a:pt x="f46" y="f44"/>
                    <a:pt x="f47" y="f48"/>
                    <a:pt x="f49" y="f50"/>
                  </a:cubicBezTo>
                  <a:lnTo>
                    <a:pt x="f51" y="f52"/>
                  </a:lnTo>
                  <a:cubicBezTo>
                    <a:pt x="f53" y="f54"/>
                    <a:pt x="f55" y="f6"/>
                    <a:pt x="f5" y="f6"/>
                  </a:cubicBezTo>
                  <a:close/>
                  <a:moveTo>
                    <a:pt x="f56" y="f57"/>
                  </a:moveTo>
                  <a:cubicBezTo>
                    <a:pt x="f58" y="f57"/>
                    <a:pt x="f57" y="f59"/>
                    <a:pt x="f57" y="f60"/>
                  </a:cubicBezTo>
                  <a:lnTo>
                    <a:pt x="f57" y="f61"/>
                  </a:lnTo>
                  <a:lnTo>
                    <a:pt x="f62" y="f61"/>
                  </a:lnTo>
                  <a:lnTo>
                    <a:pt x="f62" y="f60"/>
                  </a:lnTo>
                  <a:cubicBezTo>
                    <a:pt x="f62" y="f59"/>
                    <a:pt x="f63" y="f57"/>
                    <a:pt x="f64" y="f5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65" name="Google Shape;5972;p67">
            <a:extLst>
              <a:ext uri="{FF2B5EF4-FFF2-40B4-BE49-F238E27FC236}">
                <a16:creationId xmlns:a16="http://schemas.microsoft.com/office/drawing/2014/main" id="{9AEFB175-98A4-07D8-9681-D47FECC260EE}"/>
              </a:ext>
            </a:extLst>
          </p:cNvPr>
          <p:cNvGrpSpPr/>
          <p:nvPr/>
        </p:nvGrpSpPr>
        <p:grpSpPr>
          <a:xfrm>
            <a:off x="2617332" y="1891747"/>
            <a:ext cx="360502" cy="414716"/>
            <a:chOff x="3923617" y="1891747"/>
            <a:chExt cx="360502" cy="414716"/>
          </a:xfrm>
          <a:solidFill>
            <a:schemeClr val="tx1"/>
          </a:solidFill>
        </p:grpSpPr>
        <p:sp>
          <p:nvSpPr>
            <p:cNvPr id="66" name="Google Shape;5973;p67">
              <a:extLst>
                <a:ext uri="{FF2B5EF4-FFF2-40B4-BE49-F238E27FC236}">
                  <a16:creationId xmlns:a16="http://schemas.microsoft.com/office/drawing/2014/main" id="{6D1DA25C-C692-2B6E-4B2F-C289DC65DC27}"/>
                </a:ext>
              </a:extLst>
            </p:cNvPr>
            <p:cNvSpPr/>
            <p:nvPr/>
          </p:nvSpPr>
          <p:spPr>
            <a:xfrm>
              <a:off x="3950390" y="1972077"/>
              <a:ext cx="305939" cy="19883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358"/>
                <a:gd name="f4" fmla="val 6082"/>
                <a:gd name="f5" fmla="val 379"/>
                <a:gd name="f6" fmla="val 1"/>
                <a:gd name="f7" fmla="val 158"/>
                <a:gd name="f8" fmla="val 221"/>
                <a:gd name="f9" fmla="val 410"/>
                <a:gd name="f10" fmla="val 6081"/>
                <a:gd name="f11" fmla="val 9357"/>
                <a:gd name="f12" fmla="val 9168"/>
                <a:gd name="f13" fmla="val 8979"/>
                <a:gd name="f14" fmla="*/ f0 1 9358"/>
                <a:gd name="f15" fmla="*/ f1 1 6082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9358"/>
                <a:gd name="f22" fmla="*/ f19 1 6082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9358" h="6082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lnTo>
                    <a:pt x="f11" y="f10"/>
                  </a:lnTo>
                  <a:lnTo>
                    <a:pt x="f11" y="f9"/>
                  </a:lnTo>
                  <a:cubicBezTo>
                    <a:pt x="f11" y="f7"/>
                    <a:pt x="f12" y="f6"/>
                    <a:pt x="f13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7" name="Google Shape;5974;p67">
              <a:extLst>
                <a:ext uri="{FF2B5EF4-FFF2-40B4-BE49-F238E27FC236}">
                  <a16:creationId xmlns:a16="http://schemas.microsoft.com/office/drawing/2014/main" id="{CA013407-CADF-C508-8243-435D4D263846}"/>
                </a:ext>
              </a:extLst>
            </p:cNvPr>
            <p:cNvSpPr/>
            <p:nvPr/>
          </p:nvSpPr>
          <p:spPr>
            <a:xfrm>
              <a:off x="3923617" y="2197659"/>
              <a:ext cx="360502" cy="1088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7"/>
                <a:gd name="f4" fmla="val 3328"/>
                <a:gd name="f5" fmla="val 63"/>
                <a:gd name="f6" fmla="val 32"/>
                <a:gd name="f7" fmla="val 126"/>
                <a:gd name="f8" fmla="val 284"/>
                <a:gd name="f9" fmla="val 410"/>
                <a:gd name="f10" fmla="val 1103"/>
                <a:gd name="f11" fmla="val 536"/>
                <a:gd name="f12" fmla="val 1670"/>
                <a:gd name="f13" fmla="val 1198"/>
                <a:gd name="f14" fmla="val 3151"/>
                <a:gd name="f15" fmla="val 2615"/>
                <a:gd name="f16" fmla="val 2710"/>
                <a:gd name="f17" fmla="val 2521"/>
                <a:gd name="f18" fmla="val 2930"/>
                <a:gd name="f19" fmla="val 3182"/>
                <a:gd name="f20" fmla="val 2836"/>
                <a:gd name="f21" fmla="val 3277"/>
                <a:gd name="f22" fmla="val 2889"/>
                <a:gd name="f23" fmla="val 3312"/>
                <a:gd name="f24" fmla="val 2949"/>
                <a:gd name="f25" fmla="val 3009"/>
                <a:gd name="f26" fmla="val 3166"/>
                <a:gd name="f27" fmla="val 3326"/>
                <a:gd name="f28" fmla="val 3224"/>
                <a:gd name="f29" fmla="val 3371"/>
                <a:gd name="f30" fmla="val 3088"/>
                <a:gd name="f31" fmla="val 4096"/>
                <a:gd name="f32" fmla="val 1639"/>
                <a:gd name="f33" fmla="val 5073"/>
                <a:gd name="f34" fmla="val 2867"/>
                <a:gd name="f35" fmla="val 3119"/>
                <a:gd name="f36" fmla="val 5262"/>
                <a:gd name="f37" fmla="val 3308"/>
                <a:gd name="f38" fmla="val 5514"/>
                <a:gd name="f39" fmla="val 5734"/>
                <a:gd name="f40" fmla="val 5892"/>
                <a:gd name="f41" fmla="val 6868"/>
                <a:gd name="f42" fmla="val 7593"/>
                <a:gd name="f43" fmla="val 7688"/>
                <a:gd name="f44" fmla="val 3230"/>
                <a:gd name="f45" fmla="val 7835"/>
                <a:gd name="f46" fmla="val 3301"/>
                <a:gd name="f47" fmla="val 7983"/>
                <a:gd name="f48" fmla="val 8032"/>
                <a:gd name="f49" fmla="val 8081"/>
                <a:gd name="f50" fmla="val 3293"/>
                <a:gd name="f51" fmla="val 8129"/>
                <a:gd name="f52" fmla="val 8349"/>
                <a:gd name="f53" fmla="val 8412"/>
                <a:gd name="f54" fmla="val 7814"/>
                <a:gd name="f55" fmla="val 9767"/>
                <a:gd name="f56" fmla="val 10429"/>
                <a:gd name="f57" fmla="val 252"/>
                <a:gd name="f58" fmla="val 10964"/>
                <a:gd name="f59" fmla="val 10933"/>
                <a:gd name="f60" fmla="*/ f0 1 11027"/>
                <a:gd name="f61" fmla="*/ f1 1 3328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11027"/>
                <a:gd name="f68" fmla="*/ f65 1 3328"/>
                <a:gd name="f69" fmla="*/ f62 1 f67"/>
                <a:gd name="f70" fmla="*/ f63 1 f67"/>
                <a:gd name="f71" fmla="*/ f62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11027" h="3328">
                  <a:moveTo>
                    <a:pt x="f5" y="f2"/>
                  </a:moveTo>
                  <a:cubicBezTo>
                    <a:pt x="f6" y="f7"/>
                    <a:pt x="f2" y="f8"/>
                    <a:pt x="f2" y="f9"/>
                  </a:cubicBezTo>
                  <a:cubicBezTo>
                    <a:pt x="f2" y="f10"/>
                    <a:pt x="f11" y="f12"/>
                    <a:pt x="f13" y="f12"/>
                  </a:cubicBezTo>
                  <a:lnTo>
                    <a:pt x="f14" y="f12"/>
                  </a:lnTo>
                  <a:lnTo>
                    <a:pt x="f15" y="f16"/>
                  </a:lnTo>
                  <a:cubicBezTo>
                    <a:pt x="f17" y="f18"/>
                    <a:pt x="f15" y="f19"/>
                    <a:pt x="f20" y="f21"/>
                  </a:cubicBezTo>
                  <a:cubicBezTo>
                    <a:pt x="f22" y="f23"/>
                    <a:pt x="f24" y="f4"/>
                    <a:pt x="f25" y="f4"/>
                  </a:cubicBezTo>
                  <a:cubicBezTo>
                    <a:pt x="f26" y="f4"/>
                    <a:pt x="f27" y="f28"/>
                    <a:pt x="f29" y="f30"/>
                  </a:cubicBezTo>
                  <a:lnTo>
                    <a:pt x="f31" y="f32"/>
                  </a:lnTo>
                  <a:lnTo>
                    <a:pt x="f33" y="f32"/>
                  </a:lnTo>
                  <a:lnTo>
                    <a:pt x="f33" y="f34"/>
                  </a:lnTo>
                  <a:cubicBezTo>
                    <a:pt x="f33" y="f35"/>
                    <a:pt x="f36" y="f37"/>
                    <a:pt x="f38" y="f37"/>
                  </a:cubicBezTo>
                  <a:cubicBezTo>
                    <a:pt x="f39" y="f37"/>
                    <a:pt x="f40" y="f35"/>
                    <a:pt x="f40" y="f34"/>
                  </a:cubicBezTo>
                  <a:lnTo>
                    <a:pt x="f40" y="f32"/>
                  </a:lnTo>
                  <a:lnTo>
                    <a:pt x="f41" y="f32"/>
                  </a:lnTo>
                  <a:lnTo>
                    <a:pt x="f42" y="f30"/>
                  </a:lnTo>
                  <a:cubicBezTo>
                    <a:pt x="f43" y="f44"/>
                    <a:pt x="f45" y="f46"/>
                    <a:pt x="f47" y="f46"/>
                  </a:cubicBezTo>
                  <a:cubicBezTo>
                    <a:pt x="f48" y="f46"/>
                    <a:pt x="f49" y="f50"/>
                    <a:pt x="f51" y="f21"/>
                  </a:cubicBezTo>
                  <a:cubicBezTo>
                    <a:pt x="f52" y="f14"/>
                    <a:pt x="f53" y="f18"/>
                    <a:pt x="f52" y="f16"/>
                  </a:cubicBezTo>
                  <a:lnTo>
                    <a:pt x="f54" y="f12"/>
                  </a:lnTo>
                  <a:lnTo>
                    <a:pt x="f55" y="f12"/>
                  </a:lnTo>
                  <a:cubicBezTo>
                    <a:pt x="f56" y="f12"/>
                    <a:pt x="f3" y="f10"/>
                    <a:pt x="f3" y="f9"/>
                  </a:cubicBezTo>
                  <a:cubicBezTo>
                    <a:pt x="f3" y="f57"/>
                    <a:pt x="f58" y="f7"/>
                    <a:pt x="f59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8" name="Google Shape;5975;p67">
              <a:extLst>
                <a:ext uri="{FF2B5EF4-FFF2-40B4-BE49-F238E27FC236}">
                  <a16:creationId xmlns:a16="http://schemas.microsoft.com/office/drawing/2014/main" id="{FE52AC55-021B-A220-E5F6-07C54566FFC8}"/>
                </a:ext>
              </a:extLst>
            </p:cNvPr>
            <p:cNvSpPr/>
            <p:nvPr/>
          </p:nvSpPr>
          <p:spPr>
            <a:xfrm>
              <a:off x="4060603" y="1891747"/>
              <a:ext cx="82414" cy="535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21"/>
                <a:gd name="f4" fmla="val 1639"/>
                <a:gd name="f5" fmla="val 442"/>
                <a:gd name="f6" fmla="val 221"/>
                <a:gd name="f7" fmla="val 1"/>
                <a:gd name="f8" fmla="val 189"/>
                <a:gd name="f9" fmla="val 410"/>
                <a:gd name="f10" fmla="val 2489"/>
                <a:gd name="f11" fmla="val 2332"/>
                <a:gd name="f12" fmla="val 2111"/>
                <a:gd name="f13" fmla="*/ f0 1 2521"/>
                <a:gd name="f14" fmla="*/ f1 1 1639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2521"/>
                <a:gd name="f21" fmla="*/ f18 1 1639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2521" h="1639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4"/>
                  </a:lnTo>
                  <a:lnTo>
                    <a:pt x="f10" y="f4"/>
                  </a:lnTo>
                  <a:lnTo>
                    <a:pt x="f10" y="f9"/>
                  </a:lnTo>
                  <a:lnTo>
                    <a:pt x="f3" y="f9"/>
                  </a:lnTo>
                  <a:cubicBezTo>
                    <a:pt x="f3" y="f8"/>
                    <a:pt x="f11" y="f2"/>
                    <a:pt x="f1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69" name="Google Shape;5984;p67">
            <a:extLst>
              <a:ext uri="{FF2B5EF4-FFF2-40B4-BE49-F238E27FC236}">
                <a16:creationId xmlns:a16="http://schemas.microsoft.com/office/drawing/2014/main" id="{09B1F157-18C9-B316-B48A-CA1FF7BB18E2}"/>
              </a:ext>
            </a:extLst>
          </p:cNvPr>
          <p:cNvGrpSpPr/>
          <p:nvPr/>
        </p:nvGrpSpPr>
        <p:grpSpPr>
          <a:xfrm>
            <a:off x="5687192" y="1888684"/>
            <a:ext cx="416125" cy="415100"/>
            <a:chOff x="6993477" y="1888684"/>
            <a:chExt cx="416125" cy="415100"/>
          </a:xfrm>
          <a:solidFill>
            <a:schemeClr val="tx1"/>
          </a:solidFill>
        </p:grpSpPr>
        <p:sp>
          <p:nvSpPr>
            <p:cNvPr id="70" name="Google Shape;5985;p67">
              <a:extLst>
                <a:ext uri="{FF2B5EF4-FFF2-40B4-BE49-F238E27FC236}">
                  <a16:creationId xmlns:a16="http://schemas.microsoft.com/office/drawing/2014/main" id="{E9AEC333-88AD-046A-B17D-245C0DA9D1A7}"/>
                </a:ext>
              </a:extLst>
            </p:cNvPr>
            <p:cNvSpPr/>
            <p:nvPr/>
          </p:nvSpPr>
          <p:spPr>
            <a:xfrm>
              <a:off x="6993477" y="1888684"/>
              <a:ext cx="190570" cy="189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29"/>
                <a:gd name="f4" fmla="val 5797"/>
                <a:gd name="f5" fmla="val 2930"/>
                <a:gd name="f6" fmla="val 1670"/>
                <a:gd name="f7" fmla="val 3119"/>
                <a:gd name="f8" fmla="val 3308"/>
                <a:gd name="f9" fmla="val 1859"/>
                <a:gd name="f10" fmla="val 2048"/>
                <a:gd name="f11" fmla="val 2489"/>
                <a:gd name="f12" fmla="val 3749"/>
                <a:gd name="f13" fmla="val 4001"/>
                <a:gd name="f14" fmla="val 4159"/>
                <a:gd name="f15" fmla="val 2678"/>
                <a:gd name="f16" fmla="val 3151"/>
                <a:gd name="f17" fmla="val 3938"/>
                <a:gd name="f18" fmla="val 3340"/>
                <a:gd name="f19" fmla="val 3781"/>
                <a:gd name="f20" fmla="val 2710"/>
                <a:gd name="f21" fmla="val 2520"/>
                <a:gd name="f22" fmla="val 3970"/>
                <a:gd name="f23" fmla="val 2079"/>
                <a:gd name="f24" fmla="val 1701"/>
                <a:gd name="f25" fmla="val 1827"/>
                <a:gd name="f26" fmla="val 441"/>
                <a:gd name="f27" fmla="val 189"/>
                <a:gd name="f28" fmla="val 5387"/>
                <a:gd name="f29" fmla="val 32"/>
                <a:gd name="f30" fmla="val 5639"/>
                <a:gd name="f31" fmla="val 221"/>
                <a:gd name="f32" fmla="val 5608"/>
                <a:gd name="f33" fmla="*/ f0 1 5829"/>
                <a:gd name="f34" fmla="*/ f1 1 5797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5829"/>
                <a:gd name="f41" fmla="*/ f38 1 5797"/>
                <a:gd name="f42" fmla="*/ f35 1 f40"/>
                <a:gd name="f43" fmla="*/ f36 1 f40"/>
                <a:gd name="f44" fmla="*/ f35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5829" h="579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5"/>
                  </a:cubicBezTo>
                  <a:cubicBezTo>
                    <a:pt x="f14" y="f16"/>
                    <a:pt x="f17" y="f18"/>
                    <a:pt x="f12" y="f18"/>
                  </a:cubicBezTo>
                  <a:lnTo>
                    <a:pt x="f8" y="f18"/>
                  </a:lnTo>
                  <a:lnTo>
                    <a:pt x="f8" y="f19"/>
                  </a:lnTo>
                  <a:cubicBezTo>
                    <a:pt x="f8" y="f13"/>
                    <a:pt x="f7" y="f14"/>
                    <a:pt x="f5" y="f14"/>
                  </a:cubicBezTo>
                  <a:cubicBezTo>
                    <a:pt x="f20" y="f14"/>
                    <a:pt x="f21" y="f22"/>
                    <a:pt x="f21" y="f19"/>
                  </a:cubicBezTo>
                  <a:lnTo>
                    <a:pt x="f21" y="f18"/>
                  </a:lnTo>
                  <a:lnTo>
                    <a:pt x="f23" y="f18"/>
                  </a:lnTo>
                  <a:cubicBezTo>
                    <a:pt x="f9" y="f18"/>
                    <a:pt x="f24" y="f16"/>
                    <a:pt x="f24" y="f5"/>
                  </a:cubicBezTo>
                  <a:cubicBezTo>
                    <a:pt x="f24" y="f15"/>
                    <a:pt x="f9" y="f11"/>
                    <a:pt x="f23" y="f11"/>
                  </a:cubicBezTo>
                  <a:lnTo>
                    <a:pt x="f21" y="f11"/>
                  </a:lnTo>
                  <a:lnTo>
                    <a:pt x="f21" y="f10"/>
                  </a:lnTo>
                  <a:cubicBezTo>
                    <a:pt x="f21" y="f25"/>
                    <a:pt x="f20" y="f6"/>
                    <a:pt x="f5" y="f6"/>
                  </a:cubicBezTo>
                  <a:close/>
                  <a:moveTo>
                    <a:pt x="f26" y="f2"/>
                  </a:moveTo>
                  <a:cubicBezTo>
                    <a:pt x="f27" y="f2"/>
                    <a:pt x="f2" y="f27"/>
                    <a:pt x="f2" y="f26"/>
                  </a:cubicBezTo>
                  <a:lnTo>
                    <a:pt x="f2" y="f28"/>
                  </a:lnTo>
                  <a:cubicBezTo>
                    <a:pt x="f29" y="f30"/>
                    <a:pt x="f31" y="f4"/>
                    <a:pt x="f26" y="f4"/>
                  </a:cubicBezTo>
                  <a:lnTo>
                    <a:pt x="f28" y="f4"/>
                  </a:lnTo>
                  <a:cubicBezTo>
                    <a:pt x="f30" y="f4"/>
                    <a:pt x="f3" y="f32"/>
                    <a:pt x="f3" y="f28"/>
                  </a:cubicBezTo>
                  <a:lnTo>
                    <a:pt x="f3" y="f26"/>
                  </a:lnTo>
                  <a:cubicBezTo>
                    <a:pt x="f3" y="f27"/>
                    <a:pt x="f30" y="f2"/>
                    <a:pt x="f28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1" name="Google Shape;5986;p67">
              <a:extLst>
                <a:ext uri="{FF2B5EF4-FFF2-40B4-BE49-F238E27FC236}">
                  <a16:creationId xmlns:a16="http://schemas.microsoft.com/office/drawing/2014/main" id="{637AAC04-D12A-CE86-7918-902FA1AE785A}"/>
                </a:ext>
              </a:extLst>
            </p:cNvPr>
            <p:cNvSpPr/>
            <p:nvPr/>
          </p:nvSpPr>
          <p:spPr>
            <a:xfrm>
              <a:off x="6994492" y="2115272"/>
              <a:ext cx="191612" cy="18850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61"/>
                <a:gd name="f4" fmla="val 5766"/>
                <a:gd name="f5" fmla="val 3450"/>
                <a:gd name="f6" fmla="val 1859"/>
                <a:gd name="f7" fmla="val 3561"/>
                <a:gd name="f8" fmla="val 3671"/>
                <a:gd name="f9" fmla="val 1890"/>
                <a:gd name="f10" fmla="val 3750"/>
                <a:gd name="f11" fmla="val 1953"/>
                <a:gd name="f12" fmla="val 3907"/>
                <a:gd name="f13" fmla="val 2111"/>
                <a:gd name="f14" fmla="val 2395"/>
                <a:gd name="f15" fmla="val 2552"/>
                <a:gd name="f16" fmla="val 3466"/>
                <a:gd name="f17" fmla="val 2836"/>
                <a:gd name="f18" fmla="val 3119"/>
                <a:gd name="f19" fmla="val 3277"/>
                <a:gd name="f20" fmla="val 3529"/>
                <a:gd name="f21" fmla="val 3686"/>
                <a:gd name="f22" fmla="val 3765"/>
                <a:gd name="f23" fmla="val 3804"/>
                <a:gd name="f24" fmla="val 3340"/>
                <a:gd name="f25" fmla="val 3230"/>
                <a:gd name="f26" fmla="val 3151"/>
                <a:gd name="f27" fmla="val 2899"/>
                <a:gd name="f28" fmla="val 3434"/>
                <a:gd name="f29" fmla="val 2616"/>
                <a:gd name="f30" fmla="val 2537"/>
                <a:gd name="f31" fmla="val 2426"/>
                <a:gd name="f32" fmla="val 2316"/>
                <a:gd name="f33" fmla="val 2206"/>
                <a:gd name="f34" fmla="val 2096"/>
                <a:gd name="f35" fmla="val 2017"/>
                <a:gd name="f36" fmla="val 2300"/>
                <a:gd name="f37" fmla="val 2237"/>
                <a:gd name="f38" fmla="val 442"/>
                <a:gd name="f39" fmla="val 221"/>
                <a:gd name="f40" fmla="val 1"/>
                <a:gd name="f41" fmla="val 189"/>
                <a:gd name="f42" fmla="val 378"/>
                <a:gd name="f43" fmla="val 5356"/>
                <a:gd name="f44" fmla="val 5608"/>
                <a:gd name="f45" fmla="val 5419"/>
                <a:gd name="f46" fmla="val 5640"/>
                <a:gd name="f47" fmla="val 5545"/>
                <a:gd name="f48" fmla="val 158"/>
                <a:gd name="f49" fmla="*/ f0 1 5861"/>
                <a:gd name="f50" fmla="*/ f1 1 5766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5861"/>
                <a:gd name="f57" fmla="*/ f54 1 5766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5861" h="576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lnTo>
                    <a:pt x="f10" y="f18"/>
                  </a:lnTo>
                  <a:cubicBezTo>
                    <a:pt x="f12" y="f19"/>
                    <a:pt x="f12" y="f20"/>
                    <a:pt x="f10" y="f21"/>
                  </a:cubicBezTo>
                  <a:cubicBezTo>
                    <a:pt x="f8" y="f22"/>
                    <a:pt x="f7" y="f23"/>
                    <a:pt x="f5" y="f23"/>
                  </a:cubicBezTo>
                  <a:cubicBezTo>
                    <a:pt x="f24" y="f23"/>
                    <a:pt x="f25" y="f22"/>
                    <a:pt x="f26" y="f21"/>
                  </a:cubicBezTo>
                  <a:lnTo>
                    <a:pt x="f27" y="f28"/>
                  </a:lnTo>
                  <a:lnTo>
                    <a:pt x="f29" y="f21"/>
                  </a:lnTo>
                  <a:cubicBezTo>
                    <a:pt x="f30" y="f22"/>
                    <a:pt x="f31" y="f23"/>
                    <a:pt x="f32" y="f23"/>
                  </a:cubicBezTo>
                  <a:cubicBezTo>
                    <a:pt x="f33" y="f23"/>
                    <a:pt x="f34" y="f22"/>
                    <a:pt x="f35" y="f21"/>
                  </a:cubicBezTo>
                  <a:cubicBezTo>
                    <a:pt x="f6" y="f20"/>
                    <a:pt x="f6" y="f19"/>
                    <a:pt x="f35" y="f18"/>
                  </a:cubicBezTo>
                  <a:lnTo>
                    <a:pt x="f36" y="f17"/>
                  </a:lnTo>
                  <a:lnTo>
                    <a:pt x="f35" y="f15"/>
                  </a:lnTo>
                  <a:cubicBezTo>
                    <a:pt x="f6" y="f14"/>
                    <a:pt x="f6" y="f13"/>
                    <a:pt x="f35" y="f11"/>
                  </a:cubicBezTo>
                  <a:cubicBezTo>
                    <a:pt x="f34" y="f9"/>
                    <a:pt x="f33" y="f6"/>
                    <a:pt x="f32" y="f6"/>
                  </a:cubicBezTo>
                  <a:cubicBezTo>
                    <a:pt x="f31" y="f6"/>
                    <a:pt x="f30" y="f9"/>
                    <a:pt x="f29" y="f11"/>
                  </a:cubicBezTo>
                  <a:lnTo>
                    <a:pt x="f27" y="f37"/>
                  </a:lnTo>
                  <a:lnTo>
                    <a:pt x="f26" y="f11"/>
                  </a:lnTo>
                  <a:cubicBezTo>
                    <a:pt x="f25" y="f9"/>
                    <a:pt x="f24" y="f6"/>
                    <a:pt x="f5" y="f6"/>
                  </a:cubicBezTo>
                  <a:close/>
                  <a:moveTo>
                    <a:pt x="f38" y="f2"/>
                  </a:moveTo>
                  <a:cubicBezTo>
                    <a:pt x="f39" y="f2"/>
                    <a:pt x="f40" y="f41"/>
                    <a:pt x="f40" y="f42"/>
                  </a:cubicBezTo>
                  <a:lnTo>
                    <a:pt x="f40" y="f43"/>
                  </a:lnTo>
                  <a:cubicBezTo>
                    <a:pt x="f40" y="f44"/>
                    <a:pt x="f39" y="f4"/>
                    <a:pt x="f38" y="f4"/>
                  </a:cubicBezTo>
                  <a:lnTo>
                    <a:pt x="f45" y="f4"/>
                  </a:lnTo>
                  <a:cubicBezTo>
                    <a:pt x="f46" y="f4"/>
                    <a:pt x="f3" y="f47"/>
                    <a:pt x="f3" y="f43"/>
                  </a:cubicBezTo>
                  <a:lnTo>
                    <a:pt x="f3" y="f42"/>
                  </a:lnTo>
                  <a:cubicBezTo>
                    <a:pt x="f3" y="f48"/>
                    <a:pt x="f46" y="f2"/>
                    <a:pt x="f4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2" name="Google Shape;5987;p67">
              <a:extLst>
                <a:ext uri="{FF2B5EF4-FFF2-40B4-BE49-F238E27FC236}">
                  <a16:creationId xmlns:a16="http://schemas.microsoft.com/office/drawing/2014/main" id="{901AC232-203E-8B71-BD8D-29058C9DFC24}"/>
                </a:ext>
              </a:extLst>
            </p:cNvPr>
            <p:cNvSpPr/>
            <p:nvPr/>
          </p:nvSpPr>
          <p:spPr>
            <a:xfrm>
              <a:off x="7219032" y="1888684"/>
              <a:ext cx="190570" cy="189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29"/>
                <a:gd name="f4" fmla="val 5797"/>
                <a:gd name="f5" fmla="val 3750"/>
                <a:gd name="f6" fmla="val 2457"/>
                <a:gd name="f7" fmla="val 3970"/>
                <a:gd name="f8" fmla="val 4128"/>
                <a:gd name="f9" fmla="val 2646"/>
                <a:gd name="f10" fmla="val 2867"/>
                <a:gd name="f11" fmla="val 4159"/>
                <a:gd name="f12" fmla="val 3151"/>
                <a:gd name="f13" fmla="val 3308"/>
                <a:gd name="f14" fmla="val 2080"/>
                <a:gd name="f15" fmla="val 1859"/>
                <a:gd name="f16" fmla="val 1702"/>
                <a:gd name="f17" fmla="val 3119"/>
                <a:gd name="f18" fmla="val 1891"/>
                <a:gd name="f19" fmla="val 442"/>
                <a:gd name="f20" fmla="val 190"/>
                <a:gd name="f21" fmla="val 1"/>
                <a:gd name="f22" fmla="val 189"/>
                <a:gd name="f23" fmla="val 441"/>
                <a:gd name="f24" fmla="val 5387"/>
                <a:gd name="f25" fmla="val 5639"/>
                <a:gd name="f26" fmla="val 5388"/>
                <a:gd name="f27" fmla="val 5640"/>
                <a:gd name="f28" fmla="val 5608"/>
                <a:gd name="f29" fmla="*/ f0 1 5829"/>
                <a:gd name="f30" fmla="*/ f1 1 5797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5829"/>
                <a:gd name="f37" fmla="*/ f34 1 5797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5829" h="579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11" y="f12"/>
                    <a:pt x="f7" y="f13"/>
                    <a:pt x="f5" y="f13"/>
                  </a:cubicBezTo>
                  <a:lnTo>
                    <a:pt x="f14" y="f13"/>
                  </a:lnTo>
                  <a:cubicBezTo>
                    <a:pt x="f15" y="f13"/>
                    <a:pt x="f16" y="f17"/>
                    <a:pt x="f16" y="f10"/>
                  </a:cubicBezTo>
                  <a:cubicBezTo>
                    <a:pt x="f16" y="f9"/>
                    <a:pt x="f18" y="f6"/>
                    <a:pt x="f14" y="f6"/>
                  </a:cubicBezTo>
                  <a:close/>
                  <a:moveTo>
                    <a:pt x="f19" y="f2"/>
                  </a:moveTo>
                  <a:cubicBezTo>
                    <a:pt x="f20" y="f2"/>
                    <a:pt x="f21" y="f22"/>
                    <a:pt x="f21" y="f23"/>
                  </a:cubicBezTo>
                  <a:lnTo>
                    <a:pt x="f21" y="f24"/>
                  </a:lnTo>
                  <a:cubicBezTo>
                    <a:pt x="f21" y="f25"/>
                    <a:pt x="f20" y="f4"/>
                    <a:pt x="f19" y="f4"/>
                  </a:cubicBezTo>
                  <a:lnTo>
                    <a:pt x="f26" y="f4"/>
                  </a:lnTo>
                  <a:cubicBezTo>
                    <a:pt x="f27" y="f4"/>
                    <a:pt x="f3" y="f28"/>
                    <a:pt x="f3" y="f24"/>
                  </a:cubicBezTo>
                  <a:lnTo>
                    <a:pt x="f3" y="f23"/>
                  </a:lnTo>
                  <a:cubicBezTo>
                    <a:pt x="f3" y="f22"/>
                    <a:pt x="f27" y="f2"/>
                    <a:pt x="f2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3" name="Google Shape;5988;p67">
              <a:extLst>
                <a:ext uri="{FF2B5EF4-FFF2-40B4-BE49-F238E27FC236}">
                  <a16:creationId xmlns:a16="http://schemas.microsoft.com/office/drawing/2014/main" id="{1424AAA3-4B21-094C-5237-6CB62E0C440A}"/>
                </a:ext>
              </a:extLst>
            </p:cNvPr>
            <p:cNvSpPr/>
            <p:nvPr/>
          </p:nvSpPr>
          <p:spPr>
            <a:xfrm>
              <a:off x="7219032" y="2114229"/>
              <a:ext cx="190570" cy="18955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29"/>
                <a:gd name="f4" fmla="val 5798"/>
                <a:gd name="f5" fmla="val 3750"/>
                <a:gd name="f6" fmla="val 1639"/>
                <a:gd name="f7" fmla="val 3970"/>
                <a:gd name="f8" fmla="val 4128"/>
                <a:gd name="f9" fmla="val 1859"/>
                <a:gd name="f10" fmla="val 2080"/>
                <a:gd name="f11" fmla="val 4159"/>
                <a:gd name="f12" fmla="val 2332"/>
                <a:gd name="f13" fmla="val 2490"/>
                <a:gd name="f14" fmla="val 1702"/>
                <a:gd name="f15" fmla="val 2269"/>
                <a:gd name="f16" fmla="val 1891"/>
                <a:gd name="f17" fmla="val 3309"/>
                <a:gd name="f18" fmla="val 3498"/>
                <a:gd name="f19" fmla="val 3687"/>
                <a:gd name="f20" fmla="val 3939"/>
                <a:gd name="f21" fmla="val 3466"/>
                <a:gd name="f22" fmla="val 442"/>
                <a:gd name="f23" fmla="val 1"/>
                <a:gd name="f24" fmla="val 190"/>
                <a:gd name="f25" fmla="val 379"/>
                <a:gd name="f26" fmla="val 5388"/>
                <a:gd name="f27" fmla="val 5640"/>
                <a:gd name="f28" fmla="val 5577"/>
                <a:gd name="f29" fmla="val 410"/>
                <a:gd name="f30" fmla="*/ f0 1 5829"/>
                <a:gd name="f31" fmla="*/ f1 1 5798"/>
                <a:gd name="f32" fmla="val f2"/>
                <a:gd name="f33" fmla="val f3"/>
                <a:gd name="f34" fmla="val f4"/>
                <a:gd name="f35" fmla="+- f34 0 f32"/>
                <a:gd name="f36" fmla="+- f33 0 f32"/>
                <a:gd name="f37" fmla="*/ f36 1 5829"/>
                <a:gd name="f38" fmla="*/ f35 1 5798"/>
                <a:gd name="f39" fmla="*/ f32 1 f37"/>
                <a:gd name="f40" fmla="*/ f33 1 f37"/>
                <a:gd name="f41" fmla="*/ f32 1 f38"/>
                <a:gd name="f42" fmla="*/ f34 1 f38"/>
                <a:gd name="f43" fmla="*/ f39 f30 1"/>
                <a:gd name="f44" fmla="*/ f40 f30 1"/>
                <a:gd name="f45" fmla="*/ f42 f31 1"/>
                <a:gd name="f46" fmla="*/ f41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5829" h="579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11" y="f12"/>
                    <a:pt x="f7" y="f13"/>
                    <a:pt x="f5" y="f13"/>
                  </a:cubicBezTo>
                  <a:lnTo>
                    <a:pt x="f10" y="f13"/>
                  </a:lnTo>
                  <a:cubicBezTo>
                    <a:pt x="f9" y="f13"/>
                    <a:pt x="f14" y="f15"/>
                    <a:pt x="f14" y="f10"/>
                  </a:cubicBezTo>
                  <a:cubicBezTo>
                    <a:pt x="f14" y="f9"/>
                    <a:pt x="f16" y="f6"/>
                    <a:pt x="f10" y="f6"/>
                  </a:cubicBezTo>
                  <a:close/>
                  <a:moveTo>
                    <a:pt x="f5" y="f17"/>
                  </a:moveTo>
                  <a:cubicBezTo>
                    <a:pt x="f7" y="f17"/>
                    <a:pt x="f8" y="f18"/>
                    <a:pt x="f8" y="f19"/>
                  </a:cubicBezTo>
                  <a:cubicBezTo>
                    <a:pt x="f11" y="f7"/>
                    <a:pt x="f7" y="f8"/>
                    <a:pt x="f5" y="f8"/>
                  </a:cubicBezTo>
                  <a:lnTo>
                    <a:pt x="f10" y="f8"/>
                  </a:lnTo>
                  <a:cubicBezTo>
                    <a:pt x="f9" y="f8"/>
                    <a:pt x="f14" y="f20"/>
                    <a:pt x="f14" y="f19"/>
                  </a:cubicBezTo>
                  <a:cubicBezTo>
                    <a:pt x="f14" y="f21"/>
                    <a:pt x="f16" y="f17"/>
                    <a:pt x="f10" y="f17"/>
                  </a:cubicBezTo>
                  <a:close/>
                  <a:moveTo>
                    <a:pt x="f22" y="f23"/>
                  </a:moveTo>
                  <a:cubicBezTo>
                    <a:pt x="f24" y="f23"/>
                    <a:pt x="f23" y="f24"/>
                    <a:pt x="f23" y="f25"/>
                  </a:cubicBezTo>
                  <a:lnTo>
                    <a:pt x="f23" y="f26"/>
                  </a:lnTo>
                  <a:cubicBezTo>
                    <a:pt x="f23" y="f27"/>
                    <a:pt x="f24" y="f4"/>
                    <a:pt x="f22" y="f4"/>
                  </a:cubicBezTo>
                  <a:lnTo>
                    <a:pt x="f26" y="f4"/>
                  </a:lnTo>
                  <a:cubicBezTo>
                    <a:pt x="f27" y="f4"/>
                    <a:pt x="f3" y="f28"/>
                    <a:pt x="f3" y="f26"/>
                  </a:cubicBezTo>
                  <a:lnTo>
                    <a:pt x="f3" y="f29"/>
                  </a:lnTo>
                  <a:cubicBezTo>
                    <a:pt x="f3" y="f24"/>
                    <a:pt x="f27" y="f23"/>
                    <a:pt x="f26" y="f23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4" name="Google Shape;6002;p67">
            <a:extLst>
              <a:ext uri="{FF2B5EF4-FFF2-40B4-BE49-F238E27FC236}">
                <a16:creationId xmlns:a16="http://schemas.microsoft.com/office/drawing/2014/main" id="{035C8960-1E8E-612D-A012-7E09F2EF8CB6}"/>
              </a:ext>
            </a:extLst>
          </p:cNvPr>
          <p:cNvGrpSpPr/>
          <p:nvPr/>
        </p:nvGrpSpPr>
        <p:grpSpPr>
          <a:xfrm>
            <a:off x="3263529" y="1891747"/>
            <a:ext cx="480718" cy="415100"/>
            <a:chOff x="4569814" y="1891747"/>
            <a:chExt cx="480718" cy="415100"/>
          </a:xfrm>
          <a:solidFill>
            <a:schemeClr val="tx1"/>
          </a:solidFill>
        </p:grpSpPr>
        <p:sp>
          <p:nvSpPr>
            <p:cNvPr id="75" name="Google Shape;6003;p67">
              <a:extLst>
                <a:ext uri="{FF2B5EF4-FFF2-40B4-BE49-F238E27FC236}">
                  <a16:creationId xmlns:a16="http://schemas.microsoft.com/office/drawing/2014/main" id="{5E7045FE-8BAB-B7B6-0834-6964627F8D05}"/>
                </a:ext>
              </a:extLst>
            </p:cNvPr>
            <p:cNvSpPr/>
            <p:nvPr/>
          </p:nvSpPr>
          <p:spPr>
            <a:xfrm>
              <a:off x="4569814" y="1919535"/>
              <a:ext cx="480718" cy="38731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704"/>
                <a:gd name="f4" fmla="val 11847"/>
                <a:gd name="f5" fmla="val 7370"/>
                <a:gd name="f6" fmla="val 797"/>
                <a:gd name="f7" fmla="val 8536"/>
                <a:gd name="f8" fmla="val 9694"/>
                <a:gd name="f9" fmla="val 1246"/>
                <a:gd name="f10" fmla="val 10576"/>
                <a:gd name="f11" fmla="val 2143"/>
                <a:gd name="f12" fmla="val 12340"/>
                <a:gd name="f13" fmla="val 3908"/>
                <a:gd name="f14" fmla="val 6775"/>
                <a:gd name="f15" fmla="val 8539"/>
                <a:gd name="f16" fmla="val 9757"/>
                <a:gd name="f17" fmla="val 9390"/>
                <a:gd name="f18" fmla="val 8623"/>
                <a:gd name="f19" fmla="val 9894"/>
                <a:gd name="f20" fmla="val 7363"/>
                <a:gd name="f21" fmla="val 6102"/>
                <a:gd name="f22" fmla="val 4937"/>
                <a:gd name="f23" fmla="val 9358"/>
                <a:gd name="f24" fmla="val 4118"/>
                <a:gd name="f25" fmla="val 2353"/>
                <a:gd name="f26" fmla="val 5031"/>
                <a:gd name="f27" fmla="val 6205"/>
                <a:gd name="f28" fmla="val 7326"/>
                <a:gd name="f29" fmla="val 1"/>
                <a:gd name="f30" fmla="val 2091"/>
                <a:gd name="f31" fmla="val 6750"/>
                <a:gd name="f32" fmla="val 4275"/>
                <a:gd name="f33" fmla="val 9768"/>
                <a:gd name="f34" fmla="val 3424"/>
                <a:gd name="f35" fmla="val 11280"/>
                <a:gd name="f36" fmla="val 3298"/>
                <a:gd name="f37" fmla="val 11532"/>
                <a:gd name="f38" fmla="val 3487"/>
                <a:gd name="f39" fmla="val 3771"/>
                <a:gd name="f40" fmla="val 3929"/>
                <a:gd name="f41" fmla="val 4086"/>
                <a:gd name="f42" fmla="val 11784"/>
                <a:gd name="f43" fmla="val 11626"/>
                <a:gd name="f44" fmla="val 5000"/>
                <a:gd name="f45" fmla="val 10209"/>
                <a:gd name="f46" fmla="val 5740"/>
                <a:gd name="f47" fmla="val 10571"/>
                <a:gd name="f48" fmla="val 6543"/>
                <a:gd name="f49" fmla="val 10752"/>
                <a:gd name="f50" fmla="val 7351"/>
                <a:gd name="f51" fmla="val 8158"/>
                <a:gd name="f52" fmla="val 8969"/>
                <a:gd name="f53" fmla="val 9725"/>
                <a:gd name="f54" fmla="val 10671"/>
                <a:gd name="f55" fmla="val 10828"/>
                <a:gd name="f56" fmla="val 10923"/>
                <a:gd name="f57" fmla="val 11238"/>
                <a:gd name="f58" fmla="val 11458"/>
                <a:gd name="f59" fmla="val 11301"/>
                <a:gd name="f60" fmla="val 10419"/>
                <a:gd name="f61" fmla="val 14703"/>
                <a:gd name="f62" fmla="val 12592"/>
                <a:gd name="f63" fmla="val 7350"/>
                <a:gd name="f64" fmla="val 7338"/>
                <a:gd name="f65" fmla="*/ f0 1 14704"/>
                <a:gd name="f66" fmla="*/ f1 1 11847"/>
                <a:gd name="f67" fmla="val f2"/>
                <a:gd name="f68" fmla="val f3"/>
                <a:gd name="f69" fmla="val f4"/>
                <a:gd name="f70" fmla="+- f69 0 f67"/>
                <a:gd name="f71" fmla="+- f68 0 f67"/>
                <a:gd name="f72" fmla="*/ f71 1 14704"/>
                <a:gd name="f73" fmla="*/ f70 1 11847"/>
                <a:gd name="f74" fmla="*/ f67 1 f72"/>
                <a:gd name="f75" fmla="*/ f68 1 f72"/>
                <a:gd name="f76" fmla="*/ f67 1 f73"/>
                <a:gd name="f77" fmla="*/ f69 1 f73"/>
                <a:gd name="f78" fmla="*/ f74 f65 1"/>
                <a:gd name="f79" fmla="*/ f75 f65 1"/>
                <a:gd name="f80" fmla="*/ f77 f66 1"/>
                <a:gd name="f81" fmla="*/ f76 f6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8" t="f81" r="f79" b="f80"/>
              <a:pathLst>
                <a:path w="14704" h="1184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cubicBezTo>
                    <a:pt x="f16" y="f17"/>
                    <a:pt x="f18" y="f19"/>
                    <a:pt x="f20" y="f19"/>
                  </a:cubicBezTo>
                  <a:cubicBezTo>
                    <a:pt x="f21" y="f19"/>
                    <a:pt x="f22" y="f23"/>
                    <a:pt x="f24" y="f15"/>
                  </a:cubicBezTo>
                  <a:cubicBezTo>
                    <a:pt x="f25" y="f14"/>
                    <a:pt x="f25" y="f13"/>
                    <a:pt x="f24" y="f11"/>
                  </a:cubicBezTo>
                  <a:cubicBezTo>
                    <a:pt x="f26" y="f9"/>
                    <a:pt x="f27" y="f6"/>
                    <a:pt x="f5" y="f6"/>
                  </a:cubicBezTo>
                  <a:close/>
                  <a:moveTo>
                    <a:pt x="f28" y="f29"/>
                  </a:moveTo>
                  <a:cubicBezTo>
                    <a:pt x="f30" y="f29"/>
                    <a:pt x="f2" y="f31"/>
                    <a:pt x="f32" y="f33"/>
                  </a:cubicBezTo>
                  <a:lnTo>
                    <a:pt x="f34" y="f35"/>
                  </a:lnTo>
                  <a:cubicBezTo>
                    <a:pt x="f36" y="f37"/>
                    <a:pt x="f38" y="f4"/>
                    <a:pt x="f39" y="f4"/>
                  </a:cubicBezTo>
                  <a:cubicBezTo>
                    <a:pt x="f40" y="f4"/>
                    <a:pt x="f41" y="f42"/>
                    <a:pt x="f24" y="f43"/>
                  </a:cubicBezTo>
                  <a:lnTo>
                    <a:pt x="f44" y="f45"/>
                  </a:lnTo>
                  <a:cubicBezTo>
                    <a:pt x="f46" y="f47"/>
                    <a:pt x="f48" y="f49"/>
                    <a:pt x="f50" y="f49"/>
                  </a:cubicBezTo>
                  <a:cubicBezTo>
                    <a:pt x="f51" y="f49"/>
                    <a:pt x="f52" y="f47"/>
                    <a:pt x="f53" y="f45"/>
                  </a:cubicBezTo>
                  <a:lnTo>
                    <a:pt x="f10" y="f43"/>
                  </a:lnTo>
                  <a:cubicBezTo>
                    <a:pt x="f54" y="f42"/>
                    <a:pt x="f55" y="f4"/>
                    <a:pt x="f56" y="f4"/>
                  </a:cubicBezTo>
                  <a:cubicBezTo>
                    <a:pt x="f57" y="f4"/>
                    <a:pt x="f58" y="f37"/>
                    <a:pt x="f59" y="f35"/>
                  </a:cubicBezTo>
                  <a:lnTo>
                    <a:pt x="f60" y="f33"/>
                  </a:lnTo>
                  <a:cubicBezTo>
                    <a:pt x="f61" y="f14"/>
                    <a:pt x="f62" y="f29"/>
                    <a:pt x="f20" y="f29"/>
                  </a:cubicBezTo>
                  <a:cubicBezTo>
                    <a:pt x="f63" y="f29"/>
                    <a:pt x="f64" y="f29"/>
                    <a:pt x="f28" y="f29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6" name="Google Shape;6004;p67">
              <a:extLst>
                <a:ext uri="{FF2B5EF4-FFF2-40B4-BE49-F238E27FC236}">
                  <a16:creationId xmlns:a16="http://schemas.microsoft.com/office/drawing/2014/main" id="{742AE875-B463-7861-03F5-AA3095B51CE9}"/>
                </a:ext>
              </a:extLst>
            </p:cNvPr>
            <p:cNvSpPr/>
            <p:nvPr/>
          </p:nvSpPr>
          <p:spPr>
            <a:xfrm>
              <a:off x="4873331" y="1891747"/>
              <a:ext cx="139071" cy="1390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54"/>
                <a:gd name="f4" fmla="val 1355"/>
                <a:gd name="f5" fmla="val 882"/>
                <a:gd name="f6" fmla="val 410"/>
                <a:gd name="f7" fmla="val 95"/>
                <a:gd name="f8" fmla="val 315"/>
                <a:gd name="f9" fmla="val 1891"/>
                <a:gd name="f10" fmla="val 946"/>
                <a:gd name="f11" fmla="val 3340"/>
                <a:gd name="f12" fmla="val 2395"/>
                <a:gd name="f13" fmla="val 3938"/>
                <a:gd name="f14" fmla="val 4128"/>
                <a:gd name="f15" fmla="val 3844"/>
                <a:gd name="f16" fmla="val 3371"/>
                <a:gd name="f17" fmla="val 2899"/>
                <a:gd name="f18" fmla="val 1292"/>
                <a:gd name="f19" fmla="val 2962"/>
                <a:gd name="f20" fmla="*/ f0 1 4254"/>
                <a:gd name="f21" fmla="*/ f1 1 4254"/>
                <a:gd name="f22" fmla="val f2"/>
                <a:gd name="f23" fmla="val f3"/>
                <a:gd name="f24" fmla="+- f23 0 f22"/>
                <a:gd name="f25" fmla="*/ f24 1 4254"/>
                <a:gd name="f26" fmla="*/ f22 1 f25"/>
                <a:gd name="f27" fmla="*/ f23 1 f25"/>
                <a:gd name="f28" fmla="*/ f26 f20 1"/>
                <a:gd name="f29" fmla="*/ f27 f20 1"/>
                <a:gd name="f30" fmla="*/ f27 f21 1"/>
                <a:gd name="f31" fmla="*/ f2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254" h="4254">
                  <a:moveTo>
                    <a:pt x="f4" y="f2"/>
                  </a:moveTo>
                  <a:cubicBezTo>
                    <a:pt x="f5" y="f2"/>
                    <a:pt x="f6" y="f7"/>
                    <a:pt x="f2" y="f8"/>
                  </a:cubicBezTo>
                  <a:cubicBezTo>
                    <a:pt x="f9" y="f10"/>
                    <a:pt x="f11" y="f12"/>
                    <a:pt x="f13" y="f3"/>
                  </a:cubicBezTo>
                  <a:cubicBezTo>
                    <a:pt x="f14" y="f15"/>
                    <a:pt x="f3" y="f16"/>
                    <a:pt x="f3" y="f17"/>
                  </a:cubicBezTo>
                  <a:cubicBezTo>
                    <a:pt x="f3" y="f18"/>
                    <a:pt x="f19" y="f2"/>
                    <a:pt x="f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7" name="Google Shape;6005;p67">
              <a:extLst>
                <a:ext uri="{FF2B5EF4-FFF2-40B4-BE49-F238E27FC236}">
                  <a16:creationId xmlns:a16="http://schemas.microsoft.com/office/drawing/2014/main" id="{5FC857D0-F868-089C-1731-FA36DB4B79F2}"/>
                </a:ext>
              </a:extLst>
            </p:cNvPr>
            <p:cNvSpPr/>
            <p:nvPr/>
          </p:nvSpPr>
          <p:spPr>
            <a:xfrm>
              <a:off x="4606564" y="1892753"/>
              <a:ext cx="139071" cy="1391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54"/>
                <a:gd name="f4" fmla="val 4255"/>
                <a:gd name="f5" fmla="val 2931"/>
                <a:gd name="f6" fmla="val 1"/>
                <a:gd name="f7" fmla="val 1292"/>
                <a:gd name="f8" fmla="val 1293"/>
                <a:gd name="f9" fmla="val 2899"/>
                <a:gd name="f10" fmla="val 3372"/>
                <a:gd name="f11" fmla="val 127"/>
                <a:gd name="f12" fmla="val 3845"/>
                <a:gd name="f13" fmla="val 316"/>
                <a:gd name="f14" fmla="val 977"/>
                <a:gd name="f15" fmla="val 2364"/>
                <a:gd name="f16" fmla="val 2426"/>
                <a:gd name="f17" fmla="val 915"/>
                <a:gd name="f18" fmla="val 3876"/>
                <a:gd name="f19" fmla="val 3403"/>
                <a:gd name="f20" fmla="*/ f0 1 4254"/>
                <a:gd name="f21" fmla="*/ f1 1 4255"/>
                <a:gd name="f22" fmla="val f2"/>
                <a:gd name="f23" fmla="val f3"/>
                <a:gd name="f24" fmla="val f4"/>
                <a:gd name="f25" fmla="+- f24 0 f22"/>
                <a:gd name="f26" fmla="+- f23 0 f22"/>
                <a:gd name="f27" fmla="*/ f26 1 4254"/>
                <a:gd name="f28" fmla="*/ f25 1 4255"/>
                <a:gd name="f29" fmla="*/ f22 1 f27"/>
                <a:gd name="f30" fmla="*/ f23 1 f27"/>
                <a:gd name="f31" fmla="*/ f22 1 f28"/>
                <a:gd name="f32" fmla="*/ f24 1 f28"/>
                <a:gd name="f33" fmla="*/ f29 f20 1"/>
                <a:gd name="f34" fmla="*/ f30 f20 1"/>
                <a:gd name="f35" fmla="*/ f32 f21 1"/>
                <a:gd name="f36" fmla="*/ f31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4254" h="4255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cubicBezTo>
                    <a:pt x="f6" y="f10"/>
                    <a:pt x="f11" y="f12"/>
                    <a:pt x="f13" y="f3"/>
                  </a:cubicBezTo>
                  <a:cubicBezTo>
                    <a:pt x="f14" y="f15"/>
                    <a:pt x="f16" y="f17"/>
                    <a:pt x="f3" y="f13"/>
                  </a:cubicBezTo>
                  <a:cubicBezTo>
                    <a:pt x="f18" y="f11"/>
                    <a:pt x="f1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8" name="Google Shape;6006;p67">
              <a:extLst>
                <a:ext uri="{FF2B5EF4-FFF2-40B4-BE49-F238E27FC236}">
                  <a16:creationId xmlns:a16="http://schemas.microsoft.com/office/drawing/2014/main" id="{EDF95D52-E247-3CD4-484E-31E6C9630A3C}"/>
                </a:ext>
              </a:extLst>
            </p:cNvPr>
            <p:cNvSpPr/>
            <p:nvPr/>
          </p:nvSpPr>
          <p:spPr>
            <a:xfrm>
              <a:off x="4687936" y="1972068"/>
              <a:ext cx="243102" cy="24415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36"/>
                <a:gd name="f4" fmla="val 7468"/>
                <a:gd name="f5" fmla="val 3781"/>
                <a:gd name="f6" fmla="val 1671"/>
                <a:gd name="f7" fmla="val 4033"/>
                <a:gd name="f8" fmla="val 4191"/>
                <a:gd name="f9" fmla="val 1860"/>
                <a:gd name="f10" fmla="val 2112"/>
                <a:gd name="f11" fmla="val 3340"/>
                <a:gd name="f12" fmla="val 5388"/>
                <a:gd name="f13" fmla="val 5640"/>
                <a:gd name="f14" fmla="val 5829"/>
                <a:gd name="f15" fmla="val 3529"/>
                <a:gd name="f16" fmla="val 3750"/>
                <a:gd name="f17" fmla="val 4002"/>
                <a:gd name="f18" fmla="val 4128"/>
                <a:gd name="f19" fmla="val 3498"/>
                <a:gd name="f20" fmla="val 3308"/>
                <a:gd name="f21" fmla="val 3939"/>
                <a:gd name="f22" fmla="val 1"/>
                <a:gd name="f23" fmla="val 1702"/>
                <a:gd name="f24" fmla="val 32"/>
                <a:gd name="f25" fmla="val 5798"/>
                <a:gd name="f26" fmla="val 7467"/>
                <a:gd name="f27" fmla="val 5797"/>
                <a:gd name="f28" fmla="val 64"/>
                <a:gd name="f29" fmla="*/ f0 1 7436"/>
                <a:gd name="f30" fmla="*/ f1 1 7468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7436"/>
                <a:gd name="f37" fmla="*/ f34 1 7468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7436" h="746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16"/>
                  </a:cubicBezTo>
                  <a:cubicBezTo>
                    <a:pt x="f14" y="f17"/>
                    <a:pt x="f13" y="f18"/>
                    <a:pt x="f12" y="f18"/>
                  </a:cubicBezTo>
                  <a:lnTo>
                    <a:pt x="f16" y="f18"/>
                  </a:lnTo>
                  <a:cubicBezTo>
                    <a:pt x="f19" y="f18"/>
                    <a:pt x="f20" y="f21"/>
                    <a:pt x="f20" y="f16"/>
                  </a:cubicBezTo>
                  <a:lnTo>
                    <a:pt x="f20" y="f10"/>
                  </a:lnTo>
                  <a:lnTo>
                    <a:pt x="f11" y="f10"/>
                  </a:lnTo>
                  <a:cubicBezTo>
                    <a:pt x="f11" y="f9"/>
                    <a:pt x="f15" y="f6"/>
                    <a:pt x="f5" y="f6"/>
                  </a:cubicBezTo>
                  <a:close/>
                  <a:moveTo>
                    <a:pt x="f16" y="f22"/>
                  </a:moveTo>
                  <a:cubicBezTo>
                    <a:pt x="f23" y="f22"/>
                    <a:pt x="f24" y="f6"/>
                    <a:pt x="f2" y="f16"/>
                  </a:cubicBezTo>
                  <a:cubicBezTo>
                    <a:pt x="f24" y="f25"/>
                    <a:pt x="f23" y="f26"/>
                    <a:pt x="f16" y="f26"/>
                  </a:cubicBezTo>
                  <a:cubicBezTo>
                    <a:pt x="f27" y="f26"/>
                    <a:pt x="f3" y="f25"/>
                    <a:pt x="f3" y="f16"/>
                  </a:cubicBezTo>
                  <a:cubicBezTo>
                    <a:pt x="f3" y="f23"/>
                    <a:pt x="f27" y="f28"/>
                    <a:pt x="f16" y="f2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9" name="Google Shape;6011;p67">
            <a:extLst>
              <a:ext uri="{FF2B5EF4-FFF2-40B4-BE49-F238E27FC236}">
                <a16:creationId xmlns:a16="http://schemas.microsoft.com/office/drawing/2014/main" id="{361AFF3F-F780-E18D-BD8F-CCB9D3CEA2B4}"/>
              </a:ext>
            </a:extLst>
          </p:cNvPr>
          <p:cNvGrpSpPr/>
          <p:nvPr/>
        </p:nvGrpSpPr>
        <p:grpSpPr>
          <a:xfrm>
            <a:off x="6278864" y="1867516"/>
            <a:ext cx="421867" cy="414489"/>
            <a:chOff x="7585149" y="1867515"/>
            <a:chExt cx="421867" cy="414489"/>
          </a:xfrm>
          <a:solidFill>
            <a:schemeClr val="tx1"/>
          </a:solidFill>
        </p:grpSpPr>
        <p:sp>
          <p:nvSpPr>
            <p:cNvPr id="80" name="Google Shape;6012;p67">
              <a:extLst>
                <a:ext uri="{FF2B5EF4-FFF2-40B4-BE49-F238E27FC236}">
                  <a16:creationId xmlns:a16="http://schemas.microsoft.com/office/drawing/2014/main" id="{584F6D63-8AF3-34FD-1F28-8591E2EEF79F}"/>
                </a:ext>
              </a:extLst>
            </p:cNvPr>
            <p:cNvSpPr/>
            <p:nvPr/>
          </p:nvSpPr>
          <p:spPr>
            <a:xfrm>
              <a:off x="7635633" y="1913354"/>
              <a:ext cx="110240" cy="1102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2710"/>
                <a:gd name="f5" fmla="val 1"/>
                <a:gd name="f6" fmla="val 694"/>
                <a:gd name="f7" fmla="val 3371"/>
                <a:gd name="f8" fmla="val 662"/>
                <a:gd name="f9" fmla="*/ f0 1 3372"/>
                <a:gd name="f10" fmla="*/ f1 1 3372"/>
                <a:gd name="f11" fmla="val f2"/>
                <a:gd name="f12" fmla="val f3"/>
                <a:gd name="f13" fmla="+- f12 0 f11"/>
                <a:gd name="f14" fmla="*/ f13 1 3372"/>
                <a:gd name="f15" fmla="*/ f11 1 f14"/>
                <a:gd name="f16" fmla="*/ f12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3372" h="3372">
                  <a:moveTo>
                    <a:pt x="f4" y="f2"/>
                  </a:moveTo>
                  <a:lnTo>
                    <a:pt x="f5" y="f4"/>
                  </a:lnTo>
                  <a:lnTo>
                    <a:pt x="f6" y="f7"/>
                  </a:lnTo>
                  <a:lnTo>
                    <a:pt x="f3" y="f8"/>
                  </a:lnTo>
                  <a:lnTo>
                    <a:pt x="f4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1" name="Google Shape;6013;p67">
              <a:extLst>
                <a:ext uri="{FF2B5EF4-FFF2-40B4-BE49-F238E27FC236}">
                  <a16:creationId xmlns:a16="http://schemas.microsoft.com/office/drawing/2014/main" id="{CBFCAE3A-3FC0-DF7E-E905-8DAFB14EE608}"/>
                </a:ext>
              </a:extLst>
            </p:cNvPr>
            <p:cNvSpPr/>
            <p:nvPr/>
          </p:nvSpPr>
          <p:spPr>
            <a:xfrm>
              <a:off x="7806616" y="1878598"/>
              <a:ext cx="197793" cy="1954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050"/>
                <a:gd name="f4" fmla="val 5979"/>
                <a:gd name="f5" fmla="val 2663"/>
                <a:gd name="f6" fmla="val 2552"/>
                <a:gd name="f7" fmla="val 2442"/>
                <a:gd name="f8" fmla="val 39"/>
                <a:gd name="f9" fmla="val 2363"/>
                <a:gd name="f10" fmla="val 118"/>
                <a:gd name="f11" fmla="val 1261"/>
                <a:gd name="f12" fmla="val 1221"/>
                <a:gd name="f13" fmla="val 2678"/>
                <a:gd name="f14" fmla="val 2639"/>
                <a:gd name="f15" fmla="val 2836"/>
                <a:gd name="f16" fmla="val 2796"/>
                <a:gd name="f17" fmla="val 3080"/>
                <a:gd name="f18" fmla="val 3237"/>
                <a:gd name="f19" fmla="val 2637"/>
                <a:gd name="f20" fmla="val 3278"/>
                <a:gd name="f21" fmla="val 2560"/>
                <a:gd name="f22" fmla="val 3302"/>
                <a:gd name="f23" fmla="val 2473"/>
                <a:gd name="f24" fmla="val 2360"/>
                <a:gd name="f25" fmla="val 2232"/>
                <a:gd name="f26" fmla="val 3263"/>
                <a:gd name="f27" fmla="val 2143"/>
                <a:gd name="f28" fmla="val 3174"/>
                <a:gd name="f29" fmla="val 725"/>
                <a:gd name="f30" fmla="val 1756"/>
                <a:gd name="f31" fmla="val 2481"/>
                <a:gd name="f32" fmla="val 3529"/>
                <a:gd name="f33" fmla="val 5978"/>
                <a:gd name="f34" fmla="val 5892"/>
                <a:gd name="f35" fmla="val 3615"/>
                <a:gd name="f36" fmla="val 6049"/>
                <a:gd name="f37" fmla="val 3458"/>
                <a:gd name="f38" fmla="val 3017"/>
                <a:gd name="f39" fmla="val 2962"/>
                <a:gd name="f40" fmla="val 2883"/>
                <a:gd name="f41" fmla="val 2773"/>
                <a:gd name="f42" fmla="*/ f0 1 6050"/>
                <a:gd name="f43" fmla="*/ f1 1 5979"/>
                <a:gd name="f44" fmla="val f2"/>
                <a:gd name="f45" fmla="val f3"/>
                <a:gd name="f46" fmla="val f4"/>
                <a:gd name="f47" fmla="+- f46 0 f44"/>
                <a:gd name="f48" fmla="+- f45 0 f44"/>
                <a:gd name="f49" fmla="*/ f48 1 6050"/>
                <a:gd name="f50" fmla="*/ f47 1 5979"/>
                <a:gd name="f51" fmla="*/ f44 1 f49"/>
                <a:gd name="f52" fmla="*/ f45 1 f49"/>
                <a:gd name="f53" fmla="*/ f44 1 f50"/>
                <a:gd name="f54" fmla="*/ f46 1 f50"/>
                <a:gd name="f55" fmla="*/ f51 f42 1"/>
                <a:gd name="f56" fmla="*/ f52 f42 1"/>
                <a:gd name="f57" fmla="*/ f54 f43 1"/>
                <a:gd name="f58" fmla="*/ f53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6050" h="5979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lnTo>
                    <a:pt x="f13" y="f14"/>
                  </a:lnTo>
                  <a:cubicBezTo>
                    <a:pt x="f15" y="f16"/>
                    <a:pt x="f15" y="f17"/>
                    <a:pt x="f13" y="f18"/>
                  </a:cubicBezTo>
                  <a:cubicBezTo>
                    <a:pt x="f19" y="f20"/>
                    <a:pt x="f21" y="f22"/>
                    <a:pt x="f23" y="f22"/>
                  </a:cubicBezTo>
                  <a:cubicBezTo>
                    <a:pt x="f24" y="f22"/>
                    <a:pt x="f25" y="f26"/>
                    <a:pt x="f27" y="f28"/>
                  </a:cubicBezTo>
                  <a:lnTo>
                    <a:pt x="f29" y="f30"/>
                  </a:lnTo>
                  <a:lnTo>
                    <a:pt x="f2" y="f31"/>
                  </a:lnTo>
                  <a:lnTo>
                    <a:pt x="f32" y="f33"/>
                  </a:lnTo>
                  <a:lnTo>
                    <a:pt x="f34" y="f35"/>
                  </a:lnTo>
                  <a:cubicBezTo>
                    <a:pt x="f36" y="f37"/>
                    <a:pt x="f36" y="f28"/>
                    <a:pt x="f34" y="f38"/>
                  </a:cubicBezTo>
                  <a:lnTo>
                    <a:pt x="f39" y="f10"/>
                  </a:lnTo>
                  <a:cubicBezTo>
                    <a:pt x="f40" y="f8"/>
                    <a:pt x="f4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2" name="Google Shape;6014;p67">
              <a:extLst>
                <a:ext uri="{FF2B5EF4-FFF2-40B4-BE49-F238E27FC236}">
                  <a16:creationId xmlns:a16="http://schemas.microsoft.com/office/drawing/2014/main" id="{E1BF98F1-DEA7-D779-E74C-16FEABD1B016}"/>
                </a:ext>
              </a:extLst>
            </p:cNvPr>
            <p:cNvSpPr/>
            <p:nvPr/>
          </p:nvSpPr>
          <p:spPr>
            <a:xfrm>
              <a:off x="7676826" y="1954548"/>
              <a:ext cx="279166" cy="2791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39"/>
                <a:gd name="f4" fmla="val 2679"/>
                <a:gd name="f5" fmla="val 1"/>
                <a:gd name="f6" fmla="val 2678"/>
                <a:gd name="f7" fmla="val 5861"/>
                <a:gd name="f8" fmla="val 8538"/>
                <a:gd name="f9" fmla="val 5860"/>
                <a:gd name="f10" fmla="*/ f0 1 8539"/>
                <a:gd name="f11" fmla="*/ f1 1 8539"/>
                <a:gd name="f12" fmla="val f2"/>
                <a:gd name="f13" fmla="val f3"/>
                <a:gd name="f14" fmla="+- f13 0 f12"/>
                <a:gd name="f15" fmla="*/ f14 1 8539"/>
                <a:gd name="f16" fmla="*/ f12 1 f15"/>
                <a:gd name="f17" fmla="*/ f13 1 f15"/>
                <a:gd name="f18" fmla="*/ f16 f10 1"/>
                <a:gd name="f19" fmla="*/ f17 f10 1"/>
                <a:gd name="f20" fmla="*/ f17 f11 1"/>
                <a:gd name="f21" fmla="*/ f16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8539" h="8539">
                  <a:moveTo>
                    <a:pt x="f4" y="f2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3" y="f9"/>
                  </a:lnTo>
                  <a:lnTo>
                    <a:pt x="f4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3" name="Google Shape;6015;p67">
              <a:extLst>
                <a:ext uri="{FF2B5EF4-FFF2-40B4-BE49-F238E27FC236}">
                  <a16:creationId xmlns:a16="http://schemas.microsoft.com/office/drawing/2014/main" id="{84CAC8A7-64AD-DF21-0745-E44E542C0E63}"/>
                </a:ext>
              </a:extLst>
            </p:cNvPr>
            <p:cNvSpPr/>
            <p:nvPr/>
          </p:nvSpPr>
          <p:spPr>
            <a:xfrm>
              <a:off x="7892104" y="2169798"/>
              <a:ext cx="114912" cy="11220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5"/>
                <a:gd name="f4" fmla="val 3432"/>
                <a:gd name="f5" fmla="val 2426"/>
                <a:gd name="f6" fmla="val 1"/>
                <a:gd name="f7" fmla="val 2427"/>
                <a:gd name="f8" fmla="val 2899"/>
                <a:gd name="f9" fmla="val 3404"/>
                <a:gd name="f10" fmla="val 2948"/>
                <a:gd name="f11" fmla="val 3423"/>
                <a:gd name="f12" fmla="val 2996"/>
                <a:gd name="f13" fmla="val 3044"/>
                <a:gd name="f14" fmla="val 3302"/>
                <a:gd name="f15" fmla="val 3514"/>
                <a:gd name="f16" fmla="val 3166"/>
                <a:gd name="f17" fmla="val 3434"/>
                <a:gd name="f18" fmla="*/ f0 1 3515"/>
                <a:gd name="f19" fmla="*/ f1 1 3432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3515"/>
                <a:gd name="f26" fmla="*/ f23 1 3432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3515" h="3432">
                  <a:moveTo>
                    <a:pt x="f5" y="f6"/>
                  </a:moveTo>
                  <a:lnTo>
                    <a:pt x="f2" y="f7"/>
                  </a:lnTo>
                  <a:lnTo>
                    <a:pt x="f8" y="f9"/>
                  </a:lnTo>
                  <a:cubicBezTo>
                    <a:pt x="f10" y="f11"/>
                    <a:pt x="f12" y="f4"/>
                    <a:pt x="f13" y="f4"/>
                  </a:cubicBezTo>
                  <a:cubicBezTo>
                    <a:pt x="f14" y="f4"/>
                    <a:pt x="f15" y="f16"/>
                    <a:pt x="f17" y="f8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4" name="Google Shape;6016;p67">
              <a:extLst>
                <a:ext uri="{FF2B5EF4-FFF2-40B4-BE49-F238E27FC236}">
                  <a16:creationId xmlns:a16="http://schemas.microsoft.com/office/drawing/2014/main" id="{93DEC3DA-E9F9-E7A5-4FEE-85B82075974E}"/>
                </a:ext>
              </a:extLst>
            </p:cNvPr>
            <p:cNvSpPr/>
            <p:nvPr/>
          </p:nvSpPr>
          <p:spPr>
            <a:xfrm>
              <a:off x="7598554" y="2084338"/>
              <a:ext cx="196742" cy="1954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018"/>
                <a:gd name="f4" fmla="val 5979"/>
                <a:gd name="f5" fmla="val 2521"/>
                <a:gd name="f6" fmla="val 1796"/>
                <a:gd name="f7" fmla="val 725"/>
                <a:gd name="f8" fmla="val 3308"/>
                <a:gd name="f9" fmla="val 2205"/>
                <a:gd name="f10" fmla="val 3466"/>
                <a:gd name="f11" fmla="val 2363"/>
                <a:gd name="f12" fmla="val 2646"/>
                <a:gd name="f13" fmla="val 2804"/>
                <a:gd name="f14" fmla="val 3230"/>
                <a:gd name="f15" fmla="val 2883"/>
                <a:gd name="f16" fmla="val 3119"/>
                <a:gd name="f17" fmla="val 2922"/>
                <a:gd name="f18" fmla="val 3009"/>
                <a:gd name="f19" fmla="val 2899"/>
                <a:gd name="f20" fmla="val 2789"/>
                <a:gd name="f21" fmla="val 2710"/>
                <a:gd name="f22" fmla="val 1229"/>
                <a:gd name="f23" fmla="val 1292"/>
                <a:gd name="f24" fmla="val 158"/>
                <a:gd name="f25" fmla="val 2520"/>
                <a:gd name="f26" fmla="val 2962"/>
                <a:gd name="f27" fmla="val 3056"/>
                <a:gd name="f28" fmla="val 5860"/>
                <a:gd name="f29" fmla="val 3135"/>
                <a:gd name="f30" fmla="val 5939"/>
                <a:gd name="f31" fmla="val 3245"/>
                <a:gd name="f32" fmla="val 5978"/>
                <a:gd name="f33" fmla="val 3356"/>
                <a:gd name="f34" fmla="val 3576"/>
                <a:gd name="f35" fmla="val 3655"/>
                <a:gd name="f36" fmla="val 3497"/>
                <a:gd name="f37" fmla="*/ f0 1 6018"/>
                <a:gd name="f38" fmla="*/ f1 1 5979"/>
                <a:gd name="f39" fmla="val f2"/>
                <a:gd name="f40" fmla="val f3"/>
                <a:gd name="f41" fmla="val f4"/>
                <a:gd name="f42" fmla="+- f41 0 f39"/>
                <a:gd name="f43" fmla="+- f40 0 f39"/>
                <a:gd name="f44" fmla="*/ f43 1 6018"/>
                <a:gd name="f45" fmla="*/ f42 1 5979"/>
                <a:gd name="f46" fmla="*/ f39 1 f44"/>
                <a:gd name="f47" fmla="*/ f40 1 f44"/>
                <a:gd name="f48" fmla="*/ f39 1 f45"/>
                <a:gd name="f49" fmla="*/ f41 1 f45"/>
                <a:gd name="f50" fmla="*/ f46 f37 1"/>
                <a:gd name="f51" fmla="*/ f47 f37 1"/>
                <a:gd name="f52" fmla="*/ f49 f38 1"/>
                <a:gd name="f53" fmla="*/ f48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0" t="f53" r="f51" b="f52"/>
              <a:pathLst>
                <a:path w="6018" h="5979">
                  <a:moveTo>
                    <a:pt x="f5" y="f2"/>
                  </a:moveTo>
                  <a:lnTo>
                    <a:pt x="f6" y="f7"/>
                  </a:lnTo>
                  <a:lnTo>
                    <a:pt x="f8" y="f9"/>
                  </a:lnTo>
                  <a:cubicBezTo>
                    <a:pt x="f10" y="f11"/>
                    <a:pt x="f10" y="f12"/>
                    <a:pt x="f8" y="f13"/>
                  </a:cubicBezTo>
                  <a:cubicBezTo>
                    <a:pt x="f14" y="f15"/>
                    <a:pt x="f16" y="f17"/>
                    <a:pt x="f18" y="f17"/>
                  </a:cubicBezTo>
                  <a:cubicBezTo>
                    <a:pt x="f19" y="f17"/>
                    <a:pt x="f20" y="f15"/>
                    <a:pt x="f21" y="f13"/>
                  </a:cubicBezTo>
                  <a:lnTo>
                    <a:pt x="f22" y="f23"/>
                  </a:lnTo>
                  <a:lnTo>
                    <a:pt x="f24" y="f11"/>
                  </a:lnTo>
                  <a:cubicBezTo>
                    <a:pt x="f2" y="f25"/>
                    <a:pt x="f2" y="f13"/>
                    <a:pt x="f24" y="f26"/>
                  </a:cubicBezTo>
                  <a:lnTo>
                    <a:pt x="f27" y="f28"/>
                  </a:lnTo>
                  <a:cubicBezTo>
                    <a:pt x="f29" y="f30"/>
                    <a:pt x="f31" y="f32"/>
                    <a:pt x="f33" y="f32"/>
                  </a:cubicBezTo>
                  <a:cubicBezTo>
                    <a:pt x="f10" y="f32"/>
                    <a:pt x="f34" y="f30"/>
                    <a:pt x="f35" y="f28"/>
                  </a:cubicBezTo>
                  <a:lnTo>
                    <a:pt x="f3" y="f36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5" name="Google Shape;6017;p67">
              <a:extLst>
                <a:ext uri="{FF2B5EF4-FFF2-40B4-BE49-F238E27FC236}">
                  <a16:creationId xmlns:a16="http://schemas.microsoft.com/office/drawing/2014/main" id="{D383588A-7134-3D41-697F-E9D781210458}"/>
                </a:ext>
              </a:extLst>
            </p:cNvPr>
            <p:cNvSpPr/>
            <p:nvPr/>
          </p:nvSpPr>
          <p:spPr>
            <a:xfrm>
              <a:off x="7585149" y="1867515"/>
              <a:ext cx="120536" cy="11488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687"/>
                <a:gd name="f4" fmla="val 3514"/>
                <a:gd name="f5" fmla="val 2281"/>
                <a:gd name="f6" fmla="val 1915"/>
                <a:gd name="f7" fmla="val 1545"/>
                <a:gd name="f8" fmla="val 142"/>
                <a:gd name="f9" fmla="val 1261"/>
                <a:gd name="f10" fmla="val 426"/>
                <a:gd name="f11" fmla="val 568"/>
                <a:gd name="f12" fmla="val 1119"/>
                <a:gd name="f13" fmla="val 1"/>
                <a:gd name="f14" fmla="val 1686"/>
                <a:gd name="f15" fmla="val 2568"/>
                <a:gd name="f16" fmla="val 3135"/>
                <a:gd name="f17" fmla="val 946"/>
                <a:gd name="f18" fmla="val 3513"/>
                <a:gd name="f19" fmla="val 804"/>
                <a:gd name="f20" fmla="val 3277"/>
                <a:gd name="f21" fmla="val 3010"/>
                <a:gd name="f22" fmla="val 2647"/>
                <a:gd name="f23" fmla="*/ f0 1 3687"/>
                <a:gd name="f24" fmla="*/ f1 1 3514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3687"/>
                <a:gd name="f31" fmla="*/ f28 1 3514"/>
                <a:gd name="f32" fmla="*/ f25 1 f30"/>
                <a:gd name="f33" fmla="*/ f26 1 f30"/>
                <a:gd name="f34" fmla="*/ f25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3687" h="3514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13" y="f15"/>
                    <a:pt x="f11" y="f16"/>
                  </a:cubicBezTo>
                  <a:lnTo>
                    <a:pt x="f17" y="f18"/>
                  </a:lnTo>
                  <a:lnTo>
                    <a:pt x="f3" y="f19"/>
                  </a:lnTo>
                  <a:lnTo>
                    <a:pt x="f20" y="f10"/>
                  </a:lnTo>
                  <a:cubicBezTo>
                    <a:pt x="f21" y="f8"/>
                    <a:pt x="f2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86" name="Google Shape;6042;p67">
            <a:extLst>
              <a:ext uri="{FF2B5EF4-FFF2-40B4-BE49-F238E27FC236}">
                <a16:creationId xmlns:a16="http://schemas.microsoft.com/office/drawing/2014/main" id="{239D5AC8-559D-7A1D-E9CD-8EEF42F8D1E5}"/>
              </a:ext>
            </a:extLst>
          </p:cNvPr>
          <p:cNvSpPr/>
          <p:nvPr/>
        </p:nvSpPr>
        <p:spPr>
          <a:xfrm>
            <a:off x="3895552" y="1892562"/>
            <a:ext cx="407904" cy="413464"/>
          </a:xfrm>
          <a:custGeom>
            <a:avLst/>
            <a:gdLst>
              <a:gd name="f0" fmla="val w"/>
              <a:gd name="f1" fmla="val h"/>
              <a:gd name="f2" fmla="val 0"/>
              <a:gd name="f3" fmla="val 12477"/>
              <a:gd name="f4" fmla="val 12647"/>
              <a:gd name="f5" fmla="val 3750"/>
              <a:gd name="f6" fmla="val 4538"/>
              <a:gd name="f7" fmla="val 4223"/>
              <a:gd name="f8" fmla="val 4601"/>
              <a:gd name="f9" fmla="val 4884"/>
              <a:gd name="f10" fmla="val 5357"/>
              <a:gd name="f11" fmla="val 5829"/>
              <a:gd name="f12" fmla="val 6176"/>
              <a:gd name="f13" fmla="val 3277"/>
              <a:gd name="f14" fmla="val 2931"/>
              <a:gd name="f15" fmla="val 6239"/>
              <a:gd name="f16" fmla="val 6711"/>
              <a:gd name="f17" fmla="val 7058"/>
              <a:gd name="f18" fmla="val 5766"/>
              <a:gd name="f19" fmla="val 5420"/>
              <a:gd name="f20" fmla="val 8728"/>
              <a:gd name="f21" fmla="val 9200"/>
              <a:gd name="f22" fmla="val 9547"/>
              <a:gd name="f23" fmla="val 8255"/>
              <a:gd name="f24" fmla="val 7877"/>
              <a:gd name="f25" fmla="val 1"/>
              <a:gd name="f26" fmla="val 2805"/>
              <a:gd name="f27" fmla="val 2395"/>
              <a:gd name="f28" fmla="val 7436"/>
              <a:gd name="f29" fmla="val 1387"/>
              <a:gd name="f30" fmla="val 3309"/>
              <a:gd name="f31" fmla="val 10082"/>
              <a:gd name="f32" fmla="val 12256"/>
              <a:gd name="f33" fmla="val 12486"/>
              <a:gd name="f34" fmla="val 3502"/>
              <a:gd name="f35" fmla="val 12646"/>
              <a:gd name="f36" fmla="val 3715"/>
              <a:gd name="f37" fmla="val 3824"/>
              <a:gd name="f38" fmla="val 3938"/>
              <a:gd name="f39" fmla="val 12604"/>
              <a:gd name="f40" fmla="val 4034"/>
              <a:gd name="f41" fmla="val 12508"/>
              <a:gd name="f42" fmla="val 5609"/>
              <a:gd name="f43" fmla="val 10681"/>
              <a:gd name="f44" fmla="val 5798"/>
              <a:gd name="f45" fmla="val 5987"/>
              <a:gd name="f46" fmla="val 10713"/>
              <a:gd name="f47" fmla="val 9641"/>
              <a:gd name="f48" fmla="val 8350"/>
              <a:gd name="f49" fmla="val 9704"/>
              <a:gd name="f50" fmla="*/ f0 1 12477"/>
              <a:gd name="f51" fmla="*/ f1 1 12647"/>
              <a:gd name="f52" fmla="val f2"/>
              <a:gd name="f53" fmla="val f3"/>
              <a:gd name="f54" fmla="val f4"/>
              <a:gd name="f55" fmla="+- f54 0 f52"/>
              <a:gd name="f56" fmla="+- f53 0 f52"/>
              <a:gd name="f57" fmla="*/ f56 1 12477"/>
              <a:gd name="f58" fmla="*/ f55 1 12647"/>
              <a:gd name="f59" fmla="*/ f52 1 f57"/>
              <a:gd name="f60" fmla="*/ f53 1 f57"/>
              <a:gd name="f61" fmla="*/ f52 1 f58"/>
              <a:gd name="f62" fmla="*/ f54 1 f58"/>
              <a:gd name="f63" fmla="*/ f59 f50 1"/>
              <a:gd name="f64" fmla="*/ f60 f50 1"/>
              <a:gd name="f65" fmla="*/ f62 f51 1"/>
              <a:gd name="f66" fmla="*/ f61 f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3" t="f66" r="f64" b="f65"/>
            <a:pathLst>
              <a:path w="12477" h="12647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15" y="f6"/>
                </a:moveTo>
                <a:cubicBezTo>
                  <a:pt x="f16" y="f6"/>
                  <a:pt x="f17" y="f9"/>
                  <a:pt x="f17" y="f10"/>
                </a:cubicBezTo>
                <a:cubicBezTo>
                  <a:pt x="f17" y="f11"/>
                  <a:pt x="f16" y="f12"/>
                  <a:pt x="f15" y="f12"/>
                </a:cubicBezTo>
                <a:cubicBezTo>
                  <a:pt x="f18" y="f12"/>
                  <a:pt x="f19" y="f11"/>
                  <a:pt x="f19" y="f10"/>
                </a:cubicBezTo>
                <a:cubicBezTo>
                  <a:pt x="f19" y="f9"/>
                  <a:pt x="f18" y="f6"/>
                  <a:pt x="f15" y="f6"/>
                </a:cubicBezTo>
                <a:close/>
                <a:moveTo>
                  <a:pt x="f20" y="f6"/>
                </a:moveTo>
                <a:cubicBezTo>
                  <a:pt x="f21" y="f6"/>
                  <a:pt x="f22" y="f9"/>
                  <a:pt x="f22" y="f10"/>
                </a:cubicBezTo>
                <a:cubicBezTo>
                  <a:pt x="f22" y="f11"/>
                  <a:pt x="f21" y="f12"/>
                  <a:pt x="f20" y="f12"/>
                </a:cubicBezTo>
                <a:cubicBezTo>
                  <a:pt x="f23" y="f12"/>
                  <a:pt x="f24" y="f11"/>
                  <a:pt x="f24" y="f10"/>
                </a:cubicBezTo>
                <a:cubicBezTo>
                  <a:pt x="f24" y="f9"/>
                  <a:pt x="f23" y="f6"/>
                  <a:pt x="f20" y="f6"/>
                </a:cubicBezTo>
                <a:close/>
                <a:moveTo>
                  <a:pt x="f15" y="f25"/>
                </a:moveTo>
                <a:cubicBezTo>
                  <a:pt x="f26" y="f25"/>
                  <a:pt x="f25" y="f27"/>
                  <a:pt x="f25" y="f10"/>
                </a:cubicBezTo>
                <a:cubicBezTo>
                  <a:pt x="f25" y="f28"/>
                  <a:pt x="f29" y="f21"/>
                  <a:pt x="f30" y="f31"/>
                </a:cubicBezTo>
                <a:lnTo>
                  <a:pt x="f30" y="f32"/>
                </a:lnTo>
                <a:cubicBezTo>
                  <a:pt x="f30" y="f33"/>
                  <a:pt x="f34" y="f35"/>
                  <a:pt x="f36" y="f35"/>
                </a:cubicBezTo>
                <a:cubicBezTo>
                  <a:pt x="f37" y="f35"/>
                  <a:pt x="f38" y="f39"/>
                  <a:pt x="f40" y="f41"/>
                </a:cubicBezTo>
                <a:lnTo>
                  <a:pt x="f42" y="f43"/>
                </a:lnTo>
                <a:cubicBezTo>
                  <a:pt x="f44" y="f43"/>
                  <a:pt x="f45" y="f46"/>
                  <a:pt x="f15" y="f46"/>
                </a:cubicBezTo>
                <a:cubicBezTo>
                  <a:pt x="f47" y="f46"/>
                  <a:pt x="f3" y="f48"/>
                  <a:pt x="f3" y="f10"/>
                </a:cubicBezTo>
                <a:cubicBezTo>
                  <a:pt x="f3" y="f27"/>
                  <a:pt x="f49" y="f25"/>
                  <a:pt x="f15" y="f25"/>
                </a:cubicBezTo>
                <a:close/>
              </a:path>
            </a:pathLst>
          </a:custGeom>
          <a:solidFill>
            <a:schemeClr val="tx1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algn="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87" name="Google Shape;6047;p67">
            <a:extLst>
              <a:ext uri="{FF2B5EF4-FFF2-40B4-BE49-F238E27FC236}">
                <a16:creationId xmlns:a16="http://schemas.microsoft.com/office/drawing/2014/main" id="{282C4EF2-6406-211C-0B79-901D246EBD55}"/>
              </a:ext>
            </a:extLst>
          </p:cNvPr>
          <p:cNvGrpSpPr/>
          <p:nvPr/>
        </p:nvGrpSpPr>
        <p:grpSpPr>
          <a:xfrm>
            <a:off x="6924128" y="1867735"/>
            <a:ext cx="415101" cy="378030"/>
            <a:chOff x="8230413" y="1867735"/>
            <a:chExt cx="415101" cy="378030"/>
          </a:xfrm>
          <a:solidFill>
            <a:schemeClr val="tx1"/>
          </a:solidFill>
        </p:grpSpPr>
        <p:sp>
          <p:nvSpPr>
            <p:cNvPr id="88" name="Google Shape;6048;p67">
              <a:extLst>
                <a:ext uri="{FF2B5EF4-FFF2-40B4-BE49-F238E27FC236}">
                  <a16:creationId xmlns:a16="http://schemas.microsoft.com/office/drawing/2014/main" id="{D12BDD57-D8ED-1B9F-731D-4846995CCB46}"/>
                </a:ext>
              </a:extLst>
            </p:cNvPr>
            <p:cNvSpPr/>
            <p:nvPr/>
          </p:nvSpPr>
          <p:spPr>
            <a:xfrm>
              <a:off x="8438476" y="1921291"/>
              <a:ext cx="207038" cy="3244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33"/>
                <a:gd name="f4" fmla="val 9925"/>
                <a:gd name="f5" fmla="val 4694"/>
                <a:gd name="f6" fmla="val 1"/>
                <a:gd name="f7" fmla="val 7877"/>
                <a:gd name="f8" fmla="val 8097"/>
                <a:gd name="f9" fmla="val 4474"/>
                <a:gd name="f10" fmla="val 8255"/>
                <a:gd name="f11" fmla="val 4253"/>
                <a:gd name="f12" fmla="val 2993"/>
                <a:gd name="f13" fmla="val 1638"/>
                <a:gd name="f14" fmla="val 8696"/>
                <a:gd name="f15" fmla="val 693"/>
                <a:gd name="f16" fmla="val 9452"/>
                <a:gd name="f17" fmla="val 536"/>
                <a:gd name="f18" fmla="val 9546"/>
                <a:gd name="f19" fmla="val 189"/>
                <a:gd name="f20" fmla="val 5073"/>
                <a:gd name="f21" fmla="val 5734"/>
                <a:gd name="f22" fmla="val 9357"/>
                <a:gd name="f23" fmla="val 1229"/>
                <a:gd name="f24" fmla="val 5766"/>
                <a:gd name="f25" fmla="*/ f0 1 6333"/>
                <a:gd name="f26" fmla="*/ f1 1 9925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6333"/>
                <a:gd name="f33" fmla="*/ f30 1 9925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6333" h="9925">
                  <a:moveTo>
                    <a:pt x="f5" y="f6"/>
                  </a:moveTo>
                  <a:lnTo>
                    <a:pt x="f5" y="f7"/>
                  </a:lnTo>
                  <a:cubicBezTo>
                    <a:pt x="f5" y="f8"/>
                    <a:pt x="f9" y="f10"/>
                    <a:pt x="f11" y="f10"/>
                  </a:cubicBezTo>
                  <a:cubicBezTo>
                    <a:pt x="f12" y="f10"/>
                    <a:pt x="f13" y="f14"/>
                    <a:pt x="f15" y="f16"/>
                  </a:cubicBezTo>
                  <a:cubicBezTo>
                    <a:pt x="f17" y="f18"/>
                    <a:pt x="f19" y="f4"/>
                    <a:pt x="f2" y="f4"/>
                  </a:cubicBezTo>
                  <a:lnTo>
                    <a:pt x="f20" y="f4"/>
                  </a:lnTo>
                  <a:cubicBezTo>
                    <a:pt x="f21" y="f4"/>
                    <a:pt x="f3" y="f22"/>
                    <a:pt x="f3" y="f14"/>
                  </a:cubicBezTo>
                  <a:lnTo>
                    <a:pt x="f3" y="f23"/>
                  </a:lnTo>
                  <a:cubicBezTo>
                    <a:pt x="f3" y="f17"/>
                    <a:pt x="f24" y="f6"/>
                    <a:pt x="f2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9" name="Google Shape;6049;p67">
              <a:extLst>
                <a:ext uri="{FF2B5EF4-FFF2-40B4-BE49-F238E27FC236}">
                  <a16:creationId xmlns:a16="http://schemas.microsoft.com/office/drawing/2014/main" id="{21356AEB-60F2-E10E-F3DD-C28E9226B124}"/>
                </a:ext>
              </a:extLst>
            </p:cNvPr>
            <p:cNvSpPr/>
            <p:nvPr/>
          </p:nvSpPr>
          <p:spPr>
            <a:xfrm>
              <a:off x="8310743" y="1867735"/>
              <a:ext cx="113349" cy="33683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7"/>
                <a:gd name="f4" fmla="val 10303"/>
                <a:gd name="f5" fmla="val 1"/>
                <a:gd name="f6" fmla="val 9105"/>
                <a:gd name="f7" fmla="val 1166"/>
                <a:gd name="f8" fmla="val 9200"/>
                <a:gd name="f9" fmla="val 2489"/>
                <a:gd name="f10" fmla="val 9578"/>
                <a:gd name="f11" fmla="val 3466"/>
                <a:gd name="f12" fmla="val 10302"/>
                <a:gd name="f13" fmla="val 1197"/>
                <a:gd name="f14" fmla="val 473"/>
                <a:gd name="f15" fmla="val 1229"/>
                <a:gd name="f16" fmla="val 95"/>
                <a:gd name="f17" fmla="*/ f0 1 3467"/>
                <a:gd name="f18" fmla="*/ f1 1 10303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3467"/>
                <a:gd name="f25" fmla="*/ f22 1 10303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3467" h="10303">
                  <a:moveTo>
                    <a:pt x="f5" y="f2"/>
                  </a:moveTo>
                  <a:lnTo>
                    <a:pt x="f5" y="f6"/>
                  </a:lnTo>
                  <a:cubicBezTo>
                    <a:pt x="f7" y="f8"/>
                    <a:pt x="f9" y="f10"/>
                    <a:pt x="f11" y="f12"/>
                  </a:cubicBezTo>
                  <a:lnTo>
                    <a:pt x="f11" y="f13"/>
                  </a:lnTo>
                  <a:cubicBezTo>
                    <a:pt x="f9" y="f14"/>
                    <a:pt x="f15" y="f16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0" name="Google Shape;6050;p67">
              <a:extLst>
                <a:ext uri="{FF2B5EF4-FFF2-40B4-BE49-F238E27FC236}">
                  <a16:creationId xmlns:a16="http://schemas.microsoft.com/office/drawing/2014/main" id="{28A32CFF-FFC1-565B-7D0E-56FEE8188AB3}"/>
                </a:ext>
              </a:extLst>
            </p:cNvPr>
            <p:cNvSpPr/>
            <p:nvPr/>
          </p:nvSpPr>
          <p:spPr>
            <a:xfrm>
              <a:off x="8450829" y="1867735"/>
              <a:ext cx="113312" cy="33683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6"/>
                <a:gd name="f4" fmla="val 10303"/>
                <a:gd name="f5" fmla="val 2300"/>
                <a:gd name="f6" fmla="val 95"/>
                <a:gd name="f7" fmla="val 977"/>
                <a:gd name="f8" fmla="val 473"/>
                <a:gd name="f9" fmla="val 1197"/>
                <a:gd name="f10" fmla="val 10302"/>
                <a:gd name="f11" fmla="val 9578"/>
                <a:gd name="f12" fmla="val 2237"/>
                <a:gd name="f13" fmla="val 9200"/>
                <a:gd name="f14" fmla="val 9105"/>
                <a:gd name="f15" fmla="*/ f0 1 3466"/>
                <a:gd name="f16" fmla="*/ f1 1 10303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3466"/>
                <a:gd name="f23" fmla="*/ f20 1 10303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3466" h="10303">
                  <a:moveTo>
                    <a:pt x="f3" y="f2"/>
                  </a:moveTo>
                  <a:cubicBezTo>
                    <a:pt x="f5" y="f6"/>
                    <a:pt x="f7" y="f8"/>
                    <a:pt x="f2" y="f9"/>
                  </a:cubicBezTo>
                  <a:lnTo>
                    <a:pt x="f2" y="f10"/>
                  </a:lnTo>
                  <a:cubicBezTo>
                    <a:pt x="f7" y="f11"/>
                    <a:pt x="f12" y="f13"/>
                    <a:pt x="f3" y="f14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1" name="Google Shape;6051;p67">
              <a:extLst>
                <a:ext uri="{FF2B5EF4-FFF2-40B4-BE49-F238E27FC236}">
                  <a16:creationId xmlns:a16="http://schemas.microsoft.com/office/drawing/2014/main" id="{3573B129-0770-21E6-36BF-870E401EFFE3}"/>
                </a:ext>
              </a:extLst>
            </p:cNvPr>
            <p:cNvSpPr/>
            <p:nvPr/>
          </p:nvSpPr>
          <p:spPr>
            <a:xfrm>
              <a:off x="8230413" y="1921291"/>
              <a:ext cx="206032" cy="3244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02"/>
                <a:gd name="f4" fmla="val 9925"/>
                <a:gd name="f5" fmla="val 1229"/>
                <a:gd name="f6" fmla="val 1"/>
                <a:gd name="f7" fmla="val 567"/>
                <a:gd name="f8" fmla="val 536"/>
                <a:gd name="f9" fmla="val 1198"/>
                <a:gd name="f10" fmla="val 8664"/>
                <a:gd name="f11" fmla="val 32"/>
                <a:gd name="f12" fmla="val 9357"/>
                <a:gd name="f13" fmla="val 6301"/>
                <a:gd name="f14" fmla="val 6112"/>
                <a:gd name="f15" fmla="val 5766"/>
                <a:gd name="f16" fmla="val 9609"/>
                <a:gd name="f17" fmla="val 5608"/>
                <a:gd name="f18" fmla="val 9452"/>
                <a:gd name="f19" fmla="val 4631"/>
                <a:gd name="f20" fmla="val 3277"/>
                <a:gd name="f21" fmla="val 8255"/>
                <a:gd name="f22" fmla="val 2048"/>
                <a:gd name="f23" fmla="val 1828"/>
                <a:gd name="f24" fmla="val 1638"/>
                <a:gd name="f25" fmla="val 8066"/>
                <a:gd name="f26" fmla="val 7877"/>
                <a:gd name="f27" fmla="*/ f0 1 6302"/>
                <a:gd name="f28" fmla="*/ f1 1 9925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6302"/>
                <a:gd name="f35" fmla="*/ f32 1 9925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6302" h="9925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11" y="f12"/>
                    <a:pt x="f7" y="f4"/>
                    <a:pt x="f5" y="f4"/>
                  </a:cubicBezTo>
                  <a:lnTo>
                    <a:pt x="f13" y="f4"/>
                  </a:lnTo>
                  <a:cubicBezTo>
                    <a:pt x="f14" y="f4"/>
                    <a:pt x="f15" y="f16"/>
                    <a:pt x="f17" y="f18"/>
                  </a:cubicBezTo>
                  <a:cubicBezTo>
                    <a:pt x="f19" y="f10"/>
                    <a:pt x="f20" y="f21"/>
                    <a:pt x="f22" y="f21"/>
                  </a:cubicBezTo>
                  <a:cubicBezTo>
                    <a:pt x="f23" y="f21"/>
                    <a:pt x="f24" y="f25"/>
                    <a:pt x="f24" y="f26"/>
                  </a:cubicBezTo>
                  <a:lnTo>
                    <a:pt x="f24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2" name="Google Shape;6072;p67">
            <a:extLst>
              <a:ext uri="{FF2B5EF4-FFF2-40B4-BE49-F238E27FC236}">
                <a16:creationId xmlns:a16="http://schemas.microsoft.com/office/drawing/2014/main" id="{D2036A55-A5B5-B1C3-21B8-62BBA2AE528A}"/>
              </a:ext>
            </a:extLst>
          </p:cNvPr>
          <p:cNvGrpSpPr/>
          <p:nvPr/>
        </p:nvGrpSpPr>
        <p:grpSpPr>
          <a:xfrm>
            <a:off x="4470207" y="1872352"/>
            <a:ext cx="415128" cy="414872"/>
            <a:chOff x="5776493" y="1872352"/>
            <a:chExt cx="415128" cy="414872"/>
          </a:xfrm>
          <a:solidFill>
            <a:schemeClr val="tx1"/>
          </a:solidFill>
        </p:grpSpPr>
        <p:sp>
          <p:nvSpPr>
            <p:cNvPr id="93" name="Google Shape;6073;p67">
              <a:extLst>
                <a:ext uri="{FF2B5EF4-FFF2-40B4-BE49-F238E27FC236}">
                  <a16:creationId xmlns:a16="http://schemas.microsoft.com/office/drawing/2014/main" id="{51F1F318-C36F-AD8A-73BB-236AEF4682BA}"/>
                </a:ext>
              </a:extLst>
            </p:cNvPr>
            <p:cNvSpPr/>
            <p:nvPr/>
          </p:nvSpPr>
          <p:spPr>
            <a:xfrm>
              <a:off x="5776493" y="1946263"/>
              <a:ext cx="54626" cy="3213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1"/>
                <a:gd name="f4" fmla="val 9830"/>
                <a:gd name="f5" fmla="val 1"/>
                <a:gd name="f6" fmla="val 1670"/>
                <a:gd name="f7" fmla="val 8192"/>
                <a:gd name="f8" fmla="val 1639"/>
                <a:gd name="f9" fmla="*/ f0 1 1671"/>
                <a:gd name="f10" fmla="*/ f1 1 983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671"/>
                <a:gd name="f17" fmla="*/ f14 1 9830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671" h="9830">
                  <a:moveTo>
                    <a:pt x="f5" y="f2"/>
                  </a:moveTo>
                  <a:lnTo>
                    <a:pt x="f5" y="f4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4" name="Google Shape;6074;p67">
              <a:extLst>
                <a:ext uri="{FF2B5EF4-FFF2-40B4-BE49-F238E27FC236}">
                  <a16:creationId xmlns:a16="http://schemas.microsoft.com/office/drawing/2014/main" id="{57EFB7DF-6329-EC0A-5279-FF2052CD28CD}"/>
                </a:ext>
              </a:extLst>
            </p:cNvPr>
            <p:cNvSpPr/>
            <p:nvPr/>
          </p:nvSpPr>
          <p:spPr>
            <a:xfrm>
              <a:off x="6136995" y="1946263"/>
              <a:ext cx="54626" cy="3213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1"/>
                <a:gd name="f4" fmla="val 9830"/>
                <a:gd name="f5" fmla="val 1670"/>
                <a:gd name="f6" fmla="val 1639"/>
                <a:gd name="f7" fmla="val 8192"/>
                <a:gd name="f8" fmla="*/ f0 1 1671"/>
                <a:gd name="f9" fmla="*/ f1 1 9830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1671"/>
                <a:gd name="f16" fmla="*/ f13 1 9830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671" h="9830">
                  <a:moveTo>
                    <a:pt x="f5" y="f2"/>
                  </a:moveTo>
                  <a:lnTo>
                    <a:pt x="f2" y="f6"/>
                  </a:lnTo>
                  <a:lnTo>
                    <a:pt x="f2" y="f7"/>
                  </a:lnTo>
                  <a:lnTo>
                    <a:pt x="f5" y="f4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5" name="Google Shape;6075;p67">
              <a:extLst>
                <a:ext uri="{FF2B5EF4-FFF2-40B4-BE49-F238E27FC236}">
                  <a16:creationId xmlns:a16="http://schemas.microsoft.com/office/drawing/2014/main" id="{ED5EBB07-4C8E-ADFE-3B42-56D145440278}"/>
                </a:ext>
              </a:extLst>
            </p:cNvPr>
            <p:cNvSpPr/>
            <p:nvPr/>
          </p:nvSpPr>
          <p:spPr>
            <a:xfrm>
              <a:off x="5857865" y="2008058"/>
              <a:ext cx="252392" cy="19779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20"/>
                <a:gd name="f4" fmla="val 6050"/>
                <a:gd name="f5" fmla="val 1"/>
                <a:gd name="f6" fmla="val 3592"/>
                <a:gd name="f7" fmla="val 4821"/>
                <a:gd name="f8" fmla="val 4600"/>
                <a:gd name="f9" fmla="val 3781"/>
                <a:gd name="f10" fmla="val 4411"/>
                <a:gd name="f11" fmla="val 4002"/>
                <a:gd name="f12" fmla="val 6491"/>
                <a:gd name="f13" fmla="val 6743"/>
                <a:gd name="f14" fmla="val 6932"/>
                <a:gd name="f15" fmla="val 7719"/>
                <a:gd name="f16" fmla="*/ f0 1 7720"/>
                <a:gd name="f17" fmla="*/ f1 1 6050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7720"/>
                <a:gd name="f24" fmla="*/ f21 1 6050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7720" h="6050">
                  <a:moveTo>
                    <a:pt x="f5" y="f5"/>
                  </a:moveTo>
                  <a:lnTo>
                    <a:pt x="f5" y="f4"/>
                  </a:lnTo>
                  <a:lnTo>
                    <a:pt x="f6" y="f4"/>
                  </a:lnTo>
                  <a:lnTo>
                    <a:pt x="f6" y="f7"/>
                  </a:lnTo>
                  <a:cubicBezTo>
                    <a:pt x="f6" y="f8"/>
                    <a:pt x="f9" y="f10"/>
                    <a:pt x="f11" y="f10"/>
                  </a:cubicBezTo>
                  <a:lnTo>
                    <a:pt x="f12" y="f10"/>
                  </a:lnTo>
                  <a:cubicBezTo>
                    <a:pt x="f13" y="f10"/>
                    <a:pt x="f14" y="f8"/>
                    <a:pt x="f14" y="f7"/>
                  </a:cubicBezTo>
                  <a:lnTo>
                    <a:pt x="f14" y="f4"/>
                  </a:lnTo>
                  <a:lnTo>
                    <a:pt x="f15" y="f4"/>
                  </a:lnTo>
                  <a:lnTo>
                    <a:pt x="f15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6" name="Google Shape;6076;p67">
              <a:extLst>
                <a:ext uri="{FF2B5EF4-FFF2-40B4-BE49-F238E27FC236}">
                  <a16:creationId xmlns:a16="http://schemas.microsoft.com/office/drawing/2014/main" id="{42C6E14A-1225-1FEE-AF30-1F80D32CA372}"/>
                </a:ext>
              </a:extLst>
            </p:cNvPr>
            <p:cNvSpPr/>
            <p:nvPr/>
          </p:nvSpPr>
          <p:spPr>
            <a:xfrm>
              <a:off x="5796079" y="2233641"/>
              <a:ext cx="375964" cy="535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00"/>
                <a:gd name="f4" fmla="val 1639"/>
                <a:gd name="f5" fmla="val 1638"/>
                <a:gd name="f6" fmla="val 9830"/>
                <a:gd name="f7" fmla="*/ f0 1 11500"/>
                <a:gd name="f8" fmla="*/ f1 1 1639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11500"/>
                <a:gd name="f15" fmla="*/ f12 1 1639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11500" h="1639">
                  <a:moveTo>
                    <a:pt x="f4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6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7" name="Google Shape;6077;p67">
              <a:extLst>
                <a:ext uri="{FF2B5EF4-FFF2-40B4-BE49-F238E27FC236}">
                  <a16:creationId xmlns:a16="http://schemas.microsoft.com/office/drawing/2014/main" id="{0277E235-FAA7-E942-07C1-2EA9D9DF8CDA}"/>
                </a:ext>
              </a:extLst>
            </p:cNvPr>
            <p:cNvSpPr/>
            <p:nvPr/>
          </p:nvSpPr>
          <p:spPr>
            <a:xfrm>
              <a:off x="5795028" y="1872352"/>
              <a:ext cx="377016" cy="1089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32"/>
                <a:gd name="f4" fmla="val 3333"/>
                <a:gd name="f5" fmla="val 5798"/>
                <a:gd name="f6" fmla="val 1033"/>
                <a:gd name="f7" fmla="val 6459"/>
                <a:gd name="f8" fmla="val 1694"/>
                <a:gd name="f9" fmla="val 5136"/>
                <a:gd name="f10" fmla="val 5750"/>
                <a:gd name="f11" fmla="val 1"/>
                <a:gd name="f12" fmla="val 5640"/>
                <a:gd name="f13" fmla="val 5530"/>
                <a:gd name="f14" fmla="val 40"/>
                <a:gd name="f15" fmla="val 5451"/>
                <a:gd name="f16" fmla="val 119"/>
                <a:gd name="f17" fmla="val 3939"/>
                <a:gd name="f18" fmla="val 1663"/>
                <a:gd name="f19" fmla="val 1639"/>
                <a:gd name="f20" fmla="val 3332"/>
                <a:gd name="f21" fmla="val 9862"/>
                <a:gd name="f22" fmla="val 7593"/>
                <a:gd name="f23" fmla="val 6050"/>
                <a:gd name="f24" fmla="val 5971"/>
                <a:gd name="f25" fmla="val 5861"/>
                <a:gd name="f26" fmla="*/ f0 1 11532"/>
                <a:gd name="f27" fmla="*/ f1 1 3333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11532"/>
                <a:gd name="f34" fmla="*/ f31 1 3333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11532" h="3333">
                  <a:moveTo>
                    <a:pt x="f5" y="f6"/>
                  </a:moveTo>
                  <a:lnTo>
                    <a:pt x="f7" y="f8"/>
                  </a:lnTo>
                  <a:lnTo>
                    <a:pt x="f9" y="f8"/>
                  </a:lnTo>
                  <a:lnTo>
                    <a:pt x="f5" y="f6"/>
                  </a:lnTo>
                  <a:close/>
                  <a:moveTo>
                    <a:pt x="f10" y="f11"/>
                  </a:moveTo>
                  <a:cubicBezTo>
                    <a:pt x="f12" y="f11"/>
                    <a:pt x="f13" y="f14"/>
                    <a:pt x="f15" y="f16"/>
                  </a:cubicBezTo>
                  <a:lnTo>
                    <a:pt x="f17" y="f18"/>
                  </a:lnTo>
                  <a:lnTo>
                    <a:pt x="f11" y="f18"/>
                  </a:lnTo>
                  <a:lnTo>
                    <a:pt x="f19" y="f20"/>
                  </a:lnTo>
                  <a:lnTo>
                    <a:pt x="f21" y="f20"/>
                  </a:lnTo>
                  <a:lnTo>
                    <a:pt x="f3" y="f18"/>
                  </a:lnTo>
                  <a:lnTo>
                    <a:pt x="f22" y="f18"/>
                  </a:lnTo>
                  <a:lnTo>
                    <a:pt x="f23" y="f16"/>
                  </a:lnTo>
                  <a:cubicBezTo>
                    <a:pt x="f24" y="f14"/>
                    <a:pt x="f25" y="f11"/>
                    <a:pt x="f10" y="f11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8" name="Google Shape;6107;p67">
            <a:extLst>
              <a:ext uri="{FF2B5EF4-FFF2-40B4-BE49-F238E27FC236}">
                <a16:creationId xmlns:a16="http://schemas.microsoft.com/office/drawing/2014/main" id="{BCE36155-7041-E7AA-5B98-FFDB37B2444C}"/>
              </a:ext>
            </a:extLst>
          </p:cNvPr>
          <p:cNvGrpSpPr/>
          <p:nvPr/>
        </p:nvGrpSpPr>
        <p:grpSpPr>
          <a:xfrm>
            <a:off x="5090728" y="1856360"/>
            <a:ext cx="418200" cy="413070"/>
            <a:chOff x="6397014" y="1856360"/>
            <a:chExt cx="418200" cy="413070"/>
          </a:xfrm>
          <a:solidFill>
            <a:schemeClr val="tx1"/>
          </a:solidFill>
        </p:grpSpPr>
        <p:sp>
          <p:nvSpPr>
            <p:cNvPr id="99" name="Google Shape;6108;p67">
              <a:extLst>
                <a:ext uri="{FF2B5EF4-FFF2-40B4-BE49-F238E27FC236}">
                  <a16:creationId xmlns:a16="http://schemas.microsoft.com/office/drawing/2014/main" id="{5D87FA34-F598-218E-4AB0-A75022F2E039}"/>
                </a:ext>
              </a:extLst>
            </p:cNvPr>
            <p:cNvSpPr/>
            <p:nvPr/>
          </p:nvSpPr>
          <p:spPr>
            <a:xfrm>
              <a:off x="6397014" y="2011652"/>
              <a:ext cx="260631" cy="2577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972"/>
                <a:gd name="f4" fmla="val 7885"/>
                <a:gd name="f5" fmla="val 3245"/>
                <a:gd name="f6" fmla="val 473"/>
                <a:gd name="f7" fmla="val 2804"/>
                <a:gd name="f8" fmla="val 3277"/>
                <a:gd name="f9" fmla="val 4064"/>
                <a:gd name="f10" fmla="val 4568"/>
                <a:gd name="f11" fmla="val 3403"/>
                <a:gd name="f12" fmla="val 7530"/>
                <a:gd name="f13" fmla="val 3639"/>
                <a:gd name="f14" fmla="val 7766"/>
                <a:gd name="f15" fmla="val 3954"/>
                <a:gd name="f16" fmla="val 7884"/>
                <a:gd name="f17" fmla="val 4277"/>
                <a:gd name="f18" fmla="val 4600"/>
                <a:gd name="f19" fmla="val 4931"/>
                <a:gd name="f20" fmla="val 5199"/>
                <a:gd name="f21" fmla="val 7971"/>
                <a:gd name="f22" fmla="val 4726"/>
                <a:gd name="f23" fmla="*/ f0 1 7972"/>
                <a:gd name="f24" fmla="*/ f1 1 7885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7972"/>
                <a:gd name="f31" fmla="*/ f28 1 7885"/>
                <a:gd name="f32" fmla="*/ f25 1 f30"/>
                <a:gd name="f33" fmla="*/ f26 1 f30"/>
                <a:gd name="f34" fmla="*/ f25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7972" h="7885">
                  <a:moveTo>
                    <a:pt x="f5" y="f2"/>
                  </a:moveTo>
                  <a:lnTo>
                    <a:pt x="f6" y="f7"/>
                  </a:lnTo>
                  <a:cubicBezTo>
                    <a:pt x="f2" y="f8"/>
                    <a:pt x="f2" y="f9"/>
                    <a:pt x="f6" y="f10"/>
                  </a:cubicBezTo>
                  <a:lnTo>
                    <a:pt x="f11" y="f12"/>
                  </a:lnTo>
                  <a:cubicBezTo>
                    <a:pt x="f13" y="f14"/>
                    <a:pt x="f15" y="f16"/>
                    <a:pt x="f17" y="f16"/>
                  </a:cubicBezTo>
                  <a:cubicBezTo>
                    <a:pt x="f18" y="f16"/>
                    <a:pt x="f19" y="f14"/>
                    <a:pt x="f20" y="f12"/>
                  </a:cubicBezTo>
                  <a:lnTo>
                    <a:pt x="f21" y="f22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0" name="Google Shape;6109;p67">
              <a:extLst>
                <a:ext uri="{FF2B5EF4-FFF2-40B4-BE49-F238E27FC236}">
                  <a16:creationId xmlns:a16="http://schemas.microsoft.com/office/drawing/2014/main" id="{16DB34A2-99B5-D0AE-E3CC-95769922A47D}"/>
                </a:ext>
              </a:extLst>
            </p:cNvPr>
            <p:cNvSpPr/>
            <p:nvPr/>
          </p:nvSpPr>
          <p:spPr>
            <a:xfrm>
              <a:off x="6521637" y="1856360"/>
              <a:ext cx="293577" cy="2902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980"/>
                <a:gd name="f4" fmla="val 8878"/>
                <a:gd name="f5" fmla="val 4395"/>
                <a:gd name="f6" fmla="val 1"/>
                <a:gd name="f7" fmla="val 4285"/>
                <a:gd name="f8" fmla="val 4175"/>
                <a:gd name="f9" fmla="val 40"/>
                <a:gd name="f10" fmla="val 4096"/>
                <a:gd name="f11" fmla="val 119"/>
                <a:gd name="f12" fmla="val 4152"/>
                <a:gd name="f13" fmla="val 4726"/>
                <a:gd name="f14" fmla="val 8877"/>
                <a:gd name="f15" fmla="val 8822"/>
                <a:gd name="f16" fmla="val 4845"/>
                <a:gd name="f17" fmla="val 8979"/>
                <a:gd name="f18" fmla="val 4687"/>
                <a:gd name="f19" fmla="val 4404"/>
                <a:gd name="f20" fmla="val 4246"/>
                <a:gd name="f21" fmla="val 4695"/>
                <a:gd name="f22" fmla="val 4616"/>
                <a:gd name="f23" fmla="val 4506"/>
                <a:gd name="f24" fmla="*/ f0 1 8980"/>
                <a:gd name="f25" fmla="*/ f1 1 8878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8980"/>
                <a:gd name="f32" fmla="*/ f29 1 8878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8980" h="887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lnTo>
                    <a:pt x="f13" y="f14"/>
                  </a:lnTo>
                  <a:lnTo>
                    <a:pt x="f15" y="f16"/>
                  </a:lnTo>
                  <a:cubicBezTo>
                    <a:pt x="f17" y="f18"/>
                    <a:pt x="f17" y="f19"/>
                    <a:pt x="f15" y="f20"/>
                  </a:cubicBezTo>
                  <a:lnTo>
                    <a:pt x="f21" y="f11"/>
                  </a:lnTo>
                  <a:cubicBezTo>
                    <a:pt x="f22" y="f9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1" name="Google Shape;5593;p66">
            <a:extLst>
              <a:ext uri="{FF2B5EF4-FFF2-40B4-BE49-F238E27FC236}">
                <a16:creationId xmlns:a16="http://schemas.microsoft.com/office/drawing/2014/main" id="{B2CBAD4F-C369-168B-08A5-E5843709CBC2}"/>
              </a:ext>
            </a:extLst>
          </p:cNvPr>
          <p:cNvGrpSpPr/>
          <p:nvPr/>
        </p:nvGrpSpPr>
        <p:grpSpPr>
          <a:xfrm>
            <a:off x="2579255" y="2599749"/>
            <a:ext cx="501822" cy="501823"/>
            <a:chOff x="3885541" y="2599748"/>
            <a:chExt cx="501822" cy="501823"/>
          </a:xfrm>
          <a:solidFill>
            <a:schemeClr val="tx1"/>
          </a:solidFill>
        </p:grpSpPr>
        <p:sp>
          <p:nvSpPr>
            <p:cNvPr id="102" name="Google Shape;5594;p66">
              <a:extLst>
                <a:ext uri="{FF2B5EF4-FFF2-40B4-BE49-F238E27FC236}">
                  <a16:creationId xmlns:a16="http://schemas.microsoft.com/office/drawing/2014/main" id="{31B9DEB0-70FC-093E-8483-E5D6698676C9}"/>
                </a:ext>
              </a:extLst>
            </p:cNvPr>
            <p:cNvSpPr/>
            <p:nvPr/>
          </p:nvSpPr>
          <p:spPr>
            <a:xfrm>
              <a:off x="4033491" y="2924205"/>
              <a:ext cx="205822" cy="1773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905"/>
                <a:gd name="f4" fmla="val 6812"/>
                <a:gd name="f5" fmla="val 6213"/>
                <a:gd name="f6" fmla="val 1129"/>
                <a:gd name="f7" fmla="val 6523"/>
                <a:gd name="f8" fmla="val 6776"/>
                <a:gd name="f9" fmla="val 1379"/>
                <a:gd name="f10" fmla="val 1693"/>
                <a:gd name="f11" fmla="val 2006"/>
                <a:gd name="f12" fmla="val 2259"/>
                <a:gd name="f13" fmla="val 1696"/>
                <a:gd name="f14" fmla="val 1383"/>
                <a:gd name="f15" fmla="val 1130"/>
                <a:gd name="f16" fmla="val 3388"/>
                <a:gd name="f17" fmla="val 3638"/>
                <a:gd name="f18" fmla="val 3951"/>
                <a:gd name="f19" fmla="val 4264"/>
                <a:gd name="f20" fmla="val 4517"/>
                <a:gd name="f21" fmla="val 6249"/>
                <a:gd name="f22" fmla="val 6559"/>
                <a:gd name="f23" fmla="val 253"/>
                <a:gd name="f24" fmla="val 567"/>
                <a:gd name="f25" fmla="val 7342"/>
                <a:gd name="f26" fmla="val 7652"/>
                <a:gd name="f27" fmla="*/ f0 1 7905"/>
                <a:gd name="f28" fmla="*/ f1 1 6812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7905"/>
                <a:gd name="f35" fmla="*/ f32 1 6812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7905" h="681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5" y="f16"/>
                  </a:moveTo>
                  <a:cubicBezTo>
                    <a:pt x="f7" y="f16"/>
                    <a:pt x="f8" y="f17"/>
                    <a:pt x="f8" y="f18"/>
                  </a:cubicBezTo>
                  <a:cubicBezTo>
                    <a:pt x="f8" y="f19"/>
                    <a:pt x="f7" y="f20"/>
                    <a:pt x="f5" y="f20"/>
                  </a:cubicBezTo>
                  <a:lnTo>
                    <a:pt x="f13" y="f20"/>
                  </a:lnTo>
                  <a:cubicBezTo>
                    <a:pt x="f14" y="f20"/>
                    <a:pt x="f15" y="f19"/>
                    <a:pt x="f15" y="f18"/>
                  </a:cubicBezTo>
                  <a:cubicBezTo>
                    <a:pt x="f15" y="f17"/>
                    <a:pt x="f14" y="f16"/>
                    <a:pt x="f13" y="f16"/>
                  </a:cubicBezTo>
                  <a:close/>
                  <a:moveTo>
                    <a:pt x="f2" y="f2"/>
                  </a:moveTo>
                  <a:lnTo>
                    <a:pt x="f2" y="f21"/>
                  </a:lnTo>
                  <a:cubicBezTo>
                    <a:pt x="f2" y="f22"/>
                    <a:pt x="f23" y="f4"/>
                    <a:pt x="f24" y="f4"/>
                  </a:cubicBezTo>
                  <a:lnTo>
                    <a:pt x="f25" y="f4"/>
                  </a:lnTo>
                  <a:cubicBezTo>
                    <a:pt x="f26" y="f4"/>
                    <a:pt x="f3" y="f22"/>
                    <a:pt x="f3" y="f21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3" name="Google Shape;5595;p66">
              <a:extLst>
                <a:ext uri="{FF2B5EF4-FFF2-40B4-BE49-F238E27FC236}">
                  <a16:creationId xmlns:a16="http://schemas.microsoft.com/office/drawing/2014/main" id="{30C219AC-C452-D7AE-5B8E-03E39230C084}"/>
                </a:ext>
              </a:extLst>
            </p:cNvPr>
            <p:cNvSpPr/>
            <p:nvPr/>
          </p:nvSpPr>
          <p:spPr>
            <a:xfrm>
              <a:off x="3885541" y="2599748"/>
              <a:ext cx="501822" cy="4126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15849"/>
                <a:gd name="f5" fmla="val 4553"/>
                <a:gd name="f6" fmla="val 4518"/>
                <a:gd name="f7" fmla="val 5686"/>
                <a:gd name="f8" fmla="val 3424"/>
                <a:gd name="f9" fmla="val 4948"/>
                <a:gd name="f10" fmla="val 4710"/>
                <a:gd name="f11" fmla="val 3617"/>
                <a:gd name="f12" fmla="val 3852"/>
                <a:gd name="f13" fmla="val 15418"/>
                <a:gd name="f14" fmla="val 15653"/>
                <a:gd name="f15" fmla="val 15845"/>
                <a:gd name="f16" fmla="val 14716"/>
                <a:gd name="f17" fmla="val 10199"/>
                <a:gd name="f18" fmla="val 1130"/>
                <a:gd name="f19" fmla="val 3954"/>
                <a:gd name="f20" fmla="val 4265"/>
                <a:gd name="f21" fmla="val 10452"/>
                <a:gd name="f22" fmla="val 10765"/>
                <a:gd name="f23" fmla="val 13587"/>
                <a:gd name="f24" fmla="val 6815"/>
                <a:gd name="f25" fmla="val 5682"/>
                <a:gd name="f26" fmla="val 16412"/>
                <a:gd name="f27" fmla="val 9074"/>
                <a:gd name="f28" fmla="val 16722"/>
                <a:gd name="f29" fmla="val 16975"/>
                <a:gd name="f30" fmla="val 9324"/>
                <a:gd name="f31" fmla="val 9637"/>
                <a:gd name="f32" fmla="val 9950"/>
                <a:gd name="f33" fmla="val 10203"/>
                <a:gd name="f34" fmla="val 15282"/>
                <a:gd name="f35" fmla="val 14969"/>
                <a:gd name="f36" fmla="val 10782"/>
                <a:gd name="f37" fmla="val 1"/>
                <a:gd name="f38" fmla="val 10776"/>
                <a:gd name="f39" fmla="val 10771"/>
                <a:gd name="f40" fmla="val 5119"/>
                <a:gd name="f41" fmla="val 4806"/>
                <a:gd name="f42" fmla="val 254"/>
                <a:gd name="f43" fmla="val 567"/>
                <a:gd name="f44" fmla="val 3388"/>
                <a:gd name="f45" fmla="val 2993"/>
                <a:gd name="f46" fmla="val 2295"/>
                <a:gd name="f47" fmla="val 4087"/>
                <a:gd name="f48" fmla="val 1693"/>
                <a:gd name="f49" fmla="val 756"/>
                <a:gd name="f50" fmla="val 6442"/>
                <a:gd name="f51" fmla="val 7378"/>
                <a:gd name="f52" fmla="val 14154"/>
                <a:gd name="f53" fmla="val 15090"/>
                <a:gd name="f54" fmla="val 15846"/>
                <a:gd name="f55" fmla="val 12461"/>
                <a:gd name="f56" fmla="val 3990"/>
                <a:gd name="f57" fmla="val 3677"/>
                <a:gd name="f58" fmla="val 12208"/>
                <a:gd name="f59" fmla="val 11895"/>
                <a:gd name="f60" fmla="val 11582"/>
                <a:gd name="f61" fmla="val 11332"/>
                <a:gd name="f62" fmla="val 15593"/>
                <a:gd name="f63" fmla="val 17541"/>
                <a:gd name="f64" fmla="val 18474"/>
                <a:gd name="f65" fmla="val 19272"/>
                <a:gd name="f66" fmla="val 15087"/>
                <a:gd name="f67" fmla="val 6445"/>
                <a:gd name="f68" fmla="val 16276"/>
                <a:gd name="f69" fmla="val 14385"/>
                <a:gd name="f70" fmla="val 11026"/>
                <a:gd name="f71" fmla="val 30"/>
                <a:gd name="f72" fmla="val 11079"/>
                <a:gd name="f73" fmla="*/ f0 1 19273"/>
                <a:gd name="f74" fmla="*/ f1 1 15849"/>
                <a:gd name="f75" fmla="val f2"/>
                <a:gd name="f76" fmla="val f3"/>
                <a:gd name="f77" fmla="val f4"/>
                <a:gd name="f78" fmla="+- f77 0 f75"/>
                <a:gd name="f79" fmla="+- f76 0 f75"/>
                <a:gd name="f80" fmla="*/ f79 1 19273"/>
                <a:gd name="f81" fmla="*/ f78 1 15849"/>
                <a:gd name="f82" fmla="*/ f75 1 f80"/>
                <a:gd name="f83" fmla="*/ f76 1 f80"/>
                <a:gd name="f84" fmla="*/ f75 1 f81"/>
                <a:gd name="f85" fmla="*/ f77 1 f81"/>
                <a:gd name="f86" fmla="*/ f82 f73 1"/>
                <a:gd name="f87" fmla="*/ f83 f73 1"/>
                <a:gd name="f88" fmla="*/ f85 f74 1"/>
                <a:gd name="f89" fmla="*/ f84 f7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6" t="f89" r="f87" b="f88"/>
              <a:pathLst>
                <a:path w="19273" h="15849">
                  <a:moveTo>
                    <a:pt x="f5" y="f6"/>
                  </a:moveTo>
                  <a:lnTo>
                    <a:pt x="f5" y="f7"/>
                  </a:lnTo>
                  <a:lnTo>
                    <a:pt x="f8" y="f7"/>
                  </a:lnTo>
                  <a:lnTo>
                    <a:pt x="f8" y="f9"/>
                  </a:lnTo>
                  <a:cubicBezTo>
                    <a:pt x="f8" y="f10"/>
                    <a:pt x="f11" y="f6"/>
                    <a:pt x="f12" y="f6"/>
                  </a:cubicBezTo>
                  <a:close/>
                  <a:moveTo>
                    <a:pt x="f13" y="f6"/>
                  </a:moveTo>
                  <a:cubicBezTo>
                    <a:pt x="f14" y="f6"/>
                    <a:pt x="f15" y="f10"/>
                    <a:pt x="f15" y="f9"/>
                  </a:cubicBezTo>
                  <a:lnTo>
                    <a:pt x="f15" y="f7"/>
                  </a:lnTo>
                  <a:lnTo>
                    <a:pt x="f16" y="f7"/>
                  </a:lnTo>
                  <a:lnTo>
                    <a:pt x="f16" y="f6"/>
                  </a:lnTo>
                  <a:close/>
                  <a:moveTo>
                    <a:pt x="f17" y="f18"/>
                  </a:moveTo>
                  <a:lnTo>
                    <a:pt x="f17" y="f19"/>
                  </a:lnTo>
                  <a:cubicBezTo>
                    <a:pt x="f17" y="f20"/>
                    <a:pt x="f21" y="f6"/>
                    <a:pt x="f22" y="f6"/>
                  </a:cubicBezTo>
                  <a:lnTo>
                    <a:pt x="f23" y="f6"/>
                  </a:lnTo>
                  <a:lnTo>
                    <a:pt x="f23" y="f24"/>
                  </a:lnTo>
                  <a:lnTo>
                    <a:pt x="f25" y="f24"/>
                  </a:lnTo>
                  <a:lnTo>
                    <a:pt x="f25" y="f18"/>
                  </a:lnTo>
                  <a:close/>
                  <a:moveTo>
                    <a:pt x="f26" y="f27"/>
                  </a:moveTo>
                  <a:cubicBezTo>
                    <a:pt x="f28" y="f27"/>
                    <a:pt x="f29" y="f30"/>
                    <a:pt x="f29" y="f31"/>
                  </a:cubicBezTo>
                  <a:cubicBezTo>
                    <a:pt x="f29" y="f32"/>
                    <a:pt x="f28" y="f33"/>
                    <a:pt x="f26" y="f33"/>
                  </a:cubicBezTo>
                  <a:lnTo>
                    <a:pt x="f34" y="f33"/>
                  </a:lnTo>
                  <a:cubicBezTo>
                    <a:pt x="f35" y="f33"/>
                    <a:pt x="f16" y="f32"/>
                    <a:pt x="f16" y="f31"/>
                  </a:cubicBezTo>
                  <a:cubicBezTo>
                    <a:pt x="f16" y="f30"/>
                    <a:pt x="f35" y="f27"/>
                    <a:pt x="f34" y="f27"/>
                  </a:cubicBezTo>
                  <a:close/>
                  <a:moveTo>
                    <a:pt x="f36" y="f37"/>
                  </a:moveTo>
                  <a:cubicBezTo>
                    <a:pt x="f38" y="f37"/>
                    <a:pt x="f39" y="f37"/>
                    <a:pt x="f22" y="f37"/>
                  </a:cubicBezTo>
                  <a:lnTo>
                    <a:pt x="f40" y="f37"/>
                  </a:lnTo>
                  <a:cubicBezTo>
                    <a:pt x="f41" y="f37"/>
                    <a:pt x="f5" y="f42"/>
                    <a:pt x="f5" y="f43"/>
                  </a:cubicBezTo>
                  <a:lnTo>
                    <a:pt x="f5" y="f44"/>
                  </a:lnTo>
                  <a:lnTo>
                    <a:pt x="f12" y="f44"/>
                  </a:lnTo>
                  <a:cubicBezTo>
                    <a:pt x="f45" y="f44"/>
                    <a:pt x="f46" y="f47"/>
                    <a:pt x="f46" y="f9"/>
                  </a:cubicBezTo>
                  <a:lnTo>
                    <a:pt x="f46" y="f7"/>
                  </a:lnTo>
                  <a:lnTo>
                    <a:pt x="f48" y="f7"/>
                  </a:lnTo>
                  <a:cubicBezTo>
                    <a:pt x="f49" y="f7"/>
                    <a:pt x="f2" y="f50"/>
                    <a:pt x="f2" y="f51"/>
                  </a:cubicBezTo>
                  <a:lnTo>
                    <a:pt x="f2" y="f52"/>
                  </a:lnTo>
                  <a:cubicBezTo>
                    <a:pt x="f2" y="f53"/>
                    <a:pt x="f49" y="f54"/>
                    <a:pt x="f48" y="f4"/>
                  </a:cubicBezTo>
                  <a:lnTo>
                    <a:pt x="f5" y="f4"/>
                  </a:lnTo>
                  <a:lnTo>
                    <a:pt x="f5" y="f55"/>
                  </a:lnTo>
                  <a:lnTo>
                    <a:pt x="f56" y="f55"/>
                  </a:lnTo>
                  <a:cubicBezTo>
                    <a:pt x="f57" y="f55"/>
                    <a:pt x="f8" y="f58"/>
                    <a:pt x="f8" y="f59"/>
                  </a:cubicBezTo>
                  <a:cubicBezTo>
                    <a:pt x="f8" y="f60"/>
                    <a:pt x="f57" y="f61"/>
                    <a:pt x="f56" y="f61"/>
                  </a:cubicBezTo>
                  <a:lnTo>
                    <a:pt x="f34" y="f61"/>
                  </a:lnTo>
                  <a:cubicBezTo>
                    <a:pt x="f62" y="f61"/>
                    <a:pt x="f15" y="f60"/>
                    <a:pt x="f15" y="f59"/>
                  </a:cubicBezTo>
                  <a:cubicBezTo>
                    <a:pt x="f15" y="f58"/>
                    <a:pt x="f62" y="f55"/>
                    <a:pt x="f34" y="f55"/>
                  </a:cubicBezTo>
                  <a:lnTo>
                    <a:pt x="f16" y="f55"/>
                  </a:lnTo>
                  <a:lnTo>
                    <a:pt x="f16" y="f4"/>
                  </a:lnTo>
                  <a:lnTo>
                    <a:pt x="f63" y="f4"/>
                  </a:lnTo>
                  <a:cubicBezTo>
                    <a:pt x="f64" y="f4"/>
                    <a:pt x="f65" y="f66"/>
                    <a:pt x="f65" y="f52"/>
                  </a:cubicBezTo>
                  <a:lnTo>
                    <a:pt x="f65" y="f51"/>
                  </a:lnTo>
                  <a:cubicBezTo>
                    <a:pt x="f65" y="f67"/>
                    <a:pt x="f64" y="f7"/>
                    <a:pt x="f63" y="f7"/>
                  </a:cubicBezTo>
                  <a:lnTo>
                    <a:pt x="f29" y="f7"/>
                  </a:lnTo>
                  <a:lnTo>
                    <a:pt x="f29" y="f9"/>
                  </a:lnTo>
                  <a:cubicBezTo>
                    <a:pt x="f29" y="f47"/>
                    <a:pt x="f68" y="f44"/>
                    <a:pt x="f13" y="f44"/>
                  </a:cubicBezTo>
                  <a:lnTo>
                    <a:pt x="f69" y="f44"/>
                  </a:lnTo>
                  <a:cubicBezTo>
                    <a:pt x="f70" y="f71"/>
                    <a:pt x="f72" y="f37"/>
                    <a:pt x="f36" y="f3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4" name="Google Shape;5596;p66">
            <a:extLst>
              <a:ext uri="{FF2B5EF4-FFF2-40B4-BE49-F238E27FC236}">
                <a16:creationId xmlns:a16="http://schemas.microsoft.com/office/drawing/2014/main" id="{769B8A4E-F841-1F42-42BD-AA3DF40297CC}"/>
              </a:ext>
            </a:extLst>
          </p:cNvPr>
          <p:cNvGrpSpPr/>
          <p:nvPr/>
        </p:nvGrpSpPr>
        <p:grpSpPr>
          <a:xfrm>
            <a:off x="3874476" y="2670652"/>
            <a:ext cx="395020" cy="395021"/>
            <a:chOff x="5180761" y="2670651"/>
            <a:chExt cx="395020" cy="395021"/>
          </a:xfrm>
          <a:solidFill>
            <a:schemeClr val="tx1"/>
          </a:solidFill>
        </p:grpSpPr>
        <p:sp>
          <p:nvSpPr>
            <p:cNvPr id="105" name="Google Shape;5597;p66">
              <a:extLst>
                <a:ext uri="{FF2B5EF4-FFF2-40B4-BE49-F238E27FC236}">
                  <a16:creationId xmlns:a16="http://schemas.microsoft.com/office/drawing/2014/main" id="{4B88D8D5-6B44-8C34-0FAD-2732AD2E7E2C}"/>
                </a:ext>
              </a:extLst>
            </p:cNvPr>
            <p:cNvSpPr/>
            <p:nvPr/>
          </p:nvSpPr>
          <p:spPr>
            <a:xfrm>
              <a:off x="5180761" y="2833451"/>
              <a:ext cx="395020" cy="2322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11330"/>
                <a:gd name="f5" fmla="val 5120"/>
                <a:gd name="f6" fmla="val 1130"/>
                <a:gd name="f7" fmla="val 5433"/>
                <a:gd name="f8" fmla="val 5683"/>
                <a:gd name="f9" fmla="val 1380"/>
                <a:gd name="f10" fmla="val 1693"/>
                <a:gd name="f11" fmla="val 2006"/>
                <a:gd name="f12" fmla="val 2259"/>
                <a:gd name="f13" fmla="val 2861"/>
                <a:gd name="f14" fmla="val 2548"/>
                <a:gd name="f15" fmla="val 2298"/>
                <a:gd name="f16" fmla="val 10766"/>
                <a:gd name="f17" fmla="val 11079"/>
                <a:gd name="f18" fmla="val 11329"/>
                <a:gd name="f19" fmla="val 8507"/>
                <a:gd name="f20" fmla="val 8194"/>
                <a:gd name="f21" fmla="val 7944"/>
                <a:gd name="f22" fmla="val 16412"/>
                <a:gd name="f23" fmla="val 16725"/>
                <a:gd name="f24" fmla="val 16975"/>
                <a:gd name="f25" fmla="val 14153"/>
                <a:gd name="f26" fmla="val 13840"/>
                <a:gd name="f27" fmla="val 13590"/>
                <a:gd name="f28" fmla="val 4518"/>
                <a:gd name="f29" fmla="val 4767"/>
                <a:gd name="f30" fmla="val 5081"/>
                <a:gd name="f31" fmla="val 5394"/>
                <a:gd name="f32" fmla="val 5647"/>
                <a:gd name="f33" fmla="val 7941"/>
                <a:gd name="f34" fmla="val 8818"/>
                <a:gd name="f35" fmla="val 9071"/>
                <a:gd name="f36" fmla="val 1"/>
                <a:gd name="f37" fmla="val 9637"/>
                <a:gd name="f38" fmla="val 10570"/>
                <a:gd name="f39" fmla="val 759"/>
                <a:gd name="f40" fmla="val 1696"/>
                <a:gd name="f41" fmla="val 17580"/>
                <a:gd name="f42" fmla="val 18514"/>
                <a:gd name="f43" fmla="*/ f0 1 19273"/>
                <a:gd name="f44" fmla="*/ f1 1 11330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19273"/>
                <a:gd name="f51" fmla="*/ f48 1 11330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19273" h="1133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6"/>
                  </a:moveTo>
                  <a:cubicBezTo>
                    <a:pt x="f17" y="f6"/>
                    <a:pt x="f18" y="f9"/>
                    <a:pt x="f18" y="f10"/>
                  </a:cubicBezTo>
                  <a:cubicBezTo>
                    <a:pt x="f18" y="f11"/>
                    <a:pt x="f17" y="f12"/>
                    <a:pt x="f16" y="f12"/>
                  </a:cubicBezTo>
                  <a:lnTo>
                    <a:pt x="f19" y="f12"/>
                  </a:lnTo>
                  <a:cubicBezTo>
                    <a:pt x="f20" y="f12"/>
                    <a:pt x="f21" y="f11"/>
                    <a:pt x="f21" y="f10"/>
                  </a:cubicBezTo>
                  <a:cubicBezTo>
                    <a:pt x="f21" y="f9"/>
                    <a:pt x="f20" y="f6"/>
                    <a:pt x="f19" y="f6"/>
                  </a:cubicBezTo>
                  <a:close/>
                  <a:moveTo>
                    <a:pt x="f22" y="f6"/>
                  </a:moveTo>
                  <a:cubicBezTo>
                    <a:pt x="f23" y="f6"/>
                    <a:pt x="f24" y="f9"/>
                    <a:pt x="f24" y="f10"/>
                  </a:cubicBezTo>
                  <a:cubicBezTo>
                    <a:pt x="f24" y="f11"/>
                    <a:pt x="f23" y="f12"/>
                    <a:pt x="f22" y="f12"/>
                  </a:cubicBezTo>
                  <a:lnTo>
                    <a:pt x="f25" y="f12"/>
                  </a:lnTo>
                  <a:cubicBezTo>
                    <a:pt x="f26" y="f12"/>
                    <a:pt x="f27" y="f11"/>
                    <a:pt x="f27" y="f10"/>
                  </a:cubicBezTo>
                  <a:cubicBezTo>
                    <a:pt x="f27" y="f9"/>
                    <a:pt x="f26" y="f6"/>
                    <a:pt x="f25" y="f6"/>
                  </a:cubicBezTo>
                  <a:close/>
                  <a:moveTo>
                    <a:pt x="f5" y="f28"/>
                  </a:moveTo>
                  <a:cubicBezTo>
                    <a:pt x="f7" y="f28"/>
                    <a:pt x="f8" y="f29"/>
                    <a:pt x="f8" y="f30"/>
                  </a:cubicBezTo>
                  <a:cubicBezTo>
                    <a:pt x="f8" y="f31"/>
                    <a:pt x="f7" y="f32"/>
                    <a:pt x="f5" y="f32"/>
                  </a:cubicBezTo>
                  <a:lnTo>
                    <a:pt x="f13" y="f32"/>
                  </a:lnTo>
                  <a:cubicBezTo>
                    <a:pt x="f14" y="f32"/>
                    <a:pt x="f15" y="f31"/>
                    <a:pt x="f15" y="f30"/>
                  </a:cubicBezTo>
                  <a:cubicBezTo>
                    <a:pt x="f15" y="f29"/>
                    <a:pt x="f14" y="f28"/>
                    <a:pt x="f13" y="f28"/>
                  </a:cubicBezTo>
                  <a:close/>
                  <a:moveTo>
                    <a:pt x="f16" y="f28"/>
                  </a:moveTo>
                  <a:cubicBezTo>
                    <a:pt x="f17" y="f28"/>
                    <a:pt x="f18" y="f29"/>
                    <a:pt x="f18" y="f30"/>
                  </a:cubicBezTo>
                  <a:cubicBezTo>
                    <a:pt x="f18" y="f31"/>
                    <a:pt x="f17" y="f32"/>
                    <a:pt x="f16" y="f32"/>
                  </a:cubicBezTo>
                  <a:lnTo>
                    <a:pt x="f19" y="f32"/>
                  </a:lnTo>
                  <a:cubicBezTo>
                    <a:pt x="f20" y="f32"/>
                    <a:pt x="f21" y="f31"/>
                    <a:pt x="f21" y="f30"/>
                  </a:cubicBezTo>
                  <a:cubicBezTo>
                    <a:pt x="f21" y="f29"/>
                    <a:pt x="f20" y="f28"/>
                    <a:pt x="f19" y="f28"/>
                  </a:cubicBezTo>
                  <a:close/>
                  <a:moveTo>
                    <a:pt x="f22" y="f28"/>
                  </a:moveTo>
                  <a:cubicBezTo>
                    <a:pt x="f23" y="f28"/>
                    <a:pt x="f24" y="f29"/>
                    <a:pt x="f24" y="f30"/>
                  </a:cubicBezTo>
                  <a:cubicBezTo>
                    <a:pt x="f24" y="f31"/>
                    <a:pt x="f23" y="f32"/>
                    <a:pt x="f22" y="f32"/>
                  </a:cubicBezTo>
                  <a:lnTo>
                    <a:pt x="f25" y="f32"/>
                  </a:lnTo>
                  <a:cubicBezTo>
                    <a:pt x="f26" y="f32"/>
                    <a:pt x="f27" y="f31"/>
                    <a:pt x="f27" y="f30"/>
                  </a:cubicBezTo>
                  <a:cubicBezTo>
                    <a:pt x="f27" y="f29"/>
                    <a:pt x="f26" y="f28"/>
                    <a:pt x="f25" y="f28"/>
                  </a:cubicBezTo>
                  <a:close/>
                  <a:moveTo>
                    <a:pt x="f5" y="f33"/>
                  </a:moveTo>
                  <a:cubicBezTo>
                    <a:pt x="f7" y="f33"/>
                    <a:pt x="f8" y="f20"/>
                    <a:pt x="f8" y="f19"/>
                  </a:cubicBezTo>
                  <a:cubicBezTo>
                    <a:pt x="f8" y="f34"/>
                    <a:pt x="f7" y="f35"/>
                    <a:pt x="f5" y="f35"/>
                  </a:cubicBezTo>
                  <a:lnTo>
                    <a:pt x="f13" y="f35"/>
                  </a:lnTo>
                  <a:cubicBezTo>
                    <a:pt x="f14" y="f35"/>
                    <a:pt x="f15" y="f34"/>
                    <a:pt x="f15" y="f19"/>
                  </a:cubicBezTo>
                  <a:cubicBezTo>
                    <a:pt x="f15" y="f20"/>
                    <a:pt x="f14" y="f33"/>
                    <a:pt x="f13" y="f33"/>
                  </a:cubicBezTo>
                  <a:close/>
                  <a:moveTo>
                    <a:pt x="f16" y="f33"/>
                  </a:moveTo>
                  <a:cubicBezTo>
                    <a:pt x="f17" y="f33"/>
                    <a:pt x="f18" y="f20"/>
                    <a:pt x="f18" y="f19"/>
                  </a:cubicBezTo>
                  <a:cubicBezTo>
                    <a:pt x="f18" y="f34"/>
                    <a:pt x="f17" y="f35"/>
                    <a:pt x="f16" y="f35"/>
                  </a:cubicBezTo>
                  <a:lnTo>
                    <a:pt x="f19" y="f35"/>
                  </a:lnTo>
                  <a:cubicBezTo>
                    <a:pt x="f20" y="f35"/>
                    <a:pt x="f21" y="f34"/>
                    <a:pt x="f21" y="f19"/>
                  </a:cubicBezTo>
                  <a:cubicBezTo>
                    <a:pt x="f21" y="f20"/>
                    <a:pt x="f20" y="f33"/>
                    <a:pt x="f19" y="f33"/>
                  </a:cubicBezTo>
                  <a:close/>
                  <a:moveTo>
                    <a:pt x="f22" y="f33"/>
                  </a:moveTo>
                  <a:cubicBezTo>
                    <a:pt x="f23" y="f33"/>
                    <a:pt x="f24" y="f20"/>
                    <a:pt x="f24" y="f19"/>
                  </a:cubicBezTo>
                  <a:cubicBezTo>
                    <a:pt x="f24" y="f34"/>
                    <a:pt x="f23" y="f35"/>
                    <a:pt x="f22" y="f35"/>
                  </a:cubicBezTo>
                  <a:lnTo>
                    <a:pt x="f25" y="f35"/>
                  </a:lnTo>
                  <a:cubicBezTo>
                    <a:pt x="f26" y="f35"/>
                    <a:pt x="f27" y="f34"/>
                    <a:pt x="f27" y="f19"/>
                  </a:cubicBezTo>
                  <a:cubicBezTo>
                    <a:pt x="f27" y="f20"/>
                    <a:pt x="f26" y="f33"/>
                    <a:pt x="f25" y="f33"/>
                  </a:cubicBezTo>
                  <a:close/>
                  <a:moveTo>
                    <a:pt x="f36" y="f36"/>
                  </a:moveTo>
                  <a:lnTo>
                    <a:pt x="f36" y="f37"/>
                  </a:lnTo>
                  <a:cubicBezTo>
                    <a:pt x="f36" y="f38"/>
                    <a:pt x="f39" y="f18"/>
                    <a:pt x="f40" y="f18"/>
                  </a:cubicBezTo>
                  <a:lnTo>
                    <a:pt x="f41" y="f18"/>
                  </a:lnTo>
                  <a:cubicBezTo>
                    <a:pt x="f42" y="f18"/>
                    <a:pt x="f3" y="f38"/>
                    <a:pt x="f3" y="f37"/>
                  </a:cubicBezTo>
                  <a:lnTo>
                    <a:pt x="f3" y="f3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6" name="Google Shape;5598;p66">
              <a:extLst>
                <a:ext uri="{FF2B5EF4-FFF2-40B4-BE49-F238E27FC236}">
                  <a16:creationId xmlns:a16="http://schemas.microsoft.com/office/drawing/2014/main" id="{77B59146-8E02-AF18-B907-B351232BB955}"/>
                </a:ext>
              </a:extLst>
            </p:cNvPr>
            <p:cNvSpPr/>
            <p:nvPr/>
          </p:nvSpPr>
          <p:spPr>
            <a:xfrm>
              <a:off x="5180761" y="2670651"/>
              <a:ext cx="395020" cy="1396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6815"/>
                <a:gd name="f5" fmla="val 3990"/>
                <a:gd name="f6" fmla="val 1129"/>
                <a:gd name="f7" fmla="val 4304"/>
                <a:gd name="f8" fmla="val 4557"/>
                <a:gd name="f9" fmla="val 1382"/>
                <a:gd name="f10" fmla="val 1695"/>
                <a:gd name="f11" fmla="val 3954"/>
                <a:gd name="f12" fmla="val 4264"/>
                <a:gd name="f13" fmla="val 4517"/>
                <a:gd name="f14" fmla="val 3677"/>
                <a:gd name="f15" fmla="val 3427"/>
                <a:gd name="f16" fmla="val 9637"/>
                <a:gd name="f17" fmla="val 9950"/>
                <a:gd name="f18" fmla="val 10203"/>
                <a:gd name="f19" fmla="val 9323"/>
                <a:gd name="f20" fmla="val 9073"/>
                <a:gd name="f21" fmla="val 15283"/>
                <a:gd name="f22" fmla="val 15596"/>
                <a:gd name="f23" fmla="val 15849"/>
                <a:gd name="f24" fmla="val 14969"/>
                <a:gd name="f25" fmla="val 14719"/>
                <a:gd name="f26" fmla="val 3054"/>
                <a:gd name="f27" fmla="val 2298"/>
                <a:gd name="f28" fmla="val 759"/>
                <a:gd name="f29" fmla="val 2258"/>
                <a:gd name="f30" fmla="val 1696"/>
                <a:gd name="f31" fmla="val 1"/>
                <a:gd name="f32" fmla="val 3017"/>
                <a:gd name="f33" fmla="val 6814"/>
                <a:gd name="f34" fmla="val 18514"/>
                <a:gd name="f35" fmla="val 17580"/>
                <a:gd name="f36" fmla="val 16978"/>
                <a:gd name="f37" fmla="val 16219"/>
                <a:gd name="f38" fmla="val 14346"/>
                <a:gd name="f39" fmla="val 13590"/>
                <a:gd name="f40" fmla="val 11332"/>
                <a:gd name="f41" fmla="val 10573"/>
                <a:gd name="f42" fmla="val 8700"/>
                <a:gd name="f43" fmla="val 7944"/>
                <a:gd name="f44" fmla="val 5686"/>
                <a:gd name="f45" fmla="val 4927"/>
                <a:gd name="f46" fmla="*/ f0 1 19273"/>
                <a:gd name="f47" fmla="*/ f1 1 6815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19273"/>
                <a:gd name="f54" fmla="*/ f51 1 6815"/>
                <a:gd name="f55" fmla="*/ f48 1 f53"/>
                <a:gd name="f56" fmla="*/ f49 1 f53"/>
                <a:gd name="f57" fmla="*/ f48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19273" h="681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7" y="f13"/>
                    <a:pt x="f5" y="f13"/>
                  </a:cubicBezTo>
                  <a:cubicBezTo>
                    <a:pt x="f14" y="f13"/>
                    <a:pt x="f15" y="f12"/>
                    <a:pt x="f15" y="f11"/>
                  </a:cubicBezTo>
                  <a:lnTo>
                    <a:pt x="f15" y="f10"/>
                  </a:lnTo>
                  <a:cubicBezTo>
                    <a:pt x="f15" y="f9"/>
                    <a:pt x="f14" y="f6"/>
                    <a:pt x="f5" y="f6"/>
                  </a:cubicBezTo>
                  <a:close/>
                  <a:moveTo>
                    <a:pt x="f16" y="f6"/>
                  </a:moveTo>
                  <a:cubicBezTo>
                    <a:pt x="f17" y="f6"/>
                    <a:pt x="f18" y="f9"/>
                    <a:pt x="f18" y="f10"/>
                  </a:cubicBezTo>
                  <a:lnTo>
                    <a:pt x="f18" y="f11"/>
                  </a:lnTo>
                  <a:cubicBezTo>
                    <a:pt x="f18" y="f12"/>
                    <a:pt x="f17" y="f13"/>
                    <a:pt x="f16" y="f13"/>
                  </a:cubicBezTo>
                  <a:cubicBezTo>
                    <a:pt x="f19" y="f13"/>
                    <a:pt x="f20" y="f12"/>
                    <a:pt x="f20" y="f11"/>
                  </a:cubicBezTo>
                  <a:lnTo>
                    <a:pt x="f20" y="f10"/>
                  </a:lnTo>
                  <a:cubicBezTo>
                    <a:pt x="f20" y="f9"/>
                    <a:pt x="f19" y="f6"/>
                    <a:pt x="f16" y="f6"/>
                  </a:cubicBezTo>
                  <a:close/>
                  <a:moveTo>
                    <a:pt x="f21" y="f6"/>
                  </a:moveTo>
                  <a:cubicBezTo>
                    <a:pt x="f22" y="f6"/>
                    <a:pt x="f23" y="f9"/>
                    <a:pt x="f23" y="f10"/>
                  </a:cubicBezTo>
                  <a:lnTo>
                    <a:pt x="f23" y="f11"/>
                  </a:lnTo>
                  <a:cubicBezTo>
                    <a:pt x="f23" y="f12"/>
                    <a:pt x="f22" y="f13"/>
                    <a:pt x="f21" y="f13"/>
                  </a:cubicBezTo>
                  <a:cubicBezTo>
                    <a:pt x="f24" y="f13"/>
                    <a:pt x="f25" y="f12"/>
                    <a:pt x="f25" y="f11"/>
                  </a:cubicBezTo>
                  <a:lnTo>
                    <a:pt x="f25" y="f10"/>
                  </a:lnTo>
                  <a:cubicBezTo>
                    <a:pt x="f25" y="f9"/>
                    <a:pt x="f24" y="f6"/>
                    <a:pt x="f21" y="f6"/>
                  </a:cubicBezTo>
                  <a:close/>
                  <a:moveTo>
                    <a:pt x="f5" y="f2"/>
                  </a:moveTo>
                  <a:cubicBezTo>
                    <a:pt x="f26" y="f2"/>
                    <a:pt x="f27" y="f28"/>
                    <a:pt x="f27" y="f10"/>
                  </a:cubicBezTo>
                  <a:lnTo>
                    <a:pt x="f27" y="f29"/>
                  </a:lnTo>
                  <a:lnTo>
                    <a:pt x="f30" y="f29"/>
                  </a:lnTo>
                  <a:cubicBezTo>
                    <a:pt x="f28" y="f29"/>
                    <a:pt x="f31" y="f32"/>
                    <a:pt x="f31" y="f11"/>
                  </a:cubicBezTo>
                  <a:lnTo>
                    <a:pt x="f31" y="f33"/>
                  </a:lnTo>
                  <a:lnTo>
                    <a:pt x="f3" y="f33"/>
                  </a:lnTo>
                  <a:lnTo>
                    <a:pt x="f3" y="f11"/>
                  </a:lnTo>
                  <a:cubicBezTo>
                    <a:pt x="f3" y="f32"/>
                    <a:pt x="f34" y="f29"/>
                    <a:pt x="f35" y="f29"/>
                  </a:cubicBezTo>
                  <a:lnTo>
                    <a:pt x="f36" y="f29"/>
                  </a:lnTo>
                  <a:lnTo>
                    <a:pt x="f36" y="f10"/>
                  </a:lnTo>
                  <a:cubicBezTo>
                    <a:pt x="f36" y="f28"/>
                    <a:pt x="f37" y="f2"/>
                    <a:pt x="f21" y="f2"/>
                  </a:cubicBezTo>
                  <a:cubicBezTo>
                    <a:pt x="f38" y="f2"/>
                    <a:pt x="f39" y="f28"/>
                    <a:pt x="f39" y="f10"/>
                  </a:cubicBezTo>
                  <a:lnTo>
                    <a:pt x="f39" y="f29"/>
                  </a:lnTo>
                  <a:lnTo>
                    <a:pt x="f40" y="f29"/>
                  </a:lnTo>
                  <a:lnTo>
                    <a:pt x="f40" y="f10"/>
                  </a:lnTo>
                  <a:cubicBezTo>
                    <a:pt x="f40" y="f28"/>
                    <a:pt x="f41" y="f2"/>
                    <a:pt x="f16" y="f2"/>
                  </a:cubicBezTo>
                  <a:cubicBezTo>
                    <a:pt x="f42" y="f2"/>
                    <a:pt x="f43" y="f28"/>
                    <a:pt x="f43" y="f10"/>
                  </a:cubicBezTo>
                  <a:lnTo>
                    <a:pt x="f43" y="f29"/>
                  </a:lnTo>
                  <a:lnTo>
                    <a:pt x="f44" y="f29"/>
                  </a:lnTo>
                  <a:lnTo>
                    <a:pt x="f44" y="f10"/>
                  </a:lnTo>
                  <a:cubicBezTo>
                    <a:pt x="f44" y="f28"/>
                    <a:pt x="f4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7" name="Google Shape;5651;p66">
            <a:extLst>
              <a:ext uri="{FF2B5EF4-FFF2-40B4-BE49-F238E27FC236}">
                <a16:creationId xmlns:a16="http://schemas.microsoft.com/office/drawing/2014/main" id="{44C443A1-23D3-6BF8-2439-F7CA4125E49E}"/>
              </a:ext>
            </a:extLst>
          </p:cNvPr>
          <p:cNvGrpSpPr/>
          <p:nvPr/>
        </p:nvGrpSpPr>
        <p:grpSpPr>
          <a:xfrm>
            <a:off x="6286992" y="2726924"/>
            <a:ext cx="441298" cy="284452"/>
            <a:chOff x="7593278" y="2726923"/>
            <a:chExt cx="441298" cy="284452"/>
          </a:xfrm>
          <a:solidFill>
            <a:schemeClr val="tx1"/>
          </a:solidFill>
        </p:grpSpPr>
        <p:sp>
          <p:nvSpPr>
            <p:cNvPr id="108" name="Google Shape;5652;p66">
              <a:extLst>
                <a:ext uri="{FF2B5EF4-FFF2-40B4-BE49-F238E27FC236}">
                  <a16:creationId xmlns:a16="http://schemas.microsoft.com/office/drawing/2014/main" id="{6DF30C2F-FF5F-954D-3176-F682F7D30A08}"/>
                </a:ext>
              </a:extLst>
            </p:cNvPr>
            <p:cNvSpPr/>
            <p:nvPr/>
          </p:nvSpPr>
          <p:spPr>
            <a:xfrm>
              <a:off x="7593278" y="2744919"/>
              <a:ext cx="441298" cy="26645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11637"/>
                <a:gd name="f5" fmla="val 266"/>
                <a:gd name="f6" fmla="val 1"/>
                <a:gd name="f7" fmla="val 91"/>
                <a:gd name="f8" fmla="val 272"/>
                <a:gd name="f9" fmla="val 585"/>
                <a:gd name="f10" fmla="val 907"/>
                <a:gd name="f11" fmla="val 9941"/>
                <a:gd name="f12" fmla="val 10877"/>
                <a:gd name="f13" fmla="val 757"/>
                <a:gd name="f14" fmla="val 11633"/>
                <a:gd name="f15" fmla="val 1693"/>
                <a:gd name="f16" fmla="val 11636"/>
                <a:gd name="f17" fmla="val 17577"/>
                <a:gd name="f18" fmla="val 18514"/>
                <a:gd name="f19" fmla="val 19270"/>
                <a:gd name="f20" fmla="val 19176"/>
                <a:gd name="f21" fmla="val 19005"/>
                <a:gd name="f22" fmla="val 9974"/>
                <a:gd name="f23" fmla="val 7005"/>
                <a:gd name="f24" fmla="val 9873"/>
                <a:gd name="f25" fmla="val 7080"/>
                <a:gd name="f26" fmla="val 9754"/>
                <a:gd name="f27" fmla="val 7118"/>
                <a:gd name="f28" fmla="val 9635"/>
                <a:gd name="f29" fmla="val 9516"/>
                <a:gd name="f30" fmla="val 9397"/>
                <a:gd name="f31" fmla="val 9296"/>
                <a:gd name="f32" fmla="*/ f0 1 19273"/>
                <a:gd name="f33" fmla="*/ f1 1 11637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9273"/>
                <a:gd name="f40" fmla="*/ f37 1 11637"/>
                <a:gd name="f41" fmla="*/ f34 1 f39"/>
                <a:gd name="f42" fmla="*/ f35 1 f39"/>
                <a:gd name="f43" fmla="*/ f34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9273" h="11637">
                  <a:moveTo>
                    <a:pt x="f5" y="f6"/>
                  </a:moveTo>
                  <a:cubicBezTo>
                    <a:pt x="f7" y="f8"/>
                    <a:pt x="f6" y="f9"/>
                    <a:pt x="f6" y="f10"/>
                  </a:cubicBezTo>
                  <a:lnTo>
                    <a:pt x="f6" y="f11"/>
                  </a:lnTo>
                  <a:cubicBezTo>
                    <a:pt x="f6" y="f12"/>
                    <a:pt x="f13" y="f14"/>
                    <a:pt x="f15" y="f16"/>
                  </a:cubicBezTo>
                  <a:lnTo>
                    <a:pt x="f17" y="f16"/>
                  </a:lnTo>
                  <a:cubicBezTo>
                    <a:pt x="f18" y="f14"/>
                    <a:pt x="f19" y="f12"/>
                    <a:pt x="f3" y="f11"/>
                  </a:cubicBezTo>
                  <a:lnTo>
                    <a:pt x="f3" y="f10"/>
                  </a:lnTo>
                  <a:cubicBezTo>
                    <a:pt x="f19" y="f9"/>
                    <a:pt x="f20" y="f8"/>
                    <a:pt x="f21" y="f6"/>
                  </a:cubicBezTo>
                  <a:lnTo>
                    <a:pt x="f22" y="f23"/>
                  </a:lnTo>
                  <a:cubicBezTo>
                    <a:pt x="f24" y="f25"/>
                    <a:pt x="f26" y="f27"/>
                    <a:pt x="f28" y="f27"/>
                  </a:cubicBezTo>
                  <a:cubicBezTo>
                    <a:pt x="f29" y="f27"/>
                    <a:pt x="f30" y="f25"/>
                    <a:pt x="f31" y="f23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9" name="Google Shape;5653;p66">
              <a:extLst>
                <a:ext uri="{FF2B5EF4-FFF2-40B4-BE49-F238E27FC236}">
                  <a16:creationId xmlns:a16="http://schemas.microsoft.com/office/drawing/2014/main" id="{A1950053-E421-39D5-8E34-B8C4AD20DEAA}"/>
                </a:ext>
              </a:extLst>
            </p:cNvPr>
            <p:cNvSpPr/>
            <p:nvPr/>
          </p:nvSpPr>
          <p:spPr>
            <a:xfrm>
              <a:off x="7620664" y="2726923"/>
              <a:ext cx="386480" cy="1518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879"/>
                <a:gd name="f4" fmla="val 6632"/>
                <a:gd name="f5" fmla="val 497"/>
                <a:gd name="f6" fmla="val 1"/>
                <a:gd name="f7" fmla="val 328"/>
                <a:gd name="f8" fmla="val 160"/>
                <a:gd name="f9" fmla="val 31"/>
                <a:gd name="f10" fmla="val 82"/>
                <a:gd name="f11" fmla="val 8441"/>
                <a:gd name="f12" fmla="val 6631"/>
                <a:gd name="f13" fmla="val 16878"/>
                <a:gd name="f14" fmla="val 16719"/>
                <a:gd name="f15" fmla="val 16550"/>
                <a:gd name="f16" fmla="val 16381"/>
                <a:gd name="f17" fmla="*/ f0 1 16879"/>
                <a:gd name="f18" fmla="*/ f1 1 6632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16879"/>
                <a:gd name="f25" fmla="*/ f22 1 6632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16879" h="6632">
                  <a:moveTo>
                    <a:pt x="f5" y="f6"/>
                  </a:moveTo>
                  <a:cubicBezTo>
                    <a:pt x="f7" y="f6"/>
                    <a:pt x="f8" y="f9"/>
                    <a:pt x="f2" y="f10"/>
                  </a:cubicBezTo>
                  <a:lnTo>
                    <a:pt x="f11" y="f12"/>
                  </a:lnTo>
                  <a:lnTo>
                    <a:pt x="f13" y="f10"/>
                  </a:lnTo>
                  <a:cubicBezTo>
                    <a:pt x="f14" y="f9"/>
                    <a:pt x="f15" y="f6"/>
                    <a:pt x="f16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10" name="Google Shape;5775;p66">
            <a:extLst>
              <a:ext uri="{FF2B5EF4-FFF2-40B4-BE49-F238E27FC236}">
                <a16:creationId xmlns:a16="http://schemas.microsoft.com/office/drawing/2014/main" id="{D3F7F1B4-38AC-D5D3-22EC-14B0EA8BAA4E}"/>
              </a:ext>
            </a:extLst>
          </p:cNvPr>
          <p:cNvGrpSpPr/>
          <p:nvPr/>
        </p:nvGrpSpPr>
        <p:grpSpPr>
          <a:xfrm>
            <a:off x="5126124" y="2748312"/>
            <a:ext cx="338931" cy="317744"/>
            <a:chOff x="6432410" y="2748311"/>
            <a:chExt cx="338931" cy="317744"/>
          </a:xfrm>
          <a:solidFill>
            <a:schemeClr val="tx1"/>
          </a:solidFill>
        </p:grpSpPr>
        <p:sp>
          <p:nvSpPr>
            <p:cNvPr id="111" name="Google Shape;5776;p66">
              <a:extLst>
                <a:ext uri="{FF2B5EF4-FFF2-40B4-BE49-F238E27FC236}">
                  <a16:creationId xmlns:a16="http://schemas.microsoft.com/office/drawing/2014/main" id="{D8A8C923-F0AB-E741-E1E0-D5F6608373CF}"/>
                </a:ext>
              </a:extLst>
            </p:cNvPr>
            <p:cNvSpPr/>
            <p:nvPr/>
          </p:nvSpPr>
          <p:spPr>
            <a:xfrm>
              <a:off x="6492624" y="3026325"/>
              <a:ext cx="133456" cy="397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89"/>
                <a:gd name="f4" fmla="val 2259"/>
                <a:gd name="f5" fmla="val 2792"/>
                <a:gd name="f6" fmla="val 2415"/>
                <a:gd name="f7" fmla="val 1130"/>
                <a:gd name="f8" fmla="val 567"/>
                <a:gd name="f9" fmla="val 253"/>
                <a:gd name="f10" fmla="val 1383"/>
                <a:gd name="f11" fmla="val 1696"/>
                <a:gd name="f12" fmla="val 2006"/>
                <a:gd name="f13" fmla="val 7101"/>
                <a:gd name="f14" fmla="val 1831"/>
                <a:gd name="f15" fmla="val 6821"/>
                <a:gd name="f16" fmla="val 1214"/>
                <a:gd name="f17" fmla="*/ f0 1 7589"/>
                <a:gd name="f18" fmla="*/ f1 1 2259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7589"/>
                <a:gd name="f25" fmla="*/ f22 1 2259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7589" h="2259">
                  <a:moveTo>
                    <a:pt x="f5" y="f2"/>
                  </a:moveTo>
                  <a:lnTo>
                    <a:pt x="f6" y="f7"/>
                  </a:lnTo>
                  <a:lnTo>
                    <a:pt x="f8" y="f7"/>
                  </a:lnTo>
                  <a:cubicBezTo>
                    <a:pt x="f9" y="f7"/>
                    <a:pt x="f2" y="f10"/>
                    <a:pt x="f2" y="f11"/>
                  </a:cubicBezTo>
                  <a:cubicBezTo>
                    <a:pt x="f2" y="f12"/>
                    <a:pt x="f9" y="f4"/>
                    <a:pt x="f8" y="f4"/>
                  </a:cubicBezTo>
                  <a:lnTo>
                    <a:pt x="f3" y="f4"/>
                  </a:lnTo>
                  <a:cubicBezTo>
                    <a:pt x="f13" y="f14"/>
                    <a:pt x="f15" y="f16"/>
                    <a:pt x="f15" y="f8"/>
                  </a:cubicBezTo>
                  <a:lnTo>
                    <a:pt x="f1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2" name="Google Shape;5777;p66">
              <a:extLst>
                <a:ext uri="{FF2B5EF4-FFF2-40B4-BE49-F238E27FC236}">
                  <a16:creationId xmlns:a16="http://schemas.microsoft.com/office/drawing/2014/main" id="{2F41D253-D8A9-D296-7877-9CB2167E1940}"/>
                </a:ext>
              </a:extLst>
            </p:cNvPr>
            <p:cNvSpPr/>
            <p:nvPr/>
          </p:nvSpPr>
          <p:spPr>
            <a:xfrm>
              <a:off x="6432410" y="2966743"/>
              <a:ext cx="180164" cy="397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245"/>
                <a:gd name="f4" fmla="val 2260"/>
                <a:gd name="f5" fmla="val 1"/>
                <a:gd name="f6" fmla="val 567"/>
                <a:gd name="f7" fmla="val 1500"/>
                <a:gd name="f8" fmla="val 756"/>
                <a:gd name="f9" fmla="val 2259"/>
                <a:gd name="f10" fmla="val 1693"/>
                <a:gd name="f11" fmla="*/ f0 1 10245"/>
                <a:gd name="f12" fmla="*/ f1 1 2260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0245"/>
                <a:gd name="f19" fmla="*/ f16 1 2260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0245" h="2260">
                  <a:moveTo>
                    <a:pt x="f5" y="f5"/>
                  </a:moveTo>
                  <a:lnTo>
                    <a:pt x="f5" y="f6"/>
                  </a:lnTo>
                  <a:cubicBezTo>
                    <a:pt x="f5" y="f7"/>
                    <a:pt x="f8" y="f9"/>
                    <a:pt x="f10" y="f9"/>
                  </a:cubicBezTo>
                  <a:lnTo>
                    <a:pt x="f3" y="f9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3" name="Google Shape;5778;p66">
              <a:extLst>
                <a:ext uri="{FF2B5EF4-FFF2-40B4-BE49-F238E27FC236}">
                  <a16:creationId xmlns:a16="http://schemas.microsoft.com/office/drawing/2014/main" id="{F45AE9A9-0DEA-21E7-F56C-C06419BE442C}"/>
                </a:ext>
              </a:extLst>
            </p:cNvPr>
            <p:cNvSpPr/>
            <p:nvPr/>
          </p:nvSpPr>
          <p:spPr>
            <a:xfrm>
              <a:off x="6632435" y="2907179"/>
              <a:ext cx="119164" cy="9930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76"/>
                <a:gd name="f4" fmla="val 5647"/>
                <a:gd name="f5" fmla="val 5646"/>
                <a:gd name="f6" fmla="val 6775"/>
                <a:gd name="f7" fmla="*/ f0 1 6776"/>
                <a:gd name="f8" fmla="*/ f1 1 564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6776"/>
                <a:gd name="f15" fmla="*/ f12 1 564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776" h="5647">
                  <a:moveTo>
                    <a:pt x="f2" y="f2"/>
                  </a:moveTo>
                  <a:lnTo>
                    <a:pt x="f2" y="f5"/>
                  </a:lnTo>
                  <a:lnTo>
                    <a:pt x="f6" y="f5"/>
                  </a:lnTo>
                  <a:lnTo>
                    <a:pt x="f6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4" name="Google Shape;5779;p66">
              <a:extLst>
                <a:ext uri="{FF2B5EF4-FFF2-40B4-BE49-F238E27FC236}">
                  <a16:creationId xmlns:a16="http://schemas.microsoft.com/office/drawing/2014/main" id="{D643D69B-72C5-764D-6044-71B29BD90CD4}"/>
                </a:ext>
              </a:extLst>
            </p:cNvPr>
            <p:cNvSpPr/>
            <p:nvPr/>
          </p:nvSpPr>
          <p:spPr>
            <a:xfrm>
              <a:off x="6632435" y="3026325"/>
              <a:ext cx="119164" cy="298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76"/>
                <a:gd name="f4" fmla="val 1696"/>
                <a:gd name="f5" fmla="val 567"/>
                <a:gd name="f6" fmla="val 1190"/>
                <a:gd name="f7" fmla="val 506"/>
                <a:gd name="f8" fmla="val 1129"/>
                <a:gd name="f9" fmla="val 5646"/>
                <a:gd name="f10" fmla="val 6270"/>
                <a:gd name="f11" fmla="val 6775"/>
                <a:gd name="f12" fmla="*/ f0 1 6776"/>
                <a:gd name="f13" fmla="*/ f1 1 1696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6776"/>
                <a:gd name="f20" fmla="*/ f17 1 1696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6776" h="1696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4"/>
                    <a:pt x="f8" y="f4"/>
                  </a:cubicBezTo>
                  <a:lnTo>
                    <a:pt x="f9" y="f4"/>
                  </a:lnTo>
                  <a:cubicBezTo>
                    <a:pt x="f10" y="f4"/>
                    <a:pt x="f11" y="f6"/>
                    <a:pt x="f11" y="f5"/>
                  </a:cubicBezTo>
                  <a:lnTo>
                    <a:pt x="f11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5" name="Google Shape;5780;p66">
              <a:extLst>
                <a:ext uri="{FF2B5EF4-FFF2-40B4-BE49-F238E27FC236}">
                  <a16:creationId xmlns:a16="http://schemas.microsoft.com/office/drawing/2014/main" id="{24998626-4A92-742E-22EA-66888EFD8920}"/>
                </a:ext>
              </a:extLst>
            </p:cNvPr>
            <p:cNvSpPr/>
            <p:nvPr/>
          </p:nvSpPr>
          <p:spPr>
            <a:xfrm>
              <a:off x="6432410" y="2748311"/>
              <a:ext cx="338931" cy="1985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11293"/>
                <a:gd name="f5" fmla="val 1693"/>
                <a:gd name="f6" fmla="val 756"/>
                <a:gd name="f7" fmla="val 1"/>
                <a:gd name="f8" fmla="val 759"/>
                <a:gd name="f9" fmla="val 1696"/>
                <a:gd name="f10" fmla="val 10245"/>
                <a:gd name="f11" fmla="val 7342"/>
                <a:gd name="f12" fmla="val 6092"/>
                <a:gd name="f13" fmla="val 11257"/>
                <a:gd name="f14" fmla="val 5083"/>
                <a:gd name="f15" fmla="val 12503"/>
                <a:gd name="f16" fmla="val 17020"/>
                <a:gd name="f17" fmla="val 18201"/>
                <a:gd name="f18" fmla="val 19179"/>
                <a:gd name="f19" fmla="val 5993"/>
                <a:gd name="f20" fmla="val 7167"/>
                <a:gd name="f21" fmla="val 19270"/>
                <a:gd name="f22" fmla="val 18514"/>
                <a:gd name="f23" fmla="val 17577"/>
                <a:gd name="f24" fmla="*/ f0 1 19273"/>
                <a:gd name="f25" fmla="*/ f1 1 11293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19273"/>
                <a:gd name="f32" fmla="*/ f29 1 11293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9273" h="11293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4"/>
                  </a:lnTo>
                  <a:lnTo>
                    <a:pt x="f10" y="f4"/>
                  </a:lnTo>
                  <a:lnTo>
                    <a:pt x="f10" y="f11"/>
                  </a:lnTo>
                  <a:cubicBezTo>
                    <a:pt x="f10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18" y="f19"/>
                    <a:pt x="f3" y="f20"/>
                  </a:cubicBezTo>
                  <a:lnTo>
                    <a:pt x="f3" y="f9"/>
                  </a:lnTo>
                  <a:cubicBezTo>
                    <a:pt x="f21" y="f8"/>
                    <a:pt x="f22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6" name="Google Shape;5781;p66">
              <a:extLst>
                <a:ext uri="{FF2B5EF4-FFF2-40B4-BE49-F238E27FC236}">
                  <a16:creationId xmlns:a16="http://schemas.microsoft.com/office/drawing/2014/main" id="{29EF2D69-AEF8-C02E-E87A-B80FA847EC8E}"/>
                </a:ext>
              </a:extLst>
            </p:cNvPr>
            <p:cNvSpPr/>
            <p:nvPr/>
          </p:nvSpPr>
          <p:spPr>
            <a:xfrm>
              <a:off x="6632435" y="2857554"/>
              <a:ext cx="119164" cy="297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76"/>
                <a:gd name="f4" fmla="val 1693"/>
                <a:gd name="f5" fmla="val 1129"/>
                <a:gd name="f6" fmla="val 1"/>
                <a:gd name="f7" fmla="val 506"/>
                <a:gd name="f8" fmla="val 503"/>
                <a:gd name="f9" fmla="val 1130"/>
                <a:gd name="f10" fmla="val 6775"/>
                <a:gd name="f11" fmla="val 6270"/>
                <a:gd name="f12" fmla="val 5646"/>
                <a:gd name="f13" fmla="*/ f0 1 6776"/>
                <a:gd name="f14" fmla="*/ f1 1 1693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6776"/>
                <a:gd name="f21" fmla="*/ f18 1 1693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6776" h="1693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4"/>
                  </a:lnTo>
                  <a:lnTo>
                    <a:pt x="f10" y="f4"/>
                  </a:lnTo>
                  <a:lnTo>
                    <a:pt x="f10" y="f9"/>
                  </a:lnTo>
                  <a:cubicBezTo>
                    <a:pt x="f10" y="f8"/>
                    <a:pt x="f11" y="f6"/>
                    <a:pt x="f12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17" name="Text Placeholder 1">
            <a:extLst>
              <a:ext uri="{FF2B5EF4-FFF2-40B4-BE49-F238E27FC236}">
                <a16:creationId xmlns:a16="http://schemas.microsoft.com/office/drawing/2014/main" id="{62062AD1-B30D-873A-4EBC-B9FF9F1BB7C8}"/>
              </a:ext>
            </a:extLst>
          </p:cNvPr>
          <p:cNvSpPr txBox="1">
            <a:spLocks/>
          </p:cNvSpPr>
          <p:nvPr/>
        </p:nvSpPr>
        <p:spPr>
          <a:xfrm>
            <a:off x="783772" y="193395"/>
            <a:ext cx="7003286" cy="407386"/>
          </a:xfrm>
          <a:prstGeom prst="rect">
            <a:avLst/>
          </a:prstGeom>
        </p:spPr>
        <p:txBody>
          <a:bodyPr anchor="ctr" anchorCtr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مجموعه آیکون های کاملاً قابل ویرایش: </a:t>
            </a:r>
            <a:r>
              <a:rPr lang="en-US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762314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68">
            <a:extLst>
              <a:ext uri="{FF2B5EF4-FFF2-40B4-BE49-F238E27FC236}">
                <a16:creationId xmlns:a16="http://schemas.microsoft.com/office/drawing/2014/main" id="{0AD77B0B-062D-EE53-1F0D-2D38E485C490}"/>
              </a:ext>
            </a:extLst>
          </p:cNvPr>
          <p:cNvSpPr/>
          <p:nvPr/>
        </p:nvSpPr>
        <p:spPr>
          <a:xfrm rot="10799991">
            <a:off x="4978343" y="3369520"/>
            <a:ext cx="187278" cy="583231"/>
          </a:xfrm>
          <a:custGeom>
            <a:avLst/>
            <a:gdLst>
              <a:gd name="f0" fmla="val w"/>
              <a:gd name="f1" fmla="val h"/>
              <a:gd name="f2" fmla="val 0"/>
              <a:gd name="f3" fmla="val 1040400"/>
              <a:gd name="f4" fmla="val 3240000"/>
              <a:gd name="f5" fmla="val 41345"/>
              <a:gd name="f6" fmla="val 940666"/>
              <a:gd name="f7" fmla="val 1242"/>
              <a:gd name="f8" fmla="val 653403"/>
              <a:gd name="f9" fmla="val 1057"/>
              <a:gd name="f10" fmla="val 652077"/>
              <a:gd name="f11" fmla="val 447"/>
              <a:gd name="f12" fmla="val 647712"/>
              <a:gd name="f13" fmla="val 4531"/>
              <a:gd name="f14" fmla="val 520200"/>
              <a:gd name="f15" fmla="val 659109"/>
              <a:gd name="f16" fmla="val 174478"/>
              <a:gd name="f17" fmla="val 101622"/>
              <a:gd name="f18" fmla="val 1372451"/>
              <a:gd name="f19" fmla="val 61820"/>
              <a:gd name="f20" fmla="val 1087335"/>
              <a:gd name="f21" fmla="val 728036"/>
              <a:gd name="f22" fmla="val 261055"/>
              <a:gd name="f23" fmla="val 870500"/>
              <a:gd name="f24" fmla="val 439998"/>
              <a:gd name="f25" fmla="val 860164"/>
              <a:gd name="f26" fmla="val 431664"/>
              <a:gd name="f27" fmla="val 161365"/>
              <a:gd name="f28" fmla="val 1800403"/>
              <a:gd name="f29" fmla="val 122098"/>
              <a:gd name="f30" fmla="val 1519120"/>
              <a:gd name="f31" fmla="val 930953"/>
              <a:gd name="f32" fmla="val 515931"/>
              <a:gd name="f33" fmla="val 1035869"/>
              <a:gd name="f34" fmla="val 1039954"/>
              <a:gd name="f35" fmla="val 1039345"/>
              <a:gd name="f36" fmla="val 652078"/>
              <a:gd name="f37" fmla="val 1039160"/>
              <a:gd name="f38" fmla="val 1029316"/>
              <a:gd name="f39" fmla="val 723920"/>
              <a:gd name="f40" fmla="val 217894"/>
              <a:gd name="f41" fmla="val 2205330"/>
              <a:gd name="f42" fmla="val 181840"/>
              <a:gd name="f43" fmla="val 1947070"/>
              <a:gd name="f44" fmla="val 1000266"/>
              <a:gd name="f45" fmla="val 932012"/>
              <a:gd name="f46" fmla="val 949113"/>
              <a:gd name="f47" fmla="val 1298429"/>
              <a:gd name="f48" fmla="val 330192"/>
              <a:gd name="f49" fmla="val 2564220"/>
              <a:gd name="f50" fmla="val 267995"/>
              <a:gd name="f51" fmla="val 237100"/>
              <a:gd name="f52" fmla="val 2342912"/>
              <a:gd name="f53" fmla="val 242309"/>
              <a:gd name="f54" fmla="val 2347112"/>
              <a:gd name="f55" fmla="val 920063"/>
              <a:gd name="f56" fmla="val 1506522"/>
              <a:gd name="f57" fmla="val 865005"/>
              <a:gd name="f58" fmla="val 1900914"/>
              <a:gd name="f59" fmla="val 772406"/>
              <a:gd name="f60" fmla="val 468924"/>
              <a:gd name="f61" fmla="val 835955"/>
              <a:gd name="f62" fmla="val 2109008"/>
              <a:gd name="f63" fmla="val 892044"/>
              <a:gd name="f64" fmla="val 148356"/>
              <a:gd name="f65" fmla="val 276144"/>
              <a:gd name="f66" fmla="val 2663936"/>
              <a:gd name="f67" fmla="val 764256"/>
              <a:gd name="f68" fmla="*/ f0 1 1040400"/>
              <a:gd name="f69" fmla="*/ f1 1 3240000"/>
              <a:gd name="f70" fmla="val f2"/>
              <a:gd name="f71" fmla="val f3"/>
              <a:gd name="f72" fmla="val f4"/>
              <a:gd name="f73" fmla="+- f72 0 f70"/>
              <a:gd name="f74" fmla="+- f71 0 f70"/>
              <a:gd name="f75" fmla="*/ f74 1 1040400"/>
              <a:gd name="f76" fmla="*/ f73 1 3240000"/>
              <a:gd name="f77" fmla="*/ f70 1 f75"/>
              <a:gd name="f78" fmla="*/ f71 1 f75"/>
              <a:gd name="f79" fmla="*/ f70 1 f76"/>
              <a:gd name="f80" fmla="*/ f72 1 f76"/>
              <a:gd name="f81" fmla="*/ f77 f68 1"/>
              <a:gd name="f82" fmla="*/ f78 f68 1"/>
              <a:gd name="f83" fmla="*/ f80 f69 1"/>
              <a:gd name="f84" fmla="*/ f79 f6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1" t="f84" r="f82" b="f83"/>
            <a:pathLst>
              <a:path w="1040400" h="3240000">
                <a:moveTo>
                  <a:pt x="f5" y="f6"/>
                </a:moveTo>
                <a:lnTo>
                  <a:pt x="f7" y="f8"/>
                </a:lnTo>
                <a:lnTo>
                  <a:pt x="f2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2"/>
                </a:lnTo>
                <a:lnTo>
                  <a:pt x="f14" y="f2"/>
                </a:lnTo>
                <a:lnTo>
                  <a:pt x="f15" y="f16"/>
                </a:lnTo>
                <a:close/>
                <a:moveTo>
                  <a:pt x="f17" y="f18"/>
                </a:move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lnTo>
                  <a:pt x="f25" y="f26"/>
                </a:lnTo>
                <a:close/>
                <a:moveTo>
                  <a:pt x="f27" y="f28"/>
                </a:moveTo>
                <a:lnTo>
                  <a:pt x="f29" y="f30"/>
                </a:lnTo>
                <a:lnTo>
                  <a:pt x="f31" y="f32"/>
                </a:lnTo>
                <a:lnTo>
                  <a:pt x="f33" y="f12"/>
                </a:lnTo>
                <a:lnTo>
                  <a:pt x="f34" y="f12"/>
                </a:lnTo>
                <a:lnTo>
                  <a:pt x="f35" y="f36"/>
                </a:lnTo>
                <a:lnTo>
                  <a:pt x="f3" y="f8"/>
                </a:lnTo>
                <a:lnTo>
                  <a:pt x="f37" y="f8"/>
                </a:lnTo>
                <a:lnTo>
                  <a:pt x="f38" y="f39"/>
                </a:lnTo>
                <a:close/>
                <a:moveTo>
                  <a:pt x="f40" y="f41"/>
                </a:move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close/>
                <a:moveTo>
                  <a:pt x="f48" y="f49"/>
                </a:moveTo>
                <a:lnTo>
                  <a:pt x="f50" y="f49"/>
                </a:lnTo>
                <a:lnTo>
                  <a:pt x="f51" y="f52"/>
                </a:lnTo>
                <a:lnTo>
                  <a:pt x="f53" y="f54"/>
                </a:lnTo>
                <a:lnTo>
                  <a:pt x="f55" y="f56"/>
                </a:lnTo>
                <a:lnTo>
                  <a:pt x="f57" y="f58"/>
                </a:lnTo>
                <a:close/>
                <a:moveTo>
                  <a:pt x="f59" y="f49"/>
                </a:moveTo>
                <a:lnTo>
                  <a:pt x="f60" y="f49"/>
                </a:lnTo>
                <a:lnTo>
                  <a:pt x="f61" y="f62"/>
                </a:lnTo>
                <a:close/>
                <a:moveTo>
                  <a:pt x="f63" y="f4"/>
                </a:moveTo>
                <a:lnTo>
                  <a:pt x="f64" y="f4"/>
                </a:lnTo>
                <a:lnTo>
                  <a:pt x="f65" y="f66"/>
                </a:lnTo>
                <a:lnTo>
                  <a:pt x="f67" y="f66"/>
                </a:ln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8A44671E-3D4B-38A8-0907-C5E94A773301}"/>
              </a:ext>
            </a:extLst>
          </p:cNvPr>
          <p:cNvSpPr/>
          <p:nvPr/>
        </p:nvSpPr>
        <p:spPr>
          <a:xfrm>
            <a:off x="5456594" y="3436855"/>
            <a:ext cx="449290" cy="448558"/>
          </a:xfrm>
          <a:custGeom>
            <a:avLst/>
            <a:gdLst>
              <a:gd name="f0" fmla="val w"/>
              <a:gd name="f1" fmla="val h"/>
              <a:gd name="f2" fmla="val 0"/>
              <a:gd name="f3" fmla="val 3228210"/>
              <a:gd name="f4" fmla="val 3222968"/>
              <a:gd name="f5" fmla="val 1619999"/>
              <a:gd name="f6" fmla="val 642446"/>
              <a:gd name="f7" fmla="val 2664115"/>
              <a:gd name="f8" fmla="val 1686562"/>
              <a:gd name="f9" fmla="val 2664116"/>
              <a:gd name="f10" fmla="val 2015013"/>
              <a:gd name="f11" fmla="val 2511495"/>
              <a:gd name="f12" fmla="val 2399422"/>
              <a:gd name="f13" fmla="val 1924159"/>
              <a:gd name="f14" fmla="val 2308568"/>
              <a:gd name="f15" fmla="val 1812086"/>
              <a:gd name="f16" fmla="val 1427912"/>
              <a:gd name="f17" fmla="val 1315839"/>
              <a:gd name="f18" fmla="val 1224985"/>
              <a:gd name="f19" fmla="val 575882"/>
              <a:gd name="f20" fmla="val 575884"/>
              <a:gd name="f21" fmla="val 509997"/>
              <a:gd name="f22" fmla="val 122689"/>
              <a:gd name="f23" fmla="val 942045"/>
              <a:gd name="f24" fmla="val 542556"/>
              <a:gd name="f25" fmla="val 974604"/>
              <a:gd name="f26" fmla="val 1620001"/>
              <a:gd name="f27" fmla="val 7099"/>
              <a:gd name="f28" fmla="val 1686560"/>
              <a:gd name="f29" fmla="val 2900441"/>
              <a:gd name="f30" fmla="val 349390"/>
              <a:gd name="f31" fmla="val 342291"/>
              <a:gd name="f32" fmla="val 330172"/>
              <a:gd name="f33" fmla="val 1679462"/>
              <a:gd name="f34" fmla="*/ f0 1 3228210"/>
              <a:gd name="f35" fmla="*/ f1 1 3222968"/>
              <a:gd name="f36" fmla="val f2"/>
              <a:gd name="f37" fmla="val f3"/>
              <a:gd name="f38" fmla="val f4"/>
              <a:gd name="f39" fmla="+- f38 0 f36"/>
              <a:gd name="f40" fmla="+- f37 0 f36"/>
              <a:gd name="f41" fmla="*/ f40 1 3228210"/>
              <a:gd name="f42" fmla="*/ f39 1 3222968"/>
              <a:gd name="f43" fmla="*/ f36 1 f41"/>
              <a:gd name="f44" fmla="*/ f37 1 f41"/>
              <a:gd name="f45" fmla="*/ f36 1 f42"/>
              <a:gd name="f46" fmla="*/ f38 1 f42"/>
              <a:gd name="f47" fmla="*/ f43 f34 1"/>
              <a:gd name="f48" fmla="*/ f44 f34 1"/>
              <a:gd name="f49" fmla="*/ f46 f35 1"/>
              <a:gd name="f50" fmla="*/ f45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7" t="f50" r="f48" b="f49"/>
            <a:pathLst>
              <a:path w="3228210" h="3222968">
                <a:moveTo>
                  <a:pt x="f5" y="f6"/>
                </a:moveTo>
                <a:lnTo>
                  <a:pt x="f7" y="f8"/>
                </a:lnTo>
                <a:lnTo>
                  <a:pt x="f9" y="f8"/>
                </a:lnTo>
                <a:lnTo>
                  <a:pt x="f9" y="f4"/>
                </a:lnTo>
                <a:lnTo>
                  <a:pt x="f10" y="f4"/>
                </a:lnTo>
                <a:lnTo>
                  <a:pt x="f10" y="f11"/>
                </a:lnTo>
                <a:cubicBezTo>
                  <a:pt x="f10" y="f12"/>
                  <a:pt x="f13" y="f14"/>
                  <a:pt x="f15" y="f14"/>
                </a:cubicBezTo>
                <a:lnTo>
                  <a:pt x="f16" y="f14"/>
                </a:lnTo>
                <a:cubicBezTo>
                  <a:pt x="f17" y="f14"/>
                  <a:pt x="f18" y="f12"/>
                  <a:pt x="f18" y="f11"/>
                </a:cubicBezTo>
                <a:lnTo>
                  <a:pt x="f18" y="f4"/>
                </a:lnTo>
                <a:lnTo>
                  <a:pt x="f19" y="f4"/>
                </a:lnTo>
                <a:lnTo>
                  <a:pt x="f19" y="f8"/>
                </a:lnTo>
                <a:lnTo>
                  <a:pt x="f20" y="f8"/>
                </a:lnTo>
                <a:close/>
                <a:moveTo>
                  <a:pt x="f21" y="f22"/>
                </a:moveTo>
                <a:lnTo>
                  <a:pt x="f23" y="f22"/>
                </a:lnTo>
                <a:lnTo>
                  <a:pt x="f23" y="f24"/>
                </a:lnTo>
                <a:lnTo>
                  <a:pt x="f21" y="f25"/>
                </a:lnTo>
                <a:close/>
                <a:moveTo>
                  <a:pt x="f26" y="f27"/>
                </a:moveTo>
                <a:lnTo>
                  <a:pt x="f3" y="f28"/>
                </a:lnTo>
                <a:lnTo>
                  <a:pt x="f29" y="f28"/>
                </a:lnTo>
                <a:lnTo>
                  <a:pt x="f26" y="f30"/>
                </a:lnTo>
                <a:close/>
                <a:moveTo>
                  <a:pt x="f5" y="f2"/>
                </a:moveTo>
                <a:lnTo>
                  <a:pt x="f5" y="f31"/>
                </a:lnTo>
                <a:lnTo>
                  <a:pt x="f32" y="f33"/>
                </a:lnTo>
                <a:lnTo>
                  <a:pt x="f2" y="f33"/>
                </a:ln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4" name="Freeform 18">
            <a:extLst>
              <a:ext uri="{FF2B5EF4-FFF2-40B4-BE49-F238E27FC236}">
                <a16:creationId xmlns:a16="http://schemas.microsoft.com/office/drawing/2014/main" id="{9DC1AB82-AAF1-3A42-9CB0-C7208CE664D0}"/>
              </a:ext>
            </a:extLst>
          </p:cNvPr>
          <p:cNvSpPr/>
          <p:nvPr/>
        </p:nvSpPr>
        <p:spPr>
          <a:xfrm>
            <a:off x="6873201" y="3486050"/>
            <a:ext cx="433891" cy="350187"/>
          </a:xfrm>
          <a:custGeom>
            <a:avLst/>
            <a:gdLst>
              <a:gd name="f0" fmla="val w"/>
              <a:gd name="f1" fmla="val h"/>
              <a:gd name="f2" fmla="val 0"/>
              <a:gd name="f3" fmla="val 3307788"/>
              <a:gd name="f4" fmla="val 2669631"/>
              <a:gd name="f5" fmla="val 2793832"/>
              <a:gd name="f6" fmla="val 1478391"/>
              <a:gd name="f7" fmla="val 2772990"/>
              <a:gd name="f8" fmla="val 1635402"/>
              <a:gd name="f9" fmla="val 2717678"/>
              <a:gd name="f10" fmla="val 1784517"/>
              <a:gd name="f11" fmla="val 2633007"/>
              <a:gd name="f12" fmla="val 1915952"/>
              <a:gd name="f13" fmla="val 2695386"/>
              <a:gd name="f14" fmla="val 1951862"/>
              <a:gd name="f15" fmla="val 2772768"/>
              <a:gd name="f16" fmla="val 1955673"/>
              <a:gd name="f17" fmla="val 2841607"/>
              <a:gd name="f18" fmla="val 1924185"/>
              <a:gd name="f19" fmla="val 2943442"/>
              <a:gd name="f20" fmla="val 1877605"/>
              <a:gd name="f21" fmla="val 2999062"/>
              <a:gd name="f22" fmla="val 1766364"/>
              <a:gd name="f23" fmla="val 2975226"/>
              <a:gd name="f24" fmla="val 1656948"/>
              <a:gd name="f25" fmla="val 2955176"/>
              <a:gd name="f26" fmla="val 1564911"/>
              <a:gd name="f27" fmla="val 2883463"/>
              <a:gd name="f28" fmla="val 1495086"/>
              <a:gd name="f29" fmla="val 2807611"/>
              <a:gd name="f30" fmla="val 1247700"/>
              <a:gd name="f31" fmla="val 2807472"/>
              <a:gd name="f32" fmla="val 1256060"/>
              <a:gd name="f33" fmla="val 2994195"/>
              <a:gd name="f34" fmla="val 1281771"/>
              <a:gd name="f35" fmla="val 3148201"/>
              <a:gd name="f36" fmla="val 1421768"/>
              <a:gd name="f37" fmla="val 3189276"/>
              <a:gd name="f38" fmla="val 1610317"/>
              <a:gd name="f39" fmla="val 3235041"/>
              <a:gd name="f40" fmla="val 1820393"/>
              <a:gd name="f41" fmla="val 3128252"/>
              <a:gd name="f42" fmla="val 2033972"/>
              <a:gd name="f43" fmla="val 2932732"/>
              <a:gd name="f44" fmla="val 2123406"/>
              <a:gd name="f45" fmla="val 2789297"/>
              <a:gd name="f46" fmla="val 2189015"/>
              <a:gd name="f47" fmla="val 2626543"/>
              <a:gd name="f48" fmla="val 2174805"/>
              <a:gd name="f49" fmla="val 2499470"/>
              <a:gd name="f50" fmla="val 2094044"/>
              <a:gd name="f51" fmla="val 2427194"/>
              <a:gd name="f52" fmla="val 2172627"/>
              <a:gd name="f53" fmla="val 2343030"/>
              <a:gd name="f54" fmla="val 2241391"/>
              <a:gd name="f55" fmla="val 2248861"/>
              <a:gd name="f56" fmla="val 2297980"/>
              <a:gd name="f57" fmla="val 2178351"/>
              <a:gd name="f58" fmla="val 2340352"/>
              <a:gd name="f59" fmla="val 2104446"/>
              <a:gd name="f60" fmla="val 2374567"/>
              <a:gd name="f61" fmla="val 2027600"/>
              <a:gd name="f62" fmla="val 2398134"/>
              <a:gd name="f63" fmla="val 2397615"/>
              <a:gd name="f64" fmla="val 3265361"/>
              <a:gd name="f65" fmla="val 2549905"/>
              <a:gd name="f66" fmla="val 2537441"/>
              <a:gd name="f67" fmla="val 2669620"/>
              <a:gd name="f68" fmla="val 1653814"/>
              <a:gd name="f69" fmla="val 773102"/>
              <a:gd name="f70" fmla="val 2669642"/>
              <a:gd name="f71" fmla="val 46417"/>
              <a:gd name="f72" fmla="val 2550707"/>
              <a:gd name="f73" fmla="val 2398955"/>
              <a:gd name="f74" fmla="val 1280678"/>
              <a:gd name="f75" fmla="val 2398436"/>
              <a:gd name="f76" fmla="val 1203764"/>
              <a:gd name="f77" fmla="val 2374915"/>
              <a:gd name="f78" fmla="val 1129786"/>
              <a:gd name="f79" fmla="val 2340732"/>
              <a:gd name="f80" fmla="val 1059201"/>
              <a:gd name="f81" fmla="val 2298380"/>
              <a:gd name="f82" fmla="val 693039"/>
              <a:gd name="f83" fmla="val 2078675"/>
              <a:gd name="f84" fmla="val 477900"/>
              <a:gd name="f85" fmla="val 1674935"/>
              <a:gd name="f86" fmla="val 499745"/>
              <a:gd name="f87" fmla="val 1248476"/>
              <a:gd name="f88" fmla="val 1331611"/>
              <a:gd name="f89" fmla="val 201752"/>
              <a:gd name="f90" fmla="val 1206335"/>
              <a:gd name="f91" fmla="val 290902"/>
              <a:gd name="f92" fmla="val 1124761"/>
              <a:gd name="f93" fmla="val 308382"/>
              <a:gd name="f94" fmla="val 1132336"/>
              <a:gd name="f95" fmla="val 435988"/>
              <a:gd name="f96" fmla="val 1160888"/>
              <a:gd name="f97" fmla="val 640507"/>
              <a:gd name="f98" fmla="val 1527973"/>
              <a:gd name="f99" fmla="val 617783"/>
              <a:gd name="f100" fmla="val 1498839"/>
              <a:gd name="f101" fmla="val 840365"/>
              <a:gd name="f102" fmla="val 1455138"/>
              <a:gd name="f103" fmla="val 960979"/>
              <a:gd name="f104" fmla="val 1395705"/>
              <a:gd name="f105" fmla="val 987199"/>
              <a:gd name="f106" fmla="val 1213910"/>
              <a:gd name="f107" fmla="val 1052459"/>
              <a:gd name="f108" fmla="val 1331028"/>
              <a:gd name="f109" fmla="val 972050"/>
              <a:gd name="f110" fmla="val 1364241"/>
              <a:gd name="f111" fmla="val 921357"/>
              <a:gd name="f112" fmla="val 1360745"/>
              <a:gd name="f113" fmla="val 809484"/>
              <a:gd name="f114" fmla="val 1360746"/>
              <a:gd name="f115" fmla="val 646916"/>
              <a:gd name="f116" fmla="val 1111360"/>
              <a:gd name="f117" fmla="val 626523"/>
              <a:gd name="f118" fmla="val 1020462"/>
              <a:gd name="f119" fmla="val 495421"/>
              <a:gd name="f120" fmla="val 941218"/>
              <a:gd name="f121" fmla="val 374224"/>
              <a:gd name="f122" fmla="val 1061250"/>
              <a:gd name="f123" fmla="val 280996"/>
              <a:gd name="f124" fmla="val 2164365"/>
              <a:gd name="f125" fmla="val 80223"/>
              <a:gd name="f126" fmla="val 2021192"/>
              <a:gd name="f127" fmla="val 182108"/>
              <a:gd name="f128" fmla="val 1927964"/>
              <a:gd name="f129" fmla="val 202086"/>
              <a:gd name="f130" fmla="val 1936621"/>
              <a:gd name="f131" fmla="val 347922"/>
              <a:gd name="f132" fmla="val 1969252"/>
              <a:gd name="f133" fmla="val 581657"/>
              <a:gd name="f134" fmla="val 2388778"/>
              <a:gd name="f135" fmla="val 555687"/>
              <a:gd name="f136" fmla="val 2355482"/>
              <a:gd name="f137" fmla="val 810066"/>
              <a:gd name="f138" fmla="val 2305538"/>
              <a:gd name="f139" fmla="val 947910"/>
              <a:gd name="f140" fmla="val 2237615"/>
              <a:gd name="f141" fmla="val 977876"/>
              <a:gd name="f142" fmla="val 2029849"/>
              <a:gd name="f143" fmla="val 2163698"/>
              <a:gd name="f144" fmla="val 960563"/>
              <a:gd name="f145" fmla="val 2201656"/>
              <a:gd name="f146" fmla="val 902628"/>
              <a:gd name="f147" fmla="val 2197660"/>
              <a:gd name="f148" fmla="val 774773"/>
              <a:gd name="f149" fmla="val 2197661"/>
              <a:gd name="f150" fmla="val 588982"/>
              <a:gd name="f151" fmla="val 1912649"/>
              <a:gd name="f152" fmla="val 565676"/>
              <a:gd name="f153" fmla="val 1808765"/>
              <a:gd name="f154" fmla="val 415844"/>
              <a:gd name="f155" fmla="val 1718201"/>
              <a:gd name="f156" fmla="val 277334"/>
              <a:gd name="f157" fmla="val 1855380"/>
              <a:gd name="f158" fmla="val 170787"/>
              <a:gd name="f159" fmla="val 1754169"/>
              <a:gd name="f160" fmla="val 1583512"/>
              <a:gd name="f161" fmla="val 121444"/>
              <a:gd name="f162" fmla="val 1472387"/>
              <a:gd name="f163" fmla="val 145257"/>
              <a:gd name="f164" fmla="val 1482706"/>
              <a:gd name="f165" fmla="val 319088"/>
              <a:gd name="f166" fmla="val 1521601"/>
              <a:gd name="f167" fmla="val 597693"/>
              <a:gd name="f168" fmla="val 2021663"/>
              <a:gd name="f169" fmla="val 566738"/>
              <a:gd name="f170" fmla="val 1981975"/>
              <a:gd name="f171" fmla="val 869950"/>
              <a:gd name="f172" fmla="val 1922443"/>
              <a:gd name="f173" fmla="val 1034256"/>
              <a:gd name="f174" fmla="val 1841481"/>
              <a:gd name="f175" fmla="val 1069974"/>
              <a:gd name="f176" fmla="val 1593831"/>
              <a:gd name="f177" fmla="val 1158875"/>
              <a:gd name="f178" fmla="val 1753374"/>
              <a:gd name="f179" fmla="val 1049338"/>
              <a:gd name="f180" fmla="val 1798619"/>
              <a:gd name="f181" fmla="val 980281"/>
              <a:gd name="f182" fmla="val 1793856"/>
              <a:gd name="f183" fmla="val 827882"/>
              <a:gd name="f184" fmla="val 1793857"/>
              <a:gd name="f185" fmla="val 606424"/>
              <a:gd name="f186" fmla="val 1454132"/>
              <a:gd name="f187" fmla="val 578644"/>
              <a:gd name="f188" fmla="val 1330306"/>
              <a:gd name="f189" fmla="val 400050"/>
              <a:gd name="f190" fmla="val 1222356"/>
              <a:gd name="f191" fmla="val 234950"/>
              <a:gd name="f192" fmla="val 1385869"/>
              <a:gd name="f193" fmla="val 107950"/>
              <a:gd name="f194" fmla="*/ f0 1 3307788"/>
              <a:gd name="f195" fmla="*/ f1 1 2669631"/>
              <a:gd name="f196" fmla="val f2"/>
              <a:gd name="f197" fmla="val f3"/>
              <a:gd name="f198" fmla="val f4"/>
              <a:gd name="f199" fmla="+- f198 0 f196"/>
              <a:gd name="f200" fmla="+- f197 0 f196"/>
              <a:gd name="f201" fmla="*/ f200 1 3307788"/>
              <a:gd name="f202" fmla="*/ f199 1 2669631"/>
              <a:gd name="f203" fmla="*/ f196 1 f201"/>
              <a:gd name="f204" fmla="*/ f197 1 f201"/>
              <a:gd name="f205" fmla="*/ f196 1 f202"/>
              <a:gd name="f206" fmla="*/ f198 1 f202"/>
              <a:gd name="f207" fmla="*/ f203 f194 1"/>
              <a:gd name="f208" fmla="*/ f204 f194 1"/>
              <a:gd name="f209" fmla="*/ f206 f195 1"/>
              <a:gd name="f210" fmla="*/ f205 f19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7" t="f210" r="f208" b="f209"/>
            <a:pathLst>
              <a:path w="3307788" h="2669631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5" y="f6"/>
                </a:cubicBezTo>
                <a:close/>
                <a:moveTo>
                  <a:pt x="f29" y="f30"/>
                </a:moveTo>
                <a:lnTo>
                  <a:pt x="f31" y="f32"/>
                </a:ln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lnTo>
                  <a:pt x="f3" y="f63"/>
                </a:lnTo>
                <a:cubicBezTo>
                  <a:pt x="f64" y="f65"/>
                  <a:pt x="f66" y="f67"/>
                  <a:pt x="f68" y="f4"/>
                </a:cubicBezTo>
                <a:cubicBezTo>
                  <a:pt x="f69" y="f70"/>
                  <a:pt x="f71" y="f72"/>
                  <a:pt x="f2" y="f73"/>
                </a:cubicBezTo>
                <a:lnTo>
                  <a:pt x="f74" y="f75"/>
                </a:ln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lose/>
                <a:moveTo>
                  <a:pt x="f88" y="f89"/>
                </a:move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cubicBezTo>
                  <a:pt x="f114" y="f115"/>
                  <a:pt x="f116" y="f117"/>
                  <a:pt x="f118" y="f119"/>
                </a:cubicBezTo>
                <a:cubicBezTo>
                  <a:pt x="f120" y="f121"/>
                  <a:pt x="f122" y="f123"/>
                  <a:pt x="f88" y="f89"/>
                </a:cubicBezTo>
                <a:close/>
                <a:moveTo>
                  <a:pt x="f124" y="f125"/>
                </a:moveTo>
                <a:cubicBezTo>
                  <a:pt x="f126" y="f127"/>
                  <a:pt x="f128" y="f129"/>
                  <a:pt x="f130" y="f131"/>
                </a:cubicBezTo>
                <a:cubicBezTo>
                  <a:pt x="f132" y="f133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107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156"/>
                  <a:pt x="f157" y="f158"/>
                  <a:pt x="f124" y="f125"/>
                </a:cubicBezTo>
                <a:close/>
                <a:moveTo>
                  <a:pt x="f159" y="f2"/>
                </a:moveTo>
                <a:cubicBezTo>
                  <a:pt x="f160" y="f161"/>
                  <a:pt x="f162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2" y="f173"/>
                  <a:pt x="f174" y="f175"/>
                  <a:pt x="f176" y="f177"/>
                </a:cubicBezTo>
                <a:cubicBezTo>
                  <a:pt x="f178" y="f179"/>
                  <a:pt x="f180" y="f181"/>
                  <a:pt x="f182" y="f183"/>
                </a:cubicBez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193"/>
                  <a:pt x="f159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5" name="Rounded Rectangle 25">
            <a:extLst>
              <a:ext uri="{FF2B5EF4-FFF2-40B4-BE49-F238E27FC236}">
                <a16:creationId xmlns:a16="http://schemas.microsoft.com/office/drawing/2014/main" id="{BAF86FA7-2CBD-3228-582D-32AEE7BE2607}"/>
              </a:ext>
            </a:extLst>
          </p:cNvPr>
          <p:cNvSpPr/>
          <p:nvPr/>
        </p:nvSpPr>
        <p:spPr>
          <a:xfrm>
            <a:off x="6917119" y="4387109"/>
            <a:ext cx="498091" cy="365028"/>
          </a:xfrm>
          <a:custGeom>
            <a:avLst/>
            <a:gdLst>
              <a:gd name="f0" fmla="val w"/>
              <a:gd name="f1" fmla="val h"/>
              <a:gd name="f2" fmla="val 0"/>
              <a:gd name="f3" fmla="val 3248842"/>
              <a:gd name="f4" fmla="val 2380886"/>
              <a:gd name="f5" fmla="val 1194785"/>
              <a:gd name="f6" fmla="val 1472263"/>
              <a:gd name="f7" fmla="val 1150014"/>
              <a:gd name="f8" fmla="val 1113720"/>
              <a:gd name="f9" fmla="val 1508557"/>
              <a:gd name="f10" fmla="val 1553328"/>
              <a:gd name="f11" fmla="val 1600880"/>
              <a:gd name="f12" fmla="val 1645651"/>
              <a:gd name="f13" fmla="val 1681945"/>
              <a:gd name="f14" fmla="val 2067186"/>
              <a:gd name="f15" fmla="val 2111957"/>
              <a:gd name="f16" fmla="val 2148251"/>
              <a:gd name="f17" fmla="val 2582402"/>
              <a:gd name="f18" fmla="val 986449"/>
              <a:gd name="f19" fmla="val 2477247"/>
              <a:gd name="f20" fmla="val 2392002"/>
              <a:gd name="f21" fmla="val 1071694"/>
              <a:gd name="f22" fmla="val 1176848"/>
              <a:gd name="f23" fmla="val 1282003"/>
              <a:gd name="f24" fmla="val 1367248"/>
              <a:gd name="f25" fmla="val 2687557"/>
              <a:gd name="f26" fmla="val 2772801"/>
              <a:gd name="f27" fmla="val 679570"/>
              <a:gd name="f28" fmla="val 574415"/>
              <a:gd name="f29" fmla="val 489171"/>
              <a:gd name="f30" fmla="val 784725"/>
              <a:gd name="f31" fmla="val 869970"/>
              <a:gd name="f32" fmla="val 867954"/>
              <a:gd name="f33" fmla="val 155801"/>
              <a:gd name="f34" fmla="val 726849"/>
              <a:gd name="f35" fmla="val 858549"/>
              <a:gd name="f36" fmla="val 2535122"/>
              <a:gd name="f37" fmla="val 2394017"/>
              <a:gd name="f38" fmla="val 677268"/>
              <a:gd name="f39" fmla="val 2584703"/>
              <a:gd name="f40" fmla="val 2736658"/>
              <a:gd name="f41" fmla="val 607820"/>
              <a:gd name="f42" fmla="val 2766265"/>
              <a:gd name="f43" fmla="val 579906"/>
              <a:gd name="f44" fmla="val 2806392"/>
              <a:gd name="f45" fmla="val 564164"/>
              <a:gd name="f46" fmla="val 2850195"/>
              <a:gd name="f47" fmla="val 3069929"/>
              <a:gd name="f48" fmla="val 3168740"/>
              <a:gd name="f49" fmla="val 644266"/>
              <a:gd name="f50" fmla="val 743077"/>
              <a:gd name="f51" fmla="val 792706"/>
              <a:gd name="f52" fmla="val 891517"/>
              <a:gd name="f53" fmla="val 971619"/>
              <a:gd name="f54" fmla="val 3054536"/>
              <a:gd name="f55" fmla="val 3060628"/>
              <a:gd name="f56" fmla="val 989042"/>
              <a:gd name="f57" fmla="val 3063411"/>
              <a:gd name="f58" fmla="val 1007758"/>
              <a:gd name="f59" fmla="val 1027125"/>
              <a:gd name="f60" fmla="val 2015961"/>
              <a:gd name="f61" fmla="val 2889080"/>
              <a:gd name="f62" fmla="val 2260325"/>
              <a:gd name="f63" fmla="val 2326909"/>
              <a:gd name="f64" fmla="val 2835102"/>
              <a:gd name="f65" fmla="val 2768518"/>
              <a:gd name="f66" fmla="val 2286284"/>
              <a:gd name="f67" fmla="val 2219700"/>
              <a:gd name="f68" fmla="val 2165723"/>
              <a:gd name="f69" fmla="val 1096248"/>
              <a:gd name="f70" fmla="val 1042270"/>
              <a:gd name="f71" fmla="val 975686"/>
              <a:gd name="f72" fmla="val 493453"/>
              <a:gd name="f73" fmla="val 426869"/>
              <a:gd name="f74" fmla="val 372891"/>
              <a:gd name="f75" fmla="val 198560"/>
              <a:gd name="f76" fmla="val 201343"/>
              <a:gd name="f77" fmla="val 207435"/>
              <a:gd name="f78" fmla="val 178913"/>
              <a:gd name="f79" fmla="val 80102"/>
              <a:gd name="f80" fmla="val 398647"/>
              <a:gd name="f81" fmla="val 447310"/>
              <a:gd name="f82" fmla="val 491436"/>
              <a:gd name="f83" fmla="val 583593"/>
              <a:gd name="f84" fmla="val 523419"/>
              <a:gd name="f85" fmla="val 615395"/>
              <a:gd name="f86" fmla="*/ f0 1 3248842"/>
              <a:gd name="f87" fmla="*/ f1 1 2380886"/>
              <a:gd name="f88" fmla="val f2"/>
              <a:gd name="f89" fmla="val f3"/>
              <a:gd name="f90" fmla="val f4"/>
              <a:gd name="f91" fmla="+- f90 0 f88"/>
              <a:gd name="f92" fmla="+- f89 0 f88"/>
              <a:gd name="f93" fmla="*/ f92 1 3248842"/>
              <a:gd name="f94" fmla="*/ f91 1 2380886"/>
              <a:gd name="f95" fmla="*/ f88 1 f93"/>
              <a:gd name="f96" fmla="*/ f89 1 f93"/>
              <a:gd name="f97" fmla="*/ f88 1 f94"/>
              <a:gd name="f98" fmla="*/ f90 1 f94"/>
              <a:gd name="f99" fmla="*/ f95 f86 1"/>
              <a:gd name="f100" fmla="*/ f96 f86 1"/>
              <a:gd name="f101" fmla="*/ f98 f87 1"/>
              <a:gd name="f102" fmla="*/ f97 f8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9" t="f102" r="f100" b="f101"/>
            <a:pathLst>
              <a:path w="3248842" h="2380886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cubicBezTo>
                  <a:pt x="f8" y="f12"/>
                  <a:pt x="f7" y="f13"/>
                  <a:pt x="f5" y="f13"/>
                </a:cubicBezTo>
                <a:lnTo>
                  <a:pt x="f14" y="f13"/>
                </a:lnTo>
                <a:cubicBezTo>
                  <a:pt x="f15" y="f13"/>
                  <a:pt x="f16" y="f12"/>
                  <a:pt x="f16" y="f11"/>
                </a:cubicBezTo>
                <a:lnTo>
                  <a:pt x="f16" y="f10"/>
                </a:lnTo>
                <a:cubicBezTo>
                  <a:pt x="f16" y="f9"/>
                  <a:pt x="f15" y="f6"/>
                  <a:pt x="f14" y="f6"/>
                </a:cubicBezTo>
                <a:close/>
                <a:moveTo>
                  <a:pt x="f17" y="f18"/>
                </a:moveTo>
                <a:cubicBezTo>
                  <a:pt x="f19" y="f18"/>
                  <a:pt x="f20" y="f21"/>
                  <a:pt x="f20" y="f22"/>
                </a:cubicBezTo>
                <a:cubicBezTo>
                  <a:pt x="f20" y="f23"/>
                  <a:pt x="f19" y="f24"/>
                  <a:pt x="f17" y="f24"/>
                </a:cubicBezTo>
                <a:cubicBezTo>
                  <a:pt x="f25" y="f24"/>
                  <a:pt x="f26" y="f23"/>
                  <a:pt x="f26" y="f22"/>
                </a:cubicBezTo>
                <a:cubicBezTo>
                  <a:pt x="f26" y="f21"/>
                  <a:pt x="f25" y="f18"/>
                  <a:pt x="f17" y="f18"/>
                </a:cubicBezTo>
                <a:close/>
                <a:moveTo>
                  <a:pt x="f27" y="f18"/>
                </a:moveTo>
                <a:cubicBezTo>
                  <a:pt x="f28" y="f18"/>
                  <a:pt x="f29" y="f21"/>
                  <a:pt x="f29" y="f22"/>
                </a:cubicBezTo>
                <a:cubicBezTo>
                  <a:pt x="f29" y="f23"/>
                  <a:pt x="f28" y="f24"/>
                  <a:pt x="f27" y="f24"/>
                </a:cubicBezTo>
                <a:cubicBezTo>
                  <a:pt x="f30" y="f24"/>
                  <a:pt x="f31" y="f23"/>
                  <a:pt x="f31" y="f22"/>
                </a:cubicBezTo>
                <a:cubicBezTo>
                  <a:pt x="f31" y="f21"/>
                  <a:pt x="f30" y="f18"/>
                  <a:pt x="f27" y="f18"/>
                </a:cubicBezTo>
                <a:close/>
                <a:moveTo>
                  <a:pt x="f32" y="f33"/>
                </a:moveTo>
                <a:lnTo>
                  <a:pt x="f34" y="f35"/>
                </a:lnTo>
                <a:lnTo>
                  <a:pt x="f36" y="f35"/>
                </a:lnTo>
                <a:lnTo>
                  <a:pt x="f37" y="f33"/>
                </a:lnTo>
                <a:close/>
                <a:moveTo>
                  <a:pt x="f38" y="f2"/>
                </a:moveTo>
                <a:lnTo>
                  <a:pt x="f39" y="f2"/>
                </a:lnTo>
                <a:lnTo>
                  <a:pt x="f40" y="f41"/>
                </a:lnTo>
                <a:cubicBezTo>
                  <a:pt x="f42" y="f43"/>
                  <a:pt x="f44" y="f45"/>
                  <a:pt x="f46" y="f45"/>
                </a:cubicBezTo>
                <a:lnTo>
                  <a:pt x="f47" y="f45"/>
                </a:lnTo>
                <a:cubicBezTo>
                  <a:pt x="f48" y="f45"/>
                  <a:pt x="f3" y="f49"/>
                  <a:pt x="f3" y="f50"/>
                </a:cubicBezTo>
                <a:lnTo>
                  <a:pt x="f3" y="f51"/>
                </a:lnTo>
                <a:cubicBezTo>
                  <a:pt x="f3" y="f52"/>
                  <a:pt x="f48" y="f53"/>
                  <a:pt x="f47" y="f53"/>
                </a:cubicBezTo>
                <a:lnTo>
                  <a:pt x="f54" y="f53"/>
                </a:lnTo>
                <a:cubicBezTo>
                  <a:pt x="f55" y="f56"/>
                  <a:pt x="f57" y="f58"/>
                  <a:pt x="f57" y="f59"/>
                </a:cubicBezTo>
                <a:lnTo>
                  <a:pt x="f57" y="f60"/>
                </a:lnTo>
                <a:lnTo>
                  <a:pt x="f61" y="f60"/>
                </a:lnTo>
                <a:lnTo>
                  <a:pt x="f61" y="f62"/>
                </a:lnTo>
                <a:cubicBezTo>
                  <a:pt x="f61" y="f63"/>
                  <a:pt x="f64" y="f4"/>
                  <a:pt x="f65" y="f4"/>
                </a:cubicBezTo>
                <a:lnTo>
                  <a:pt x="f66" y="f4"/>
                </a:lnTo>
                <a:cubicBezTo>
                  <a:pt x="f67" y="f4"/>
                  <a:pt x="f68" y="f63"/>
                  <a:pt x="f68" y="f62"/>
                </a:cubicBezTo>
                <a:lnTo>
                  <a:pt x="f68" y="f60"/>
                </a:lnTo>
                <a:lnTo>
                  <a:pt x="f69" y="f60"/>
                </a:lnTo>
                <a:lnTo>
                  <a:pt x="f69" y="f62"/>
                </a:lnTo>
                <a:cubicBezTo>
                  <a:pt x="f69" y="f63"/>
                  <a:pt x="f70" y="f4"/>
                  <a:pt x="f71" y="f4"/>
                </a:cubicBezTo>
                <a:lnTo>
                  <a:pt x="f72" y="f4"/>
                </a:lnTo>
                <a:cubicBezTo>
                  <a:pt x="f73" y="f4"/>
                  <a:pt x="f74" y="f63"/>
                  <a:pt x="f74" y="f62"/>
                </a:cubicBezTo>
                <a:lnTo>
                  <a:pt x="f74" y="f60"/>
                </a:lnTo>
                <a:lnTo>
                  <a:pt x="f75" y="f60"/>
                </a:lnTo>
                <a:lnTo>
                  <a:pt x="f75" y="f59"/>
                </a:lnTo>
                <a:cubicBezTo>
                  <a:pt x="f75" y="f58"/>
                  <a:pt x="f76" y="f56"/>
                  <a:pt x="f77" y="f53"/>
                </a:cubicBezTo>
                <a:lnTo>
                  <a:pt x="f78" y="f53"/>
                </a:lnTo>
                <a:cubicBezTo>
                  <a:pt x="f79" y="f53"/>
                  <a:pt x="f2" y="f52"/>
                  <a:pt x="f2" y="f51"/>
                </a:cubicBezTo>
                <a:lnTo>
                  <a:pt x="f2" y="f50"/>
                </a:lnTo>
                <a:cubicBezTo>
                  <a:pt x="f2" y="f49"/>
                  <a:pt x="f79" y="f45"/>
                  <a:pt x="f78" y="f45"/>
                </a:cubicBezTo>
                <a:lnTo>
                  <a:pt x="f80" y="f45"/>
                </a:lnTo>
                <a:cubicBezTo>
                  <a:pt x="f81" y="f45"/>
                  <a:pt x="f82" y="f83"/>
                  <a:pt x="f84" y="f8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" name="Donut 39">
            <a:extLst>
              <a:ext uri="{FF2B5EF4-FFF2-40B4-BE49-F238E27FC236}">
                <a16:creationId xmlns:a16="http://schemas.microsoft.com/office/drawing/2014/main" id="{A094268B-5281-9380-38FE-483B81BA1F94}"/>
              </a:ext>
            </a:extLst>
          </p:cNvPr>
          <p:cNvSpPr/>
          <p:nvPr/>
        </p:nvSpPr>
        <p:spPr>
          <a:xfrm>
            <a:off x="1821808" y="3416950"/>
            <a:ext cx="488381" cy="488381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1152300"/>
              <a:gd name="f5" fmla="val 922782"/>
              <a:gd name="f6" fmla="val 2354400"/>
              <a:gd name="f7" fmla="val 1620000"/>
              <a:gd name="f8" fmla="val 2317218"/>
              <a:gd name="f9" fmla="val 342403"/>
              <a:gd name="f10" fmla="val 914403"/>
              <a:gd name="f11" fmla="val 2325597"/>
              <a:gd name="f12" fmla="val 2897597"/>
              <a:gd name="f13" fmla="val 2514701"/>
              <a:gd name="f14" fmla="val 725299"/>
              <a:gd name="f15" fmla="*/ f0 1 3240000"/>
              <a:gd name="f16" fmla="*/ f1 1 3240000"/>
              <a:gd name="f17" fmla="val f2"/>
              <a:gd name="f18" fmla="val f3"/>
              <a:gd name="f19" fmla="+- f18 0 f17"/>
              <a:gd name="f20" fmla="*/ f19 1 3240000"/>
              <a:gd name="f21" fmla="*/ f17 1 f20"/>
              <a:gd name="f22" fmla="*/ f18 1 f20"/>
              <a:gd name="f23" fmla="*/ f21 f15 1"/>
              <a:gd name="f24" fmla="*/ f22 f15 1"/>
              <a:gd name="f25" fmla="*/ f22 f16 1"/>
              <a:gd name="f26" fmla="*/ f21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3" t="f26" r="f24" b="f25"/>
            <a:pathLst>
              <a:path w="3240000" h="3240000">
                <a:moveTo>
                  <a:pt x="f4" y="f5"/>
                </a:moveTo>
                <a:lnTo>
                  <a:pt x="f6" y="f7"/>
                </a:lnTo>
                <a:lnTo>
                  <a:pt x="f4" y="f8"/>
                </a:lnTo>
                <a:close/>
                <a:moveTo>
                  <a:pt x="f7" y="f9"/>
                </a:moveTo>
                <a:cubicBezTo>
                  <a:pt x="f10" y="f9"/>
                  <a:pt x="f9" y="f10"/>
                  <a:pt x="f9" y="f7"/>
                </a:cubicBezTo>
                <a:cubicBezTo>
                  <a:pt x="f9" y="f11"/>
                  <a:pt x="f10" y="f12"/>
                  <a:pt x="f7" y="f12"/>
                </a:cubicBezTo>
                <a:cubicBezTo>
                  <a:pt x="f11" y="f12"/>
                  <a:pt x="f12" y="f11"/>
                  <a:pt x="f12" y="f7"/>
                </a:cubicBezTo>
                <a:cubicBezTo>
                  <a:pt x="f12" y="f10"/>
                  <a:pt x="f11" y="f9"/>
                  <a:pt x="f7" y="f9"/>
                </a:cubicBezTo>
                <a:close/>
                <a:moveTo>
                  <a:pt x="f7" y="f2"/>
                </a:moveTo>
                <a:cubicBezTo>
                  <a:pt x="f13" y="f2"/>
                  <a:pt x="f3" y="f14"/>
                  <a:pt x="f3" y="f7"/>
                </a:cubicBezTo>
                <a:cubicBezTo>
                  <a:pt x="f3" y="f13"/>
                  <a:pt x="f13" y="f3"/>
                  <a:pt x="f7" y="f3"/>
                </a:cubicBezTo>
                <a:cubicBezTo>
                  <a:pt x="f14" y="f3"/>
                  <a:pt x="f2" y="f13"/>
                  <a:pt x="f2" y="f7"/>
                </a:cubicBezTo>
                <a:cubicBezTo>
                  <a:pt x="f2" y="f14"/>
                  <a:pt x="f14" y="f2"/>
                  <a:pt x="f7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" name="Chord 38">
            <a:extLst>
              <a:ext uri="{FF2B5EF4-FFF2-40B4-BE49-F238E27FC236}">
                <a16:creationId xmlns:a16="http://schemas.microsoft.com/office/drawing/2014/main" id="{0B3B3668-A732-4EB2-03A8-01FA3E1E385E}"/>
              </a:ext>
            </a:extLst>
          </p:cNvPr>
          <p:cNvSpPr/>
          <p:nvPr/>
        </p:nvSpPr>
        <p:spPr>
          <a:xfrm>
            <a:off x="3686232" y="4227355"/>
            <a:ext cx="411498" cy="529154"/>
          </a:xfrm>
          <a:custGeom>
            <a:avLst/>
            <a:gdLst>
              <a:gd name="f0" fmla="val w"/>
              <a:gd name="f1" fmla="val h"/>
              <a:gd name="f2" fmla="val 0"/>
              <a:gd name="f3" fmla="val 2519554"/>
              <a:gd name="f4" fmla="val 3240000"/>
              <a:gd name="f5" fmla="val 1259778"/>
              <a:gd name="f6" fmla="val 1299543"/>
              <a:gd name="f7" fmla="val 1331778"/>
              <a:gd name="f8" fmla="val 32235"/>
              <a:gd name="f9" fmla="val 72000"/>
              <a:gd name="f10" fmla="val 292696"/>
              <a:gd name="f11" fmla="val 1526887"/>
              <a:gd name="f12" fmla="val 301316"/>
              <a:gd name="f13" fmla="val 1719796"/>
              <a:gd name="f14" fmla="val 357828"/>
              <a:gd name="f15" fmla="val 1894309"/>
              <a:gd name="f16" fmla="val 459601"/>
              <a:gd name="f17" fmla="val 2284331"/>
              <a:gd name="f18" fmla="val 687055"/>
              <a:gd name="f19" fmla="val 2522839"/>
              <a:gd name="f20" fmla="val 1105809"/>
              <a:gd name="f21" fmla="val 2519520"/>
              <a:gd name="f22" fmla="val 1557297"/>
              <a:gd name="f23" fmla="val 2509882"/>
              <a:gd name="f24" fmla="val 1557270"/>
              <a:gd name="f25" fmla="val 2413806"/>
              <a:gd name="f26" fmla="val 1435449"/>
              <a:gd name="f27" fmla="val 2264527"/>
              <a:gd name="f28" fmla="val 1358626"/>
              <a:gd name="f29" fmla="val 2097304"/>
              <a:gd name="f30" fmla="val 1931567"/>
              <a:gd name="f31" fmla="val 1783455"/>
              <a:gd name="f32" fmla="val 1434091"/>
              <a:gd name="f33" fmla="val 1688484"/>
              <a:gd name="f34" fmla="val 1554913"/>
              <a:gd name="f35" fmla="val 1657888"/>
              <a:gd name="f36" fmla="val 1554825"/>
              <a:gd name="f37" fmla="val 1579123"/>
              <a:gd name="f38" fmla="val 1454657"/>
              <a:gd name="f39" fmla="val 1463823"/>
              <a:gd name="f40" fmla="val 1385682"/>
              <a:gd name="f41" fmla="val 1368008"/>
              <a:gd name="f42" fmla="val 2507895"/>
              <a:gd name="f43" fmla="val 1356113"/>
              <a:gd name="f44" fmla="val 2868215"/>
              <a:gd name="f45" fmla="val 1353558"/>
              <a:gd name="f46" fmla="val 1347515"/>
              <a:gd name="f47" fmla="val 3074779"/>
              <a:gd name="f48" fmla="val 1177830"/>
              <a:gd name="f49" fmla="val 969556"/>
              <a:gd name="f50" fmla="val 759529"/>
              <a:gd name="f51" fmla="val 588743"/>
              <a:gd name="f52" fmla="val 3071985"/>
              <a:gd name="f53" fmla="val 585029"/>
              <a:gd name="f54" fmla="val 2863014"/>
              <a:gd name="f55" fmla="val 584214"/>
              <a:gd name="f56" fmla="val 2861474"/>
              <a:gd name="f57" fmla="val 584183"/>
              <a:gd name="f58" fmla="val 2859896"/>
              <a:gd name="f59" fmla="val 2858310"/>
              <a:gd name="f60" fmla="val 584422"/>
              <a:gd name="f61" fmla="val 2856985"/>
              <a:gd name="f62" fmla="val 584186"/>
              <a:gd name="f63" fmla="val 2856201"/>
              <a:gd name="f64" fmla="val 584184"/>
              <a:gd name="f65" fmla="val 2855415"/>
              <a:gd name="f66" fmla="val 2854628"/>
              <a:gd name="f67" fmla="val 584846"/>
              <a:gd name="f68" fmla="val 585977"/>
              <a:gd name="f69" fmla="val 2797047"/>
              <a:gd name="f70" fmla="val 628115"/>
              <a:gd name="f71" fmla="val 2750982"/>
              <a:gd name="f72" fmla="val 679843"/>
              <a:gd name="f73" fmla="val 731571"/>
              <a:gd name="f74" fmla="val 773709"/>
              <a:gd name="f75" fmla="val 774841"/>
              <a:gd name="f76" fmla="val 776870"/>
              <a:gd name="f77" fmla="val 2961046"/>
              <a:gd name="f78" fmla="val 863138"/>
              <a:gd name="f79" fmla="val 3047314"/>
              <a:gd name="f80" fmla="val 1075974"/>
              <a:gd name="f81" fmla="val 1162242"/>
              <a:gd name="f82" fmla="val 1163439"/>
              <a:gd name="f83" fmla="val 1187778"/>
              <a:gd name="f84" fmla="val 1365548"/>
              <a:gd name="f85" fmla="val 1048083"/>
              <a:gd name="f86" fmla="val 1378241"/>
              <a:gd name="f87" fmla="val 925400"/>
              <a:gd name="f88" fmla="val 1448176"/>
              <a:gd name="f89" fmla="val 842602"/>
              <a:gd name="f90" fmla="val 1552487"/>
              <a:gd name="f91" fmla="val 807450"/>
              <a:gd name="f92" fmla="val 1552386"/>
              <a:gd name="f93" fmla="val 712615"/>
              <a:gd name="f94" fmla="val 1432960"/>
              <a:gd name="f95" fmla="val 565486"/>
              <a:gd name="f96" fmla="val 400996"/>
              <a:gd name="f97" fmla="val 240343"/>
              <a:gd name="f98" fmla="val 96251"/>
              <a:gd name="f99" fmla="val 1429532"/>
              <a:gd name="f100" fmla="val 1543232"/>
              <a:gd name="f101" fmla="val 1264"/>
              <a:gd name="f102" fmla="val 1094357"/>
              <a:gd name="f103" fmla="val 241710"/>
              <a:gd name="f104" fmla="val 680052"/>
              <a:gd name="f105" fmla="val 631054"/>
              <a:gd name="f106" fmla="val 455977"/>
              <a:gd name="f107" fmla="val 804121"/>
              <a:gd name="f108" fmla="val 356374"/>
              <a:gd name="f109" fmla="val 994908"/>
              <a:gd name="f110" fmla="val 301092"/>
              <a:gd name="f111" fmla="val 292721"/>
              <a:gd name="f112" fmla="val 1220013"/>
              <a:gd name="f113" fmla="*/ f0 1 2519554"/>
              <a:gd name="f114" fmla="*/ f1 1 3240000"/>
              <a:gd name="f115" fmla="val f2"/>
              <a:gd name="f116" fmla="val f3"/>
              <a:gd name="f117" fmla="val f4"/>
              <a:gd name="f118" fmla="+- f117 0 f115"/>
              <a:gd name="f119" fmla="+- f116 0 f115"/>
              <a:gd name="f120" fmla="*/ f119 1 2519554"/>
              <a:gd name="f121" fmla="*/ f118 1 3240000"/>
              <a:gd name="f122" fmla="*/ f115 1 f120"/>
              <a:gd name="f123" fmla="*/ f116 1 f120"/>
              <a:gd name="f124" fmla="*/ f115 1 f121"/>
              <a:gd name="f125" fmla="*/ f117 1 f121"/>
              <a:gd name="f126" fmla="*/ f122 f113 1"/>
              <a:gd name="f127" fmla="*/ f123 f113 1"/>
              <a:gd name="f128" fmla="*/ f125 f114 1"/>
              <a:gd name="f129" fmla="*/ f124 f1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6" t="f129" r="f127" b="f128"/>
            <a:pathLst>
              <a:path w="2519554" h="3240000">
                <a:moveTo>
                  <a:pt x="f5" y="f2"/>
                </a:moveTo>
                <a:cubicBezTo>
                  <a:pt x="f6" y="f2"/>
                  <a:pt x="f7" y="f8"/>
                  <a:pt x="f7" y="f9"/>
                </a:cubicBezTo>
                <a:lnTo>
                  <a:pt x="f7" y="f10"/>
                </a:ln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28"/>
                </a:cubicBezTo>
                <a:cubicBezTo>
                  <a:pt x="f30" y="f28"/>
                  <a:pt x="f31" y="f32"/>
                  <a:pt x="f33" y="f34"/>
                </a:cubicBezTo>
                <a:lnTo>
                  <a:pt x="f35" y="f36"/>
                </a:lnTo>
                <a:cubicBezTo>
                  <a:pt x="f37" y="f38"/>
                  <a:pt x="f39" y="f40"/>
                  <a:pt x="f7" y="f41"/>
                </a:cubicBezTo>
                <a:lnTo>
                  <a:pt x="f7" y="f42"/>
                </a:lnTo>
                <a:lnTo>
                  <a:pt x="f43" y="f42"/>
                </a:lnTo>
                <a:lnTo>
                  <a:pt x="f43" y="f44"/>
                </a:lnTo>
                <a:lnTo>
                  <a:pt x="f45" y="f44"/>
                </a:lnTo>
                <a:cubicBezTo>
                  <a:pt x="f46" y="f47"/>
                  <a:pt x="f48" y="f4"/>
                  <a:pt x="f49" y="f4"/>
                </a:cubicBezTo>
                <a:cubicBezTo>
                  <a:pt x="f50" y="f4"/>
                  <a:pt x="f51" y="f52"/>
                  <a:pt x="f53" y="f54"/>
                </a:cubicBezTo>
                <a:cubicBezTo>
                  <a:pt x="f55" y="f56"/>
                  <a:pt x="f57" y="f58"/>
                  <a:pt x="f57" y="f59"/>
                </a:cubicBezTo>
                <a:lnTo>
                  <a:pt x="f60" y="f61"/>
                </a:lnTo>
                <a:cubicBezTo>
                  <a:pt x="f62" y="f63"/>
                  <a:pt x="f64" y="f65"/>
                  <a:pt x="f64" y="f66"/>
                </a:cubicBezTo>
                <a:lnTo>
                  <a:pt x="f67" y="f66"/>
                </a:lnTo>
                <a:cubicBezTo>
                  <a:pt x="f68" y="f69"/>
                  <a:pt x="f70" y="f71"/>
                  <a:pt x="f72" y="f71"/>
                </a:cubicBezTo>
                <a:cubicBezTo>
                  <a:pt x="f73" y="f71"/>
                  <a:pt x="f74" y="f69"/>
                  <a:pt x="f75" y="f66"/>
                </a:cubicBezTo>
                <a:lnTo>
                  <a:pt x="f76" y="f66"/>
                </a:lnTo>
                <a:cubicBezTo>
                  <a:pt x="f76" y="f77"/>
                  <a:pt x="f78" y="f79"/>
                  <a:pt x="f49" y="f79"/>
                </a:cubicBezTo>
                <a:cubicBezTo>
                  <a:pt x="f80" y="f79"/>
                  <a:pt x="f81" y="f77"/>
                  <a:pt x="f81" y="f66"/>
                </a:cubicBezTo>
                <a:lnTo>
                  <a:pt x="f82" y="f66"/>
                </a:lnTo>
                <a:lnTo>
                  <a:pt x="f82" y="f42"/>
                </a:lnTo>
                <a:lnTo>
                  <a:pt x="f83" y="f42"/>
                </a:lnTo>
                <a:lnTo>
                  <a:pt x="f83" y="f84"/>
                </a:lnTo>
                <a:cubicBezTo>
                  <a:pt x="f85" y="f86"/>
                  <a:pt x="f87" y="f88"/>
                  <a:pt x="f89" y="f90"/>
                </a:cubicBezTo>
                <a:lnTo>
                  <a:pt x="f91" y="f92"/>
                </a:lnTo>
                <a:cubicBezTo>
                  <a:pt x="f93" y="f94"/>
                  <a:pt x="f95" y="f28"/>
                  <a:pt x="f96" y="f28"/>
                </a:cubicBezTo>
                <a:cubicBezTo>
                  <a:pt x="f97" y="f28"/>
                  <a:pt x="f98" y="f99"/>
                  <a:pt x="f2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83" y="f111"/>
                </a:cubicBezTo>
                <a:lnTo>
                  <a:pt x="f83" y="f9"/>
                </a:lnTo>
                <a:cubicBezTo>
                  <a:pt x="f83" y="f8"/>
                  <a:pt x="f112" y="f2"/>
                  <a:pt x="f5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AFDE13BE-937F-8BFC-5937-C8EA92365383}"/>
              </a:ext>
            </a:extLst>
          </p:cNvPr>
          <p:cNvSpPr/>
          <p:nvPr/>
        </p:nvSpPr>
        <p:spPr>
          <a:xfrm>
            <a:off x="4314316" y="4355133"/>
            <a:ext cx="431039" cy="426521"/>
          </a:xfrm>
          <a:custGeom>
            <a:avLst/>
            <a:gdLst>
              <a:gd name="f0" fmla="val w"/>
              <a:gd name="f1" fmla="val h"/>
              <a:gd name="f2" fmla="val 0"/>
              <a:gd name="f3" fmla="val 3220460"/>
              <a:gd name="f4" fmla="val 3186731"/>
              <a:gd name="f5" fmla="val 1762834"/>
              <a:gd name="f6" fmla="val 1282034"/>
              <a:gd name="f7" fmla="val 273698"/>
              <a:gd name="f8" fmla="val 2771171"/>
              <a:gd name="f9" fmla="val 253145"/>
              <a:gd name="f10" fmla="val 2791724"/>
              <a:gd name="f11" fmla="val 2825048"/>
              <a:gd name="f12" fmla="val 2845601"/>
              <a:gd name="f13" fmla="val 294251"/>
              <a:gd name="f14" fmla="val 2866154"/>
              <a:gd name="f15" fmla="val 327575"/>
              <a:gd name="f16" fmla="val 348128"/>
              <a:gd name="f17" fmla="val 1830131"/>
              <a:gd name="f18" fmla="val 1363598"/>
              <a:gd name="f19" fmla="val 2703218"/>
              <a:gd name="f20" fmla="val 237332"/>
              <a:gd name="f21" fmla="val 2623680"/>
              <a:gd name="f22" fmla="val 2559202"/>
              <a:gd name="f23" fmla="val 301810"/>
              <a:gd name="f24" fmla="val 381348"/>
              <a:gd name="f25" fmla="val 460886"/>
              <a:gd name="f26" fmla="val 525364"/>
              <a:gd name="f27" fmla="val 2782756"/>
              <a:gd name="f28" fmla="val 2847234"/>
              <a:gd name="f29" fmla="val 2413103"/>
              <a:gd name="f30" fmla="val 2858994"/>
              <a:gd name="f31" fmla="val 361466"/>
              <a:gd name="f32" fmla="val 807357"/>
              <a:gd name="f33" fmla="val 1253248"/>
              <a:gd name="f34" fmla="val 1614714"/>
              <a:gd name="f35" fmla="val 2305542"/>
              <a:gd name="f36" fmla="val 2202893"/>
              <a:gd name="f37" fmla="val 1593680"/>
              <a:gd name="f38" fmla="val 2109223"/>
              <a:gd name="f39" fmla="val 1555067"/>
              <a:gd name="f40" fmla="val 2191945"/>
              <a:gd name="f41" fmla="val 1637789"/>
              <a:gd name="f42" fmla="val 2226856"/>
              <a:gd name="f43" fmla="val 1672699"/>
              <a:gd name="f44" fmla="val 2226855"/>
              <a:gd name="f45" fmla="val 1729300"/>
              <a:gd name="f46" fmla="val 1764210"/>
              <a:gd name="f47" fmla="val 2045068"/>
              <a:gd name="f48" fmla="val 1911087"/>
              <a:gd name="f49" fmla="val 2010158"/>
              <a:gd name="f50" fmla="val 1945998"/>
              <a:gd name="f51" fmla="val 1953557"/>
              <a:gd name="f52" fmla="val 1918647"/>
              <a:gd name="f53" fmla="val 1799123"/>
              <a:gd name="f54" fmla="val 1791564"/>
              <a:gd name="f55" fmla="val 1749496"/>
              <a:gd name="f56" fmla="val 1841190"/>
              <a:gd name="f57" fmla="val 1832980"/>
              <a:gd name="f58" fmla="val 1924673"/>
              <a:gd name="f59" fmla="val 1761893"/>
              <a:gd name="f60" fmla="val 1995760"/>
              <a:gd name="f61" fmla="val 1678410"/>
              <a:gd name="f62" fmla="val 1912277"/>
              <a:gd name="f63" fmla="val 1650246"/>
              <a:gd name="f64" fmla="val 1940441"/>
              <a:gd name="f65" fmla="val 1735612"/>
              <a:gd name="f66" fmla="val 2025807"/>
              <a:gd name="f67" fmla="val 1573330"/>
              <a:gd name="f68" fmla="val 2188089"/>
              <a:gd name="f69" fmla="val 1487964"/>
              <a:gd name="f70" fmla="val 2102723"/>
              <a:gd name="f71" fmla="val 1451742"/>
              <a:gd name="f72" fmla="val 2138944"/>
              <a:gd name="f73" fmla="val 1537109"/>
              <a:gd name="f74" fmla="val 2224311"/>
              <a:gd name="f75" fmla="val 1374830"/>
              <a:gd name="f76" fmla="val 2386590"/>
              <a:gd name="f77" fmla="val 1289463"/>
              <a:gd name="f78" fmla="val 2301223"/>
              <a:gd name="f79" fmla="val 1225079"/>
              <a:gd name="f80" fmla="val 2365608"/>
              <a:gd name="f81" fmla="val 1310445"/>
              <a:gd name="f82" fmla="val 2450974"/>
              <a:gd name="f83" fmla="val 1239358"/>
              <a:gd name="f84" fmla="val 2522061"/>
              <a:gd name="f85" fmla="val 1153992"/>
              <a:gd name="f86" fmla="val 2436695"/>
              <a:gd name="f87" fmla="val 1104364"/>
              <a:gd name="f88" fmla="val 2486322"/>
              <a:gd name="f89" fmla="val 1189730"/>
              <a:gd name="f90" fmla="val 2571689"/>
              <a:gd name="f91" fmla="val 1034153"/>
              <a:gd name="f92" fmla="val 2727266"/>
              <a:gd name="f93" fmla="val 948787"/>
              <a:gd name="f94" fmla="val 2641900"/>
              <a:gd name="f95" fmla="val 905863"/>
              <a:gd name="f96" fmla="val 2684824"/>
              <a:gd name="f97" fmla="val 991230"/>
              <a:gd name="f98" fmla="val 2770191"/>
              <a:gd name="f99" fmla="val 842353"/>
              <a:gd name="f100" fmla="val 2919067"/>
              <a:gd name="f101" fmla="val 756986"/>
              <a:gd name="f102" fmla="val 2833700"/>
              <a:gd name="f103" fmla="val 692119"/>
              <a:gd name="f104" fmla="val 2898567"/>
              <a:gd name="f105" fmla="val 777486"/>
              <a:gd name="f106" fmla="val 2983934"/>
              <a:gd name="f107" fmla="val 628610"/>
              <a:gd name="f108" fmla="val 3132811"/>
              <a:gd name="f109" fmla="val 618557"/>
              <a:gd name="f110" fmla="val 3122757"/>
              <a:gd name="f111" fmla="val 622830"/>
              <a:gd name="f112" fmla="val 3134825"/>
              <a:gd name="f113" fmla="val 346551"/>
              <a:gd name="f114" fmla="val 3150831"/>
              <a:gd name="f115" fmla="val 51749"/>
              <a:gd name="f116" fmla="val 2750557"/>
              <a:gd name="f117" fmla="val 48979"/>
              <a:gd name="f118" fmla="val 2747788"/>
              <a:gd name="f119" fmla="val 52495"/>
              <a:gd name="f120" fmla="val 2744272"/>
              <a:gd name="f121" fmla="val 52938"/>
              <a:gd name="f122" fmla="val 2740533"/>
              <a:gd name="f123" fmla="val 54575"/>
              <a:gd name="f124" fmla="val 2742192"/>
              <a:gd name="f125" fmla="val 1671288"/>
              <a:gd name="f126" fmla="val 1125479"/>
              <a:gd name="f127" fmla="val 1628971"/>
              <a:gd name="f128" fmla="val 1027979"/>
              <a:gd name="f129" fmla="val 1605746"/>
              <a:gd name="f130" fmla="val 920380"/>
              <a:gd name="f131" fmla="val 1967212"/>
              <a:gd name="f132" fmla="*/ f0 1 3220460"/>
              <a:gd name="f133" fmla="*/ f1 1 3186731"/>
              <a:gd name="f134" fmla="val f2"/>
              <a:gd name="f135" fmla="val f3"/>
              <a:gd name="f136" fmla="val f4"/>
              <a:gd name="f137" fmla="+- f136 0 f134"/>
              <a:gd name="f138" fmla="+- f135 0 f134"/>
              <a:gd name="f139" fmla="*/ f138 1 3220460"/>
              <a:gd name="f140" fmla="*/ f137 1 3186731"/>
              <a:gd name="f141" fmla="*/ f134 1 f139"/>
              <a:gd name="f142" fmla="*/ f135 1 f139"/>
              <a:gd name="f143" fmla="*/ f134 1 f140"/>
              <a:gd name="f144" fmla="*/ f136 1 f140"/>
              <a:gd name="f145" fmla="*/ f141 f132 1"/>
              <a:gd name="f146" fmla="*/ f142 f132 1"/>
              <a:gd name="f147" fmla="*/ f144 f133 1"/>
              <a:gd name="f148" fmla="*/ f143 f13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5" t="f148" r="f146" b="f147"/>
            <a:pathLst>
              <a:path w="3220460" h="3186731">
                <a:moveTo>
                  <a:pt x="f5" y="f6"/>
                </a:moveTo>
                <a:lnTo>
                  <a:pt x="f7" y="f8"/>
                </a:lnTo>
                <a:cubicBezTo>
                  <a:pt x="f9" y="f10"/>
                  <a:pt x="f9" y="f11"/>
                  <a:pt x="f7" y="f12"/>
                </a:cubicBezTo>
                <a:cubicBezTo>
                  <a:pt x="f13" y="f14"/>
                  <a:pt x="f15" y="f14"/>
                  <a:pt x="f16" y="f12"/>
                </a:cubicBezTo>
                <a:lnTo>
                  <a:pt x="f17" y="f18"/>
                </a:lnTo>
                <a:close/>
                <a:moveTo>
                  <a:pt x="f19" y="f20"/>
                </a:moveTo>
                <a:cubicBezTo>
                  <a:pt x="f21" y="f20"/>
                  <a:pt x="f22" y="f23"/>
                  <a:pt x="f22" y="f24"/>
                </a:cubicBezTo>
                <a:cubicBezTo>
                  <a:pt x="f22" y="f25"/>
                  <a:pt x="f21" y="f26"/>
                  <a:pt x="f19" y="f26"/>
                </a:cubicBezTo>
                <a:cubicBezTo>
                  <a:pt x="f27" y="f26"/>
                  <a:pt x="f28" y="f25"/>
                  <a:pt x="f28" y="f24"/>
                </a:cubicBezTo>
                <a:cubicBezTo>
                  <a:pt x="f28" y="f23"/>
                  <a:pt x="f27" y="f20"/>
                  <a:pt x="f19" y="f20"/>
                </a:cubicBezTo>
                <a:close/>
                <a:moveTo>
                  <a:pt x="f29" y="f2"/>
                </a:moveTo>
                <a:cubicBezTo>
                  <a:pt x="f30" y="f2"/>
                  <a:pt x="f3" y="f31"/>
                  <a:pt x="f3" y="f32"/>
                </a:cubicBezTo>
                <a:cubicBezTo>
                  <a:pt x="f3" y="f33"/>
                  <a:pt x="f30" y="f34"/>
                  <a:pt x="f29" y="f34"/>
                </a:cubicBezTo>
                <a:cubicBezTo>
                  <a:pt x="f35" y="f34"/>
                  <a:pt x="f36" y="f37"/>
                  <a:pt x="f38" y="f39"/>
                </a:cubicBezTo>
                <a:lnTo>
                  <a:pt x="f40" y="f41"/>
                </a:lnTo>
                <a:cubicBezTo>
                  <a:pt x="f42" y="f43"/>
                  <a:pt x="f44" y="f45"/>
                  <a:pt x="f40" y="f46"/>
                </a:cubicBezTo>
                <a:lnTo>
                  <a:pt x="f47" y="f48"/>
                </a:lnTo>
                <a:cubicBezTo>
                  <a:pt x="f49" y="f50"/>
                  <a:pt x="f51" y="f50"/>
                  <a:pt x="f52" y="f48"/>
                </a:cubicBezTo>
                <a:lnTo>
                  <a:pt x="f53" y="f54"/>
                </a:lnTo>
                <a:lnTo>
                  <a:pt x="f55" y="f56"/>
                </a:lnTo>
                <a:lnTo>
                  <a:pt x="f57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5" y="f66"/>
                </a:lnTo>
                <a:lnTo>
                  <a:pt x="f67" y="f68"/>
                </a:lnTo>
                <a:lnTo>
                  <a:pt x="f69" y="f70"/>
                </a:lnTo>
                <a:lnTo>
                  <a:pt x="f71" y="f72"/>
                </a:lnTo>
                <a:lnTo>
                  <a:pt x="f73" y="f74"/>
                </a:lnTo>
                <a:lnTo>
                  <a:pt x="f75" y="f76"/>
                </a:lnTo>
                <a:lnTo>
                  <a:pt x="f77" y="f78"/>
                </a:lnTo>
                <a:lnTo>
                  <a:pt x="f79" y="f80"/>
                </a:lnTo>
                <a:lnTo>
                  <a:pt x="f81" y="f82"/>
                </a:lnTo>
                <a:lnTo>
                  <a:pt x="f83" y="f84"/>
                </a:lnTo>
                <a:lnTo>
                  <a:pt x="f85" y="f86"/>
                </a:lnTo>
                <a:lnTo>
                  <a:pt x="f87" y="f88"/>
                </a:lnTo>
                <a:lnTo>
                  <a:pt x="f89" y="f90"/>
                </a:lnTo>
                <a:lnTo>
                  <a:pt x="f91" y="f92"/>
                </a:lnTo>
                <a:lnTo>
                  <a:pt x="f93" y="f94"/>
                </a:lnTo>
                <a:lnTo>
                  <a:pt x="f95" y="f96"/>
                </a:lnTo>
                <a:lnTo>
                  <a:pt x="f97" y="f98"/>
                </a:lnTo>
                <a:lnTo>
                  <a:pt x="f99" y="f100"/>
                </a:lnTo>
                <a:lnTo>
                  <a:pt x="f101" y="f102"/>
                </a:lnTo>
                <a:lnTo>
                  <a:pt x="f103" y="f104"/>
                </a:lnTo>
                <a:lnTo>
                  <a:pt x="f105" y="f106"/>
                </a:lnTo>
                <a:lnTo>
                  <a:pt x="f107" y="f108"/>
                </a:lnTo>
                <a:lnTo>
                  <a:pt x="f109" y="f110"/>
                </a:lnTo>
                <a:lnTo>
                  <a:pt x="f111" y="f112"/>
                </a:lnTo>
                <a:lnTo>
                  <a:pt x="f113" y="f114"/>
                </a:lnTo>
                <a:lnTo>
                  <a:pt x="f2" y="f4"/>
                </a:lnTo>
                <a:lnTo>
                  <a:pt x="f115" y="f116"/>
                </a:lnTo>
                <a:lnTo>
                  <a:pt x="f117" y="f118"/>
                </a:lnTo>
                <a:lnTo>
                  <a:pt x="f119" y="f120"/>
                </a:lnTo>
                <a:lnTo>
                  <a:pt x="f121" y="f122"/>
                </a:lnTo>
                <a:lnTo>
                  <a:pt x="f123" y="f124"/>
                </a:lnTo>
                <a:lnTo>
                  <a:pt x="f125" y="f126"/>
                </a:lnTo>
                <a:cubicBezTo>
                  <a:pt x="f127" y="f128"/>
                  <a:pt x="f129" y="f130"/>
                  <a:pt x="f129" y="f32"/>
                </a:cubicBezTo>
                <a:cubicBezTo>
                  <a:pt x="f129" y="f31"/>
                  <a:pt x="f131" y="f2"/>
                  <a:pt x="f29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9" name="Block Arc 25">
            <a:extLst>
              <a:ext uri="{FF2B5EF4-FFF2-40B4-BE49-F238E27FC236}">
                <a16:creationId xmlns:a16="http://schemas.microsoft.com/office/drawing/2014/main" id="{B7C705E0-412F-7C31-9A9F-C071842850AB}"/>
              </a:ext>
            </a:extLst>
          </p:cNvPr>
          <p:cNvSpPr/>
          <p:nvPr/>
        </p:nvSpPr>
        <p:spPr>
          <a:xfrm>
            <a:off x="2530487" y="4275689"/>
            <a:ext cx="296549" cy="428432"/>
          </a:xfrm>
          <a:custGeom>
            <a:avLst/>
            <a:gdLst>
              <a:gd name="f0" fmla="val w"/>
              <a:gd name="f1" fmla="val h"/>
              <a:gd name="f2" fmla="val 0"/>
              <a:gd name="f3" fmla="val 2215656"/>
              <a:gd name="f4" fmla="val 3200962"/>
              <a:gd name="f5" fmla="val 1107829"/>
              <a:gd name="f6" fmla="val 2097026"/>
              <a:gd name="f7" fmla="val 1025315"/>
              <a:gd name="f8" fmla="val 958423"/>
              <a:gd name="f9" fmla="val 2163918"/>
              <a:gd name="f10" fmla="val 2246432"/>
              <a:gd name="f11" fmla="val 2302715"/>
              <a:gd name="f12" fmla="val 989546"/>
              <a:gd name="f13" fmla="val 2351730"/>
              <a:gd name="f14" fmla="val 1036590"/>
              <a:gd name="f15" fmla="val 2375275"/>
              <a:gd name="f16" fmla="val 985422"/>
              <a:gd name="f17" fmla="val 2684898"/>
              <a:gd name="f18" fmla="val 1230236"/>
              <a:gd name="f19" fmla="val 1179068"/>
              <a:gd name="f20" fmla="val 1226112"/>
              <a:gd name="f21" fmla="val 1257234"/>
              <a:gd name="f22" fmla="val 1190343"/>
              <a:gd name="f23" fmla="val 1102513"/>
              <a:gd name="f24" fmla="val 266871"/>
              <a:gd name="f25" fmla="val 874876"/>
              <a:gd name="f26" fmla="val 269781"/>
              <a:gd name="f27" fmla="val 691868"/>
              <a:gd name="f28" fmla="val 455143"/>
              <a:gd name="f29" fmla="val 682798"/>
              <a:gd name="f30" fmla="val 690469"/>
              <a:gd name="f31" fmla="val 1580962"/>
              <a:gd name="f32" fmla="val 1525188"/>
              <a:gd name="f33" fmla="val 672127"/>
              <a:gd name="f34" fmla="val 1523654"/>
              <a:gd name="f35" fmla="val 672166"/>
              <a:gd name="f36" fmla="val 1517835"/>
              <a:gd name="f37" fmla="val 444585"/>
              <a:gd name="f38" fmla="val 1330149"/>
              <a:gd name="f39" fmla="val 263961"/>
              <a:gd name="f40" fmla="val 1099102"/>
              <a:gd name="f41" fmla="val 56"/>
              <a:gd name="f42" fmla="val 1472767"/>
              <a:gd name="f43" fmla="val -4720"/>
              <a:gd name="f44" fmla="val 1780852"/>
              <a:gd name="f45" fmla="val 291773"/>
              <a:gd name="f46" fmla="val 1790404"/>
              <a:gd name="f47" fmla="val 665346"/>
              <a:gd name="f48" fmla="val 1742843"/>
              <a:gd name="f49" fmla="val 666562"/>
              <a:gd name="f50" fmla="val 1790627"/>
              <a:gd name="f51" fmla="val 2041344"/>
              <a:gd name="f52" fmla="val 2137614"/>
              <a:gd name="f53" fmla="val 1659004"/>
              <a:gd name="f54" fmla="val 1755274"/>
              <a:gd name="f55" fmla="val 3026650"/>
              <a:gd name="f56" fmla="val 3122920"/>
              <a:gd name="f57" fmla="val 174312"/>
              <a:gd name="f58" fmla="val 78042"/>
              <a:gd name="f59" fmla="val 425030"/>
              <a:gd name="f60" fmla="val 676764"/>
              <a:gd name="f61" fmla="val 425634"/>
              <a:gd name="f62" fmla="val 428273"/>
              <a:gd name="f63" fmla="val 305830"/>
              <a:gd name="f64" fmla="val 727452"/>
              <a:gd name="f65" fmla="val 4806"/>
              <a:gd name="f66" fmla="*/ f0 1 2215656"/>
              <a:gd name="f67" fmla="*/ f1 1 3200962"/>
              <a:gd name="f68" fmla="val f2"/>
              <a:gd name="f69" fmla="val f3"/>
              <a:gd name="f70" fmla="val f4"/>
              <a:gd name="f71" fmla="+- f70 0 f68"/>
              <a:gd name="f72" fmla="+- f69 0 f68"/>
              <a:gd name="f73" fmla="*/ f72 1 2215656"/>
              <a:gd name="f74" fmla="*/ f71 1 3200962"/>
              <a:gd name="f75" fmla="*/ f68 1 f73"/>
              <a:gd name="f76" fmla="*/ f69 1 f73"/>
              <a:gd name="f77" fmla="*/ f68 1 f74"/>
              <a:gd name="f78" fmla="*/ f70 1 f74"/>
              <a:gd name="f79" fmla="*/ f75 f66 1"/>
              <a:gd name="f80" fmla="*/ f76 f66 1"/>
              <a:gd name="f81" fmla="*/ f78 f67 1"/>
              <a:gd name="f82" fmla="*/ f77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9" t="f82" r="f80" b="f81"/>
            <a:pathLst>
              <a:path w="2215656" h="3200962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12" y="f13"/>
                  <a:pt x="f14" y="f15"/>
                </a:cubicBezTo>
                <a:lnTo>
                  <a:pt x="f16" y="f17"/>
                </a:lnTo>
                <a:lnTo>
                  <a:pt x="f18" y="f17"/>
                </a:lnTo>
                <a:lnTo>
                  <a:pt x="f19" y="f15"/>
                </a:lnTo>
                <a:cubicBezTo>
                  <a:pt x="f20" y="f13"/>
                  <a:pt x="f21" y="f11"/>
                  <a:pt x="f21" y="f10"/>
                </a:cubicBezTo>
                <a:cubicBezTo>
                  <a:pt x="f21" y="f9"/>
                  <a:pt x="f22" y="f6"/>
                  <a:pt x="f5" y="f6"/>
                </a:cubicBezTo>
                <a:close/>
                <a:moveTo>
                  <a:pt x="f23" y="f24"/>
                </a:moveTo>
                <a:cubicBezTo>
                  <a:pt x="f25" y="f26"/>
                  <a:pt x="f27" y="f28"/>
                  <a:pt x="f27" y="f29"/>
                </a:cubicBezTo>
                <a:lnTo>
                  <a:pt x="f30" y="f29"/>
                </a:lnTo>
                <a:lnTo>
                  <a:pt x="f30" y="f31"/>
                </a:lnTo>
                <a:lnTo>
                  <a:pt x="f32" y="f31"/>
                </a:lnTo>
                <a:lnTo>
                  <a:pt x="f32" y="f33"/>
                </a:lnTo>
                <a:lnTo>
                  <a:pt x="f34" y="f35"/>
                </a:lnTo>
                <a:cubicBezTo>
                  <a:pt x="f36" y="f37"/>
                  <a:pt x="f38" y="f39"/>
                  <a:pt x="f23" y="f24"/>
                </a:cubicBezTo>
                <a:close/>
                <a:moveTo>
                  <a:pt x="f40" y="f41"/>
                </a:moveTo>
                <a:cubicBezTo>
                  <a:pt x="f42" y="f43"/>
                  <a:pt x="f44" y="f45"/>
                  <a:pt x="f46" y="f47"/>
                </a:cubicBezTo>
                <a:lnTo>
                  <a:pt x="f48" y="f49"/>
                </a:lnTo>
                <a:lnTo>
                  <a:pt x="f50" y="f49"/>
                </a:lnTo>
                <a:lnTo>
                  <a:pt x="f50" y="f31"/>
                </a:lnTo>
                <a:lnTo>
                  <a:pt x="f51" y="f31"/>
                </a:lnTo>
                <a:cubicBezTo>
                  <a:pt x="f52" y="f31"/>
                  <a:pt x="f3" y="f53"/>
                  <a:pt x="f3" y="f54"/>
                </a:cubicBezTo>
                <a:lnTo>
                  <a:pt x="f3" y="f55"/>
                </a:lnTo>
                <a:cubicBezTo>
                  <a:pt x="f3" y="f56"/>
                  <a:pt x="f52" y="f4"/>
                  <a:pt x="f51" y="f4"/>
                </a:cubicBezTo>
                <a:lnTo>
                  <a:pt x="f57" y="f4"/>
                </a:lnTo>
                <a:cubicBezTo>
                  <a:pt x="f58" y="f4"/>
                  <a:pt x="f2" y="f56"/>
                  <a:pt x="f2" y="f55"/>
                </a:cubicBezTo>
                <a:lnTo>
                  <a:pt x="f2" y="f54"/>
                </a:lnTo>
                <a:cubicBezTo>
                  <a:pt x="f2" y="f53"/>
                  <a:pt x="f58" y="f31"/>
                  <a:pt x="f57" y="f31"/>
                </a:cubicBezTo>
                <a:lnTo>
                  <a:pt x="f59" y="f31"/>
                </a:lnTo>
                <a:lnTo>
                  <a:pt x="f59" y="f60"/>
                </a:lnTo>
                <a:lnTo>
                  <a:pt x="f61" y="f60"/>
                </a:lnTo>
                <a:cubicBezTo>
                  <a:pt x="f62" y="f63"/>
                  <a:pt x="f64" y="f65"/>
                  <a:pt x="f40" y="f41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0" name="Block Arc 31">
            <a:extLst>
              <a:ext uri="{FF2B5EF4-FFF2-40B4-BE49-F238E27FC236}">
                <a16:creationId xmlns:a16="http://schemas.microsoft.com/office/drawing/2014/main" id="{B8BC1E63-DD69-D5D5-9185-3570F2DCCD31}"/>
              </a:ext>
            </a:extLst>
          </p:cNvPr>
          <p:cNvSpPr/>
          <p:nvPr/>
        </p:nvSpPr>
        <p:spPr>
          <a:xfrm>
            <a:off x="4948827" y="4307392"/>
            <a:ext cx="386910" cy="428432"/>
          </a:xfrm>
          <a:custGeom>
            <a:avLst/>
            <a:gdLst>
              <a:gd name="f0" fmla="val w"/>
              <a:gd name="f1" fmla="val h"/>
              <a:gd name="f2" fmla="val 0"/>
              <a:gd name="f3" fmla="val 2890784"/>
              <a:gd name="f4" fmla="val 3200962"/>
              <a:gd name="f5" fmla="val 1107828"/>
              <a:gd name="f6" fmla="val 2097026"/>
              <a:gd name="f7" fmla="val 1025313"/>
              <a:gd name="f8" fmla="val 958422"/>
              <a:gd name="f9" fmla="val 2163918"/>
              <a:gd name="f10" fmla="val 2246432"/>
              <a:gd name="f11" fmla="val 2302715"/>
              <a:gd name="f12" fmla="val 989545"/>
              <a:gd name="f13" fmla="val 2351730"/>
              <a:gd name="f14" fmla="val 1036589"/>
              <a:gd name="f15" fmla="val 2375275"/>
              <a:gd name="f16" fmla="val 985421"/>
              <a:gd name="f17" fmla="val 2684898"/>
              <a:gd name="f18" fmla="val 1230235"/>
              <a:gd name="f19" fmla="val 1179067"/>
              <a:gd name="f20" fmla="val 1226111"/>
              <a:gd name="f21" fmla="val 1257233"/>
              <a:gd name="f22" fmla="val 1190342"/>
              <a:gd name="f23" fmla="val 2199259"/>
              <a:gd name="f24" fmla="val 56"/>
              <a:gd name="f25" fmla="val 2572924"/>
              <a:gd name="f26" fmla="val -4720"/>
              <a:gd name="f27" fmla="val 2881009"/>
              <a:gd name="f28" fmla="val 291773"/>
              <a:gd name="f29" fmla="val 2890561"/>
              <a:gd name="f30" fmla="val 665346"/>
              <a:gd name="f31" fmla="val 2843000"/>
              <a:gd name="f32" fmla="val 666562"/>
              <a:gd name="f33" fmla="val 1580962"/>
              <a:gd name="f34" fmla="val 2625345"/>
              <a:gd name="f35" fmla="val 672127"/>
              <a:gd name="f36" fmla="val 2623811"/>
              <a:gd name="f37" fmla="val 672166"/>
              <a:gd name="f38" fmla="val 2617992"/>
              <a:gd name="f39" fmla="val 444585"/>
              <a:gd name="f40" fmla="val 2430306"/>
              <a:gd name="f41" fmla="val 263961"/>
              <a:gd name="f42" fmla="val 2202670"/>
              <a:gd name="f43" fmla="val 266871"/>
              <a:gd name="f44" fmla="val 1975033"/>
              <a:gd name="f45" fmla="val 269781"/>
              <a:gd name="f46" fmla="val 1792025"/>
              <a:gd name="f47" fmla="val 455143"/>
              <a:gd name="f48" fmla="val 682798"/>
              <a:gd name="f49" fmla="val 1790626"/>
              <a:gd name="f50" fmla="val 2041344"/>
              <a:gd name="f51" fmla="val 2137614"/>
              <a:gd name="f52" fmla="val 2215656"/>
              <a:gd name="f53" fmla="val 1659004"/>
              <a:gd name="f54" fmla="val 1755274"/>
              <a:gd name="f55" fmla="val 3026650"/>
              <a:gd name="f56" fmla="val 3122920"/>
              <a:gd name="f57" fmla="val 174312"/>
              <a:gd name="f58" fmla="val 78042"/>
              <a:gd name="f59" fmla="val 1525187"/>
              <a:gd name="f60" fmla="val 676764"/>
              <a:gd name="f61" fmla="val 1525791"/>
              <a:gd name="f62" fmla="val 1528430"/>
              <a:gd name="f63" fmla="val 305830"/>
              <a:gd name="f64" fmla="val 1827609"/>
              <a:gd name="f65" fmla="val 4806"/>
              <a:gd name="f66" fmla="*/ f0 1 2890784"/>
              <a:gd name="f67" fmla="*/ f1 1 3200962"/>
              <a:gd name="f68" fmla="val f2"/>
              <a:gd name="f69" fmla="val f3"/>
              <a:gd name="f70" fmla="val f4"/>
              <a:gd name="f71" fmla="+- f70 0 f68"/>
              <a:gd name="f72" fmla="+- f69 0 f68"/>
              <a:gd name="f73" fmla="*/ f72 1 2890784"/>
              <a:gd name="f74" fmla="*/ f71 1 3200962"/>
              <a:gd name="f75" fmla="*/ f68 1 f73"/>
              <a:gd name="f76" fmla="*/ f69 1 f73"/>
              <a:gd name="f77" fmla="*/ f68 1 f74"/>
              <a:gd name="f78" fmla="*/ f70 1 f74"/>
              <a:gd name="f79" fmla="*/ f75 f66 1"/>
              <a:gd name="f80" fmla="*/ f76 f66 1"/>
              <a:gd name="f81" fmla="*/ f78 f67 1"/>
              <a:gd name="f82" fmla="*/ f77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9" t="f82" r="f80" b="f81"/>
            <a:pathLst>
              <a:path w="2890784" h="3200962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12" y="f13"/>
                  <a:pt x="f14" y="f15"/>
                </a:cubicBezTo>
                <a:lnTo>
                  <a:pt x="f16" y="f17"/>
                </a:lnTo>
                <a:lnTo>
                  <a:pt x="f18" y="f17"/>
                </a:lnTo>
                <a:lnTo>
                  <a:pt x="f19" y="f15"/>
                </a:lnTo>
                <a:cubicBezTo>
                  <a:pt x="f20" y="f13"/>
                  <a:pt x="f21" y="f11"/>
                  <a:pt x="f21" y="f10"/>
                </a:cubicBezTo>
                <a:cubicBezTo>
                  <a:pt x="f21" y="f9"/>
                  <a:pt x="f22" y="f6"/>
                  <a:pt x="f5" y="f6"/>
                </a:cubicBezTo>
                <a:close/>
                <a:moveTo>
                  <a:pt x="f23" y="f24"/>
                </a:moveTo>
                <a:cubicBezTo>
                  <a:pt x="f25" y="f26"/>
                  <a:pt x="f27" y="f28"/>
                  <a:pt x="f29" y="f30"/>
                </a:cubicBezTo>
                <a:lnTo>
                  <a:pt x="f31" y="f32"/>
                </a:lnTo>
                <a:lnTo>
                  <a:pt x="f3" y="f32"/>
                </a:lnTo>
                <a:lnTo>
                  <a:pt x="f3" y="f33"/>
                </a:lnTo>
                <a:lnTo>
                  <a:pt x="f34" y="f33"/>
                </a:lnTo>
                <a:lnTo>
                  <a:pt x="f34" y="f35"/>
                </a:lnTo>
                <a:lnTo>
                  <a:pt x="f36" y="f37"/>
                </a:ln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6" y="f48"/>
                </a:cubicBezTo>
                <a:lnTo>
                  <a:pt x="f49" y="f48"/>
                </a:lnTo>
                <a:lnTo>
                  <a:pt x="f49" y="f33"/>
                </a:lnTo>
                <a:lnTo>
                  <a:pt x="f50" y="f33"/>
                </a:lnTo>
                <a:cubicBezTo>
                  <a:pt x="f51" y="f33"/>
                  <a:pt x="f52" y="f53"/>
                  <a:pt x="f52" y="f54"/>
                </a:cubicBezTo>
                <a:lnTo>
                  <a:pt x="f52" y="f55"/>
                </a:lnTo>
                <a:cubicBezTo>
                  <a:pt x="f52" y="f56"/>
                  <a:pt x="f51" y="f4"/>
                  <a:pt x="f50" y="f4"/>
                </a:cubicBezTo>
                <a:lnTo>
                  <a:pt x="f57" y="f4"/>
                </a:lnTo>
                <a:cubicBezTo>
                  <a:pt x="f58" y="f4"/>
                  <a:pt x="f2" y="f56"/>
                  <a:pt x="f2" y="f55"/>
                </a:cubicBezTo>
                <a:lnTo>
                  <a:pt x="f2" y="f54"/>
                </a:lnTo>
                <a:cubicBezTo>
                  <a:pt x="f2" y="f53"/>
                  <a:pt x="f58" y="f33"/>
                  <a:pt x="f57" y="f33"/>
                </a:cubicBezTo>
                <a:lnTo>
                  <a:pt x="f59" y="f33"/>
                </a:lnTo>
                <a:lnTo>
                  <a:pt x="f59" y="f60"/>
                </a:lnTo>
                <a:lnTo>
                  <a:pt x="f61" y="f60"/>
                </a:lnTo>
                <a:cubicBezTo>
                  <a:pt x="f62" y="f63"/>
                  <a:pt x="f64" y="f65"/>
                  <a:pt x="f23" y="f2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1" name="Freeform 53">
            <a:extLst>
              <a:ext uri="{FF2B5EF4-FFF2-40B4-BE49-F238E27FC236}">
                <a16:creationId xmlns:a16="http://schemas.microsoft.com/office/drawing/2014/main" id="{ED1E09E2-1F0D-C200-61A9-BDF76C899444}"/>
              </a:ext>
            </a:extLst>
          </p:cNvPr>
          <p:cNvSpPr/>
          <p:nvPr/>
        </p:nvSpPr>
        <p:spPr>
          <a:xfrm>
            <a:off x="6243975" y="4333718"/>
            <a:ext cx="423998" cy="43473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296406"/>
              <a:gd name="f7" fmla="val 2354521"/>
              <a:gd name="f8" fmla="val 2279640"/>
              <a:gd name="f9" fmla="val 1747818"/>
              <a:gd name="f10" fmla="val 1827546"/>
              <a:gd name="f11" fmla="val 1826304"/>
              <a:gd name="f12" fmla="val 1873723"/>
              <a:gd name="f13" fmla="val 1907635"/>
              <a:gd name="f14" fmla="val 1985737"/>
              <a:gd name="f15" fmla="val 2047488"/>
              <a:gd name="f16" fmla="val 1955104"/>
              <a:gd name="f17" fmla="val 2095900"/>
              <a:gd name="f18" fmla="val 1897166"/>
              <a:gd name="f19" fmla="val 2139232"/>
              <a:gd name="f20" fmla="val 1773393"/>
              <a:gd name="f21" fmla="val 2006999"/>
              <a:gd name="f22" fmla="val 1682537"/>
              <a:gd name="f23" fmla="val 1962549"/>
              <a:gd name="f24" fmla="val 1528613"/>
              <a:gd name="f25" fmla="val 1380482"/>
              <a:gd name="f26" fmla="val 2120816"/>
              <a:gd name="f27" fmla="val 1495542"/>
              <a:gd name="f28" fmla="val 1788127"/>
              <a:gd name="f29" fmla="val 909489"/>
              <a:gd name="f30" fmla="val 1225390"/>
              <a:gd name="f31" fmla="val 414951"/>
              <a:gd name="f32" fmla="val 2322212"/>
              <a:gd name="f33" fmla="val 293184"/>
              <a:gd name="f34" fmla="val 2052845"/>
              <a:gd name="f35" fmla="val 520411"/>
              <a:gd name="f36" fmla="val 767428"/>
              <a:gd name="f37" fmla="val 325060"/>
              <a:gd name="f38" fmla="val 542715"/>
              <a:gd name="f39" fmla="val -71458"/>
              <a:gd name="f40" fmla="val 102202"/>
              <a:gd name="f41" fmla="val 11167"/>
              <a:gd name="f42" fmla="val 5505"/>
              <a:gd name="f43" fmla="val 111065"/>
              <a:gd name="f44" fmla="val -52229"/>
              <a:gd name="f45" fmla="val 554777"/>
              <a:gd name="f46" fmla="val 358209"/>
              <a:gd name="f47" fmla="val 771719"/>
              <a:gd name="f48" fmla="val 578452"/>
              <a:gd name="f49" fmla="val 2041440"/>
              <a:gd name="f50" fmla="val 514597"/>
              <a:gd name="f51" fmla="val 662729"/>
              <a:gd name="f52" fmla="val 1124906"/>
              <a:gd name="f53" fmla="val 1004182"/>
              <a:gd name="f54" fmla="val 1676517"/>
              <a:gd name="f55" fmla="val 1608523"/>
              <a:gd name="f56" fmla="val 1795262"/>
              <a:gd name="f57" fmla="val 1589016"/>
              <a:gd name="f58" fmla="val 2094931"/>
              <a:gd name="f59" fmla="val 1557316"/>
              <a:gd name="f60" fmla="+- 0 0 -90"/>
              <a:gd name="f61" fmla="*/ f3 1 2296406"/>
              <a:gd name="f62" fmla="*/ f4 1 2354521"/>
              <a:gd name="f63" fmla="val f5"/>
              <a:gd name="f64" fmla="val f6"/>
              <a:gd name="f65" fmla="val f7"/>
              <a:gd name="f66" fmla="*/ f60 f0 1"/>
              <a:gd name="f67" fmla="+- f65 0 f63"/>
              <a:gd name="f68" fmla="+- f64 0 f63"/>
              <a:gd name="f69" fmla="*/ f66 1 f2"/>
              <a:gd name="f70" fmla="*/ f68 1 2296406"/>
              <a:gd name="f71" fmla="*/ f67 1 2354521"/>
              <a:gd name="f72" fmla="*/ 1495542 f68 1"/>
              <a:gd name="f73" fmla="*/ 909489 f68 1"/>
              <a:gd name="f74" fmla="*/ 414951 f68 1"/>
              <a:gd name="f75" fmla="*/ 293184 f68 1"/>
              <a:gd name="f76" fmla="*/ 520411 f68 1"/>
              <a:gd name="f77" fmla="*/ 11167 f68 1"/>
              <a:gd name="f78" fmla="*/ 771719 f68 1"/>
              <a:gd name="f79" fmla="*/ 2041440 f68 1"/>
              <a:gd name="f80" fmla="*/ 2296406 f68 1"/>
              <a:gd name="f81" fmla="*/ 1124906 f68 1"/>
              <a:gd name="f82" fmla="*/ 1676517 f68 1"/>
              <a:gd name="f83" fmla="*/ 2279640 f68 1"/>
              <a:gd name="f84" fmla="*/ 2094931 f68 1"/>
              <a:gd name="f85" fmla="*/ 1380482 f68 1"/>
              <a:gd name="f86" fmla="*/ 1747818 f67 1"/>
              <a:gd name="f87" fmla="*/ 1528613 f68 1"/>
              <a:gd name="f88" fmla="*/ 2354521 f67 1"/>
              <a:gd name="f89" fmla="*/ 2120816 f67 1"/>
              <a:gd name="f90" fmla="*/ 1788127 f67 1"/>
              <a:gd name="f91" fmla="*/ 1225390 f67 1"/>
              <a:gd name="f92" fmla="*/ 2322212 f67 1"/>
              <a:gd name="f93" fmla="*/ 2052845 f67 1"/>
              <a:gd name="f94" fmla="*/ 767428 f67 1"/>
              <a:gd name="f95" fmla="*/ 5505 f67 1"/>
              <a:gd name="f96" fmla="*/ 578452 f67 1"/>
              <a:gd name="f97" fmla="*/ 514597 f67 1"/>
              <a:gd name="f98" fmla="*/ 662729 f67 1"/>
              <a:gd name="f99" fmla="*/ 1004182 f67 1"/>
              <a:gd name="f100" fmla="*/ 1608523 f67 1"/>
              <a:gd name="f101" fmla="*/ 1557316 f67 1"/>
              <a:gd name="f102" fmla="*/ 1682537 f68 1"/>
              <a:gd name="f103" fmla="*/ 1962549 f67 1"/>
              <a:gd name="f104" fmla="*/ 1955104 f68 1"/>
              <a:gd name="f105" fmla="*/ 2095900 f67 1"/>
              <a:gd name="f106" fmla="*/ 1827546 f68 1"/>
              <a:gd name="f107" fmla="*/ 1826304 f67 1"/>
              <a:gd name="f108" fmla="+- f69 0 f1"/>
              <a:gd name="f109" fmla="*/ f72 1 2296406"/>
              <a:gd name="f110" fmla="*/ f73 1 2296406"/>
              <a:gd name="f111" fmla="*/ f74 1 2296406"/>
              <a:gd name="f112" fmla="*/ f75 1 2296406"/>
              <a:gd name="f113" fmla="*/ f76 1 2296406"/>
              <a:gd name="f114" fmla="*/ f77 1 2296406"/>
              <a:gd name="f115" fmla="*/ f78 1 2296406"/>
              <a:gd name="f116" fmla="*/ f79 1 2296406"/>
              <a:gd name="f117" fmla="*/ f80 1 2296406"/>
              <a:gd name="f118" fmla="*/ f81 1 2296406"/>
              <a:gd name="f119" fmla="*/ f82 1 2296406"/>
              <a:gd name="f120" fmla="*/ f83 1 2296406"/>
              <a:gd name="f121" fmla="*/ f84 1 2296406"/>
              <a:gd name="f122" fmla="*/ f85 1 2296406"/>
              <a:gd name="f123" fmla="*/ f86 1 2354521"/>
              <a:gd name="f124" fmla="*/ f87 1 2296406"/>
              <a:gd name="f125" fmla="*/ f88 1 2354521"/>
              <a:gd name="f126" fmla="*/ f89 1 2354521"/>
              <a:gd name="f127" fmla="*/ f90 1 2354521"/>
              <a:gd name="f128" fmla="*/ f91 1 2354521"/>
              <a:gd name="f129" fmla="*/ f92 1 2354521"/>
              <a:gd name="f130" fmla="*/ f93 1 2354521"/>
              <a:gd name="f131" fmla="*/ f94 1 2354521"/>
              <a:gd name="f132" fmla="*/ f95 1 2354521"/>
              <a:gd name="f133" fmla="*/ f96 1 2354521"/>
              <a:gd name="f134" fmla="*/ f97 1 2354521"/>
              <a:gd name="f135" fmla="*/ f98 1 2354521"/>
              <a:gd name="f136" fmla="*/ f99 1 2354521"/>
              <a:gd name="f137" fmla="*/ f100 1 2354521"/>
              <a:gd name="f138" fmla="*/ f101 1 2354521"/>
              <a:gd name="f139" fmla="*/ f102 1 2296406"/>
              <a:gd name="f140" fmla="*/ f103 1 2354521"/>
              <a:gd name="f141" fmla="*/ f104 1 2296406"/>
              <a:gd name="f142" fmla="*/ f105 1 2354521"/>
              <a:gd name="f143" fmla="*/ f106 1 2296406"/>
              <a:gd name="f144" fmla="*/ f107 1 2354521"/>
              <a:gd name="f145" fmla="*/ f63 1 f70"/>
              <a:gd name="f146" fmla="*/ f64 1 f70"/>
              <a:gd name="f147" fmla="*/ f63 1 f71"/>
              <a:gd name="f148" fmla="*/ f65 1 f71"/>
              <a:gd name="f149" fmla="*/ f120 1 f70"/>
              <a:gd name="f150" fmla="*/ f123 1 f71"/>
              <a:gd name="f151" fmla="*/ f143 1 f70"/>
              <a:gd name="f152" fmla="*/ f144 1 f71"/>
              <a:gd name="f153" fmla="*/ f141 1 f70"/>
              <a:gd name="f154" fmla="*/ f142 1 f71"/>
              <a:gd name="f155" fmla="*/ f139 1 f70"/>
              <a:gd name="f156" fmla="*/ f140 1 f71"/>
              <a:gd name="f157" fmla="*/ f124 1 f70"/>
              <a:gd name="f158" fmla="*/ f125 1 f71"/>
              <a:gd name="f159" fmla="*/ f122 1 f70"/>
              <a:gd name="f160" fmla="*/ f126 1 f71"/>
              <a:gd name="f161" fmla="*/ f109 1 f70"/>
              <a:gd name="f162" fmla="*/ f127 1 f71"/>
              <a:gd name="f163" fmla="*/ f110 1 f70"/>
              <a:gd name="f164" fmla="*/ f128 1 f71"/>
              <a:gd name="f165" fmla="*/ f111 1 f70"/>
              <a:gd name="f166" fmla="*/ f129 1 f71"/>
              <a:gd name="f167" fmla="*/ f112 1 f70"/>
              <a:gd name="f168" fmla="*/ f130 1 f71"/>
              <a:gd name="f169" fmla="*/ f113 1 f70"/>
              <a:gd name="f170" fmla="*/ f131 1 f71"/>
              <a:gd name="f171" fmla="*/ f114 1 f70"/>
              <a:gd name="f172" fmla="*/ f132 1 f71"/>
              <a:gd name="f173" fmla="*/ f115 1 f70"/>
              <a:gd name="f174" fmla="*/ f133 1 f71"/>
              <a:gd name="f175" fmla="*/ f116 1 f70"/>
              <a:gd name="f176" fmla="*/ f134 1 f71"/>
              <a:gd name="f177" fmla="*/ f117 1 f70"/>
              <a:gd name="f178" fmla="*/ f135 1 f71"/>
              <a:gd name="f179" fmla="*/ f118 1 f70"/>
              <a:gd name="f180" fmla="*/ f136 1 f71"/>
              <a:gd name="f181" fmla="*/ f119 1 f70"/>
              <a:gd name="f182" fmla="*/ f137 1 f71"/>
              <a:gd name="f183" fmla="*/ f121 1 f70"/>
              <a:gd name="f184" fmla="*/ f138 1 f71"/>
              <a:gd name="f185" fmla="*/ f145 f61 1"/>
              <a:gd name="f186" fmla="*/ f146 f61 1"/>
              <a:gd name="f187" fmla="*/ f148 f62 1"/>
              <a:gd name="f188" fmla="*/ f147 f62 1"/>
              <a:gd name="f189" fmla="*/ f149 f61 1"/>
              <a:gd name="f190" fmla="*/ f150 f62 1"/>
              <a:gd name="f191" fmla="*/ f151 f61 1"/>
              <a:gd name="f192" fmla="*/ f152 f62 1"/>
              <a:gd name="f193" fmla="*/ f153 f61 1"/>
              <a:gd name="f194" fmla="*/ f154 f62 1"/>
              <a:gd name="f195" fmla="*/ f155 f61 1"/>
              <a:gd name="f196" fmla="*/ f156 f62 1"/>
              <a:gd name="f197" fmla="*/ f157 f61 1"/>
              <a:gd name="f198" fmla="*/ f158 f62 1"/>
              <a:gd name="f199" fmla="*/ f159 f61 1"/>
              <a:gd name="f200" fmla="*/ f160 f62 1"/>
              <a:gd name="f201" fmla="*/ f161 f61 1"/>
              <a:gd name="f202" fmla="*/ f162 f62 1"/>
              <a:gd name="f203" fmla="*/ f163 f61 1"/>
              <a:gd name="f204" fmla="*/ f164 f62 1"/>
              <a:gd name="f205" fmla="*/ f165 f61 1"/>
              <a:gd name="f206" fmla="*/ f166 f62 1"/>
              <a:gd name="f207" fmla="*/ f167 f61 1"/>
              <a:gd name="f208" fmla="*/ f168 f62 1"/>
              <a:gd name="f209" fmla="*/ f169 f61 1"/>
              <a:gd name="f210" fmla="*/ f170 f62 1"/>
              <a:gd name="f211" fmla="*/ f171 f61 1"/>
              <a:gd name="f212" fmla="*/ f172 f62 1"/>
              <a:gd name="f213" fmla="*/ f173 f61 1"/>
              <a:gd name="f214" fmla="*/ f174 f62 1"/>
              <a:gd name="f215" fmla="*/ f175 f61 1"/>
              <a:gd name="f216" fmla="*/ f176 f62 1"/>
              <a:gd name="f217" fmla="*/ f177 f61 1"/>
              <a:gd name="f218" fmla="*/ f178 f62 1"/>
              <a:gd name="f219" fmla="*/ f179 f61 1"/>
              <a:gd name="f220" fmla="*/ f180 f62 1"/>
              <a:gd name="f221" fmla="*/ f181 f61 1"/>
              <a:gd name="f222" fmla="*/ f182 f62 1"/>
              <a:gd name="f223" fmla="*/ f183 f61 1"/>
              <a:gd name="f224" fmla="*/ f184 f6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8">
                <a:pos x="f189" y="f190"/>
              </a:cxn>
              <a:cxn ang="f108">
                <a:pos x="f191" y="f192"/>
              </a:cxn>
              <a:cxn ang="f108">
                <a:pos x="f193" y="f194"/>
              </a:cxn>
              <a:cxn ang="f108">
                <a:pos x="f195" y="f196"/>
              </a:cxn>
              <a:cxn ang="f108">
                <a:pos x="f197" y="f198"/>
              </a:cxn>
              <a:cxn ang="f108">
                <a:pos x="f199" y="f200"/>
              </a:cxn>
              <a:cxn ang="f108">
                <a:pos x="f201" y="f202"/>
              </a:cxn>
              <a:cxn ang="f108">
                <a:pos x="f203" y="f204"/>
              </a:cxn>
              <a:cxn ang="f108">
                <a:pos x="f205" y="f206"/>
              </a:cxn>
              <a:cxn ang="f108">
                <a:pos x="f207" y="f208"/>
              </a:cxn>
              <a:cxn ang="f108">
                <a:pos x="f209" y="f210"/>
              </a:cxn>
              <a:cxn ang="f108">
                <a:pos x="f211" y="f212"/>
              </a:cxn>
              <a:cxn ang="f108">
                <a:pos x="f213" y="f214"/>
              </a:cxn>
              <a:cxn ang="f108">
                <a:pos x="f215" y="f216"/>
              </a:cxn>
              <a:cxn ang="f108">
                <a:pos x="f217" y="f218"/>
              </a:cxn>
              <a:cxn ang="f108">
                <a:pos x="f219" y="f220"/>
              </a:cxn>
              <a:cxn ang="f108">
                <a:pos x="f221" y="f222"/>
              </a:cxn>
              <a:cxn ang="f108">
                <a:pos x="f223" y="f224"/>
              </a:cxn>
            </a:cxnLst>
            <a:rect l="f185" t="f188" r="f186" b="f187"/>
            <a:pathLst>
              <a:path w="2296406" h="2354521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7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lnTo>
                  <a:pt x="f31" y="f32"/>
                </a:lnTo>
                <a:lnTo>
                  <a:pt x="f33" y="f34"/>
                </a:lnTo>
                <a:lnTo>
                  <a:pt x="f35" y="f36"/>
                </a:ln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lnTo>
                  <a:pt x="f49" y="f50"/>
                </a:lnTo>
                <a:lnTo>
                  <a:pt x="f6" y="f51"/>
                </a:lnTo>
                <a:lnTo>
                  <a:pt x="f52" y="f53"/>
                </a:lnTo>
                <a:lnTo>
                  <a:pt x="f54" y="f55"/>
                </a:lnTo>
                <a:cubicBezTo>
                  <a:pt x="f56" y="f57"/>
                  <a:pt x="f58" y="f59"/>
                  <a:pt x="f58" y="f59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2" name="Block Arc 10">
            <a:extLst>
              <a:ext uri="{FF2B5EF4-FFF2-40B4-BE49-F238E27FC236}">
                <a16:creationId xmlns:a16="http://schemas.microsoft.com/office/drawing/2014/main" id="{310A98C3-4B5A-3891-4819-D51E0A9F84B6}"/>
              </a:ext>
            </a:extLst>
          </p:cNvPr>
          <p:cNvSpPr/>
          <p:nvPr/>
        </p:nvSpPr>
        <p:spPr>
          <a:xfrm>
            <a:off x="2429509" y="3514835"/>
            <a:ext cx="521464" cy="353214"/>
          </a:xfrm>
          <a:custGeom>
            <a:avLst/>
            <a:gdLst>
              <a:gd name="f0" fmla="val w"/>
              <a:gd name="f1" fmla="val h"/>
              <a:gd name="f2" fmla="val 0"/>
              <a:gd name="f3" fmla="val 3219104"/>
              <a:gd name="f4" fmla="val 2180445"/>
              <a:gd name="f5" fmla="val 631935"/>
              <a:gd name="f6" fmla="val 660566"/>
              <a:gd name="f7" fmla="val 582229"/>
              <a:gd name="f8" fmla="val 541935"/>
              <a:gd name="f9" fmla="val 700860"/>
              <a:gd name="f10" fmla="val 750566"/>
              <a:gd name="f11" fmla="val 800272"/>
              <a:gd name="f12" fmla="val 840566"/>
              <a:gd name="f13" fmla="val 681641"/>
              <a:gd name="f14" fmla="val 721935"/>
              <a:gd name="f15" fmla="val 2920524"/>
              <a:gd name="f16" fmla="val 132986"/>
              <a:gd name="f17" fmla="val 2884582"/>
              <a:gd name="f18" fmla="val 2855445"/>
              <a:gd name="f19" fmla="val 171564"/>
              <a:gd name="f20" fmla="val 219152"/>
              <a:gd name="f21" fmla="val 266740"/>
              <a:gd name="f22" fmla="val 305318"/>
              <a:gd name="f23" fmla="val 2956466"/>
              <a:gd name="f24" fmla="val 2985603"/>
              <a:gd name="f25" fmla="val 1840097"/>
              <a:gd name="f26" fmla="val 123357"/>
              <a:gd name="f27" fmla="val 1690593"/>
              <a:gd name="f28" fmla="val 125267"/>
              <a:gd name="f29" fmla="val 1541569"/>
              <a:gd name="f30" fmla="val 163386"/>
              <a:gd name="f31" fmla="val 1407089"/>
              <a:gd name="f32" fmla="val 237534"/>
              <a:gd name="f33" fmla="val 1442443"/>
              <a:gd name="f34" fmla="val 299445"/>
              <a:gd name="f35" fmla="val 1690026"/>
              <a:gd name="f36" fmla="val 162934"/>
              <a:gd name="f37" fmla="val 1991162"/>
              <a:gd name="f38" fmla="val 159087"/>
              <a:gd name="f39" fmla="val 2242273"/>
              <a:gd name="f40" fmla="val 289227"/>
              <a:gd name="f41" fmla="val 2275978"/>
              <a:gd name="f42" fmla="val 226435"/>
              <a:gd name="f43" fmla="val 2139582"/>
              <a:gd name="f44" fmla="val 155746"/>
              <a:gd name="f45" fmla="val 1989600"/>
              <a:gd name="f46" fmla="val 121447"/>
              <a:gd name="f47" fmla="val 1808744"/>
              <a:gd name="f48" fmla="val 1233"/>
              <a:gd name="f49" fmla="val 2156106"/>
              <a:gd name="f50" fmla="val -14520"/>
              <a:gd name="f51" fmla="val 2554236"/>
              <a:gd name="f52" fmla="val 122009"/>
              <a:gd name="f53" fmla="val 2727916"/>
              <a:gd name="f54" fmla="val 332053"/>
              <a:gd name="f55" fmla="val 2797407"/>
              <a:gd name="f56" fmla="val 426906"/>
              <a:gd name="f57" fmla="val 2816730"/>
              <a:gd name="f58" fmla="val 407744"/>
              <a:gd name="f59" fmla="val 2822914"/>
              <a:gd name="f60" fmla="val 396798"/>
              <a:gd name="f61" fmla="val 2848347"/>
              <a:gd name="f62" fmla="val 374270"/>
              <a:gd name="f63" fmla="val 2789714"/>
              <a:gd name="f64" fmla="val 335227"/>
              <a:gd name="f65" fmla="val 2770554"/>
              <a:gd name="f66" fmla="val 301522"/>
              <a:gd name="f67" fmla="val 211287"/>
              <a:gd name="f68" fmla="val 109060"/>
              <a:gd name="f69" fmla="val 2826850"/>
              <a:gd name="f70" fmla="val 34523"/>
              <a:gd name="f71" fmla="val 2918697"/>
              <a:gd name="f72" fmla="val 33333"/>
              <a:gd name="f73" fmla="val 3010544"/>
              <a:gd name="f74" fmla="val 32143"/>
              <a:gd name="f75" fmla="val 3068737"/>
              <a:gd name="f76" fmla="val 122977"/>
              <a:gd name="f77" fmla="val 3064459"/>
              <a:gd name="f78" fmla="val 218431"/>
              <a:gd name="f79" fmla="val 3062319"/>
              <a:gd name="f80" fmla="val 266188"/>
              <a:gd name="f81" fmla="val 3063213"/>
              <a:gd name="f82" fmla="val 242475"/>
              <a:gd name="f83" fmla="val 3054577"/>
              <a:gd name="f84" fmla="val 285936"/>
              <a:gd name="f85" fmla="val 3088600"/>
              <a:gd name="f86" fmla="val 260795"/>
              <a:gd name="f87" fmla="val 3146396"/>
              <a:gd name="f88" fmla="val 297212"/>
              <a:gd name="f89" fmla="val 3198377"/>
              <a:gd name="f90" fmla="val 27802"/>
              <a:gd name="f91" fmla="val 3270974"/>
              <a:gd name="f92" fmla="val 270322"/>
              <a:gd name="f93" fmla="val 3142267"/>
              <a:gd name="f94" fmla="val 378871"/>
              <a:gd name="f95" fmla="val 2977023"/>
              <a:gd name="f96" fmla="val 405424"/>
              <a:gd name="f97" fmla="val 2937650"/>
              <a:gd name="f98" fmla="val 455263"/>
              <a:gd name="f99" fmla="val 2906651"/>
              <a:gd name="f100" fmla="val 507366"/>
              <a:gd name="f101" fmla="val 2854455"/>
              <a:gd name="f102" fmla="val 531728"/>
              <a:gd name="f103" fmla="val 2854593"/>
              <a:gd name="f104" fmla="val 531917"/>
              <a:gd name="f105" fmla="val 2854687"/>
              <a:gd name="f106" fmla="val 532126"/>
              <a:gd name="f107" fmla="val 2854781"/>
              <a:gd name="f108" fmla="val 532336"/>
              <a:gd name="f109" fmla="val 2914835"/>
              <a:gd name="f110" fmla="val 719911"/>
              <a:gd name="f111" fmla="val 2982387"/>
              <a:gd name="f112" fmla="val 1030651"/>
              <a:gd name="f113" fmla="val 2875068"/>
              <a:gd name="f114" fmla="val 1334999"/>
              <a:gd name="f115" fmla="val 2751965"/>
              <a:gd name="f116" fmla="val 1458417"/>
              <a:gd name="f117" fmla="val 2718119"/>
              <a:gd name="f118" fmla="val 1752479"/>
              <a:gd name="f119" fmla="val 2636178"/>
              <a:gd name="f120" fmla="val 1904762"/>
              <a:gd name="f121" fmla="val 2564924"/>
              <a:gd name="f122" fmla="val 2133185"/>
              <a:gd name="f123" fmla="val 2548001"/>
              <a:gd name="f124" fmla="val 2174319"/>
              <a:gd name="f125" fmla="val 2290597"/>
              <a:gd name="f126" fmla="val 2162941"/>
              <a:gd name="f127" fmla="val 2284362"/>
              <a:gd name="f128" fmla="val 2130560"/>
              <a:gd name="f129" fmla="val 2253189"/>
              <a:gd name="f130" fmla="val 1989654"/>
              <a:gd name="f131" fmla="val 2205984"/>
              <a:gd name="f132" fmla="val 1832997"/>
              <a:gd name="f133" fmla="val 2190842"/>
              <a:gd name="f134" fmla="val 1681589"/>
              <a:gd name="f135" fmla="val 1937891"/>
              <a:gd name="f136" fmla="val 1727975"/>
              <a:gd name="f137" fmla="val 1628829"/>
              <a:gd name="f138" fmla="val 1727099"/>
              <a:gd name="f139" fmla="val 1429318"/>
              <a:gd name="f140" fmla="val 1710471"/>
              <a:gd name="f141" fmla="val 1387456"/>
              <a:gd name="f142" fmla="val 1891634"/>
              <a:gd name="f143" fmla="val 1268107"/>
              <a:gd name="f144" fmla="val 2057044"/>
              <a:gd name="f145" fmla="val 1143413"/>
              <a:gd name="f146" fmla="val 943012"/>
              <a:gd name="f147" fmla="val 894916"/>
              <a:gd name="f148" fmla="val 2170818"/>
              <a:gd name="f149" fmla="val 902932"/>
              <a:gd name="f150" fmla="val 1825120"/>
              <a:gd name="f151" fmla="val 910948"/>
              <a:gd name="f152" fmla="val 1650083"/>
              <a:gd name="f153" fmla="val 600994"/>
              <a:gd name="f154" fmla="val 1508303"/>
              <a:gd name="f155" fmla="val -80369"/>
              <a:gd name="f156" fmla="val 1319263"/>
              <a:gd name="f157" fmla="val 7807"/>
              <a:gd name="f158" fmla="val 838786"/>
              <a:gd name="f159" fmla="val 13151"/>
              <a:gd name="f160" fmla="val 796777"/>
              <a:gd name="f161" fmla="val 184160"/>
              <a:gd name="f162" fmla="val 802028"/>
              <a:gd name="f163" fmla="val 275009"/>
              <a:gd name="f164" fmla="val 799402"/>
              <a:gd name="f165" fmla="val 369419"/>
              <a:gd name="f166" fmla="val 659373"/>
              <a:gd name="f167" fmla="val 418407"/>
              <a:gd name="f168" fmla="val 582356"/>
              <a:gd name="f169" fmla="val 555570"/>
              <a:gd name="f170" fmla="val 465957"/>
              <a:gd name="f171" fmla="val 547554"/>
              <a:gd name="f172" fmla="val 374062"/>
              <a:gd name="f173" fmla="val 496786"/>
              <a:gd name="f174" fmla="val 206026"/>
              <a:gd name="f175" fmla="val 531522"/>
              <a:gd name="f176" fmla="val 190273"/>
              <a:gd name="f177" fmla="val 764877"/>
              <a:gd name="f178" fmla="val 64246"/>
              <a:gd name="f179" fmla="val 803177"/>
              <a:gd name="f180" fmla="val 250661"/>
              <a:gd name="f181" fmla="val 924308"/>
              <a:gd name="f182" fmla="val 355683"/>
              <a:gd name="f183" fmla="val 1130053"/>
              <a:gd name="f184" fmla="val 143013"/>
              <a:gd name="f185" fmla="val 1554903"/>
              <a:gd name="f186" fmla="val 11735"/>
              <a:gd name="f187" fmla="*/ f0 1 3219104"/>
              <a:gd name="f188" fmla="*/ f1 1 2180445"/>
              <a:gd name="f189" fmla="val f2"/>
              <a:gd name="f190" fmla="val f3"/>
              <a:gd name="f191" fmla="val f4"/>
              <a:gd name="f192" fmla="+- f191 0 f189"/>
              <a:gd name="f193" fmla="+- f190 0 f189"/>
              <a:gd name="f194" fmla="*/ f193 1 3219104"/>
              <a:gd name="f195" fmla="*/ f192 1 2180445"/>
              <a:gd name="f196" fmla="*/ f189 1 f194"/>
              <a:gd name="f197" fmla="*/ f190 1 f194"/>
              <a:gd name="f198" fmla="*/ f189 1 f195"/>
              <a:gd name="f199" fmla="*/ f191 1 f195"/>
              <a:gd name="f200" fmla="*/ f196 f187 1"/>
              <a:gd name="f201" fmla="*/ f197 f187 1"/>
              <a:gd name="f202" fmla="*/ f199 f188 1"/>
              <a:gd name="f203" fmla="*/ f198 f18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0" t="f203" r="f201" b="f202"/>
            <a:pathLst>
              <a:path w="3219104" h="2180445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15" y="f16"/>
                </a:moveTo>
                <a:cubicBezTo>
                  <a:pt x="f17" y="f16"/>
                  <a:pt x="f18" y="f19"/>
                  <a:pt x="f18" y="f20"/>
                </a:cubicBezTo>
                <a:cubicBezTo>
                  <a:pt x="f18" y="f21"/>
                  <a:pt x="f17" y="f22"/>
                  <a:pt x="f15" y="f22"/>
                </a:cubicBezTo>
                <a:cubicBezTo>
                  <a:pt x="f23" y="f22"/>
                  <a:pt x="f24" y="f21"/>
                  <a:pt x="f24" y="f20"/>
                </a:cubicBezTo>
                <a:cubicBezTo>
                  <a:pt x="f24" y="f19"/>
                  <a:pt x="f23" y="f16"/>
                  <a:pt x="f15" y="f16"/>
                </a:cubicBezTo>
                <a:close/>
                <a:moveTo>
                  <a:pt x="f25" y="f26"/>
                </a:moveTo>
                <a:cubicBezTo>
                  <a:pt x="f27" y="f28"/>
                  <a:pt x="f29" y="f30"/>
                  <a:pt x="f31" y="f32"/>
                </a:cubicBezTo>
                <a:lnTo>
                  <a:pt x="f33" y="f34"/>
                </a:lnTo>
                <a:cubicBezTo>
                  <a:pt x="f35" y="f36"/>
                  <a:pt x="f37" y="f38"/>
                  <a:pt x="f39" y="f40"/>
                </a:cubicBezTo>
                <a:lnTo>
                  <a:pt x="f41" y="f42"/>
                </a:lnTo>
                <a:cubicBezTo>
                  <a:pt x="f43" y="f44"/>
                  <a:pt x="f45" y="f46"/>
                  <a:pt x="f25" y="f26"/>
                </a:cubicBezTo>
                <a:close/>
                <a:moveTo>
                  <a:pt x="f47" y="f48"/>
                </a:moveTo>
                <a:cubicBezTo>
                  <a:pt x="f49" y="f50"/>
                  <a:pt x="f51" y="f52"/>
                  <a:pt x="f53" y="f54"/>
                </a:cubicBezTo>
                <a:lnTo>
                  <a:pt x="f55" y="f56"/>
                </a:ln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5" y="f67"/>
                </a:cubicBezTo>
                <a:cubicBezTo>
                  <a:pt x="f65" y="f68"/>
                  <a:pt x="f69" y="f70"/>
                  <a:pt x="f71" y="f72"/>
                </a:cubicBezTo>
                <a:cubicBezTo>
                  <a:pt x="f73" y="f74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lnTo>
                  <a:pt x="f109" y="f110"/>
                </a:ln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4"/>
                </a:cubicBezTo>
                <a:lnTo>
                  <a:pt x="f146" y="f4"/>
                </a:lnTo>
                <a:cubicBezTo>
                  <a:pt x="f147" y="f148"/>
                  <a:pt x="f149" y="f150"/>
                  <a:pt x="f151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165" y="f166"/>
                  <a:pt x="f167" y="f168"/>
                  <a:pt x="f169" y="f170"/>
                </a:cubicBezTo>
                <a:cubicBezTo>
                  <a:pt x="f171" y="f172"/>
                  <a:pt x="f173" y="f174"/>
                  <a:pt x="f175" y="f176"/>
                </a:cubicBezTo>
                <a:cubicBezTo>
                  <a:pt x="f177" y="f178"/>
                  <a:pt x="f179" y="f180"/>
                  <a:pt x="f181" y="f182"/>
                </a:cubicBezTo>
                <a:cubicBezTo>
                  <a:pt x="f183" y="f184"/>
                  <a:pt x="f185" y="f186"/>
                  <a:pt x="f47" y="f4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3" name="Freeform 55">
            <a:extLst>
              <a:ext uri="{FF2B5EF4-FFF2-40B4-BE49-F238E27FC236}">
                <a16:creationId xmlns:a16="http://schemas.microsoft.com/office/drawing/2014/main" id="{4437A8AC-5761-38E3-47F0-91B85EA6CA0C}"/>
              </a:ext>
            </a:extLst>
          </p:cNvPr>
          <p:cNvSpPr/>
          <p:nvPr/>
        </p:nvSpPr>
        <p:spPr>
          <a:xfrm>
            <a:off x="1971705" y="4161207"/>
            <a:ext cx="268284" cy="657389"/>
          </a:xfrm>
          <a:custGeom>
            <a:avLst/>
            <a:gdLst>
              <a:gd name="f0" fmla="val w"/>
              <a:gd name="f1" fmla="val h"/>
              <a:gd name="f2" fmla="val 0"/>
              <a:gd name="f3" fmla="val 1060423"/>
              <a:gd name="f4" fmla="val 2598393"/>
              <a:gd name="f5" fmla="val 511607"/>
              <a:gd name="f6" fmla="val 1989888"/>
              <a:gd name="f7" fmla="val 421916"/>
              <a:gd name="f8" fmla="val 2038892"/>
              <a:gd name="f9" fmla="val 392123"/>
              <a:gd name="f10" fmla="val 2248491"/>
              <a:gd name="f11" fmla="val 577615"/>
              <a:gd name="f12" fmla="val 2379095"/>
              <a:gd name="f13" fmla="val 531205"/>
              <a:gd name="f14" fmla="val 2257454"/>
              <a:gd name="f15" fmla="val 562054"/>
              <a:gd name="f16" fmla="val 2197447"/>
              <a:gd name="f17" fmla="val 592034"/>
              <a:gd name="f18" fmla="val 2136572"/>
              <a:gd name="f19" fmla="val 592534"/>
              <a:gd name="f20" fmla="val 2167519"/>
              <a:gd name="f21" fmla="val 560915"/>
              <a:gd name="f22" fmla="val 2234057"/>
              <a:gd name="f23" fmla="val 638675"/>
              <a:gd name="f24" fmla="val 2272816"/>
              <a:gd name="f25" fmla="val 602283"/>
              <a:gd name="f26" fmla="val 2156226"/>
              <a:gd name="f27" fmla="val 756001"/>
              <a:gd name="f28" fmla="val 2119500"/>
              <a:gd name="f29" fmla="val 594605"/>
              <a:gd name="f30" fmla="val 1990756"/>
              <a:gd name="f31" fmla="val 828052"/>
              <a:gd name="f32" fmla="val 2024484"/>
              <a:gd name="f33" fmla="val 759407"/>
              <a:gd name="f34" fmla="val 2143283"/>
              <a:gd name="f35" fmla="val 814896"/>
              <a:gd name="f36" fmla="val 2262952"/>
              <a:gd name="f37" fmla="val 774295"/>
              <a:gd name="f38" fmla="val 2270013"/>
              <a:gd name="f39" fmla="val 715464"/>
              <a:gd name="f40" fmla="val 2161619"/>
              <a:gd name="f41" fmla="val 728685"/>
              <a:gd name="f42" fmla="val 2212952"/>
              <a:gd name="f43" fmla="val 798068"/>
              <a:gd name="f44" fmla="val 2415798"/>
              <a:gd name="f45" fmla="val 590532"/>
              <a:gd name="f46" fmla="val 2421590"/>
              <a:gd name="f47" fmla="val 656442"/>
              <a:gd name="f48" fmla="val 451592"/>
              <a:gd name="f49" fmla="val 2586815"/>
              <a:gd name="f50" fmla="val 511509"/>
              <a:gd name="f51" fmla="val 2396411"/>
              <a:gd name="f52" fmla="val 415171"/>
              <a:gd name="f53" fmla="val 2350110"/>
              <a:gd name="f54" fmla="val 389023"/>
              <a:gd name="f55" fmla="val 2345435"/>
              <a:gd name="f56" fmla="val 357666"/>
              <a:gd name="f57" fmla="val 2366802"/>
              <a:gd name="f58" fmla="val 415723"/>
              <a:gd name="f59" fmla="val 2461957"/>
              <a:gd name="f60" fmla="val 77590"/>
              <a:gd name="f61" fmla="val 2209980"/>
              <a:gd name="f62" fmla="val 314998"/>
              <a:gd name="f63" fmla="val 2004011"/>
              <a:gd name="f64" fmla="val 344786"/>
              <a:gd name="f65" fmla="val 1884983"/>
              <a:gd name="f66" fmla="val 722598"/>
              <a:gd name="f67" fmla="val 716460"/>
              <a:gd name="f68" fmla="val 1906965"/>
              <a:gd name="f69" fmla="val 711917"/>
              <a:gd name="f70" fmla="val 1928321"/>
              <a:gd name="f71" fmla="val 707988"/>
              <a:gd name="f72" fmla="val 1948728"/>
              <a:gd name="f73" fmla="val 357819"/>
              <a:gd name="f74" fmla="val 1948059"/>
              <a:gd name="f75" fmla="val 530212"/>
              <a:gd name="f76" fmla="val 651224"/>
              <a:gd name="f77" fmla="val 585486"/>
              <a:gd name="f78" fmla="val 630294"/>
              <a:gd name="f79" fmla="val 696033"/>
              <a:gd name="f80" fmla="val 751307"/>
              <a:gd name="f81" fmla="val 806581"/>
              <a:gd name="f82" fmla="val 851389"/>
              <a:gd name="f83" fmla="val 474938"/>
              <a:gd name="f84" fmla="val 430129"/>
              <a:gd name="f85" fmla="val 551141"/>
              <a:gd name="f86" fmla="val 419664"/>
              <a:gd name="f87" fmla="val 330046"/>
              <a:gd name="f88" fmla="val 640759"/>
              <a:gd name="f89" fmla="val 861855"/>
              <a:gd name="f90" fmla="val 951472"/>
              <a:gd name="f91" fmla="val 640760"/>
              <a:gd name="f92" fmla="val 730377"/>
              <a:gd name="f93" fmla="val 286245"/>
              <a:gd name="f94" fmla="val 353827"/>
              <a:gd name="f95" fmla="val 438132"/>
              <a:gd name="f96" fmla="val 439406"/>
              <a:gd name="f97" fmla="val 623290"/>
              <a:gd name="f98" fmla="val 440561"/>
              <a:gd name="f99" fmla="val 776100"/>
              <a:gd name="f100" fmla="val 356932"/>
              <a:gd name="f101" fmla="val 941305"/>
              <a:gd name="f102" fmla="val 720175"/>
              <a:gd name="f103" fmla="val 898096"/>
              <a:gd name="f104" fmla="val 1115325"/>
              <a:gd name="f105" fmla="val 825241"/>
              <a:gd name="f106" fmla="val 1447764"/>
              <a:gd name="f107" fmla="val 1673413"/>
              <a:gd name="f108" fmla="val 1021935"/>
              <a:gd name="f109" fmla="val 1978110"/>
              <a:gd name="f110" fmla="val 745125"/>
              <a:gd name="f111" fmla="val 1786699"/>
              <a:gd name="f112" fmla="val 734250"/>
              <a:gd name="f113" fmla="val 1834148"/>
              <a:gd name="f114" fmla="val 332991"/>
              <a:gd name="f115" fmla="val 330005"/>
              <a:gd name="f116" fmla="val 1820736"/>
              <a:gd name="f117" fmla="val 326662"/>
              <a:gd name="f118" fmla="val 1807037"/>
              <a:gd name="f119" fmla="val 323192"/>
              <a:gd name="f120" fmla="val 1793020"/>
              <a:gd name="f121" fmla="val 38489"/>
              <a:gd name="f122" fmla="val 1685191"/>
              <a:gd name="f123" fmla="val 237343"/>
              <a:gd name="f124" fmla="val 1457469"/>
              <a:gd name="f125" fmla="val 238009"/>
              <a:gd name="f126" fmla="val 1459571"/>
              <a:gd name="f127" fmla="val 242012"/>
              <a:gd name="f128" fmla="val 1446515"/>
              <a:gd name="f129" fmla="val 171205"/>
              <a:gd name="f130" fmla="val 1115067"/>
              <a:gd name="f131" fmla="val 127758"/>
              <a:gd name="f132" fmla="val 714059"/>
              <a:gd name="f133" fmla="val 527942"/>
              <a:gd name="f134" fmla="val 622760"/>
              <a:gd name="f135" fmla="val 95693"/>
              <a:gd name="f136" fmla="val 695048"/>
              <a:gd name="f137" fmla="val 196745"/>
              <a:gd name="f138" fmla="val 748164"/>
              <a:gd name="f139" fmla="val 301374"/>
              <a:gd name="f140" fmla="val 612692"/>
              <a:gd name="f141" fmla="val 376844"/>
              <a:gd name="f142" fmla="val 447588"/>
              <a:gd name="f143" fmla="val 375495"/>
              <a:gd name="f144" fmla="val 312997"/>
              <a:gd name="f145" fmla="val 298024"/>
              <a:gd name="f146" fmla="val 364591"/>
              <a:gd name="f147" fmla="val 193505"/>
              <a:gd name="f148" fmla="val 435080"/>
              <a:gd name="f149" fmla="val 93397"/>
              <a:gd name="f150" fmla="*/ f0 1 1060423"/>
              <a:gd name="f151" fmla="*/ f1 1 2598393"/>
              <a:gd name="f152" fmla="val f2"/>
              <a:gd name="f153" fmla="val f3"/>
              <a:gd name="f154" fmla="val f4"/>
              <a:gd name="f155" fmla="+- f154 0 f152"/>
              <a:gd name="f156" fmla="+- f153 0 f152"/>
              <a:gd name="f157" fmla="*/ f156 1 1060423"/>
              <a:gd name="f158" fmla="*/ f155 1 2598393"/>
              <a:gd name="f159" fmla="*/ f152 1 f157"/>
              <a:gd name="f160" fmla="*/ f153 1 f157"/>
              <a:gd name="f161" fmla="*/ f152 1 f158"/>
              <a:gd name="f162" fmla="*/ f154 1 f158"/>
              <a:gd name="f163" fmla="*/ f159 f150 1"/>
              <a:gd name="f164" fmla="*/ f160 f150 1"/>
              <a:gd name="f165" fmla="*/ f162 f151 1"/>
              <a:gd name="f166" fmla="*/ f161 f1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3" t="f166" r="f164" b="f165"/>
            <a:pathLst>
              <a:path w="1060423" h="2598393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5" y="f6"/>
                </a:cubicBezTo>
                <a:close/>
                <a:moveTo>
                  <a:pt x="f64" y="f65"/>
                </a:moveTo>
                <a:lnTo>
                  <a:pt x="f66" y="f65"/>
                </a:lnTo>
                <a:cubicBezTo>
                  <a:pt x="f67" y="f68"/>
                  <a:pt x="f69" y="f70"/>
                  <a:pt x="f71" y="f72"/>
                </a:cubicBezTo>
                <a:lnTo>
                  <a:pt x="f73" y="f74"/>
                </a:lnTo>
                <a:close/>
                <a:moveTo>
                  <a:pt x="f75" y="f76"/>
                </a:moveTo>
                <a:cubicBezTo>
                  <a:pt x="f77" y="f76"/>
                  <a:pt x="f78" y="f79"/>
                  <a:pt x="f78" y="f80"/>
                </a:cubicBezTo>
                <a:cubicBezTo>
                  <a:pt x="f78" y="f81"/>
                  <a:pt x="f77" y="f82"/>
                  <a:pt x="f75" y="f82"/>
                </a:cubicBezTo>
                <a:cubicBezTo>
                  <a:pt x="f83" y="f82"/>
                  <a:pt x="f84" y="f81"/>
                  <a:pt x="f84" y="f80"/>
                </a:cubicBezTo>
                <a:cubicBezTo>
                  <a:pt x="f84" y="f79"/>
                  <a:pt x="f83" y="f76"/>
                  <a:pt x="f75" y="f76"/>
                </a:cubicBezTo>
                <a:close/>
                <a:moveTo>
                  <a:pt x="f75" y="f85"/>
                </a:moveTo>
                <a:cubicBezTo>
                  <a:pt x="f86" y="f85"/>
                  <a:pt x="f87" y="f88"/>
                  <a:pt x="f87" y="f80"/>
                </a:cubicBezTo>
                <a:cubicBezTo>
                  <a:pt x="f87" y="f89"/>
                  <a:pt x="f86" y="f90"/>
                  <a:pt x="f75" y="f90"/>
                </a:cubicBezTo>
                <a:cubicBezTo>
                  <a:pt x="f91" y="f90"/>
                  <a:pt x="f92" y="f89"/>
                  <a:pt x="f92" y="f80"/>
                </a:cubicBezTo>
                <a:cubicBezTo>
                  <a:pt x="f92" y="f88"/>
                  <a:pt x="f91" y="f85"/>
                  <a:pt x="f75" y="f85"/>
                </a:cubicBezTo>
                <a:close/>
                <a:moveTo>
                  <a:pt x="f93" y="f94"/>
                </a:moveTo>
                <a:cubicBezTo>
                  <a:pt x="f95" y="f96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lnTo>
                  <a:pt x="f3" y="f107"/>
                </a:lnTo>
                <a:lnTo>
                  <a:pt x="f108" y="f109"/>
                </a:lnTo>
                <a:lnTo>
                  <a:pt x="f110" y="f111"/>
                </a:lnTo>
                <a:lnTo>
                  <a:pt x="f112" y="f113"/>
                </a:lnTo>
                <a:lnTo>
                  <a:pt x="f114" y="f113"/>
                </a:lnTo>
                <a:cubicBezTo>
                  <a:pt x="f115" y="f116"/>
                  <a:pt x="f117" y="f118"/>
                  <a:pt x="f119" y="f120"/>
                </a:cubicBezTo>
                <a:lnTo>
                  <a:pt x="f121" y="f6"/>
                </a:lnTo>
                <a:lnTo>
                  <a:pt x="f2" y="f122"/>
                </a:lnTo>
                <a:lnTo>
                  <a:pt x="f123" y="f124"/>
                </a:lnTo>
                <a:lnTo>
                  <a:pt x="f125" y="f126"/>
                </a:lnTo>
                <a:lnTo>
                  <a:pt x="f127" y="f128"/>
                </a:lnTo>
                <a:cubicBezTo>
                  <a:pt x="f129" y="f130"/>
                  <a:pt x="f131" y="f132"/>
                  <a:pt x="f93" y="f94"/>
                </a:cubicBezTo>
                <a:close/>
                <a:moveTo>
                  <a:pt x="f133" y="f2"/>
                </a:moveTo>
                <a:cubicBezTo>
                  <a:pt x="f134" y="f135"/>
                  <a:pt x="f136" y="f137"/>
                  <a:pt x="f138" y="f139"/>
                </a:cubicBezTo>
                <a:cubicBezTo>
                  <a:pt x="f140" y="f141"/>
                  <a:pt x="f142" y="f143"/>
                  <a:pt x="f144" y="f145"/>
                </a:cubicBezTo>
                <a:cubicBezTo>
                  <a:pt x="f146" y="f147"/>
                  <a:pt x="f148" y="f149"/>
                  <a:pt x="f133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4" name="Round Same Side Corner Rectangle 36">
            <a:extLst>
              <a:ext uri="{FF2B5EF4-FFF2-40B4-BE49-F238E27FC236}">
                <a16:creationId xmlns:a16="http://schemas.microsoft.com/office/drawing/2014/main" id="{18A72741-EF0E-0215-991A-F31891842AC9}"/>
              </a:ext>
            </a:extLst>
          </p:cNvPr>
          <p:cNvSpPr/>
          <p:nvPr/>
        </p:nvSpPr>
        <p:spPr>
          <a:xfrm>
            <a:off x="5503257" y="4333709"/>
            <a:ext cx="491581" cy="388647"/>
          </a:xfrm>
          <a:custGeom>
            <a:avLst/>
            <a:gdLst>
              <a:gd name="f0" fmla="val w"/>
              <a:gd name="f1" fmla="val h"/>
              <a:gd name="f2" fmla="val 0"/>
              <a:gd name="f3" fmla="val 3219104"/>
              <a:gd name="f4" fmla="val 2545072"/>
              <a:gd name="f5" fmla="val 2779672"/>
              <a:gd name="f6" fmla="val 457200"/>
              <a:gd name="f7" fmla="val 2975888"/>
              <a:gd name="f8" fmla="val 3110212"/>
              <a:gd name="f9" fmla="val 566092"/>
              <a:gd name="f10" fmla="val 700416"/>
              <a:gd name="f11" fmla="val 2301856"/>
              <a:gd name="f12" fmla="val 2436180"/>
              <a:gd name="f13" fmla="val 243216"/>
              <a:gd name="f14" fmla="val 439432"/>
              <a:gd name="f15" fmla="val 108892"/>
              <a:gd name="f16" fmla="val 1428476"/>
              <a:gd name="f17" fmla="val 174246"/>
              <a:gd name="f18" fmla="val 1372210"/>
              <a:gd name="f19" fmla="val 1326598"/>
              <a:gd name="f20" fmla="val 219858"/>
              <a:gd name="f21" fmla="val 276124"/>
              <a:gd name="f22" fmla="val 1892506"/>
              <a:gd name="f23" fmla="val 1846894"/>
              <a:gd name="f24" fmla="val 1790628"/>
              <a:gd name="f25" fmla="val 1285704"/>
              <a:gd name="f26" fmla="val 1933400"/>
              <a:gd name="f27" fmla="val 2007048"/>
              <a:gd name="f28" fmla="val 2066752"/>
              <a:gd name="f29" fmla="val 59704"/>
              <a:gd name="f30" fmla="val 133352"/>
              <a:gd name="f31" fmla="val 2599672"/>
              <a:gd name="f32" fmla="val 619432"/>
              <a:gd name="f33" fmla="val 1152352"/>
              <a:gd name="f34" fmla="val 1212056"/>
              <a:gd name="f35" fmla="*/ f0 1 3219104"/>
              <a:gd name="f36" fmla="*/ f1 1 2545072"/>
              <a:gd name="f37" fmla="val f2"/>
              <a:gd name="f38" fmla="val f3"/>
              <a:gd name="f39" fmla="val f4"/>
              <a:gd name="f40" fmla="+- f39 0 f37"/>
              <a:gd name="f41" fmla="+- f38 0 f37"/>
              <a:gd name="f42" fmla="*/ f41 1 3219104"/>
              <a:gd name="f43" fmla="*/ f40 1 2545072"/>
              <a:gd name="f44" fmla="*/ f37 1 f42"/>
              <a:gd name="f45" fmla="*/ f38 1 f42"/>
              <a:gd name="f46" fmla="*/ f37 1 f43"/>
              <a:gd name="f47" fmla="*/ f39 1 f43"/>
              <a:gd name="f48" fmla="*/ f44 f35 1"/>
              <a:gd name="f49" fmla="*/ f45 f35 1"/>
              <a:gd name="f50" fmla="*/ f47 f36 1"/>
              <a:gd name="f51" fmla="*/ f46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8" t="f51" r="f49" b="f50"/>
            <a:pathLst>
              <a:path w="3219104" h="2545072">
                <a:moveTo>
                  <a:pt x="f5" y="f6"/>
                </a:moveTo>
                <a:lnTo>
                  <a:pt x="f7" y="f6"/>
                </a:lnTo>
                <a:cubicBezTo>
                  <a:pt x="f8" y="f6"/>
                  <a:pt x="f3" y="f9"/>
                  <a:pt x="f3" y="f10"/>
                </a:cubicBezTo>
                <a:lnTo>
                  <a:pt x="f3" y="f11"/>
                </a:lnTo>
                <a:cubicBezTo>
                  <a:pt x="f3" y="f12"/>
                  <a:pt x="f8" y="f4"/>
                  <a:pt x="f7" y="f4"/>
                </a:cubicBezTo>
                <a:lnTo>
                  <a:pt x="f5" y="f4"/>
                </a:lnTo>
                <a:close/>
                <a:moveTo>
                  <a:pt x="f13" y="f6"/>
                </a:moveTo>
                <a:lnTo>
                  <a:pt x="f14" y="f6"/>
                </a:lnTo>
                <a:lnTo>
                  <a:pt x="f14" y="f4"/>
                </a:lnTo>
                <a:lnTo>
                  <a:pt x="f13" y="f4"/>
                </a:lnTo>
                <a:cubicBezTo>
                  <a:pt x="f15" y="f4"/>
                  <a:pt x="f2" y="f12"/>
                  <a:pt x="f2" y="f11"/>
                </a:cubicBezTo>
                <a:lnTo>
                  <a:pt x="f2" y="f10"/>
                </a:lnTo>
                <a:cubicBezTo>
                  <a:pt x="f2" y="f9"/>
                  <a:pt x="f15" y="f6"/>
                  <a:pt x="f13" y="f6"/>
                </a:cubicBezTo>
                <a:close/>
                <a:moveTo>
                  <a:pt x="f16" y="f17"/>
                </a:moveTo>
                <a:cubicBezTo>
                  <a:pt x="f18" y="f17"/>
                  <a:pt x="f19" y="f20"/>
                  <a:pt x="f19" y="f21"/>
                </a:cubicBezTo>
                <a:lnTo>
                  <a:pt x="f19" y="f6"/>
                </a:lnTo>
                <a:lnTo>
                  <a:pt x="f22" y="f6"/>
                </a:lnTo>
                <a:lnTo>
                  <a:pt x="f22" y="f21"/>
                </a:lnTo>
                <a:cubicBezTo>
                  <a:pt x="f22" y="f20"/>
                  <a:pt x="f23" y="f17"/>
                  <a:pt x="f24" y="f17"/>
                </a:cubicBezTo>
                <a:close/>
                <a:moveTo>
                  <a:pt x="f25" y="f2"/>
                </a:moveTo>
                <a:lnTo>
                  <a:pt x="f26" y="f2"/>
                </a:lnTo>
                <a:cubicBezTo>
                  <a:pt x="f27" y="f2"/>
                  <a:pt x="f28" y="f29"/>
                  <a:pt x="f28" y="f30"/>
                </a:cubicBezTo>
                <a:lnTo>
                  <a:pt x="f28" y="f6"/>
                </a:lnTo>
                <a:lnTo>
                  <a:pt x="f31" y="f6"/>
                </a:lnTo>
                <a:lnTo>
                  <a:pt x="f31" y="f4"/>
                </a:lnTo>
                <a:lnTo>
                  <a:pt x="f32" y="f4"/>
                </a:lnTo>
                <a:lnTo>
                  <a:pt x="f32" y="f6"/>
                </a:lnTo>
                <a:lnTo>
                  <a:pt x="f33" y="f6"/>
                </a:lnTo>
                <a:lnTo>
                  <a:pt x="f33" y="f30"/>
                </a:lnTo>
                <a:cubicBezTo>
                  <a:pt x="f33" y="f29"/>
                  <a:pt x="f34" y="f2"/>
                  <a:pt x="f25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044E040A-F6E1-3026-ECDE-4203274DFC50}"/>
              </a:ext>
            </a:extLst>
          </p:cNvPr>
          <p:cNvSpPr/>
          <p:nvPr/>
        </p:nvSpPr>
        <p:spPr>
          <a:xfrm>
            <a:off x="3107162" y="4314278"/>
            <a:ext cx="404704" cy="408087"/>
          </a:xfrm>
          <a:custGeom>
            <a:avLst/>
            <a:gdLst>
              <a:gd name="f0" fmla="val w"/>
              <a:gd name="f1" fmla="val h"/>
              <a:gd name="f2" fmla="val 0"/>
              <a:gd name="f3" fmla="val 1652142"/>
              <a:gd name="f4" fmla="val 1665940"/>
              <a:gd name="f5" fmla="val 898689"/>
              <a:gd name="f6" fmla="val 548008"/>
              <a:gd name="f7" fmla="val 737950"/>
              <a:gd name="f8" fmla="val 504938"/>
              <a:gd name="f9" fmla="val 572731"/>
              <a:gd name="f10" fmla="val 600328"/>
              <a:gd name="f11" fmla="val 529661"/>
              <a:gd name="f12" fmla="val 761066"/>
              <a:gd name="f13" fmla="val 486591"/>
              <a:gd name="f14" fmla="val 921805"/>
              <a:gd name="f15" fmla="val 581980"/>
              <a:gd name="f16" fmla="val 1087025"/>
              <a:gd name="f17" fmla="val 742719"/>
              <a:gd name="f18" fmla="val 1130094"/>
              <a:gd name="f19" fmla="val 903458"/>
              <a:gd name="f20" fmla="val 1173164"/>
              <a:gd name="f21" fmla="val 1068677"/>
              <a:gd name="f22" fmla="val 1077775"/>
              <a:gd name="f23" fmla="val 1111747"/>
              <a:gd name="f24" fmla="val 917036"/>
              <a:gd name="f25" fmla="val 1154817"/>
              <a:gd name="f26" fmla="val 756297"/>
              <a:gd name="f27" fmla="val 1059428"/>
              <a:gd name="f28" fmla="val 591077"/>
              <a:gd name="f29" fmla="val 952303"/>
              <a:gd name="f30" fmla="val 347916"/>
              <a:gd name="f31" fmla="val 1223549"/>
              <a:gd name="f32" fmla="val 420596"/>
              <a:gd name="f33" fmla="val 1384519"/>
              <a:gd name="f34" fmla="val 699404"/>
              <a:gd name="f35" fmla="val 1311839"/>
              <a:gd name="f36" fmla="val 970650"/>
              <a:gd name="f37" fmla="val 1239159"/>
              <a:gd name="f38" fmla="val 1241896"/>
              <a:gd name="f39" fmla="val 960351"/>
              <a:gd name="f40" fmla="val 1402866"/>
              <a:gd name="f41" fmla="val 689105"/>
              <a:gd name="f42" fmla="val 1330186"/>
              <a:gd name="f43" fmla="val 417859"/>
              <a:gd name="f44" fmla="val 1257506"/>
              <a:gd name="f45" fmla="val 256889"/>
              <a:gd name="f46" fmla="val 978698"/>
              <a:gd name="f47" fmla="val 329569"/>
              <a:gd name="f48" fmla="val 707451"/>
              <a:gd name="f49" fmla="val 402249"/>
              <a:gd name="f50" fmla="val 436205"/>
              <a:gd name="f51" fmla="val 681057"/>
              <a:gd name="f52" fmla="val 275235"/>
              <a:gd name="f53" fmla="val 971799"/>
              <a:gd name="f54" fmla="val 275155"/>
              <a:gd name="f55" fmla="val 660368"/>
              <a:gd name="f56" fmla="val 191707"/>
              <a:gd name="f57" fmla="val 340256"/>
              <a:gd name="f58" fmla="val 376524"/>
              <a:gd name="f59" fmla="val 256808"/>
              <a:gd name="f60" fmla="val 687955"/>
              <a:gd name="f61" fmla="val 173361"/>
              <a:gd name="f62" fmla="val 999387"/>
              <a:gd name="f63" fmla="val 358178"/>
              <a:gd name="f64" fmla="val 1319499"/>
              <a:gd name="f65" fmla="val 669609"/>
              <a:gd name="f66" fmla="val 1402947"/>
              <a:gd name="f67" fmla="val 981040"/>
              <a:gd name="f68" fmla="val 1486395"/>
              <a:gd name="f69" fmla="val 1301152"/>
              <a:gd name="f70" fmla="val 1301577"/>
              <a:gd name="f71" fmla="val 1384600"/>
              <a:gd name="f72" fmla="val 990146"/>
              <a:gd name="f73" fmla="val 1468047"/>
              <a:gd name="f74" fmla="val 678715"/>
              <a:gd name="f75" fmla="val 1283230"/>
              <a:gd name="f76" fmla="val 358603"/>
              <a:gd name="f77" fmla="val 394531"/>
              <a:gd name="f78" fmla="val 1649662"/>
              <a:gd name="f79" fmla="val 403784"/>
              <a:gd name="f80" fmla="val 1647140"/>
              <a:gd name="f81" fmla="val 399895"/>
              <a:gd name="f82" fmla="val 1158157"/>
              <a:gd name="f83" fmla="val 65026"/>
              <a:gd name="f84" fmla="val 1154679"/>
              <a:gd name="f85" fmla="val 271718"/>
              <a:gd name="f86" fmla="val 1148331"/>
              <a:gd name="f87" fmla="val 270017"/>
              <a:gd name="f88" fmla="val 1200055"/>
              <a:gd name="f89" fmla="val 299127"/>
              <a:gd name="f90" fmla="val 1246804"/>
              <a:gd name="f91" fmla="val 334821"/>
              <a:gd name="f92" fmla="val 1286346"/>
              <a:gd name="f93" fmla="val 377149"/>
              <a:gd name="f94" fmla="val 1470353"/>
              <a:gd name="f95" fmla="val 331395"/>
              <a:gd name="f96" fmla="val 1588305"/>
              <a:gd name="f97" fmla="val 553229"/>
              <a:gd name="f98" fmla="val 1457194"/>
              <a:gd name="f99" fmla="val 671432"/>
              <a:gd name="f100" fmla="val 1473630"/>
              <a:gd name="f101" fmla="val 731297"/>
              <a:gd name="f102" fmla="val 1481376"/>
              <a:gd name="f103" fmla="val 793983"/>
              <a:gd name="f104" fmla="val 1478595"/>
              <a:gd name="f105" fmla="val 857704"/>
              <a:gd name="f106" fmla="val 1642362"/>
              <a:gd name="f107" fmla="val 948616"/>
              <a:gd name="f108" fmla="val 1577335"/>
              <a:gd name="f109" fmla="val 1191298"/>
              <a:gd name="f110" fmla="val 1378614"/>
              <a:gd name="f111" fmla="val 1187955"/>
              <a:gd name="f112" fmla="val 1353489"/>
              <a:gd name="f113" fmla="val 1229936"/>
              <a:gd name="f114" fmla="val 1323048"/>
              <a:gd name="f115" fmla="val 1267799"/>
              <a:gd name="f116" fmla="val 1288939"/>
              <a:gd name="f117" fmla="val 1301599"/>
              <a:gd name="f118" fmla="val 1354201"/>
              <a:gd name="f119" fmla="val 1471932"/>
              <a:gd name="f120" fmla="val 1148396"/>
              <a:gd name="f121" fmla="val 1616039"/>
              <a:gd name="f122" fmla="val 992294"/>
              <a:gd name="f123" fmla="val 1480516"/>
              <a:gd name="f124" fmla="val 1011291"/>
              <a:gd name="f125" fmla="val 1467215"/>
              <a:gd name="f126" fmla="val 951500"/>
              <a:gd name="f127" fmla="val 1486565"/>
              <a:gd name="f128" fmla="val 888271"/>
              <a:gd name="f129" fmla="val 1495869"/>
              <a:gd name="f130" fmla="val 823805"/>
              <a:gd name="f131" fmla="val 1495510"/>
              <a:gd name="f132" fmla="val 729193"/>
              <a:gd name="f133" fmla="val 486511"/>
              <a:gd name="f134" fmla="val 1600914"/>
              <a:gd name="f135" fmla="val 489790"/>
              <a:gd name="f136" fmla="val 1406012"/>
              <a:gd name="f137" fmla="val 438364"/>
              <a:gd name="f138" fmla="val 1376702"/>
              <a:gd name="f139" fmla="val 391917"/>
              <a:gd name="f140" fmla="val 1340859"/>
              <a:gd name="f141" fmla="val 352658"/>
              <a:gd name="f142" fmla="val 1298452"/>
              <a:gd name="f143" fmla="val 355803"/>
              <a:gd name="f144" fmla="val 1305197"/>
              <a:gd name="f145" fmla="val 152856"/>
              <a:gd name="f146" fmla="val 1344512"/>
              <a:gd name="f147" fmla="val 46675"/>
              <a:gd name="f148" fmla="val 1116809"/>
              <a:gd name="f149" fmla="val 183929"/>
              <a:gd name="f150" fmla="val 1005520"/>
              <a:gd name="f151" fmla="val 169279"/>
              <a:gd name="f152" fmla="val 951824"/>
              <a:gd name="f153" fmla="val 161626"/>
              <a:gd name="f154" fmla="val 895865"/>
              <a:gd name="f155" fmla="val 161615"/>
              <a:gd name="f156" fmla="val 838915"/>
              <a:gd name="f157" fmla="val 749197"/>
              <a:gd name="f158" fmla="val 506515"/>
              <a:gd name="f159" fmla="val 250227"/>
              <a:gd name="f160" fmla="val 509630"/>
              <a:gd name="f161" fmla="val 275353"/>
              <a:gd name="f162" fmla="val 465291"/>
              <a:gd name="f163" fmla="val 305693"/>
              <a:gd name="f164" fmla="val 424864"/>
              <a:gd name="f165" fmla="val 340015"/>
              <a:gd name="f166" fmla="val 388679"/>
              <a:gd name="f167" fmla="val 277984"/>
              <a:gd name="f168" fmla="val 197357"/>
              <a:gd name="f169" fmla="val 491050"/>
              <a:gd name="f170" fmla="val 64219"/>
              <a:gd name="f171" fmla="val 639843"/>
              <a:gd name="f172" fmla="val 207726"/>
              <a:gd name="f173" fmla="val 638348"/>
              <a:gd name="f174" fmla="val 208660"/>
              <a:gd name="f175" fmla="val 696840"/>
              <a:gd name="f176" fmla="val 190256"/>
              <a:gd name="f177" fmla="val 758594"/>
              <a:gd name="f178" fmla="val 181748"/>
              <a:gd name="f179" fmla="val 821488"/>
              <a:gd name="f180" fmla="val 182440"/>
              <a:gd name="f181" fmla="val 815140"/>
              <a:gd name="f182" fmla="val 180739"/>
              <a:gd name="f183" fmla="val 915476"/>
              <a:gd name="f184" fmla="*/ f0 1 1652142"/>
              <a:gd name="f185" fmla="*/ f1 1 1665940"/>
              <a:gd name="f186" fmla="val f2"/>
              <a:gd name="f187" fmla="val f3"/>
              <a:gd name="f188" fmla="val f4"/>
              <a:gd name="f189" fmla="+- f188 0 f186"/>
              <a:gd name="f190" fmla="+- f187 0 f186"/>
              <a:gd name="f191" fmla="*/ f190 1 1652142"/>
              <a:gd name="f192" fmla="*/ f189 1 1665940"/>
              <a:gd name="f193" fmla="*/ f186 1 f191"/>
              <a:gd name="f194" fmla="*/ f187 1 f191"/>
              <a:gd name="f195" fmla="*/ f186 1 f192"/>
              <a:gd name="f196" fmla="*/ f188 1 f192"/>
              <a:gd name="f197" fmla="*/ f193 f184 1"/>
              <a:gd name="f198" fmla="*/ f194 f184 1"/>
              <a:gd name="f199" fmla="*/ f196 f185 1"/>
              <a:gd name="f200" fmla="*/ f195 f1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7" t="f200" r="f198" b="f199"/>
            <a:pathLst>
              <a:path w="1652142" h="1665940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5" y="f6"/>
                </a:cubicBezTo>
                <a:close/>
                <a:moveTo>
                  <a:pt x="f29" y="f30"/>
                </a:move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29" y="f30"/>
                </a:cubicBezTo>
                <a:close/>
                <a:moveTo>
                  <a:pt x="f53" y="f54"/>
                </a:moveTo>
                <a:cubicBezTo>
                  <a:pt x="f55" y="f56"/>
                  <a:pt x="f57" y="f58"/>
                  <a:pt x="f59" y="f60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53" y="f54"/>
                </a:cubicBezTo>
                <a:close/>
                <a:moveTo>
                  <a:pt x="f3" y="f77"/>
                </a:moveTo>
                <a:lnTo>
                  <a:pt x="f78" y="f79"/>
                </a:lnTo>
                <a:lnTo>
                  <a:pt x="f80" y="f81"/>
                </a:lnTo>
                <a:close/>
                <a:moveTo>
                  <a:pt x="f82" y="f83"/>
                </a:moveTo>
                <a:lnTo>
                  <a:pt x="f84" y="f85"/>
                </a:lnTo>
                <a:lnTo>
                  <a:pt x="f86" y="f87"/>
                </a:lnTo>
                <a:cubicBezTo>
                  <a:pt x="f88" y="f89"/>
                  <a:pt x="f90" y="f91"/>
                  <a:pt x="f92" y="f93"/>
                </a:cubicBezTo>
                <a:lnTo>
                  <a:pt x="f94" y="f95"/>
                </a:lnTo>
                <a:lnTo>
                  <a:pt x="f96" y="f97"/>
                </a:lnTo>
                <a:lnTo>
                  <a:pt x="f98" y="f99"/>
                </a:lnTo>
                <a:cubicBezTo>
                  <a:pt x="f100" y="f101"/>
                  <a:pt x="f102" y="f103"/>
                  <a:pt x="f104" y="f105"/>
                </a:cubicBezTo>
                <a:lnTo>
                  <a:pt x="f106" y="f107"/>
                </a:lnTo>
                <a:lnTo>
                  <a:pt x="f108" y="f109"/>
                </a:lnTo>
                <a:lnTo>
                  <a:pt x="f110" y="f111"/>
                </a:lnTo>
                <a:cubicBezTo>
                  <a:pt x="f112" y="f113"/>
                  <a:pt x="f114" y="f115"/>
                  <a:pt x="f116" y="f117"/>
                </a:cubicBezTo>
                <a:lnTo>
                  <a:pt x="f118" y="f119"/>
                </a:lnTo>
                <a:lnTo>
                  <a:pt x="f120" y="f121"/>
                </a:lnTo>
                <a:lnTo>
                  <a:pt x="f122" y="f123"/>
                </a:lnTo>
                <a:lnTo>
                  <a:pt x="f124" y="f125"/>
                </a:lnTo>
                <a:cubicBezTo>
                  <a:pt x="f126" y="f127"/>
                  <a:pt x="f128" y="f129"/>
                  <a:pt x="f130" y="f131"/>
                </a:cubicBezTo>
                <a:lnTo>
                  <a:pt x="f132" y="f4"/>
                </a:lnTo>
                <a:lnTo>
                  <a:pt x="f133" y="f134"/>
                </a:lnTo>
                <a:lnTo>
                  <a:pt x="f135" y="f136"/>
                </a:lnTo>
                <a:cubicBezTo>
                  <a:pt x="f137" y="f138"/>
                  <a:pt x="f139" y="f140"/>
                  <a:pt x="f141" y="f142"/>
                </a:cubicBezTo>
                <a:lnTo>
                  <a:pt x="f143" y="f144"/>
                </a:lnTo>
                <a:lnTo>
                  <a:pt x="f145" y="f146"/>
                </a:lnTo>
                <a:lnTo>
                  <a:pt x="f147" y="f148"/>
                </a:lnTo>
                <a:lnTo>
                  <a:pt x="f149" y="f150"/>
                </a:lnTo>
                <a:cubicBezTo>
                  <a:pt x="f151" y="f152"/>
                  <a:pt x="f153" y="f154"/>
                  <a:pt x="f155" y="f156"/>
                </a:cubicBezTo>
                <a:lnTo>
                  <a:pt x="f2" y="f157"/>
                </a:lnTo>
                <a:lnTo>
                  <a:pt x="f83" y="f158"/>
                </a:lnTo>
                <a:lnTo>
                  <a:pt x="f159" y="f160"/>
                </a:lnTo>
                <a:cubicBezTo>
                  <a:pt x="f161" y="f162"/>
                  <a:pt x="f163" y="f164"/>
                  <a:pt x="f165" y="f166"/>
                </a:cubicBezTo>
                <a:lnTo>
                  <a:pt x="f167" y="f168"/>
                </a:lnTo>
                <a:lnTo>
                  <a:pt x="f169" y="f170"/>
                </a:lnTo>
                <a:lnTo>
                  <a:pt x="f171" y="f172"/>
                </a:lnTo>
                <a:lnTo>
                  <a:pt x="f173" y="f174"/>
                </a:lnTo>
                <a:cubicBezTo>
                  <a:pt x="f175" y="f176"/>
                  <a:pt x="f177" y="f178"/>
                  <a:pt x="f179" y="f180"/>
                </a:cubicBezTo>
                <a:lnTo>
                  <a:pt x="f181" y="f182"/>
                </a:lnTo>
                <a:lnTo>
                  <a:pt x="f183" y="f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6" name="Oval 32">
            <a:extLst>
              <a:ext uri="{FF2B5EF4-FFF2-40B4-BE49-F238E27FC236}">
                <a16:creationId xmlns:a16="http://schemas.microsoft.com/office/drawing/2014/main" id="{E12D0035-1C6A-DEE8-8798-ED02EA63D697}"/>
              </a:ext>
            </a:extLst>
          </p:cNvPr>
          <p:cNvSpPr/>
          <p:nvPr/>
        </p:nvSpPr>
        <p:spPr>
          <a:xfrm>
            <a:off x="6196865" y="3429340"/>
            <a:ext cx="385355" cy="463591"/>
          </a:xfrm>
          <a:custGeom>
            <a:avLst/>
            <a:gdLst>
              <a:gd name="f0" fmla="val w"/>
              <a:gd name="f1" fmla="val h"/>
              <a:gd name="f2" fmla="val 0"/>
              <a:gd name="f3" fmla="val 2671236"/>
              <a:gd name="f4" fmla="val 3213546"/>
              <a:gd name="f5" fmla="val 1336943"/>
              <a:gd name="f6" fmla="val 151152"/>
              <a:gd name="f7" fmla="val 1223677"/>
              <a:gd name="f8" fmla="val 1131857"/>
              <a:gd name="f9" fmla="val 242973"/>
              <a:gd name="f10" fmla="val 356239"/>
              <a:gd name="f11" fmla="val 469506"/>
              <a:gd name="f12" fmla="val 561326"/>
              <a:gd name="f13" fmla="val 1450210"/>
              <a:gd name="f14" fmla="val 1542030"/>
              <a:gd name="f15" fmla="val 1533689"/>
              <a:gd name="f16" fmla="val 1693182"/>
              <a:gd name="f17" fmla="val 159493"/>
              <a:gd name="f18" fmla="val 499348"/>
              <a:gd name="f19" fmla="val 1608797"/>
              <a:gd name="f20" fmla="val 622748"/>
              <a:gd name="f21" fmla="val 1486649"/>
              <a:gd name="f22" fmla="val 678491"/>
              <a:gd name="f23" fmla="val 1504985"/>
              <a:gd name="f24" fmla="val 861628"/>
              <a:gd name="f25" fmla="val 2050955"/>
              <a:gd name="f26" fmla="val 2073924"/>
              <a:gd name="f27" fmla="val 808095"/>
              <a:gd name="f28" fmla="val 2127168"/>
              <a:gd name="f29" fmla="val 770742"/>
              <a:gd name="f30" fmla="val 2189136"/>
              <a:gd name="f31" fmla="val 2272476"/>
              <a:gd name="f32" fmla="val 2340037"/>
              <a:gd name="f33" fmla="val 838303"/>
              <a:gd name="f34" fmla="val 921643"/>
              <a:gd name="f35" fmla="val 1004983"/>
              <a:gd name="f36" fmla="val 1072544"/>
              <a:gd name="f37" fmla="val 1035191"/>
              <a:gd name="f38" fmla="val 981658"/>
              <a:gd name="f39" fmla="val 1517002"/>
              <a:gd name="f40" fmla="val 1678124"/>
              <a:gd name="f41" fmla="val 2590970"/>
              <a:gd name="f42" fmla="val 2063444"/>
              <a:gd name="f43" fmla="val 2451708"/>
              <a:gd name="f44" fmla="val 2360829"/>
              <a:gd name="f45" fmla="val 2287813"/>
              <a:gd name="f46" fmla="val 2381761"/>
              <a:gd name="f47" fmla="val 1860600"/>
              <a:gd name="f48" fmla="val 2329006"/>
              <a:gd name="f49" fmla="val 1862811"/>
              <a:gd name="f50" fmla="val 2276981"/>
              <a:gd name="f51" fmla="val 1871755"/>
              <a:gd name="f52" fmla="val 2228094"/>
              <a:gd name="f53" fmla="val 1886075"/>
              <a:gd name="f54" fmla="val 2324645"/>
              <a:gd name="f55" fmla="val 1771974"/>
              <a:gd name="f56" fmla="val 2415523"/>
              <a:gd name="f57" fmla="val 1665436"/>
              <a:gd name="f58" fmla="val 2449665"/>
              <a:gd name="f59" fmla="val 1504055"/>
              <a:gd name="f60" fmla="val 2485699"/>
              <a:gd name="f61" fmla="val 1663545"/>
              <a:gd name="f62" fmla="val 2574685"/>
              <a:gd name="f63" fmla="val 1764408"/>
              <a:gd name="f64" fmla="val 2622475"/>
              <a:gd name="f65" fmla="val 1872164"/>
              <a:gd name="f66" fmla="val 2568855"/>
              <a:gd name="f67" fmla="val 1862858"/>
              <a:gd name="f68" fmla="val 2513341"/>
              <a:gd name="f69" fmla="val 1860541"/>
              <a:gd name="f70" fmla="val 2486075"/>
              <a:gd name="f71" fmla="val 2436981"/>
              <a:gd name="f72" fmla="val 2151724"/>
              <a:gd name="f73" fmla="val 2992040"/>
              <a:gd name="f74" fmla="val 1522375"/>
              <a:gd name="f75" fmla="val 3040581"/>
              <a:gd name="f76" fmla="val 1427529"/>
              <a:gd name="f77" fmla="val 3119259"/>
              <a:gd name="f78" fmla="val 1392747"/>
              <a:gd name="f79" fmla="val 3155891"/>
              <a:gd name="f80" fmla="val 1284048"/>
              <a:gd name="f81" fmla="val 3153728"/>
              <a:gd name="f82" fmla="val 1252174"/>
              <a:gd name="f83" fmla="val 3120936"/>
              <a:gd name="f84" fmla="val 1157234"/>
              <a:gd name="f85" fmla="val 3046101"/>
              <a:gd name="f86" fmla="val 592479"/>
              <a:gd name="f87" fmla="val 2980043"/>
              <a:gd name="f88" fmla="val 187829"/>
              <a:gd name="f89" fmla="val 2438320"/>
              <a:gd name="f90" fmla="val 160409"/>
              <a:gd name="f91" fmla="val 1860193"/>
              <a:gd name="f92" fmla="val 105366"/>
              <a:gd name="f93" fmla="val 1862056"/>
              <a:gd name="f94" fmla="val 50978"/>
              <a:gd name="f95" fmla="val 1871143"/>
              <a:gd name="f96" fmla="val 96552"/>
              <a:gd name="f97" fmla="val 187429"/>
              <a:gd name="f98" fmla="val 221571"/>
              <a:gd name="f99" fmla="val 257605"/>
              <a:gd name="f100" fmla="val 346591"/>
              <a:gd name="f101" fmla="val 443143"/>
              <a:gd name="f102" fmla="val 396276"/>
              <a:gd name="f103" fmla="val 1872705"/>
              <a:gd name="f104" fmla="val 344922"/>
              <a:gd name="f105" fmla="val 1863589"/>
              <a:gd name="f106" fmla="val 291687"/>
              <a:gd name="f107" fmla="val 1860996"/>
              <a:gd name="f108" fmla="val 313360"/>
              <a:gd name="f109" fmla="val 2289054"/>
              <a:gd name="f110" fmla="val 617325"/>
              <a:gd name="f111" fmla="val 2454996"/>
              <a:gd name="f112" fmla="val 1001768"/>
              <a:gd name="f113" fmla="val 2593980"/>
              <a:gd name="f114" fmla="val 1157883"/>
              <a:gd name="f115" fmla="val 666108"/>
              <a:gd name="f116" fmla="val 643139"/>
              <a:gd name="f117" fmla="val 589896"/>
              <a:gd name="f118" fmla="val 1072543"/>
              <a:gd name="f119" fmla="val 527928"/>
              <a:gd name="f120" fmla="val 444588"/>
              <a:gd name="f121" fmla="val 377027"/>
              <a:gd name="f122" fmla="val 1004982"/>
              <a:gd name="f123" fmla="val 921642"/>
              <a:gd name="f124" fmla="val 838302"/>
              <a:gd name="f125" fmla="val 770741"/>
              <a:gd name="f126" fmla="val 643141"/>
              <a:gd name="f127" fmla="val 666110"/>
              <a:gd name="f128" fmla="val 1169505"/>
              <a:gd name="f129" fmla="val 1187237"/>
              <a:gd name="f130" fmla="val 1065090"/>
              <a:gd name="f131" fmla="val 980704"/>
              <a:gd name="f132" fmla="val 1140198"/>
              <a:gd name="f133" fmla="*/ f0 1 2671236"/>
              <a:gd name="f134" fmla="*/ f1 1 3213546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2671236"/>
              <a:gd name="f141" fmla="*/ f138 1 3213546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2671236" h="3213546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5" y="f2"/>
                </a:moveTo>
                <a:cubicBezTo>
                  <a:pt x="f15" y="f2"/>
                  <a:pt x="f16" y="f17"/>
                  <a:pt x="f16" y="f10"/>
                </a:cubicBezTo>
                <a:cubicBezTo>
                  <a:pt x="f16" y="f18"/>
                  <a:pt x="f19" y="f20"/>
                  <a:pt x="f21" y="f22"/>
                </a:cubicBezTo>
                <a:lnTo>
                  <a:pt x="f23" y="f24"/>
                </a:lnTo>
                <a:lnTo>
                  <a:pt x="f25" y="f24"/>
                </a:lnTo>
                <a:cubicBezTo>
                  <a:pt x="f26" y="f27"/>
                  <a:pt x="f28" y="f29"/>
                  <a:pt x="f30" y="f29"/>
                </a:cubicBezTo>
                <a:cubicBezTo>
                  <a:pt x="f31" y="f29"/>
                  <a:pt x="f32" y="f33"/>
                  <a:pt x="f32" y="f34"/>
                </a:cubicBezTo>
                <a:cubicBezTo>
                  <a:pt x="f32" y="f35"/>
                  <a:pt x="f31" y="f36"/>
                  <a:pt x="f30" y="f36"/>
                </a:cubicBezTo>
                <a:cubicBezTo>
                  <a:pt x="f28" y="f36"/>
                  <a:pt x="f26" y="f37"/>
                  <a:pt x="f25" y="f38"/>
                </a:cubicBezTo>
                <a:lnTo>
                  <a:pt x="f39" y="f38"/>
                </a:lnTo>
                <a:lnTo>
                  <a:pt x="f40" y="f41"/>
                </a:ln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3" y="f5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5" y="f4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91"/>
                </a:cubicBezTo>
                <a:cubicBezTo>
                  <a:pt x="f92" y="f93"/>
                  <a:pt x="f94" y="f95"/>
                  <a:pt x="f2" y="f53"/>
                </a:cubicBezTo>
                <a:cubicBezTo>
                  <a:pt x="f96" y="f55"/>
                  <a:pt x="f97" y="f57"/>
                  <a:pt x="f98" y="f59"/>
                </a:cubicBezTo>
                <a:cubicBezTo>
                  <a:pt x="f99" y="f61"/>
                  <a:pt x="f100" y="f63"/>
                  <a:pt x="f101" y="f53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lnTo>
                  <a:pt x="f114" y="f38"/>
                </a:lnTo>
                <a:lnTo>
                  <a:pt x="f115" y="f38"/>
                </a:lnTo>
                <a:cubicBezTo>
                  <a:pt x="f116" y="f37"/>
                  <a:pt x="f117" y="f118"/>
                  <a:pt x="f119" y="f118"/>
                </a:cubicBezTo>
                <a:cubicBezTo>
                  <a:pt x="f120" y="f118"/>
                  <a:pt x="f121" y="f122"/>
                  <a:pt x="f121" y="f123"/>
                </a:cubicBezTo>
                <a:cubicBezTo>
                  <a:pt x="f121" y="f124"/>
                  <a:pt x="f120" y="f125"/>
                  <a:pt x="f119" y="f125"/>
                </a:cubicBezTo>
                <a:cubicBezTo>
                  <a:pt x="f117" y="f125"/>
                  <a:pt x="f126" y="f27"/>
                  <a:pt x="f127" y="f24"/>
                </a:cubicBezTo>
                <a:lnTo>
                  <a:pt x="f128" y="f24"/>
                </a:lnTo>
                <a:lnTo>
                  <a:pt x="f129" y="f22"/>
                </a:lnTo>
                <a:cubicBezTo>
                  <a:pt x="f130" y="f20"/>
                  <a:pt x="f131" y="f18"/>
                  <a:pt x="f131" y="f10"/>
                </a:cubicBezTo>
                <a:cubicBezTo>
                  <a:pt x="f131" y="f17"/>
                  <a:pt x="f132" y="f2"/>
                  <a:pt x="f5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grpSp>
        <p:nvGrpSpPr>
          <p:cNvPr id="17" name="Google Shape;6783;p88">
            <a:extLst>
              <a:ext uri="{FF2B5EF4-FFF2-40B4-BE49-F238E27FC236}">
                <a16:creationId xmlns:a16="http://schemas.microsoft.com/office/drawing/2014/main" id="{36C240F8-B88F-B148-07B9-FFA8AC9562A7}"/>
              </a:ext>
            </a:extLst>
          </p:cNvPr>
          <p:cNvGrpSpPr/>
          <p:nvPr/>
        </p:nvGrpSpPr>
        <p:grpSpPr>
          <a:xfrm>
            <a:off x="6893884" y="926489"/>
            <a:ext cx="425141" cy="424848"/>
            <a:chOff x="8211055" y="926488"/>
            <a:chExt cx="425141" cy="424848"/>
          </a:xfrm>
          <a:solidFill>
            <a:schemeClr val="bg2"/>
          </a:solidFill>
        </p:grpSpPr>
        <p:sp>
          <p:nvSpPr>
            <p:cNvPr id="18" name="Google Shape;6784;p88">
              <a:extLst>
                <a:ext uri="{FF2B5EF4-FFF2-40B4-BE49-F238E27FC236}">
                  <a16:creationId xmlns:a16="http://schemas.microsoft.com/office/drawing/2014/main" id="{0D97596B-1A23-8DC5-D19F-7891541C9289}"/>
                </a:ext>
              </a:extLst>
            </p:cNvPr>
            <p:cNvSpPr/>
            <p:nvPr/>
          </p:nvSpPr>
          <p:spPr>
            <a:xfrm>
              <a:off x="8461976" y="926488"/>
              <a:ext cx="150144" cy="22433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6168"/>
                <a:gd name="f5" fmla="val 2426"/>
                <a:gd name="f6" fmla="val 1"/>
                <a:gd name="f7" fmla="val 2286"/>
                <a:gd name="f8" fmla="val 2136"/>
                <a:gd name="f9" fmla="val 77"/>
                <a:gd name="f10" fmla="val 2112"/>
                <a:gd name="f11" fmla="val 244"/>
                <a:gd name="f12" fmla="val 64"/>
                <a:gd name="f13" fmla="val 5064"/>
                <a:gd name="f14" fmla="val 5222"/>
                <a:gd name="f15" fmla="val 5474"/>
                <a:gd name="f16" fmla="val 253"/>
                <a:gd name="f17" fmla="val 5506"/>
                <a:gd name="f18" fmla="val 295"/>
                <a:gd name="f19" fmla="val 5531"/>
                <a:gd name="f20" fmla="val 342"/>
                <a:gd name="f21" fmla="val 5543"/>
                <a:gd name="f22" fmla="val 389"/>
                <a:gd name="f23" fmla="val 517"/>
                <a:gd name="f24" fmla="val 648"/>
                <a:gd name="f25" fmla="val 5455"/>
                <a:gd name="f26" fmla="val 694"/>
                <a:gd name="f27" fmla="val 5317"/>
                <a:gd name="f28" fmla="val 1261"/>
                <a:gd name="f29" fmla="val 4025"/>
                <a:gd name="f30" fmla="val 1419"/>
                <a:gd name="f31" fmla="val 4088"/>
                <a:gd name="f32" fmla="val 1576"/>
                <a:gd name="f33" fmla="val 4119"/>
                <a:gd name="f34" fmla="val 1765"/>
                <a:gd name="f35" fmla="val 1891"/>
                <a:gd name="f36" fmla="val 1986"/>
                <a:gd name="f37" fmla="val 4056"/>
                <a:gd name="f38" fmla="val 4844"/>
                <a:gd name="f39" fmla="val 1450"/>
                <a:gd name="f40" fmla="val 4970"/>
                <a:gd name="f41" fmla="val 946"/>
                <a:gd name="f42" fmla="val 789"/>
                <a:gd name="f43" fmla="val 6167"/>
                <a:gd name="f44" fmla="val 4002"/>
                <a:gd name="f45" fmla="val 3466"/>
                <a:gd name="f46" fmla="val 5001"/>
                <a:gd name="f47" fmla="val 2773"/>
                <a:gd name="f48" fmla="val 3143"/>
                <a:gd name="f49" fmla="val 2670"/>
                <a:gd name="f50" fmla="val 2458"/>
                <a:gd name="f51" fmla="val 2324"/>
                <a:gd name="f52" fmla="val 2080"/>
                <a:gd name="f53" fmla="val 2166"/>
                <a:gd name="f54" fmla="val 496"/>
                <a:gd name="f55" fmla="val 307"/>
                <a:gd name="f56" fmla="val 2710"/>
                <a:gd name="f57" fmla="val 118"/>
                <a:gd name="f58" fmla="val 2553"/>
                <a:gd name="f59" fmla="val 24"/>
                <a:gd name="f60" fmla="val 2515"/>
                <a:gd name="f61" fmla="val 8"/>
                <a:gd name="f62" fmla="val 2471"/>
                <a:gd name="f63" fmla="*/ f0 1 4128"/>
                <a:gd name="f64" fmla="*/ f1 1 6168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4128"/>
                <a:gd name="f71" fmla="*/ f68 1 6168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4128" h="616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12" y="f15"/>
                    <a:pt x="f16" y="f17"/>
                  </a:cubicBez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25"/>
                    <a:pt x="f26" y="f27"/>
                  </a:cubicBezTo>
                  <a:lnTo>
                    <a:pt x="f28" y="f29"/>
                  </a:lnTo>
                  <a:cubicBezTo>
                    <a:pt x="f30" y="f31"/>
                    <a:pt x="f32" y="f33"/>
                    <a:pt x="f34" y="f33"/>
                  </a:cubicBezTo>
                  <a:cubicBezTo>
                    <a:pt x="f35" y="f33"/>
                    <a:pt x="f36" y="f31"/>
                    <a:pt x="f10" y="f37"/>
                  </a:cubicBezTo>
                  <a:lnTo>
                    <a:pt x="f10" y="f38"/>
                  </a:lnTo>
                  <a:cubicBezTo>
                    <a:pt x="f39" y="f40"/>
                    <a:pt x="f41" y="f17"/>
                    <a:pt x="f42" y="f43"/>
                  </a:cubicBezTo>
                  <a:lnTo>
                    <a:pt x="f3" y="f43"/>
                  </a:lnTo>
                  <a:cubicBezTo>
                    <a:pt x="f44" y="f17"/>
                    <a:pt x="f45" y="f46"/>
                    <a:pt x="f47" y="f38"/>
                  </a:cubicBezTo>
                  <a:lnTo>
                    <a:pt x="f47" y="f48"/>
                  </a:lnTo>
                  <a:cubicBezTo>
                    <a:pt x="f47" y="f49"/>
                    <a:pt x="f50" y="f51"/>
                    <a:pt x="f52" y="f53"/>
                  </a:cubicBezTo>
                  <a:lnTo>
                    <a:pt x="f47" y="f54"/>
                  </a:lnTo>
                  <a:cubicBezTo>
                    <a:pt x="f47" y="f55"/>
                    <a:pt x="f56" y="f57"/>
                    <a:pt x="f58" y="f59"/>
                  </a:cubicBezTo>
                  <a:cubicBezTo>
                    <a:pt x="f60" y="f61"/>
                    <a:pt x="f6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" name="Google Shape;6785;p88">
              <a:extLst>
                <a:ext uri="{FF2B5EF4-FFF2-40B4-BE49-F238E27FC236}">
                  <a16:creationId xmlns:a16="http://schemas.microsoft.com/office/drawing/2014/main" id="{43489967-C920-864B-4E1F-37B1A33CCEB9}"/>
                </a:ext>
              </a:extLst>
            </p:cNvPr>
            <p:cNvSpPr/>
            <p:nvPr/>
          </p:nvSpPr>
          <p:spPr>
            <a:xfrm>
              <a:off x="8211055" y="1078589"/>
              <a:ext cx="225756" cy="2727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7"/>
                <a:gd name="f4" fmla="val 7499"/>
                <a:gd name="f5" fmla="val 693"/>
                <a:gd name="f6" fmla="val 315"/>
                <a:gd name="f7" fmla="val 662"/>
                <a:gd name="f8" fmla="val 6490"/>
                <a:gd name="f9" fmla="val 32"/>
                <a:gd name="f10" fmla="val 7026"/>
                <a:gd name="f11" fmla="val 504"/>
                <a:gd name="f12" fmla="val 7498"/>
                <a:gd name="f13" fmla="val 1103"/>
                <a:gd name="f14" fmla="val 5797"/>
                <a:gd name="f15" fmla="val 5608"/>
                <a:gd name="f16" fmla="val 6049"/>
                <a:gd name="f17" fmla="val 5451"/>
                <a:gd name="f18" fmla="val 5860"/>
                <a:gd name="f19" fmla="val 1765"/>
                <a:gd name="f20" fmla="val 1576"/>
                <a:gd name="f21" fmla="val 1418"/>
                <a:gd name="f22" fmla="val 5293"/>
                <a:gd name="f23" fmla="val 5104"/>
                <a:gd name="f24" fmla="val 252"/>
                <a:gd name="f25" fmla="*/ f0 1 6207"/>
                <a:gd name="f26" fmla="*/ f1 1 7499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6207"/>
                <a:gd name="f33" fmla="*/ f30 1 7499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6207" h="7499">
                  <a:moveTo>
                    <a:pt x="f5" y="f2"/>
                  </a:moveTo>
                  <a:cubicBezTo>
                    <a:pt x="f6" y="f2"/>
                    <a:pt x="f2" y="f6"/>
                    <a:pt x="f2" y="f7"/>
                  </a:cubicBezTo>
                  <a:lnTo>
                    <a:pt x="f2" y="f8"/>
                  </a:lnTo>
                  <a:cubicBezTo>
                    <a:pt x="f9" y="f10"/>
                    <a:pt x="f11" y="f12"/>
                    <a:pt x="f13" y="f12"/>
                  </a:cubicBezTo>
                  <a:lnTo>
                    <a:pt x="f3" y="f12"/>
                  </a:lnTo>
                  <a:lnTo>
                    <a:pt x="f3" y="f14"/>
                  </a:lnTo>
                  <a:cubicBezTo>
                    <a:pt x="f3" y="f15"/>
                    <a:pt x="f16" y="f17"/>
                    <a:pt x="f18" y="f17"/>
                  </a:cubicBezTo>
                  <a:lnTo>
                    <a:pt x="f19" y="f17"/>
                  </a:lnTo>
                  <a:cubicBezTo>
                    <a:pt x="f20" y="f17"/>
                    <a:pt x="f21" y="f22"/>
                    <a:pt x="f21" y="f23"/>
                  </a:cubicBezTo>
                  <a:lnTo>
                    <a:pt x="f21" y="f7"/>
                  </a:lnTo>
                  <a:cubicBezTo>
                    <a:pt x="f21" y="f24"/>
                    <a:pt x="f13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" name="Google Shape;6786;p88">
              <a:extLst>
                <a:ext uri="{FF2B5EF4-FFF2-40B4-BE49-F238E27FC236}">
                  <a16:creationId xmlns:a16="http://schemas.microsoft.com/office/drawing/2014/main" id="{56B0345B-85C3-566D-7A3E-464B71A8EE46}"/>
                </a:ext>
              </a:extLst>
            </p:cNvPr>
            <p:cNvSpPr/>
            <p:nvPr/>
          </p:nvSpPr>
          <p:spPr>
            <a:xfrm>
              <a:off x="8310743" y="977731"/>
              <a:ext cx="74487" cy="745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2049"/>
                <a:gd name="f5" fmla="val 1040"/>
                <a:gd name="f6" fmla="val 1"/>
                <a:gd name="f7" fmla="val 473"/>
                <a:gd name="f8" fmla="val 1041"/>
                <a:gd name="f9" fmla="val 1576"/>
                <a:gd name="f10" fmla="val 1607"/>
                <a:gd name="f11" fmla="*/ f0 1 2048"/>
                <a:gd name="f12" fmla="*/ f1 1 2049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048"/>
                <a:gd name="f19" fmla="*/ f16 1 2049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048" h="2049">
                  <a:moveTo>
                    <a:pt x="f5" y="f6"/>
                  </a:moveTo>
                  <a:cubicBezTo>
                    <a:pt x="f7" y="f6"/>
                    <a:pt x="f2" y="f7"/>
                    <a:pt x="f2" y="f8"/>
                  </a:cubicBezTo>
                  <a:cubicBezTo>
                    <a:pt x="f2" y="f9"/>
                    <a:pt x="f7" y="f4"/>
                    <a:pt x="f5" y="f4"/>
                  </a:cubicBezTo>
                  <a:cubicBezTo>
                    <a:pt x="f9" y="f4"/>
                    <a:pt x="f3" y="f9"/>
                    <a:pt x="f3" y="f8"/>
                  </a:cubicBezTo>
                  <a:cubicBezTo>
                    <a:pt x="f3" y="f7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" name="Google Shape;6787;p88">
              <a:extLst>
                <a:ext uri="{FF2B5EF4-FFF2-40B4-BE49-F238E27FC236}">
                  <a16:creationId xmlns:a16="http://schemas.microsoft.com/office/drawing/2014/main" id="{775F1AF6-BB8A-F93C-81CB-8233D0C2FD6F}"/>
                </a:ext>
              </a:extLst>
            </p:cNvPr>
            <p:cNvSpPr/>
            <p:nvPr/>
          </p:nvSpPr>
          <p:spPr>
            <a:xfrm>
              <a:off x="8286667" y="1078187"/>
              <a:ext cx="226917" cy="2719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39"/>
                <a:gd name="f4" fmla="val 7478"/>
                <a:gd name="f5" fmla="val 1641"/>
                <a:gd name="f6" fmla="val 1"/>
                <a:gd name="f7" fmla="val 1242"/>
                <a:gd name="f8" fmla="val 819"/>
                <a:gd name="f9" fmla="val 205"/>
                <a:gd name="f10" fmla="val 568"/>
                <a:gd name="f11" fmla="val 484"/>
                <a:gd name="f12" fmla="val 190"/>
                <a:gd name="f13" fmla="val 799"/>
                <a:gd name="f14" fmla="val 1209"/>
                <a:gd name="f15" fmla="val 1681"/>
                <a:gd name="f16" fmla="val 4769"/>
                <a:gd name="f17" fmla="val 2679"/>
                <a:gd name="f18" fmla="val 2521"/>
                <a:gd name="f19" fmla="val 4359"/>
                <a:gd name="f20" fmla="val 2175"/>
                <a:gd name="f21" fmla="val 4107"/>
                <a:gd name="f22" fmla="val 1702"/>
                <a:gd name="f23" fmla="val 1040"/>
                <a:gd name="f24" fmla="val 820"/>
                <a:gd name="f25" fmla="val 662"/>
                <a:gd name="f26" fmla="val 3949"/>
                <a:gd name="f27" fmla="val 3729"/>
                <a:gd name="f28" fmla="val 2374"/>
                <a:gd name="f29" fmla="val 2154"/>
                <a:gd name="f30" fmla="val 1996"/>
                <a:gd name="f31" fmla="val 1229"/>
                <a:gd name="f32" fmla="val 1387"/>
                <a:gd name="f33" fmla="val 3382"/>
                <a:gd name="f34" fmla="val 1733"/>
                <a:gd name="f35" fmla="val 2553"/>
                <a:gd name="f36" fmla="val 3277"/>
                <a:gd name="f37" fmla="val 3981"/>
                <a:gd name="f38" fmla="val 3435"/>
                <a:gd name="f39" fmla="val 3813"/>
                <a:gd name="f40" fmla="val 4380"/>
                <a:gd name="f41" fmla="val 4852"/>
                <a:gd name="f42" fmla="val 5241"/>
                <a:gd name="f43" fmla="val 5777"/>
                <a:gd name="f44" fmla="val 5084"/>
                <a:gd name="f45" fmla="val 6176"/>
                <a:gd name="f46" fmla="val 4580"/>
                <a:gd name="f47" fmla="val 5703"/>
                <a:gd name="f48" fmla="val 5168"/>
                <a:gd name="f49" fmla="val 3781"/>
                <a:gd name="f50" fmla="val 3592"/>
                <a:gd name="f51" fmla="val 1807"/>
                <a:gd name="f52" fmla="val 862"/>
                <a:gd name="f53" fmla="val 2710"/>
                <a:gd name="f54" fmla="val 43"/>
                <a:gd name="f55" fmla="val 1796"/>
                <a:gd name="f56" fmla="val 11"/>
                <a:gd name="f57" fmla="val 1745"/>
                <a:gd name="f58" fmla="val 4"/>
                <a:gd name="f59" fmla="val 1694"/>
                <a:gd name="f60" fmla="*/ f0 1 6239"/>
                <a:gd name="f61" fmla="*/ f1 1 7478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6239"/>
                <a:gd name="f68" fmla="*/ f65 1 7478"/>
                <a:gd name="f69" fmla="*/ f62 1 f67"/>
                <a:gd name="f70" fmla="*/ f63 1 f67"/>
                <a:gd name="f71" fmla="*/ f62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6239" h="747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6" y="f14"/>
                    <a:pt x="f6" y="f15"/>
                  </a:cubicBezTo>
                  <a:lnTo>
                    <a:pt x="f6" y="f16"/>
                  </a:lnTo>
                  <a:lnTo>
                    <a:pt x="f17" y="f16"/>
                  </a:lnTo>
                  <a:cubicBezTo>
                    <a:pt x="f18" y="f19"/>
                    <a:pt x="f20" y="f21"/>
                    <a:pt x="f22" y="f21"/>
                  </a:cubicBezTo>
                  <a:lnTo>
                    <a:pt x="f23" y="f21"/>
                  </a:lnTo>
                  <a:cubicBezTo>
                    <a:pt x="f24" y="f21"/>
                    <a:pt x="f25" y="f26"/>
                    <a:pt x="f25" y="f27"/>
                  </a:cubicBezTo>
                  <a:lnTo>
                    <a:pt x="f25" y="f28"/>
                  </a:lnTo>
                  <a:cubicBezTo>
                    <a:pt x="f25" y="f29"/>
                    <a:pt x="f24" y="f30"/>
                    <a:pt x="f23" y="f30"/>
                  </a:cubicBezTo>
                  <a:cubicBezTo>
                    <a:pt x="f31" y="f30"/>
                    <a:pt x="f32" y="f29"/>
                    <a:pt x="f32" y="f28"/>
                  </a:cubicBezTo>
                  <a:lnTo>
                    <a:pt x="f32" y="f33"/>
                  </a:lnTo>
                  <a:lnTo>
                    <a:pt x="f34" y="f33"/>
                  </a:lnTo>
                  <a:cubicBezTo>
                    <a:pt x="f35" y="f33"/>
                    <a:pt x="f36" y="f37"/>
                    <a:pt x="f38" y="f16"/>
                  </a:cubicBezTo>
                  <a:lnTo>
                    <a:pt x="f39" y="f16"/>
                  </a:lnTo>
                  <a:cubicBezTo>
                    <a:pt x="f40" y="f16"/>
                    <a:pt x="f41" y="f42"/>
                    <a:pt x="f41" y="f43"/>
                  </a:cubicBezTo>
                  <a:lnTo>
                    <a:pt x="f41" y="f4"/>
                  </a:lnTo>
                  <a:lnTo>
                    <a:pt x="f3" y="f4"/>
                  </a:lnTo>
                  <a:lnTo>
                    <a:pt x="f3" y="f44"/>
                  </a:lnTo>
                  <a:cubicBezTo>
                    <a:pt x="f45" y="f46"/>
                    <a:pt x="f47" y="f21"/>
                    <a:pt x="f48" y="f21"/>
                  </a:cubicBezTo>
                  <a:lnTo>
                    <a:pt x="f49" y="f21"/>
                  </a:lnTo>
                  <a:cubicBezTo>
                    <a:pt x="f50" y="f21"/>
                    <a:pt x="f38" y="f26"/>
                    <a:pt x="f38" y="f27"/>
                  </a:cubicBezTo>
                  <a:lnTo>
                    <a:pt x="f38" y="f51"/>
                  </a:lnTo>
                  <a:cubicBezTo>
                    <a:pt x="f38" y="f52"/>
                    <a:pt x="f53" y="f54"/>
                    <a:pt x="f55" y="f56"/>
                  </a:cubicBezTo>
                  <a:cubicBezTo>
                    <a:pt x="f57" y="f58"/>
                    <a:pt x="f5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" name="Google Shape;6788;p88">
              <a:extLst>
                <a:ext uri="{FF2B5EF4-FFF2-40B4-BE49-F238E27FC236}">
                  <a16:creationId xmlns:a16="http://schemas.microsoft.com/office/drawing/2014/main" id="{13D0E431-D3DC-A3F4-B340-B5B579FD146D}"/>
                </a:ext>
              </a:extLst>
            </p:cNvPr>
            <p:cNvSpPr/>
            <p:nvPr/>
          </p:nvSpPr>
          <p:spPr>
            <a:xfrm>
              <a:off x="8436775" y="1177116"/>
              <a:ext cx="199421" cy="4815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1324"/>
                <a:gd name="f5" fmla="val 1"/>
                <a:gd name="f6" fmla="val 662"/>
                <a:gd name="f7" fmla="val 1041"/>
                <a:gd name="f8" fmla="val 1576"/>
                <a:gd name="f9" fmla="val 2080"/>
                <a:gd name="f10" fmla="val 946"/>
                <a:gd name="f11" fmla="val 2395"/>
                <a:gd name="f12" fmla="val 5136"/>
                <a:gd name="f13" fmla="val 5325"/>
                <a:gd name="f14" fmla="val 1166"/>
                <a:gd name="f15" fmla="val 977"/>
                <a:gd name="f16" fmla="val 316"/>
                <a:gd name="f17" fmla="val 158"/>
                <a:gd name="f18" fmla="*/ f0 1 5483"/>
                <a:gd name="f19" fmla="*/ f1 1 1324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5483"/>
                <a:gd name="f26" fmla="*/ f23 1 1324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5483" h="1324">
                  <a:moveTo>
                    <a:pt x="f5" y="f5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3" y="f14"/>
                    <a:pt x="f3" y="f15"/>
                  </a:cubicBezTo>
                  <a:lnTo>
                    <a:pt x="f3" y="f16"/>
                  </a:lnTo>
                  <a:cubicBezTo>
                    <a:pt x="f3" y="f17"/>
                    <a:pt x="f13" y="f5"/>
                    <a:pt x="f12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3" name="Google Shape;6800;p88">
            <a:extLst>
              <a:ext uri="{FF2B5EF4-FFF2-40B4-BE49-F238E27FC236}">
                <a16:creationId xmlns:a16="http://schemas.microsoft.com/office/drawing/2014/main" id="{EC805267-ED73-1C95-F4C9-2921232BEF52}"/>
              </a:ext>
            </a:extLst>
          </p:cNvPr>
          <p:cNvGrpSpPr/>
          <p:nvPr/>
        </p:nvGrpSpPr>
        <p:grpSpPr>
          <a:xfrm>
            <a:off x="6178001" y="1728547"/>
            <a:ext cx="414057" cy="412961"/>
            <a:chOff x="7495172" y="1728545"/>
            <a:chExt cx="414057" cy="412961"/>
          </a:xfrm>
          <a:solidFill>
            <a:schemeClr val="bg2"/>
          </a:solidFill>
        </p:grpSpPr>
        <p:sp>
          <p:nvSpPr>
            <p:cNvPr id="24" name="Google Shape;6801;p88">
              <a:extLst>
                <a:ext uri="{FF2B5EF4-FFF2-40B4-BE49-F238E27FC236}">
                  <a16:creationId xmlns:a16="http://schemas.microsoft.com/office/drawing/2014/main" id="{0D27348E-62C0-757A-D713-E80D2D0E2863}"/>
                </a:ext>
              </a:extLst>
            </p:cNvPr>
            <p:cNvSpPr/>
            <p:nvPr/>
          </p:nvSpPr>
          <p:spPr>
            <a:xfrm>
              <a:off x="7519714" y="1728545"/>
              <a:ext cx="366098" cy="1713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35"/>
                <a:gd name="f4" fmla="val 4838"/>
                <a:gd name="f5" fmla="val 1040"/>
                <a:gd name="f6" fmla="val 473"/>
                <a:gd name="f7" fmla="val 1"/>
                <a:gd name="f8" fmla="val 1071"/>
                <a:gd name="f9" fmla="val 2458"/>
                <a:gd name="f10" fmla="val 2993"/>
                <a:gd name="f11" fmla="val 3466"/>
                <a:gd name="f12" fmla="val 2048"/>
                <a:gd name="f13" fmla="val 4505"/>
                <a:gd name="f14" fmla="val 4663"/>
                <a:gd name="f15" fmla="val 2143"/>
                <a:gd name="f16" fmla="val 4757"/>
                <a:gd name="f17" fmla="val 2269"/>
                <a:gd name="f18" fmla="val 4820"/>
                <a:gd name="f19" fmla="val 2300"/>
                <a:gd name="f20" fmla="val 4831"/>
                <a:gd name="f21" fmla="val 2339"/>
                <a:gd name="f22" fmla="val 2380"/>
                <a:gd name="f23" fmla="val 2461"/>
                <a:gd name="f24" fmla="val 2552"/>
                <a:gd name="f25" fmla="val 4810"/>
                <a:gd name="f26" fmla="val 2615"/>
                <a:gd name="f27" fmla="val 4726"/>
                <a:gd name="f28" fmla="val 3876"/>
                <a:gd name="f29" fmla="val 6365"/>
                <a:gd name="f30" fmla="val 7625"/>
                <a:gd name="f31" fmla="val 7688"/>
                <a:gd name="f32" fmla="val 7765"/>
                <a:gd name="f33" fmla="val 7846"/>
                <a:gd name="f34" fmla="val 7887"/>
                <a:gd name="f35" fmla="val 7929"/>
                <a:gd name="f36" fmla="val 7971"/>
                <a:gd name="f37" fmla="val 8097"/>
                <a:gd name="f38" fmla="val 4789"/>
                <a:gd name="f39" fmla="val 8160"/>
                <a:gd name="f40" fmla="val 4631"/>
                <a:gd name="f41" fmla="val 9231"/>
                <a:gd name="f42" fmla="val 9862"/>
                <a:gd name="f43" fmla="val 10334"/>
                <a:gd name="f44" fmla="val 536"/>
                <a:gd name="f45" fmla="val 9294"/>
                <a:gd name="f46" fmla="*/ f0 1 10335"/>
                <a:gd name="f47" fmla="*/ f1 1 4838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10335"/>
                <a:gd name="f54" fmla="*/ f51 1 4838"/>
                <a:gd name="f55" fmla="*/ f48 1 f53"/>
                <a:gd name="f56" fmla="*/ f49 1 f53"/>
                <a:gd name="f57" fmla="*/ f48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10335" h="4838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lnTo>
                    <a:pt x="f7" y="f9"/>
                  </a:lnTo>
                  <a:cubicBezTo>
                    <a:pt x="f7" y="f10"/>
                    <a:pt x="f6" y="f11"/>
                    <a:pt x="f5" y="f11"/>
                  </a:cubicBezTo>
                  <a:lnTo>
                    <a:pt x="f12" y="f11"/>
                  </a:lnTo>
                  <a:lnTo>
                    <a:pt x="f12" y="f13"/>
                  </a:lnTo>
                  <a:cubicBezTo>
                    <a:pt x="f12" y="f14"/>
                    <a:pt x="f15" y="f16"/>
                    <a:pt x="f17" y="f18"/>
                  </a:cubicBezTo>
                  <a:cubicBezTo>
                    <a:pt x="f19" y="f20"/>
                    <a:pt x="f21" y="f4"/>
                    <a:pt x="f22" y="f4"/>
                  </a:cubicBezTo>
                  <a:cubicBezTo>
                    <a:pt x="f23" y="f4"/>
                    <a:pt x="f24" y="f25"/>
                    <a:pt x="f26" y="f27"/>
                  </a:cubicBezTo>
                  <a:lnTo>
                    <a:pt x="f28" y="f11"/>
                  </a:lnTo>
                  <a:lnTo>
                    <a:pt x="f29" y="f11"/>
                  </a:lnTo>
                  <a:lnTo>
                    <a:pt x="f30" y="f27"/>
                  </a:lnTo>
                  <a:cubicBezTo>
                    <a:pt x="f31" y="f25"/>
                    <a:pt x="f32" y="f4"/>
                    <a:pt x="f33" y="f4"/>
                  </a:cubicBezTo>
                  <a:cubicBezTo>
                    <a:pt x="f34" y="f4"/>
                    <a:pt x="f35" y="f20"/>
                    <a:pt x="f36" y="f18"/>
                  </a:cubicBezTo>
                  <a:cubicBezTo>
                    <a:pt x="f37" y="f38"/>
                    <a:pt x="f39" y="f40"/>
                    <a:pt x="f39" y="f13"/>
                  </a:cubicBezTo>
                  <a:lnTo>
                    <a:pt x="f39" y="f11"/>
                  </a:lnTo>
                  <a:lnTo>
                    <a:pt x="f41" y="f11"/>
                  </a:lnTo>
                  <a:cubicBezTo>
                    <a:pt x="f42" y="f11"/>
                    <a:pt x="f43" y="f10"/>
                    <a:pt x="f43" y="f9"/>
                  </a:cubicBezTo>
                  <a:lnTo>
                    <a:pt x="f43" y="f8"/>
                  </a:lnTo>
                  <a:cubicBezTo>
                    <a:pt x="f43" y="f44"/>
                    <a:pt x="f42" y="f2"/>
                    <a:pt x="f4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" name="Google Shape;6802;p88">
              <a:extLst>
                <a:ext uri="{FF2B5EF4-FFF2-40B4-BE49-F238E27FC236}">
                  <a16:creationId xmlns:a16="http://schemas.microsoft.com/office/drawing/2014/main" id="{362B4927-0E8F-6450-5CE8-7FF62D0008D1}"/>
                </a:ext>
              </a:extLst>
            </p:cNvPr>
            <p:cNvSpPr/>
            <p:nvPr/>
          </p:nvSpPr>
          <p:spPr>
            <a:xfrm>
              <a:off x="7544266" y="1923833"/>
              <a:ext cx="97127" cy="982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2"/>
                <a:gd name="f4" fmla="val 2774"/>
                <a:gd name="f5" fmla="val 1387"/>
                <a:gd name="f6" fmla="val 1"/>
                <a:gd name="f7" fmla="val 599"/>
                <a:gd name="f8" fmla="val 631"/>
                <a:gd name="f9" fmla="val 2143"/>
                <a:gd name="f10" fmla="val 2773"/>
                <a:gd name="f11" fmla="*/ f0 1 2742"/>
                <a:gd name="f12" fmla="*/ f1 1 2774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742"/>
                <a:gd name="f19" fmla="*/ f16 1 2774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742" h="2774">
                  <a:moveTo>
                    <a:pt x="f5" y="f6"/>
                  </a:moveTo>
                  <a:cubicBezTo>
                    <a:pt x="f7" y="f6"/>
                    <a:pt x="f6" y="f8"/>
                    <a:pt x="f6" y="f5"/>
                  </a:cubicBezTo>
                  <a:cubicBezTo>
                    <a:pt x="f6" y="f9"/>
                    <a:pt x="f7" y="f10"/>
                    <a:pt x="f5" y="f10"/>
                  </a:cubicBezTo>
                  <a:cubicBezTo>
                    <a:pt x="f9" y="f10"/>
                    <a:pt x="f3" y="f9"/>
                    <a:pt x="f3" y="f5"/>
                  </a:cubicBezTo>
                  <a:cubicBezTo>
                    <a:pt x="f3" y="f8"/>
                    <a:pt x="f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" name="Google Shape;6803;p88">
              <a:extLst>
                <a:ext uri="{FF2B5EF4-FFF2-40B4-BE49-F238E27FC236}">
                  <a16:creationId xmlns:a16="http://schemas.microsoft.com/office/drawing/2014/main" id="{16BE89E1-55D6-BA05-9AC0-2F4080052F9A}"/>
                </a:ext>
              </a:extLst>
            </p:cNvPr>
            <p:cNvSpPr/>
            <p:nvPr/>
          </p:nvSpPr>
          <p:spPr>
            <a:xfrm>
              <a:off x="7495172" y="2045476"/>
              <a:ext cx="194227" cy="96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2711"/>
                <a:gd name="f5" fmla="val 2741"/>
                <a:gd name="f6" fmla="val 1"/>
                <a:gd name="f7" fmla="val 1387"/>
                <a:gd name="f8" fmla="val 221"/>
                <a:gd name="f9" fmla="val 1040"/>
                <a:gd name="f10" fmla="val 32"/>
                <a:gd name="f11" fmla="val 2332"/>
                <a:gd name="f12" fmla="val 2521"/>
                <a:gd name="f13" fmla="val 158"/>
                <a:gd name="f14" fmla="val 2710"/>
                <a:gd name="f15" fmla="val 378"/>
                <a:gd name="f16" fmla="val 5104"/>
                <a:gd name="f17" fmla="val 5325"/>
                <a:gd name="f18" fmla="val 5482"/>
                <a:gd name="f19" fmla="val 5262"/>
                <a:gd name="f20" fmla="val 977"/>
                <a:gd name="f21" fmla="val 4128"/>
                <a:gd name="f22" fmla="*/ f0 1 5483"/>
                <a:gd name="f23" fmla="*/ f1 1 2711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5483"/>
                <a:gd name="f30" fmla="*/ f27 1 2711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5483" h="2711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18" y="f12"/>
                    <a:pt x="f18" y="f11"/>
                  </a:cubicBezTo>
                  <a:cubicBezTo>
                    <a:pt x="f19" y="f20"/>
                    <a:pt x="f2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7" name="Google Shape;6804;p88">
              <a:extLst>
                <a:ext uri="{FF2B5EF4-FFF2-40B4-BE49-F238E27FC236}">
                  <a16:creationId xmlns:a16="http://schemas.microsoft.com/office/drawing/2014/main" id="{89FDEB93-3DE4-F106-0092-0579B9E0F32A}"/>
                </a:ext>
              </a:extLst>
            </p:cNvPr>
            <p:cNvSpPr/>
            <p:nvPr/>
          </p:nvSpPr>
          <p:spPr>
            <a:xfrm>
              <a:off x="7763009" y="1923833"/>
              <a:ext cx="97127" cy="982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2"/>
                <a:gd name="f4" fmla="val 2774"/>
                <a:gd name="f5" fmla="val 1387"/>
                <a:gd name="f6" fmla="val 1"/>
                <a:gd name="f7" fmla="val 631"/>
                <a:gd name="f8" fmla="val 2143"/>
                <a:gd name="f9" fmla="val 2773"/>
                <a:gd name="f10" fmla="val 2111"/>
                <a:gd name="f11" fmla="*/ f0 1 2742"/>
                <a:gd name="f12" fmla="*/ f1 1 2774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742"/>
                <a:gd name="f19" fmla="*/ f16 1 2774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742" h="277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9"/>
                    <a:pt x="f5" y="f9"/>
                  </a:cubicBezTo>
                  <a:cubicBezTo>
                    <a:pt x="f10" y="f9"/>
                    <a:pt x="f3" y="f8"/>
                    <a:pt x="f3" y="f5"/>
                  </a:cubicBezTo>
                  <a:cubicBezTo>
                    <a:pt x="f3" y="f7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8" name="Google Shape;6805;p88">
              <a:extLst>
                <a:ext uri="{FF2B5EF4-FFF2-40B4-BE49-F238E27FC236}">
                  <a16:creationId xmlns:a16="http://schemas.microsoft.com/office/drawing/2014/main" id="{5B6ED26A-474B-1E9C-BAFE-112BBE7E89F1}"/>
                </a:ext>
              </a:extLst>
            </p:cNvPr>
            <p:cNvSpPr/>
            <p:nvPr/>
          </p:nvSpPr>
          <p:spPr>
            <a:xfrm>
              <a:off x="7713905" y="2045476"/>
              <a:ext cx="195324" cy="96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14"/>
                <a:gd name="f4" fmla="val 2711"/>
                <a:gd name="f5" fmla="val 2773"/>
                <a:gd name="f6" fmla="val 1"/>
                <a:gd name="f7" fmla="val 1387"/>
                <a:gd name="f8" fmla="val 252"/>
                <a:gd name="f9" fmla="val 1040"/>
                <a:gd name="f10" fmla="val 32"/>
                <a:gd name="f11" fmla="val 2332"/>
                <a:gd name="f12" fmla="val 2521"/>
                <a:gd name="f13" fmla="val 158"/>
                <a:gd name="f14" fmla="val 2710"/>
                <a:gd name="f15" fmla="val 410"/>
                <a:gd name="f16" fmla="val 5167"/>
                <a:gd name="f17" fmla="val 5356"/>
                <a:gd name="f18" fmla="val 5293"/>
                <a:gd name="f19" fmla="val 977"/>
                <a:gd name="f20" fmla="val 4128"/>
                <a:gd name="f21" fmla="*/ f0 1 5514"/>
                <a:gd name="f22" fmla="*/ f1 1 2711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5514"/>
                <a:gd name="f29" fmla="*/ f26 1 2711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5514" h="2711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3" y="f12"/>
                    <a:pt x="f3" y="f11"/>
                  </a:cubicBezTo>
                  <a:cubicBezTo>
                    <a:pt x="f18" y="f19"/>
                    <a:pt x="f2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9" name="Google Shape;6866;p88">
            <a:extLst>
              <a:ext uri="{FF2B5EF4-FFF2-40B4-BE49-F238E27FC236}">
                <a16:creationId xmlns:a16="http://schemas.microsoft.com/office/drawing/2014/main" id="{36900384-EB15-106A-1E25-3F34212B8B7A}"/>
              </a:ext>
            </a:extLst>
          </p:cNvPr>
          <p:cNvGrpSpPr/>
          <p:nvPr/>
        </p:nvGrpSpPr>
        <p:grpSpPr>
          <a:xfrm>
            <a:off x="3118016" y="3483023"/>
            <a:ext cx="381642" cy="422306"/>
            <a:chOff x="4435187" y="3483022"/>
            <a:chExt cx="381642" cy="422306"/>
          </a:xfrm>
          <a:solidFill>
            <a:schemeClr val="bg2"/>
          </a:solidFill>
        </p:grpSpPr>
        <p:sp>
          <p:nvSpPr>
            <p:cNvPr id="30" name="Google Shape;6867;p88">
              <a:extLst>
                <a:ext uri="{FF2B5EF4-FFF2-40B4-BE49-F238E27FC236}">
                  <a16:creationId xmlns:a16="http://schemas.microsoft.com/office/drawing/2014/main" id="{34C0FACF-4FFE-C1A4-C5F0-47C4E6364562}"/>
                </a:ext>
              </a:extLst>
            </p:cNvPr>
            <p:cNvSpPr/>
            <p:nvPr/>
          </p:nvSpPr>
          <p:spPr>
            <a:xfrm>
              <a:off x="4435187" y="3534256"/>
              <a:ext cx="180045" cy="3699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15"/>
                <a:gd name="f4" fmla="val 10240"/>
                <a:gd name="f5" fmla="val 662"/>
                <a:gd name="f6" fmla="val 284"/>
                <a:gd name="f7" fmla="val 1"/>
                <a:gd name="f8" fmla="val 315"/>
                <a:gd name="f9" fmla="val 4411"/>
                <a:gd name="f10" fmla="val 4632"/>
                <a:gd name="f11" fmla="val 64"/>
                <a:gd name="f12" fmla="val 4884"/>
                <a:gd name="f13" fmla="val 190"/>
                <a:gd name="f14" fmla="val 5073"/>
                <a:gd name="f15" fmla="val 1639"/>
                <a:gd name="f16" fmla="val 7467"/>
                <a:gd name="f17" fmla="val 1891"/>
                <a:gd name="f18" fmla="val 7877"/>
                <a:gd name="f19" fmla="val 2049"/>
                <a:gd name="f20" fmla="val 8097"/>
                <a:gd name="f21" fmla="val 8538"/>
                <a:gd name="f22" fmla="val 9861"/>
                <a:gd name="f23" fmla="val 10082"/>
                <a:gd name="f24" fmla="val 2206"/>
                <a:gd name="f25" fmla="val 10239"/>
                <a:gd name="f26" fmla="val 2395"/>
                <a:gd name="f27" fmla="val 5514"/>
                <a:gd name="f28" fmla="val 6364"/>
                <a:gd name="f29" fmla="val 5986"/>
                <a:gd name="f30" fmla="val 5357"/>
                <a:gd name="f31" fmla="val 5671"/>
                <a:gd name="f32" fmla="val 5168"/>
                <a:gd name="f33" fmla="val 5419"/>
                <a:gd name="f34" fmla="val 5167"/>
                <a:gd name="f35" fmla="val 5420"/>
                <a:gd name="f36" fmla="val 5165"/>
                <a:gd name="f37" fmla="val 5421"/>
                <a:gd name="f38" fmla="val 5163"/>
                <a:gd name="f39" fmla="val 5042"/>
                <a:gd name="f40" fmla="val 3214"/>
                <a:gd name="f41" fmla="val 3623"/>
                <a:gd name="f42" fmla="val 3183"/>
                <a:gd name="f43" fmla="val 3592"/>
                <a:gd name="f44" fmla="val 3041"/>
                <a:gd name="f45" fmla="val 3432"/>
                <a:gd name="f46" fmla="val 2828"/>
                <a:gd name="f47" fmla="val 3332"/>
                <a:gd name="f48" fmla="val 2613"/>
                <a:gd name="f49" fmla="val 2448"/>
                <a:gd name="f50" fmla="val 2280"/>
                <a:gd name="f51" fmla="val 3392"/>
                <a:gd name="f52" fmla="val 2143"/>
                <a:gd name="f53" fmla="val 3529"/>
                <a:gd name="f54" fmla="val 3812"/>
                <a:gd name="f55" fmla="val 1923"/>
                <a:gd name="f56" fmla="val 4285"/>
                <a:gd name="f57" fmla="val 2112"/>
                <a:gd name="f58" fmla="val 4442"/>
                <a:gd name="f59" fmla="val 3970"/>
                <a:gd name="f60" fmla="val 6301"/>
                <a:gd name="f61" fmla="val 4097"/>
                <a:gd name="f62" fmla="val 6427"/>
                <a:gd name="f63" fmla="val 6648"/>
                <a:gd name="f64" fmla="val 6774"/>
                <a:gd name="f65" fmla="val 3907"/>
                <a:gd name="f66" fmla="val 6821"/>
                <a:gd name="f67" fmla="val 3821"/>
                <a:gd name="f68" fmla="val 6845"/>
                <a:gd name="f69" fmla="val 3734"/>
                <a:gd name="f70" fmla="val 3648"/>
                <a:gd name="f71" fmla="val 3561"/>
                <a:gd name="f72" fmla="val 3498"/>
                <a:gd name="f73" fmla="val 4915"/>
                <a:gd name="f74" fmla="val 1450"/>
                <a:gd name="f75" fmla="val 4726"/>
                <a:gd name="f76" fmla="val 1324"/>
                <a:gd name="f77" fmla="val 4190"/>
                <a:gd name="f78" fmla="val 252"/>
                <a:gd name="f79" fmla="val 1009"/>
                <a:gd name="f80" fmla="*/ f0 1 5515"/>
                <a:gd name="f81" fmla="*/ f1 1 10240"/>
                <a:gd name="f82" fmla="val f2"/>
                <a:gd name="f83" fmla="val f3"/>
                <a:gd name="f84" fmla="val f4"/>
                <a:gd name="f85" fmla="+- f84 0 f82"/>
                <a:gd name="f86" fmla="+- f83 0 f82"/>
                <a:gd name="f87" fmla="*/ f86 1 5515"/>
                <a:gd name="f88" fmla="*/ f85 1 10240"/>
                <a:gd name="f89" fmla="*/ f82 1 f87"/>
                <a:gd name="f90" fmla="*/ f83 1 f87"/>
                <a:gd name="f91" fmla="*/ f82 1 f88"/>
                <a:gd name="f92" fmla="*/ f84 1 f88"/>
                <a:gd name="f93" fmla="*/ f89 f80 1"/>
                <a:gd name="f94" fmla="*/ f90 f80 1"/>
                <a:gd name="f95" fmla="*/ f92 f81 1"/>
                <a:gd name="f96" fmla="*/ f91 f8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3" t="f96" r="f94" b="f95"/>
              <a:pathLst>
                <a:path w="5515" h="10240">
                  <a:moveTo>
                    <a:pt x="f5" y="f2"/>
                  </a:moveTo>
                  <a:cubicBezTo>
                    <a:pt x="f6" y="f2"/>
                    <a:pt x="f7" y="f8"/>
                    <a:pt x="f7" y="f5"/>
                  </a:cubicBezTo>
                  <a:lnTo>
                    <a:pt x="f7" y="f9"/>
                  </a:lnTo>
                  <a:cubicBezTo>
                    <a:pt x="f7" y="f10"/>
                    <a:pt x="f11" y="f12"/>
                    <a:pt x="f13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19" y="f21"/>
                  </a:cubicBezTo>
                  <a:lnTo>
                    <a:pt x="f19" y="f22"/>
                  </a:lnTo>
                  <a:cubicBezTo>
                    <a:pt x="f19" y="f23"/>
                    <a:pt x="f24" y="f25"/>
                    <a:pt x="f26" y="f25"/>
                  </a:cubicBezTo>
                  <a:lnTo>
                    <a:pt x="f27" y="f25"/>
                  </a:lnTo>
                  <a:lnTo>
                    <a:pt x="f27" y="f28"/>
                  </a:lnTo>
                  <a:cubicBezTo>
                    <a:pt x="f27" y="f29"/>
                    <a:pt x="f30" y="f31"/>
                    <a:pt x="f32" y="f33"/>
                  </a:cubicBezTo>
                  <a:cubicBezTo>
                    <a:pt x="f34" y="f35"/>
                    <a:pt x="f36" y="f37"/>
                    <a:pt x="f38" y="f37"/>
                  </a:cubicBezTo>
                  <a:cubicBezTo>
                    <a:pt x="f39" y="f37"/>
                    <a:pt x="f40" y="f41"/>
                    <a:pt x="f42" y="f43"/>
                  </a:cubicBezTo>
                  <a:cubicBezTo>
                    <a:pt x="f44" y="f45"/>
                    <a:pt x="f46" y="f47"/>
                    <a:pt x="f48" y="f47"/>
                  </a:cubicBezTo>
                  <a:cubicBezTo>
                    <a:pt x="f49" y="f47"/>
                    <a:pt x="f50" y="f51"/>
                    <a:pt x="f52" y="f53"/>
                  </a:cubicBezTo>
                  <a:cubicBezTo>
                    <a:pt x="f17" y="f54"/>
                    <a:pt x="f55" y="f56"/>
                    <a:pt x="f57" y="f58"/>
                  </a:cubicBezTo>
                  <a:lnTo>
                    <a:pt x="f59" y="f60"/>
                  </a:lnTo>
                  <a:cubicBezTo>
                    <a:pt x="f61" y="f62"/>
                    <a:pt x="f61" y="f63"/>
                    <a:pt x="f59" y="f64"/>
                  </a:cubicBezTo>
                  <a:cubicBezTo>
                    <a:pt x="f65" y="f66"/>
                    <a:pt x="f67" y="f68"/>
                    <a:pt x="f69" y="f68"/>
                  </a:cubicBezTo>
                  <a:cubicBezTo>
                    <a:pt x="f70" y="f68"/>
                    <a:pt x="f71" y="f66"/>
                    <a:pt x="f72" y="f64"/>
                  </a:cubicBezTo>
                  <a:lnTo>
                    <a:pt x="f15" y="f73"/>
                  </a:lnTo>
                  <a:cubicBezTo>
                    <a:pt x="f74" y="f75"/>
                    <a:pt x="f76" y="f58"/>
                    <a:pt x="f76" y="f77"/>
                  </a:cubicBezTo>
                  <a:lnTo>
                    <a:pt x="f76" y="f5"/>
                  </a:lnTo>
                  <a:cubicBezTo>
                    <a:pt x="f76" y="f78"/>
                    <a:pt x="f7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1" name="Google Shape;6868;p88">
              <a:extLst>
                <a:ext uri="{FF2B5EF4-FFF2-40B4-BE49-F238E27FC236}">
                  <a16:creationId xmlns:a16="http://schemas.microsoft.com/office/drawing/2014/main" id="{256D0DFA-9B4E-74A0-7F99-E195ED956B55}"/>
                </a:ext>
              </a:extLst>
            </p:cNvPr>
            <p:cNvSpPr/>
            <p:nvPr/>
          </p:nvSpPr>
          <p:spPr>
            <a:xfrm>
              <a:off x="4637827" y="3534256"/>
              <a:ext cx="179002" cy="3710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10271"/>
                <a:gd name="f5" fmla="val 4758"/>
                <a:gd name="f6" fmla="val 4380"/>
                <a:gd name="f7" fmla="val 4096"/>
                <a:gd name="f8" fmla="val 315"/>
                <a:gd name="f9" fmla="val 662"/>
                <a:gd name="f10" fmla="val 4190"/>
                <a:gd name="f11" fmla="val 4474"/>
                <a:gd name="f12" fmla="val 3970"/>
                <a:gd name="f13" fmla="val 3781"/>
                <a:gd name="f14" fmla="val 4915"/>
                <a:gd name="f15" fmla="val 1922"/>
                <a:gd name="f16" fmla="val 6774"/>
                <a:gd name="f17" fmla="val 1875"/>
                <a:gd name="f18" fmla="val 6821"/>
                <a:gd name="f19" fmla="val 1788"/>
                <a:gd name="f20" fmla="val 6845"/>
                <a:gd name="f21" fmla="val 1698"/>
                <a:gd name="f22" fmla="val 1607"/>
                <a:gd name="f23" fmla="val 1513"/>
                <a:gd name="f24" fmla="val 1450"/>
                <a:gd name="f25" fmla="val 1355"/>
                <a:gd name="f26" fmla="val 6648"/>
                <a:gd name="f27" fmla="val 6427"/>
                <a:gd name="f28" fmla="val 6301"/>
                <a:gd name="f29" fmla="val 3308"/>
                <a:gd name="f30" fmla="val 4442"/>
                <a:gd name="f31" fmla="val 3497"/>
                <a:gd name="f32" fmla="val 4285"/>
                <a:gd name="f33" fmla="val 3560"/>
                <a:gd name="f34" fmla="val 3812"/>
                <a:gd name="f35" fmla="val 3277"/>
                <a:gd name="f36" fmla="val 3529"/>
                <a:gd name="f37" fmla="val 3140"/>
                <a:gd name="f38" fmla="val 3392"/>
                <a:gd name="f39" fmla="val 2972"/>
                <a:gd name="f40" fmla="val 3332"/>
                <a:gd name="f41" fmla="val 2807"/>
                <a:gd name="f42" fmla="val 2592"/>
                <a:gd name="f43" fmla="val 2379"/>
                <a:gd name="f44" fmla="val 3432"/>
                <a:gd name="f45" fmla="val 2237"/>
                <a:gd name="f46" fmla="val 3592"/>
                <a:gd name="f47" fmla="val 347"/>
                <a:gd name="f48" fmla="val 5419"/>
                <a:gd name="f49" fmla="val 5482"/>
                <a:gd name="f50" fmla="val 158"/>
                <a:gd name="f51" fmla="val 5671"/>
                <a:gd name="f52" fmla="val 6018"/>
                <a:gd name="f53" fmla="val 8129"/>
                <a:gd name="f54" fmla="val 8412"/>
                <a:gd name="f55" fmla="val 3088"/>
                <a:gd name="f56" fmla="val 3434"/>
                <a:gd name="f57" fmla="val 10113"/>
                <a:gd name="f58" fmla="val 9924"/>
                <a:gd name="f59" fmla="val 8570"/>
                <a:gd name="f60" fmla="val 3623"/>
                <a:gd name="f61" fmla="val 7908"/>
                <a:gd name="f62" fmla="val 7530"/>
                <a:gd name="f63" fmla="val 5293"/>
                <a:gd name="f64" fmla="val 5104"/>
                <a:gd name="f65" fmla="val 5388"/>
                <a:gd name="f66" fmla="val 4663"/>
                <a:gd name="f67" fmla="val 4411"/>
                <a:gd name="f68" fmla="val 5451"/>
                <a:gd name="f69" fmla="val 284"/>
                <a:gd name="f70" fmla="val 5136"/>
                <a:gd name="f71" fmla="*/ f0 1 5483"/>
                <a:gd name="f72" fmla="*/ f1 1 10271"/>
                <a:gd name="f73" fmla="val f2"/>
                <a:gd name="f74" fmla="val f3"/>
                <a:gd name="f75" fmla="val f4"/>
                <a:gd name="f76" fmla="+- f75 0 f73"/>
                <a:gd name="f77" fmla="+- f74 0 f73"/>
                <a:gd name="f78" fmla="*/ f77 1 5483"/>
                <a:gd name="f79" fmla="*/ f76 1 10271"/>
                <a:gd name="f80" fmla="*/ f73 1 f78"/>
                <a:gd name="f81" fmla="*/ f74 1 f78"/>
                <a:gd name="f82" fmla="*/ f73 1 f79"/>
                <a:gd name="f83" fmla="*/ f75 1 f79"/>
                <a:gd name="f84" fmla="*/ f80 f71 1"/>
                <a:gd name="f85" fmla="*/ f81 f71 1"/>
                <a:gd name="f86" fmla="*/ f83 f72 1"/>
                <a:gd name="f87" fmla="*/ f82 f7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4" t="f87" r="f85" b="f86"/>
              <a:pathLst>
                <a:path w="5483" h="10271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12" y="f5"/>
                    <a:pt x="f13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cubicBezTo>
                    <a:pt x="f25" y="f26"/>
                    <a:pt x="f25" y="f27"/>
                    <a:pt x="f24" y="f28"/>
                  </a:cubicBezTo>
                  <a:lnTo>
                    <a:pt x="f29" y="f30"/>
                  </a:ln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46"/>
                  </a:cubicBezTo>
                  <a:cubicBezTo>
                    <a:pt x="f45" y="f46"/>
                    <a:pt x="f47" y="f48"/>
                    <a:pt x="f47" y="f49"/>
                  </a:cubicBezTo>
                  <a:cubicBezTo>
                    <a:pt x="f50" y="f51"/>
                    <a:pt x="f2" y="f52"/>
                    <a:pt x="f2" y="f27"/>
                  </a:cubicBezTo>
                  <a:lnTo>
                    <a:pt x="f2" y="f53"/>
                  </a:lnTo>
                  <a:lnTo>
                    <a:pt x="f2" y="f54"/>
                  </a:lnTo>
                  <a:lnTo>
                    <a:pt x="f2" y="f4"/>
                  </a:lnTo>
                  <a:lnTo>
                    <a:pt x="f55" y="f4"/>
                  </a:lnTo>
                  <a:cubicBezTo>
                    <a:pt x="f35" y="f4"/>
                    <a:pt x="f56" y="f57"/>
                    <a:pt x="f56" y="f58"/>
                  </a:cubicBezTo>
                  <a:lnTo>
                    <a:pt x="f56" y="f59"/>
                  </a:lnTo>
                  <a:cubicBezTo>
                    <a:pt x="f56" y="f53"/>
                    <a:pt x="f60" y="f61"/>
                    <a:pt x="f34" y="f62"/>
                  </a:cubicBezTo>
                  <a:lnTo>
                    <a:pt x="f63" y="f64"/>
                  </a:lnTo>
                  <a:cubicBezTo>
                    <a:pt x="f65" y="f14"/>
                    <a:pt x="f49" y="f66"/>
                    <a:pt x="f49" y="f67"/>
                  </a:cubicBezTo>
                  <a:lnTo>
                    <a:pt x="f49" y="f9"/>
                  </a:lnTo>
                  <a:cubicBezTo>
                    <a:pt x="f68" y="f69"/>
                    <a:pt x="f7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2" name="Google Shape;6869;p88">
              <a:extLst>
                <a:ext uri="{FF2B5EF4-FFF2-40B4-BE49-F238E27FC236}">
                  <a16:creationId xmlns:a16="http://schemas.microsoft.com/office/drawing/2014/main" id="{DD0F546F-F334-0434-EF81-68EB9111D954}"/>
                </a:ext>
              </a:extLst>
            </p:cNvPr>
            <p:cNvSpPr/>
            <p:nvPr/>
          </p:nvSpPr>
          <p:spPr>
            <a:xfrm>
              <a:off x="4714966" y="3580927"/>
              <a:ext cx="33951" cy="546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40"/>
                <a:gd name="f4" fmla="val 1513"/>
                <a:gd name="f5" fmla="val 504"/>
                <a:gd name="f6" fmla="val 252"/>
                <a:gd name="f7" fmla="val 32"/>
                <a:gd name="f8" fmla="val 284"/>
                <a:gd name="f9" fmla="val 567"/>
                <a:gd name="f10" fmla="val 1418"/>
                <a:gd name="f11" fmla="val 126"/>
                <a:gd name="f12" fmla="val 1386"/>
                <a:gd name="f13" fmla="val 1355"/>
                <a:gd name="f14" fmla="val 410"/>
                <a:gd name="f15" fmla="val 630"/>
                <a:gd name="f16" fmla="val 819"/>
                <a:gd name="f17" fmla="val 1512"/>
                <a:gd name="f18" fmla="val 788"/>
                <a:gd name="f19" fmla="*/ f0 1 1040"/>
                <a:gd name="f20" fmla="*/ f1 1 1513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1040"/>
                <a:gd name="f27" fmla="*/ f24 1 1513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1040" h="1513">
                  <a:moveTo>
                    <a:pt x="f5" y="f2"/>
                  </a:moveTo>
                  <a:cubicBezTo>
                    <a:pt x="f6" y="f7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11" y="f12"/>
                    <a:pt x="f6" y="f13"/>
                    <a:pt x="f14" y="f13"/>
                  </a:cubicBezTo>
                  <a:cubicBezTo>
                    <a:pt x="f15" y="f13"/>
                    <a:pt x="f16" y="f12"/>
                    <a:pt x="f3" y="f17"/>
                  </a:cubicBezTo>
                  <a:lnTo>
                    <a:pt x="f3" y="f5"/>
                  </a:lnTo>
                  <a:cubicBezTo>
                    <a:pt x="f3" y="f6"/>
                    <a:pt x="f1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3" name="Google Shape;6870;p88">
              <a:extLst>
                <a:ext uri="{FF2B5EF4-FFF2-40B4-BE49-F238E27FC236}">
                  <a16:creationId xmlns:a16="http://schemas.microsoft.com/office/drawing/2014/main" id="{2DD7738D-FDA3-0D64-CF41-0D98CDEA52A3}"/>
                </a:ext>
              </a:extLst>
            </p:cNvPr>
            <p:cNvSpPr/>
            <p:nvPr/>
          </p:nvSpPr>
          <p:spPr>
            <a:xfrm>
              <a:off x="4502048" y="3583963"/>
              <a:ext cx="32936" cy="527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09"/>
                <a:gd name="f4" fmla="val 1460"/>
                <a:gd name="f5" fmla="val 418"/>
                <a:gd name="f6" fmla="val 1"/>
                <a:gd name="f7" fmla="val 177"/>
                <a:gd name="f8" fmla="val 229"/>
                <a:gd name="f9" fmla="val 483"/>
                <a:gd name="f10" fmla="val 190"/>
                <a:gd name="f11" fmla="val 1334"/>
                <a:gd name="f12" fmla="val 379"/>
                <a:gd name="f13" fmla="val 1302"/>
                <a:gd name="f14" fmla="val 631"/>
                <a:gd name="f15" fmla="val 725"/>
                <a:gd name="f16" fmla="val 883"/>
                <a:gd name="f17" fmla="val 1365"/>
                <a:gd name="f18" fmla="val 515"/>
                <a:gd name="f19" fmla="val 231"/>
                <a:gd name="f20" fmla="val 788"/>
                <a:gd name="f21" fmla="val 11"/>
                <a:gd name="f22" fmla="val 505"/>
                <a:gd name="f23" fmla="val 475"/>
                <a:gd name="f24" fmla="val 4"/>
                <a:gd name="f25" fmla="val 446"/>
                <a:gd name="f26" fmla="*/ f0 1 1009"/>
                <a:gd name="f27" fmla="*/ f1 1 1460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1009"/>
                <a:gd name="f34" fmla="*/ f31 1 1460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1009" h="1460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4"/>
                  </a:lnTo>
                  <a:cubicBezTo>
                    <a:pt x="f10" y="f11"/>
                    <a:pt x="f12" y="f13"/>
                    <a:pt x="f14" y="f13"/>
                  </a:cubicBezTo>
                  <a:cubicBezTo>
                    <a:pt x="f15" y="f13"/>
                    <a:pt x="f16" y="f11"/>
                    <a:pt x="f3" y="f17"/>
                  </a:cubicBezTo>
                  <a:lnTo>
                    <a:pt x="f3" y="f18"/>
                  </a:lnTo>
                  <a:cubicBezTo>
                    <a:pt x="f3" y="f19"/>
                    <a:pt x="f20" y="f21"/>
                    <a:pt x="f22" y="f21"/>
                  </a:cubicBezTo>
                  <a:cubicBezTo>
                    <a:pt x="f23" y="f24"/>
                    <a:pt x="f25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4" name="Google Shape;6871;p88">
              <a:extLst>
                <a:ext uri="{FF2B5EF4-FFF2-40B4-BE49-F238E27FC236}">
                  <a16:creationId xmlns:a16="http://schemas.microsoft.com/office/drawing/2014/main" id="{257D7E9E-DDAC-57FE-D1F8-7A79B2074609}"/>
                </a:ext>
              </a:extLst>
            </p:cNvPr>
            <p:cNvSpPr/>
            <p:nvPr/>
          </p:nvSpPr>
          <p:spPr>
            <a:xfrm>
              <a:off x="4580238" y="3483022"/>
              <a:ext cx="89483" cy="990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1"/>
                <a:gd name="f4" fmla="val 2742"/>
                <a:gd name="f5" fmla="val 1386"/>
                <a:gd name="f6" fmla="val 1"/>
                <a:gd name="f7" fmla="val 630"/>
                <a:gd name="f8" fmla="val 631"/>
                <a:gd name="f9" fmla="val 1387"/>
                <a:gd name="f10" fmla="val 2174"/>
                <a:gd name="f11" fmla="val 2111"/>
                <a:gd name="f12" fmla="*/ f0 1 2741"/>
                <a:gd name="f13" fmla="*/ f1 1 2742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741"/>
                <a:gd name="f20" fmla="*/ f17 1 2742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741" h="2742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4"/>
                    <a:pt x="f5" y="f4"/>
                  </a:cubicBezTo>
                  <a:cubicBezTo>
                    <a:pt x="f11" y="f4"/>
                    <a:pt x="f3" y="f11"/>
                    <a:pt x="f3" y="f9"/>
                  </a:cubicBezTo>
                  <a:cubicBezTo>
                    <a:pt x="f3" y="f8"/>
                    <a:pt x="f1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5" name="Google Shape;6872;p88">
              <a:extLst>
                <a:ext uri="{FF2B5EF4-FFF2-40B4-BE49-F238E27FC236}">
                  <a16:creationId xmlns:a16="http://schemas.microsoft.com/office/drawing/2014/main" id="{97520D90-66C7-EF08-7C77-67E71FECB529}"/>
                </a:ext>
              </a:extLst>
            </p:cNvPr>
            <p:cNvSpPr/>
            <p:nvPr/>
          </p:nvSpPr>
          <p:spPr>
            <a:xfrm>
              <a:off x="4554507" y="3607088"/>
              <a:ext cx="140936" cy="990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317"/>
                <a:gd name="f4" fmla="val 2742"/>
                <a:gd name="f5" fmla="val 2174"/>
                <a:gd name="f6" fmla="val 1"/>
                <a:gd name="f7" fmla="val 1292"/>
                <a:gd name="f8" fmla="val 505"/>
                <a:gd name="f9" fmla="val 379"/>
                <a:gd name="f10" fmla="val 1040"/>
                <a:gd name="f11" fmla="val 32"/>
                <a:gd name="f12" fmla="val 1103"/>
                <a:gd name="f13" fmla="val 946"/>
                <a:gd name="f14" fmla="val 1985"/>
                <a:gd name="f15" fmla="val 1450"/>
                <a:gd name="f16" fmla="val 2458"/>
                <a:gd name="f17" fmla="val 1702"/>
                <a:gd name="f18" fmla="val 2647"/>
                <a:gd name="f19" fmla="val 4254"/>
                <a:gd name="f20" fmla="val 1135"/>
                <a:gd name="f21" fmla="val 3813"/>
                <a:gd name="f22" fmla="val 410"/>
                <a:gd name="f23" fmla="val 3025"/>
                <a:gd name="f24" fmla="*/ f0 1 4317"/>
                <a:gd name="f25" fmla="*/ f1 1 2742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317"/>
                <a:gd name="f32" fmla="*/ f29 1 2742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317" h="2742">
                  <a:moveTo>
                    <a:pt x="f5" y="f6"/>
                  </a:moveTo>
                  <a:cubicBezTo>
                    <a:pt x="f7" y="f6"/>
                    <a:pt x="f8" y="f9"/>
                    <a:pt x="f2" y="f10"/>
                  </a:cubicBezTo>
                  <a:lnTo>
                    <a:pt x="f11" y="f12"/>
                  </a:lnTo>
                  <a:cubicBezTo>
                    <a:pt x="f13" y="f14"/>
                    <a:pt x="f15" y="f16"/>
                    <a:pt x="f17" y="f4"/>
                  </a:cubicBezTo>
                  <a:lnTo>
                    <a:pt x="f18" y="f4"/>
                  </a:lnTo>
                  <a:lnTo>
                    <a:pt x="f19" y="f20"/>
                  </a:lnTo>
                  <a:lnTo>
                    <a:pt x="f3" y="f10"/>
                  </a:lnTo>
                  <a:cubicBezTo>
                    <a:pt x="f21" y="f22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6" name="Google Shape;6957;p88">
            <a:extLst>
              <a:ext uri="{FF2B5EF4-FFF2-40B4-BE49-F238E27FC236}">
                <a16:creationId xmlns:a16="http://schemas.microsoft.com/office/drawing/2014/main" id="{C5DF5525-89F5-78B4-4838-5C2ACCF9A71F}"/>
              </a:ext>
            </a:extLst>
          </p:cNvPr>
          <p:cNvGrpSpPr/>
          <p:nvPr/>
        </p:nvGrpSpPr>
        <p:grpSpPr>
          <a:xfrm>
            <a:off x="2413774" y="986054"/>
            <a:ext cx="373559" cy="372837"/>
            <a:chOff x="3730944" y="986052"/>
            <a:chExt cx="373559" cy="372837"/>
          </a:xfrm>
          <a:solidFill>
            <a:schemeClr val="bg2"/>
          </a:solidFill>
        </p:grpSpPr>
        <p:sp>
          <p:nvSpPr>
            <p:cNvPr id="37" name="Google Shape;6958;p88">
              <a:extLst>
                <a:ext uri="{FF2B5EF4-FFF2-40B4-BE49-F238E27FC236}">
                  <a16:creationId xmlns:a16="http://schemas.microsoft.com/office/drawing/2014/main" id="{20FC4DC3-F22F-3D64-6F48-A4D921A86F98}"/>
                </a:ext>
              </a:extLst>
            </p:cNvPr>
            <p:cNvSpPr/>
            <p:nvPr/>
          </p:nvSpPr>
          <p:spPr>
            <a:xfrm>
              <a:off x="3808475" y="986052"/>
              <a:ext cx="131929" cy="435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1364"/>
                <a:gd name="f5" fmla="val 645"/>
                <a:gd name="f6" fmla="val 263"/>
                <a:gd name="f7" fmla="val 296"/>
                <a:gd name="f8" fmla="val 670"/>
                <a:gd name="f9" fmla="val 1016"/>
                <a:gd name="f10" fmla="val 1205"/>
                <a:gd name="f11" fmla="val 158"/>
                <a:gd name="f12" fmla="val 1363"/>
                <a:gd name="f13" fmla="val 347"/>
                <a:gd name="f14" fmla="val 3781"/>
                <a:gd name="f15" fmla="val 3970"/>
                <a:gd name="f16" fmla="val 4127"/>
                <a:gd name="f17" fmla="val 260"/>
                <a:gd name="f18" fmla="val 3812"/>
                <a:gd name="f19" fmla="val 8"/>
                <a:gd name="f20" fmla="val 3466"/>
                <a:gd name="f21" fmla="val 756"/>
                <a:gd name="f22" fmla="val 718"/>
                <a:gd name="f23" fmla="val 3"/>
                <a:gd name="f24" fmla="val 681"/>
                <a:gd name="f25" fmla="*/ f0 1 4128"/>
                <a:gd name="f26" fmla="*/ f1 1 1364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4128"/>
                <a:gd name="f33" fmla="*/ f30 1 1364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4128" h="1364">
                  <a:moveTo>
                    <a:pt x="f5" y="f2"/>
                  </a:moveTo>
                  <a:cubicBezTo>
                    <a:pt x="f6" y="f2"/>
                    <a:pt x="f2" y="f7"/>
                    <a:pt x="f2" y="f8"/>
                  </a:cubicBezTo>
                  <a:lnTo>
                    <a:pt x="f2" y="f9"/>
                  </a:lnTo>
                  <a:cubicBezTo>
                    <a:pt x="f2" y="f10"/>
                    <a:pt x="f11" y="f12"/>
                    <a:pt x="f13" y="f12"/>
                  </a:cubicBezTo>
                  <a:lnTo>
                    <a:pt x="f14" y="f12"/>
                  </a:lnTo>
                  <a:cubicBezTo>
                    <a:pt x="f15" y="f12"/>
                    <a:pt x="f16" y="f10"/>
                    <a:pt x="f16" y="f9"/>
                  </a:cubicBezTo>
                  <a:lnTo>
                    <a:pt x="f16" y="f8"/>
                  </a:lnTo>
                  <a:cubicBezTo>
                    <a:pt x="f16" y="f17"/>
                    <a:pt x="f18" y="f19"/>
                    <a:pt x="f20" y="f19"/>
                  </a:cubicBezTo>
                  <a:lnTo>
                    <a:pt x="f21" y="f19"/>
                  </a:lnTo>
                  <a:cubicBezTo>
                    <a:pt x="f22" y="f23"/>
                    <a:pt x="f24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8" name="Google Shape;6959;p88">
              <a:extLst>
                <a:ext uri="{FF2B5EF4-FFF2-40B4-BE49-F238E27FC236}">
                  <a16:creationId xmlns:a16="http://schemas.microsoft.com/office/drawing/2014/main" id="{BB6ECC99-5320-6477-EBCE-7929ECCEA119}"/>
                </a:ext>
              </a:extLst>
            </p:cNvPr>
            <p:cNvSpPr/>
            <p:nvPr/>
          </p:nvSpPr>
          <p:spPr>
            <a:xfrm>
              <a:off x="3797384" y="1180618"/>
              <a:ext cx="21159" cy="231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726"/>
                <a:gd name="f5" fmla="val 1"/>
                <a:gd name="f6" fmla="val 725"/>
                <a:gd name="f7" fmla="*/ f0 1 662"/>
                <a:gd name="f8" fmla="*/ f1 1 726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662"/>
                <a:gd name="f15" fmla="*/ f12 1 726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62" h="726">
                  <a:moveTo>
                    <a:pt x="f5" y="f5"/>
                  </a:moveTo>
                  <a:lnTo>
                    <a:pt x="f5" y="f6"/>
                  </a:lnTo>
                  <a:lnTo>
                    <a:pt x="f3" y="f6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9" name="Google Shape;6960;p88">
              <a:extLst>
                <a:ext uri="{FF2B5EF4-FFF2-40B4-BE49-F238E27FC236}">
                  <a16:creationId xmlns:a16="http://schemas.microsoft.com/office/drawing/2014/main" id="{CBC5393C-7C83-3062-F09B-A8236CE7547A}"/>
                </a:ext>
              </a:extLst>
            </p:cNvPr>
            <p:cNvSpPr/>
            <p:nvPr/>
          </p:nvSpPr>
          <p:spPr>
            <a:xfrm>
              <a:off x="3797384" y="1094043"/>
              <a:ext cx="21159" cy="211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1"/>
                <a:gd name="f5" fmla="*/ f0 1 662"/>
                <a:gd name="f6" fmla="*/ f1 1 662"/>
                <a:gd name="f7" fmla="val f2"/>
                <a:gd name="f8" fmla="val f3"/>
                <a:gd name="f9" fmla="+- f8 0 f7"/>
                <a:gd name="f10" fmla="*/ f9 1 662"/>
                <a:gd name="f11" fmla="*/ f7 1 f10"/>
                <a:gd name="f12" fmla="*/ f8 1 f10"/>
                <a:gd name="f13" fmla="*/ f11 f5 1"/>
                <a:gd name="f14" fmla="*/ f12 f5 1"/>
                <a:gd name="f15" fmla="*/ f12 f6 1"/>
                <a:gd name="f16" fmla="*/ f11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" t="f16" r="f14" b="f15"/>
              <a:pathLst>
                <a:path w="662" h="662">
                  <a:moveTo>
                    <a:pt x="f4" y="f2"/>
                  </a:moveTo>
                  <a:lnTo>
                    <a:pt x="f4" y="f3"/>
                  </a:lnTo>
                  <a:lnTo>
                    <a:pt x="f3" y="f3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0" name="Google Shape;6961;p88">
              <a:extLst>
                <a:ext uri="{FF2B5EF4-FFF2-40B4-BE49-F238E27FC236}">
                  <a16:creationId xmlns:a16="http://schemas.microsoft.com/office/drawing/2014/main" id="{530E1F0C-B090-C2DE-6010-66E9ABE95F25}"/>
                </a:ext>
              </a:extLst>
            </p:cNvPr>
            <p:cNvSpPr/>
            <p:nvPr/>
          </p:nvSpPr>
          <p:spPr>
            <a:xfrm>
              <a:off x="3797384" y="1270229"/>
              <a:ext cx="21159" cy="211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663"/>
                <a:gd name="f5" fmla="val 1"/>
                <a:gd name="f6" fmla="*/ f0 1 662"/>
                <a:gd name="f7" fmla="*/ f1 1 663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662"/>
                <a:gd name="f14" fmla="*/ f11 1 663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662" h="663">
                  <a:moveTo>
                    <a:pt x="f5" y="f5"/>
                  </a:moveTo>
                  <a:lnTo>
                    <a:pt x="f5" y="f3"/>
                  </a:lnTo>
                  <a:lnTo>
                    <a:pt x="f3" y="f3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1" name="Google Shape;6962;p88">
              <a:extLst>
                <a:ext uri="{FF2B5EF4-FFF2-40B4-BE49-F238E27FC236}">
                  <a16:creationId xmlns:a16="http://schemas.microsoft.com/office/drawing/2014/main" id="{379E4D91-4F68-728C-56BB-3EB132E3F771}"/>
                </a:ext>
              </a:extLst>
            </p:cNvPr>
            <p:cNvSpPr/>
            <p:nvPr/>
          </p:nvSpPr>
          <p:spPr>
            <a:xfrm>
              <a:off x="3730944" y="1007440"/>
              <a:ext cx="284945" cy="3514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916"/>
                <a:gd name="f4" fmla="val 10997"/>
                <a:gd name="f5" fmla="val 7183"/>
                <a:gd name="f6" fmla="val 2049"/>
                <a:gd name="f7" fmla="val 7404"/>
                <a:gd name="f8" fmla="val 7561"/>
                <a:gd name="f9" fmla="val 2206"/>
                <a:gd name="f10" fmla="val 2395"/>
                <a:gd name="f11" fmla="val 2584"/>
                <a:gd name="f12" fmla="val 2742"/>
                <a:gd name="f13" fmla="val 4474"/>
                <a:gd name="f14" fmla="val 4285"/>
                <a:gd name="f15" fmla="val 4127"/>
                <a:gd name="f16" fmla="val 3151"/>
                <a:gd name="f17" fmla="val 2017"/>
                <a:gd name="f18" fmla="val 3340"/>
                <a:gd name="f19" fmla="val 3497"/>
                <a:gd name="f20" fmla="val 2175"/>
                <a:gd name="f21" fmla="val 2364"/>
                <a:gd name="f22" fmla="val 3750"/>
                <a:gd name="f23" fmla="val 3939"/>
                <a:gd name="f24" fmla="val 4097"/>
                <a:gd name="f25" fmla="val 1764"/>
                <a:gd name="f26" fmla="val 1575"/>
                <a:gd name="f27" fmla="val 1418"/>
                <a:gd name="f28" fmla="val 5860"/>
                <a:gd name="f29" fmla="val 3372"/>
                <a:gd name="f30" fmla="val 6049"/>
                <a:gd name="f31" fmla="val 6207"/>
                <a:gd name="f32" fmla="val 3529"/>
                <a:gd name="f33" fmla="val 4758"/>
                <a:gd name="f34" fmla="val 4916"/>
                <a:gd name="f35" fmla="val 5105"/>
                <a:gd name="f36" fmla="val 5325"/>
                <a:gd name="f37" fmla="val 5483"/>
                <a:gd name="f38" fmla="val 6491"/>
                <a:gd name="f39" fmla="val 6680"/>
                <a:gd name="f40" fmla="val 6837"/>
                <a:gd name="f41" fmla="val 6144"/>
                <a:gd name="f42" fmla="val 6302"/>
                <a:gd name="f43" fmla="val 7562"/>
                <a:gd name="f44" fmla="val 7720"/>
                <a:gd name="f45" fmla="val 7909"/>
                <a:gd name="f46" fmla="val 8098"/>
                <a:gd name="f47" fmla="val 8255"/>
                <a:gd name="f48" fmla="val 7531"/>
                <a:gd name="f49" fmla="val 7657"/>
                <a:gd name="f50" fmla="val 7877"/>
                <a:gd name="f51" fmla="val 9232"/>
                <a:gd name="f52" fmla="val 9452"/>
                <a:gd name="f53" fmla="val 9610"/>
                <a:gd name="f54" fmla="val 8885"/>
                <a:gd name="f55" fmla="val 9043"/>
                <a:gd name="f56" fmla="val 1040"/>
                <a:gd name="f57" fmla="val 1"/>
                <a:gd name="f58" fmla="val 504"/>
                <a:gd name="f59" fmla="val 473"/>
                <a:gd name="f60" fmla="val 1009"/>
                <a:gd name="f61" fmla="val 9956"/>
                <a:gd name="f62" fmla="val 32"/>
                <a:gd name="f63" fmla="val 10524"/>
                <a:gd name="f64" fmla="val 10996"/>
                <a:gd name="f65" fmla="val 7908"/>
                <a:gd name="f66" fmla="val 8444"/>
                <a:gd name="f67" fmla="val 347"/>
                <a:gd name="f68" fmla="val 915"/>
                <a:gd name="f69" fmla="val 6711"/>
                <a:gd name="f70" fmla="val 1387"/>
                <a:gd name="f71" fmla="val 6175"/>
                <a:gd name="f72" fmla="val 2741"/>
                <a:gd name="f73" fmla="val 1733"/>
                <a:gd name="f74" fmla="*/ f0 1 8916"/>
                <a:gd name="f75" fmla="*/ f1 1 10997"/>
                <a:gd name="f76" fmla="val f2"/>
                <a:gd name="f77" fmla="val f3"/>
                <a:gd name="f78" fmla="val f4"/>
                <a:gd name="f79" fmla="+- f78 0 f76"/>
                <a:gd name="f80" fmla="+- f77 0 f76"/>
                <a:gd name="f81" fmla="*/ f80 1 8916"/>
                <a:gd name="f82" fmla="*/ f79 1 10997"/>
                <a:gd name="f83" fmla="*/ f76 1 f81"/>
                <a:gd name="f84" fmla="*/ f77 1 f81"/>
                <a:gd name="f85" fmla="*/ f76 1 f82"/>
                <a:gd name="f86" fmla="*/ f78 1 f82"/>
                <a:gd name="f87" fmla="*/ f83 f74 1"/>
                <a:gd name="f88" fmla="*/ f84 f74 1"/>
                <a:gd name="f89" fmla="*/ f86 f75 1"/>
                <a:gd name="f90" fmla="*/ f85 f7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7" t="f90" r="f88" b="f89"/>
              <a:pathLst>
                <a:path w="8916" h="1099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17"/>
                  </a:moveTo>
                  <a:cubicBezTo>
                    <a:pt x="f18" y="f17"/>
                    <a:pt x="f19" y="f20"/>
                    <a:pt x="f19" y="f21"/>
                  </a:cubicBezTo>
                  <a:lnTo>
                    <a:pt x="f19" y="f22"/>
                  </a:lnTo>
                  <a:cubicBezTo>
                    <a:pt x="f19" y="f23"/>
                    <a:pt x="f18" y="f24"/>
                    <a:pt x="f16" y="f24"/>
                  </a:cubicBezTo>
                  <a:lnTo>
                    <a:pt x="f25" y="f24"/>
                  </a:lnTo>
                  <a:cubicBezTo>
                    <a:pt x="f26" y="f24"/>
                    <a:pt x="f27" y="f23"/>
                    <a:pt x="f27" y="f22"/>
                  </a:cubicBezTo>
                  <a:lnTo>
                    <a:pt x="f27" y="f21"/>
                  </a:lnTo>
                  <a:cubicBezTo>
                    <a:pt x="f27" y="f20"/>
                    <a:pt x="f26" y="f17"/>
                    <a:pt x="f25" y="f17"/>
                  </a:cubicBezTo>
                  <a:close/>
                  <a:moveTo>
                    <a:pt x="f28" y="f29"/>
                  </a:moveTo>
                  <a:cubicBezTo>
                    <a:pt x="f30" y="f29"/>
                    <a:pt x="f31" y="f32"/>
                    <a:pt x="f31" y="f22"/>
                  </a:cubicBezTo>
                  <a:cubicBezTo>
                    <a:pt x="f31" y="f23"/>
                    <a:pt x="f30" y="f24"/>
                    <a:pt x="f28" y="f24"/>
                  </a:cubicBezTo>
                  <a:lnTo>
                    <a:pt x="f13" y="f24"/>
                  </a:lnTo>
                  <a:cubicBezTo>
                    <a:pt x="f14" y="f24"/>
                    <a:pt x="f15" y="f23"/>
                    <a:pt x="f15" y="f22"/>
                  </a:cubicBezTo>
                  <a:cubicBezTo>
                    <a:pt x="f15" y="f32"/>
                    <a:pt x="f14" y="f29"/>
                    <a:pt x="f13" y="f29"/>
                  </a:cubicBezTo>
                  <a:close/>
                  <a:moveTo>
                    <a:pt x="f5" y="f33"/>
                  </a:moveTo>
                  <a:cubicBezTo>
                    <a:pt x="f7" y="f33"/>
                    <a:pt x="f8" y="f34"/>
                    <a:pt x="f8" y="f35"/>
                  </a:cubicBezTo>
                  <a:cubicBezTo>
                    <a:pt x="f8" y="f36"/>
                    <a:pt x="f7" y="f37"/>
                    <a:pt x="f5" y="f37"/>
                  </a:cubicBezTo>
                  <a:lnTo>
                    <a:pt x="f13" y="f37"/>
                  </a:lnTo>
                  <a:cubicBezTo>
                    <a:pt x="f14" y="f37"/>
                    <a:pt x="f15" y="f36"/>
                    <a:pt x="f15" y="f35"/>
                  </a:cubicBezTo>
                  <a:cubicBezTo>
                    <a:pt x="f15" y="f34"/>
                    <a:pt x="f14" y="f33"/>
                    <a:pt x="f13" y="f33"/>
                  </a:cubicBezTo>
                  <a:close/>
                  <a:moveTo>
                    <a:pt x="f16" y="f33"/>
                  </a:moveTo>
                  <a:cubicBezTo>
                    <a:pt x="f18" y="f33"/>
                    <a:pt x="f19" y="f34"/>
                    <a:pt x="f19" y="f35"/>
                  </a:cubicBezTo>
                  <a:lnTo>
                    <a:pt x="f19" y="f38"/>
                  </a:lnTo>
                  <a:cubicBezTo>
                    <a:pt x="f19" y="f39"/>
                    <a:pt x="f18" y="f40"/>
                    <a:pt x="f16" y="f40"/>
                  </a:cubicBezTo>
                  <a:lnTo>
                    <a:pt x="f25" y="f40"/>
                  </a:lnTo>
                  <a:cubicBezTo>
                    <a:pt x="f26" y="f40"/>
                    <a:pt x="f27" y="f39"/>
                    <a:pt x="f27" y="f38"/>
                  </a:cubicBezTo>
                  <a:lnTo>
                    <a:pt x="f27" y="f35"/>
                  </a:lnTo>
                  <a:cubicBezTo>
                    <a:pt x="f27" y="f34"/>
                    <a:pt x="f26" y="f33"/>
                    <a:pt x="f25" y="f33"/>
                  </a:cubicBezTo>
                  <a:close/>
                  <a:moveTo>
                    <a:pt x="f28" y="f41"/>
                  </a:moveTo>
                  <a:cubicBezTo>
                    <a:pt x="f30" y="f41"/>
                    <a:pt x="f31" y="f42"/>
                    <a:pt x="f31" y="f38"/>
                  </a:cubicBezTo>
                  <a:cubicBezTo>
                    <a:pt x="f31" y="f39"/>
                    <a:pt x="f30" y="f40"/>
                    <a:pt x="f28" y="f40"/>
                  </a:cubicBezTo>
                  <a:lnTo>
                    <a:pt x="f13" y="f40"/>
                  </a:lnTo>
                  <a:cubicBezTo>
                    <a:pt x="f14" y="f40"/>
                    <a:pt x="f15" y="f39"/>
                    <a:pt x="f15" y="f38"/>
                  </a:cubicBezTo>
                  <a:cubicBezTo>
                    <a:pt x="f15" y="f42"/>
                    <a:pt x="f14" y="f41"/>
                    <a:pt x="f13" y="f41"/>
                  </a:cubicBezTo>
                  <a:close/>
                  <a:moveTo>
                    <a:pt x="f5" y="f43"/>
                  </a:moveTo>
                  <a:cubicBezTo>
                    <a:pt x="f7" y="f43"/>
                    <a:pt x="f8" y="f44"/>
                    <a:pt x="f8" y="f45"/>
                  </a:cubicBezTo>
                  <a:cubicBezTo>
                    <a:pt x="f8" y="f46"/>
                    <a:pt x="f7" y="f47"/>
                    <a:pt x="f5" y="f47"/>
                  </a:cubicBezTo>
                  <a:lnTo>
                    <a:pt x="f13" y="f47"/>
                  </a:lnTo>
                  <a:cubicBezTo>
                    <a:pt x="f14" y="f47"/>
                    <a:pt x="f15" y="f46"/>
                    <a:pt x="f15" y="f45"/>
                  </a:cubicBezTo>
                  <a:cubicBezTo>
                    <a:pt x="f15" y="f44"/>
                    <a:pt x="f14" y="f43"/>
                    <a:pt x="f13" y="f43"/>
                  </a:cubicBezTo>
                  <a:close/>
                  <a:moveTo>
                    <a:pt x="f16" y="f48"/>
                  </a:moveTo>
                  <a:cubicBezTo>
                    <a:pt x="f18" y="f48"/>
                    <a:pt x="f19" y="f49"/>
                    <a:pt x="f19" y="f50"/>
                  </a:cubicBezTo>
                  <a:lnTo>
                    <a:pt x="f19" y="f51"/>
                  </a:lnTo>
                  <a:cubicBezTo>
                    <a:pt x="f19" y="f52"/>
                    <a:pt x="f18" y="f53"/>
                    <a:pt x="f16" y="f53"/>
                  </a:cubicBezTo>
                  <a:lnTo>
                    <a:pt x="f25" y="f53"/>
                  </a:lnTo>
                  <a:cubicBezTo>
                    <a:pt x="f26" y="f53"/>
                    <a:pt x="f27" y="f52"/>
                    <a:pt x="f27" y="f51"/>
                  </a:cubicBezTo>
                  <a:lnTo>
                    <a:pt x="f27" y="f50"/>
                  </a:lnTo>
                  <a:cubicBezTo>
                    <a:pt x="f27" y="f49"/>
                    <a:pt x="f26" y="f48"/>
                    <a:pt x="f25" y="f48"/>
                  </a:cubicBezTo>
                  <a:close/>
                  <a:moveTo>
                    <a:pt x="f28" y="f54"/>
                  </a:moveTo>
                  <a:cubicBezTo>
                    <a:pt x="f30" y="f54"/>
                    <a:pt x="f31" y="f55"/>
                    <a:pt x="f31" y="f51"/>
                  </a:cubicBezTo>
                  <a:cubicBezTo>
                    <a:pt x="f31" y="f52"/>
                    <a:pt x="f30" y="f53"/>
                    <a:pt x="f28" y="f53"/>
                  </a:cubicBezTo>
                  <a:lnTo>
                    <a:pt x="f13" y="f53"/>
                  </a:lnTo>
                  <a:cubicBezTo>
                    <a:pt x="f14" y="f53"/>
                    <a:pt x="f15" y="f52"/>
                    <a:pt x="f15" y="f51"/>
                  </a:cubicBezTo>
                  <a:cubicBezTo>
                    <a:pt x="f15" y="f55"/>
                    <a:pt x="f14" y="f54"/>
                    <a:pt x="f13" y="f54"/>
                  </a:cubicBezTo>
                  <a:close/>
                  <a:moveTo>
                    <a:pt x="f56" y="f57"/>
                  </a:moveTo>
                  <a:cubicBezTo>
                    <a:pt x="f58" y="f57"/>
                    <a:pt x="f2" y="f59"/>
                    <a:pt x="f2" y="f60"/>
                  </a:cubicBezTo>
                  <a:lnTo>
                    <a:pt x="f2" y="f61"/>
                  </a:lnTo>
                  <a:cubicBezTo>
                    <a:pt x="f62" y="f63"/>
                    <a:pt x="f58" y="f64"/>
                    <a:pt x="f56" y="f64"/>
                  </a:cubicBezTo>
                  <a:lnTo>
                    <a:pt x="f65" y="f64"/>
                  </a:lnTo>
                  <a:cubicBezTo>
                    <a:pt x="f66" y="f64"/>
                    <a:pt x="f3" y="f63"/>
                    <a:pt x="f3" y="f61"/>
                  </a:cubicBezTo>
                  <a:lnTo>
                    <a:pt x="f3" y="f60"/>
                  </a:lnTo>
                  <a:cubicBezTo>
                    <a:pt x="f3" y="f59"/>
                    <a:pt x="f66" y="f57"/>
                    <a:pt x="f65" y="f57"/>
                  </a:cubicBezTo>
                  <a:lnTo>
                    <a:pt x="f5" y="f57"/>
                  </a:lnTo>
                  <a:lnTo>
                    <a:pt x="f5" y="f67"/>
                  </a:lnTo>
                  <a:cubicBezTo>
                    <a:pt x="f5" y="f68"/>
                    <a:pt x="f69" y="f70"/>
                    <a:pt x="f71" y="f70"/>
                  </a:cubicBezTo>
                  <a:lnTo>
                    <a:pt x="f72" y="f70"/>
                  </a:lnTo>
                  <a:cubicBezTo>
                    <a:pt x="f9" y="f70"/>
                    <a:pt x="f73" y="f68"/>
                    <a:pt x="f73" y="f67"/>
                  </a:cubicBezTo>
                  <a:lnTo>
                    <a:pt x="f73" y="f57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2" name="Google Shape;6963;p88">
              <a:extLst>
                <a:ext uri="{FF2B5EF4-FFF2-40B4-BE49-F238E27FC236}">
                  <a16:creationId xmlns:a16="http://schemas.microsoft.com/office/drawing/2014/main" id="{5A6D0B79-6D7E-A7CB-D5E5-C0E5AD0618E6}"/>
                </a:ext>
              </a:extLst>
            </p:cNvPr>
            <p:cNvSpPr/>
            <p:nvPr/>
          </p:nvSpPr>
          <p:spPr>
            <a:xfrm>
              <a:off x="4039023" y="1115165"/>
              <a:ext cx="65480" cy="1329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4160"/>
                <a:gd name="f5" fmla="val 1"/>
                <a:gd name="f6" fmla="*/ f0 1 2049"/>
                <a:gd name="f7" fmla="*/ f1 1 416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049"/>
                <a:gd name="f14" fmla="*/ f11 1 416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049" h="4160">
                  <a:moveTo>
                    <a:pt x="f5" y="f5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3" name="Google Shape;6964;p88">
              <a:extLst>
                <a:ext uri="{FF2B5EF4-FFF2-40B4-BE49-F238E27FC236}">
                  <a16:creationId xmlns:a16="http://schemas.microsoft.com/office/drawing/2014/main" id="{90A0A656-8E43-F6A5-1275-52579011D307}"/>
                </a:ext>
              </a:extLst>
            </p:cNvPr>
            <p:cNvSpPr/>
            <p:nvPr/>
          </p:nvSpPr>
          <p:spPr>
            <a:xfrm>
              <a:off x="4039023" y="1028590"/>
              <a:ext cx="65480" cy="654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1009"/>
                <a:gd name="f5" fmla="val 1"/>
                <a:gd name="f6" fmla="val 473"/>
                <a:gd name="f7" fmla="val 1040"/>
                <a:gd name="f8" fmla="val 2048"/>
                <a:gd name="f9" fmla="val 1576"/>
                <a:gd name="f10" fmla="*/ f0 1 2049"/>
                <a:gd name="f11" fmla="*/ f1 1 2049"/>
                <a:gd name="f12" fmla="val f2"/>
                <a:gd name="f13" fmla="val f3"/>
                <a:gd name="f14" fmla="+- f13 0 f12"/>
                <a:gd name="f15" fmla="*/ f14 1 2049"/>
                <a:gd name="f16" fmla="*/ f12 1 f15"/>
                <a:gd name="f17" fmla="*/ f13 1 f15"/>
                <a:gd name="f18" fmla="*/ f16 f10 1"/>
                <a:gd name="f19" fmla="*/ f17 f10 1"/>
                <a:gd name="f20" fmla="*/ f17 f11 1"/>
                <a:gd name="f21" fmla="*/ f16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049" h="2049">
                  <a:moveTo>
                    <a:pt x="f4" y="f5"/>
                  </a:moveTo>
                  <a:cubicBezTo>
                    <a:pt x="f6" y="f5"/>
                    <a:pt x="f5" y="f6"/>
                    <a:pt x="f5" y="f7"/>
                  </a:cubicBezTo>
                  <a:lnTo>
                    <a:pt x="f5" y="f8"/>
                  </a:lnTo>
                  <a:lnTo>
                    <a:pt x="f3" y="f8"/>
                  </a:lnTo>
                  <a:lnTo>
                    <a:pt x="f3" y="f7"/>
                  </a:lnTo>
                  <a:cubicBezTo>
                    <a:pt x="f3" y="f6"/>
                    <a:pt x="f9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4" name="Google Shape;6965;p88">
              <a:extLst>
                <a:ext uri="{FF2B5EF4-FFF2-40B4-BE49-F238E27FC236}">
                  <a16:creationId xmlns:a16="http://schemas.microsoft.com/office/drawing/2014/main" id="{B0297F3E-0355-D92C-EF2E-07330E5C83FA}"/>
                </a:ext>
              </a:extLst>
            </p:cNvPr>
            <p:cNvSpPr/>
            <p:nvPr/>
          </p:nvSpPr>
          <p:spPr>
            <a:xfrm>
              <a:off x="4041044" y="1270229"/>
              <a:ext cx="59445" cy="654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60"/>
                <a:gd name="f4" fmla="val 2049"/>
                <a:gd name="f5" fmla="val 1"/>
                <a:gd name="f6" fmla="val 599"/>
                <a:gd name="f7" fmla="val 1796"/>
                <a:gd name="f8" fmla="val 694"/>
                <a:gd name="f9" fmla="val 1985"/>
                <a:gd name="f10" fmla="val 788"/>
                <a:gd name="f11" fmla="val 2048"/>
                <a:gd name="f12" fmla="val 946"/>
                <a:gd name="f13" fmla="val 1103"/>
                <a:gd name="f14" fmla="val 1229"/>
                <a:gd name="f15" fmla="val 1261"/>
                <a:gd name="f16" fmla="*/ f0 1 1860"/>
                <a:gd name="f17" fmla="*/ f1 1 2049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1860"/>
                <a:gd name="f24" fmla="*/ f21 1 2049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1860" h="2049">
                  <a:moveTo>
                    <a:pt x="f5" y="f5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1"/>
                  </a:cubicBezTo>
                  <a:cubicBezTo>
                    <a:pt x="f13" y="f11"/>
                    <a:pt x="f14" y="f9"/>
                    <a:pt x="f15" y="f7"/>
                  </a:cubicBez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45" name="Google Shape;6966;p88">
            <a:extLst>
              <a:ext uri="{FF2B5EF4-FFF2-40B4-BE49-F238E27FC236}">
                <a16:creationId xmlns:a16="http://schemas.microsoft.com/office/drawing/2014/main" id="{912E0CDD-1515-D6AC-E2A2-E2A8982B31DF}"/>
              </a:ext>
            </a:extLst>
          </p:cNvPr>
          <p:cNvGrpSpPr/>
          <p:nvPr/>
        </p:nvGrpSpPr>
        <p:grpSpPr>
          <a:xfrm>
            <a:off x="6872469" y="2558382"/>
            <a:ext cx="453661" cy="454365"/>
            <a:chOff x="8189640" y="2558381"/>
            <a:chExt cx="453661" cy="454365"/>
          </a:xfrm>
          <a:solidFill>
            <a:schemeClr val="bg2"/>
          </a:solidFill>
        </p:grpSpPr>
        <p:sp>
          <p:nvSpPr>
            <p:cNvPr id="46" name="Google Shape;6967;p88">
              <a:extLst>
                <a:ext uri="{FF2B5EF4-FFF2-40B4-BE49-F238E27FC236}">
                  <a16:creationId xmlns:a16="http://schemas.microsoft.com/office/drawing/2014/main" id="{4D4BC596-ACBF-B6EF-27FB-D006BFDBEA96}"/>
                </a:ext>
              </a:extLst>
            </p:cNvPr>
            <p:cNvSpPr/>
            <p:nvPr/>
          </p:nvSpPr>
          <p:spPr>
            <a:xfrm>
              <a:off x="8317162" y="2858761"/>
              <a:ext cx="12298" cy="196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16"/>
                <a:gd name="f4" fmla="val 505"/>
                <a:gd name="f5" fmla="val 158"/>
                <a:gd name="f6" fmla="val 1"/>
                <a:gd name="f7" fmla="val 315"/>
                <a:gd name="f8" fmla="*/ f0 1 316"/>
                <a:gd name="f9" fmla="*/ f1 1 505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316"/>
                <a:gd name="f16" fmla="*/ f13 1 505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316" h="505">
                  <a:moveTo>
                    <a:pt x="f5" y="f6"/>
                  </a:moveTo>
                  <a:lnTo>
                    <a:pt x="f2" y="f4"/>
                  </a:lnTo>
                  <a:lnTo>
                    <a:pt x="f7" y="f4"/>
                  </a:ln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7" name="Google Shape;6968;p88">
              <a:extLst>
                <a:ext uri="{FF2B5EF4-FFF2-40B4-BE49-F238E27FC236}">
                  <a16:creationId xmlns:a16="http://schemas.microsoft.com/office/drawing/2014/main" id="{00BB422D-F3F7-C175-7F90-26DE8576605D}"/>
                </a:ext>
              </a:extLst>
            </p:cNvPr>
            <p:cNvSpPr/>
            <p:nvPr/>
          </p:nvSpPr>
          <p:spPr>
            <a:xfrm>
              <a:off x="8189640" y="2743538"/>
              <a:ext cx="267297" cy="2692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9"/>
                <a:gd name="f4" fmla="val 6918"/>
                <a:gd name="f5" fmla="val 3427"/>
                <a:gd name="f6" fmla="val 1449"/>
                <a:gd name="f7" fmla="val 3569"/>
                <a:gd name="f8" fmla="val 3718"/>
                <a:gd name="f9" fmla="val 1512"/>
                <a:gd name="f10" fmla="val 3781"/>
                <a:gd name="f11" fmla="val 1638"/>
                <a:gd name="f12" fmla="val 4317"/>
                <a:gd name="f13" fmla="val 3466"/>
                <a:gd name="f14" fmla="val 4474"/>
                <a:gd name="f15" fmla="val 4695"/>
                <a:gd name="f16" fmla="val 4852"/>
                <a:gd name="f17" fmla="val 3623"/>
                <a:gd name="f18" fmla="val 3812"/>
                <a:gd name="f19" fmla="val 3970"/>
                <a:gd name="f20" fmla="val 4726"/>
                <a:gd name="f21" fmla="val 4127"/>
                <a:gd name="f22" fmla="val 4537"/>
                <a:gd name="f23" fmla="val 4789"/>
                <a:gd name="f24" fmla="val 5072"/>
                <a:gd name="f25" fmla="val 5262"/>
                <a:gd name="f26" fmla="val 4758"/>
                <a:gd name="f27" fmla="val 5419"/>
                <a:gd name="f28" fmla="val 4569"/>
                <a:gd name="f29" fmla="val 5514"/>
                <a:gd name="f30" fmla="val 4545"/>
                <a:gd name="f31" fmla="val 5518"/>
                <a:gd name="f32" fmla="val 4521"/>
                <a:gd name="f33" fmla="val 5520"/>
                <a:gd name="f34" fmla="val 4498"/>
                <a:gd name="f35" fmla="val 4341"/>
                <a:gd name="f36" fmla="val 4210"/>
                <a:gd name="f37" fmla="val 5427"/>
                <a:gd name="f38" fmla="val 4128"/>
                <a:gd name="f39" fmla="val 3057"/>
                <a:gd name="f40" fmla="val 2710"/>
                <a:gd name="f41" fmla="val 2683"/>
                <a:gd name="f42" fmla="val 2535"/>
                <a:gd name="f43" fmla="val 2351"/>
                <a:gd name="f44" fmla="val 2325"/>
                <a:gd name="f45" fmla="val 2297"/>
                <a:gd name="f46" fmla="val 2269"/>
                <a:gd name="f47" fmla="val 2080"/>
                <a:gd name="f48" fmla="val 5451"/>
                <a:gd name="f49" fmla="val 2017"/>
                <a:gd name="f50" fmla="val 2049"/>
                <a:gd name="f51" fmla="val 2332"/>
                <a:gd name="f52" fmla="val 2175"/>
                <a:gd name="f53" fmla="val 4096"/>
                <a:gd name="f54" fmla="val 2206"/>
                <a:gd name="f55" fmla="val 2395"/>
                <a:gd name="f56" fmla="val 2553"/>
                <a:gd name="f57" fmla="val 3120"/>
                <a:gd name="f58" fmla="val 3151"/>
                <a:gd name="f59" fmla="val 3285"/>
                <a:gd name="f60" fmla="val 3435"/>
                <a:gd name="f61" fmla="val 1544"/>
                <a:gd name="f62" fmla="val 1"/>
                <a:gd name="f63" fmla="val 3434"/>
                <a:gd name="f64" fmla="val 5356"/>
                <a:gd name="f65" fmla="val 6900"/>
                <a:gd name="f66" fmla="val 4065"/>
                <a:gd name="f67" fmla="val 4632"/>
                <a:gd name="f68" fmla="val 6742"/>
                <a:gd name="f69" fmla="val 5168"/>
                <a:gd name="f70" fmla="val 6427"/>
                <a:gd name="f71" fmla="val 6365"/>
                <a:gd name="f72" fmla="val 6407"/>
                <a:gd name="f73" fmla="val 6910"/>
                <a:gd name="f74" fmla="val 6449"/>
                <a:gd name="f75" fmla="val 6917"/>
                <a:gd name="f76" fmla="val 6491"/>
                <a:gd name="f77" fmla="val 6575"/>
                <a:gd name="f78" fmla="val 6659"/>
                <a:gd name="f79" fmla="val 6889"/>
                <a:gd name="f80" fmla="val 6743"/>
                <a:gd name="f81" fmla="val 6805"/>
                <a:gd name="f82" fmla="val 6806"/>
                <a:gd name="f83" fmla="val 6616"/>
                <a:gd name="f84" fmla="val 6459"/>
                <a:gd name="f85" fmla="val 5009"/>
                <a:gd name="f86" fmla="val 4001"/>
                <a:gd name="f87" fmla="val 3119"/>
                <a:gd name="f88" fmla="val 6774"/>
                <a:gd name="f89" fmla="val 2804"/>
                <a:gd name="f90" fmla="val 6711"/>
                <a:gd name="f91" fmla="val 2489"/>
                <a:gd name="f92" fmla="val 6617"/>
                <a:gd name="f93" fmla="val 2426"/>
                <a:gd name="f94" fmla="val 6428"/>
                <a:gd name="f95" fmla="val 2363"/>
                <a:gd name="f96" fmla="val 5389"/>
                <a:gd name="f97" fmla="val 2755"/>
                <a:gd name="f98" fmla="val 5256"/>
                <a:gd name="f99" fmla="val 2780"/>
                <a:gd name="f100" fmla="val 5125"/>
                <a:gd name="f101" fmla="val 4892"/>
                <a:gd name="f102" fmla="val 4667"/>
                <a:gd name="f103" fmla="val 2702"/>
                <a:gd name="f104" fmla="val 4506"/>
                <a:gd name="f105" fmla="val 2521"/>
                <a:gd name="f106" fmla="val 4222"/>
                <a:gd name="f107" fmla="val 1891"/>
                <a:gd name="f108" fmla="val 4159"/>
                <a:gd name="f109" fmla="val 1481"/>
                <a:gd name="f110" fmla="val 4443"/>
                <a:gd name="f111" fmla="val 221"/>
                <a:gd name="f112" fmla="val 189"/>
                <a:gd name="f113" fmla="val 4411"/>
                <a:gd name="f114" fmla="val 158"/>
                <a:gd name="f115" fmla="val 63"/>
                <a:gd name="f116" fmla="*/ f0 1 6869"/>
                <a:gd name="f117" fmla="*/ f1 1 6918"/>
                <a:gd name="f118" fmla="val f2"/>
                <a:gd name="f119" fmla="val f3"/>
                <a:gd name="f120" fmla="val f4"/>
                <a:gd name="f121" fmla="+- f120 0 f118"/>
                <a:gd name="f122" fmla="+- f119 0 f118"/>
                <a:gd name="f123" fmla="*/ f122 1 6869"/>
                <a:gd name="f124" fmla="*/ f121 1 6918"/>
                <a:gd name="f125" fmla="*/ f118 1 f123"/>
                <a:gd name="f126" fmla="*/ f119 1 f123"/>
                <a:gd name="f127" fmla="*/ f118 1 f124"/>
                <a:gd name="f128" fmla="*/ f120 1 f124"/>
                <a:gd name="f129" fmla="*/ f125 f116 1"/>
                <a:gd name="f130" fmla="*/ f126 f116 1"/>
                <a:gd name="f131" fmla="*/ f128 f117 1"/>
                <a:gd name="f132" fmla="*/ f127 f1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9" t="f132" r="f130" b="f131"/>
              <a:pathLst>
                <a:path w="6869" h="691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lnTo>
                    <a:pt x="f14" y="f13"/>
                  </a:lnTo>
                  <a:cubicBezTo>
                    <a:pt x="f15" y="f13"/>
                    <a:pt x="f16" y="f17"/>
                    <a:pt x="f16" y="f18"/>
                  </a:cubicBezTo>
                  <a:cubicBezTo>
                    <a:pt x="f16" y="f19"/>
                    <a:pt x="f20" y="f21"/>
                    <a:pt x="f22" y="f21"/>
                  </a:cubicBezTo>
                  <a:lnTo>
                    <a:pt x="f23" y="f24"/>
                  </a:lnTo>
                  <a:cubicBezTo>
                    <a:pt x="f16" y="f25"/>
                    <a:pt x="f26" y="f27"/>
                    <a:pt x="f28" y="f29"/>
                  </a:cubicBezTo>
                  <a:cubicBezTo>
                    <a:pt x="f30" y="f31"/>
                    <a:pt x="f32" y="f33"/>
                    <a:pt x="f34" y="f33"/>
                  </a:cubicBezTo>
                  <a:cubicBezTo>
                    <a:pt x="f35" y="f33"/>
                    <a:pt x="f36" y="f37"/>
                    <a:pt x="f38" y="f25"/>
                  </a:cubicBezTo>
                  <a:lnTo>
                    <a:pt x="f10" y="f21"/>
                  </a:lnTo>
                  <a:lnTo>
                    <a:pt x="f39" y="f21"/>
                  </a:lnTo>
                  <a:lnTo>
                    <a:pt x="f40" y="f25"/>
                  </a:lnTo>
                  <a:cubicBezTo>
                    <a:pt x="f41" y="f37"/>
                    <a:pt x="f42" y="f33"/>
                    <a:pt x="f43" y="f33"/>
                  </a:cubicBezTo>
                  <a:cubicBezTo>
                    <a:pt x="f44" y="f33"/>
                    <a:pt x="f45" y="f31"/>
                    <a:pt x="f46" y="f29"/>
                  </a:cubicBezTo>
                  <a:cubicBezTo>
                    <a:pt x="f47" y="f48"/>
                    <a:pt x="f49" y="f25"/>
                    <a:pt x="f50" y="f24"/>
                  </a:cubicBezTo>
                  <a:lnTo>
                    <a:pt x="f51" y="f21"/>
                  </a:lnTo>
                  <a:cubicBezTo>
                    <a:pt x="f52" y="f53"/>
                    <a:pt x="f49" y="f19"/>
                    <a:pt x="f49" y="f18"/>
                  </a:cubicBezTo>
                  <a:cubicBezTo>
                    <a:pt x="f50" y="f17"/>
                    <a:pt x="f54" y="f13"/>
                    <a:pt x="f55" y="f13"/>
                  </a:cubicBezTo>
                  <a:lnTo>
                    <a:pt x="f56" y="f13"/>
                  </a:lnTo>
                  <a:lnTo>
                    <a:pt x="f57" y="f11"/>
                  </a:lnTo>
                  <a:cubicBezTo>
                    <a:pt x="f58" y="f9"/>
                    <a:pt x="f59" y="f6"/>
                    <a:pt x="f5" y="f6"/>
                  </a:cubicBezTo>
                  <a:close/>
                  <a:moveTo>
                    <a:pt x="f60" y="f2"/>
                  </a:moveTo>
                  <a:cubicBezTo>
                    <a:pt x="f61" y="f2"/>
                    <a:pt x="f62" y="f61"/>
                    <a:pt x="f62" y="f63"/>
                  </a:cubicBezTo>
                  <a:cubicBezTo>
                    <a:pt x="f62" y="f64"/>
                    <a:pt x="f61" y="f65"/>
                    <a:pt x="f60" y="f65"/>
                  </a:cubicBezTo>
                  <a:cubicBezTo>
                    <a:pt x="f66" y="f65"/>
                    <a:pt x="f67" y="f68"/>
                    <a:pt x="f69" y="f70"/>
                  </a:cubicBezTo>
                  <a:lnTo>
                    <a:pt x="f71" y="f65"/>
                  </a:lnTo>
                  <a:cubicBezTo>
                    <a:pt x="f72" y="f73"/>
                    <a:pt x="f74" y="f75"/>
                    <a:pt x="f76" y="f75"/>
                  </a:cubicBezTo>
                  <a:cubicBezTo>
                    <a:pt x="f77" y="f75"/>
                    <a:pt x="f78" y="f79"/>
                    <a:pt x="f80" y="f81"/>
                  </a:cubicBezTo>
                  <a:cubicBezTo>
                    <a:pt x="f82" y="f68"/>
                    <a:pt x="f3" y="f83"/>
                    <a:pt x="f3" y="f84"/>
                  </a:cubicBezTo>
                  <a:lnTo>
                    <a:pt x="f76" y="f85"/>
                  </a:lnTo>
                  <a:cubicBezTo>
                    <a:pt x="f80" y="f22"/>
                    <a:pt x="f3" y="f86"/>
                    <a:pt x="f3" y="f13"/>
                  </a:cubicBezTo>
                  <a:cubicBezTo>
                    <a:pt x="f3" y="f87"/>
                    <a:pt x="f88" y="f89"/>
                    <a:pt x="f90" y="f91"/>
                  </a:cubicBezTo>
                  <a:cubicBezTo>
                    <a:pt x="f92" y="f93"/>
                    <a:pt x="f76" y="f55"/>
                    <a:pt x="f94" y="f95"/>
                  </a:cubicBezTo>
                  <a:lnTo>
                    <a:pt x="f29" y="f40"/>
                  </a:lnTo>
                  <a:cubicBezTo>
                    <a:pt x="f96" y="f97"/>
                    <a:pt x="f98" y="f99"/>
                    <a:pt x="f100" y="f99"/>
                  </a:cubicBezTo>
                  <a:cubicBezTo>
                    <a:pt x="f101" y="f99"/>
                    <a:pt x="f102" y="f103"/>
                    <a:pt x="f104" y="f105"/>
                  </a:cubicBezTo>
                  <a:cubicBezTo>
                    <a:pt x="f106" y="f46"/>
                    <a:pt x="f53" y="f107"/>
                    <a:pt x="f108" y="f109"/>
                  </a:cubicBezTo>
                  <a:lnTo>
                    <a:pt x="f110" y="f111"/>
                  </a:lnTo>
                  <a:cubicBezTo>
                    <a:pt x="f110" y="f112"/>
                    <a:pt x="f110" y="f112"/>
                    <a:pt x="f113" y="f114"/>
                  </a:cubicBezTo>
                  <a:cubicBezTo>
                    <a:pt x="f53" y="f115"/>
                    <a:pt x="f10" y="f2"/>
                    <a:pt x="f60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8" name="Google Shape;6969;p88">
              <a:extLst>
                <a:ext uri="{FF2B5EF4-FFF2-40B4-BE49-F238E27FC236}">
                  <a16:creationId xmlns:a16="http://schemas.microsoft.com/office/drawing/2014/main" id="{A4E2CE31-25CB-3B1D-B61E-7705CA4415FB}"/>
                </a:ext>
              </a:extLst>
            </p:cNvPr>
            <p:cNvSpPr/>
            <p:nvPr/>
          </p:nvSpPr>
          <p:spPr>
            <a:xfrm>
              <a:off x="8497372" y="2665046"/>
              <a:ext cx="24551" cy="405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1"/>
                <a:gd name="f4" fmla="val 1041"/>
                <a:gd name="f5" fmla="val 1"/>
                <a:gd name="f6" fmla="val 32"/>
                <a:gd name="f7" fmla="val 410"/>
                <a:gd name="f8" fmla="val 126"/>
                <a:gd name="f9" fmla="val 694"/>
                <a:gd name="f10" fmla="val 315"/>
                <a:gd name="f11" fmla="val 473"/>
                <a:gd name="f12" fmla="val 599"/>
                <a:gd name="f13" fmla="val 347"/>
                <a:gd name="f14" fmla="*/ f0 1 631"/>
                <a:gd name="f15" fmla="*/ f1 1 1041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631"/>
                <a:gd name="f22" fmla="*/ f19 1 1041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631" h="1041">
                  <a:moveTo>
                    <a:pt x="f2" y="f5"/>
                  </a:moveTo>
                  <a:cubicBezTo>
                    <a:pt x="f6" y="f7"/>
                    <a:pt x="f8" y="f9"/>
                    <a:pt x="f10" y="f4"/>
                  </a:cubicBezTo>
                  <a:cubicBezTo>
                    <a:pt x="f11" y="f9"/>
                    <a:pt x="f12" y="f13"/>
                    <a:pt x="f3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9" name="Google Shape;6970;p88">
              <a:extLst>
                <a:ext uri="{FF2B5EF4-FFF2-40B4-BE49-F238E27FC236}">
                  <a16:creationId xmlns:a16="http://schemas.microsoft.com/office/drawing/2014/main" id="{844A63FA-585F-62CB-F156-5F00258EE3BD}"/>
                </a:ext>
              </a:extLst>
            </p:cNvPr>
            <p:cNvSpPr/>
            <p:nvPr/>
          </p:nvSpPr>
          <p:spPr>
            <a:xfrm>
              <a:off x="8374751" y="2558381"/>
              <a:ext cx="268550" cy="268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01"/>
                <a:gd name="f4" fmla="val 6896"/>
                <a:gd name="f5" fmla="val 3435"/>
                <a:gd name="f6" fmla="val 1356"/>
                <a:gd name="f7" fmla="val 3624"/>
                <a:gd name="f8" fmla="val 3782"/>
                <a:gd name="f9" fmla="val 1513"/>
                <a:gd name="f10" fmla="val 1734"/>
                <a:gd name="f11" fmla="val 2080"/>
                <a:gd name="f12" fmla="val 4821"/>
                <a:gd name="f13" fmla="val 5010"/>
                <a:gd name="f14" fmla="val 5168"/>
                <a:gd name="f15" fmla="val 2238"/>
                <a:gd name="f16" fmla="val 2427"/>
                <a:gd name="f17" fmla="val 2616"/>
                <a:gd name="f18" fmla="val 2742"/>
                <a:gd name="f19" fmla="val 4412"/>
                <a:gd name="f20" fmla="val 4380"/>
                <a:gd name="f21" fmla="val 3341"/>
                <a:gd name="f22" fmla="val 4191"/>
                <a:gd name="f23" fmla="val 3876"/>
                <a:gd name="f24" fmla="val 3908"/>
                <a:gd name="f25" fmla="val 4443"/>
                <a:gd name="f26" fmla="val 4475"/>
                <a:gd name="f27" fmla="val 3939"/>
                <a:gd name="f28" fmla="val 4506"/>
                <a:gd name="f29" fmla="val 4349"/>
                <a:gd name="f30" fmla="val 4916"/>
                <a:gd name="f31" fmla="val 5042"/>
                <a:gd name="f32" fmla="val 5262"/>
                <a:gd name="f33" fmla="val 5388"/>
                <a:gd name="f34" fmla="val 4286"/>
                <a:gd name="f35" fmla="val 5451"/>
                <a:gd name="f36" fmla="val 5483"/>
                <a:gd name="f37" fmla="val 4101"/>
                <a:gd name="f38" fmla="val 4010"/>
                <a:gd name="f39" fmla="val 3923"/>
                <a:gd name="f40" fmla="val 3466"/>
                <a:gd name="f41" fmla="val 4979"/>
                <a:gd name="f42" fmla="val 4947"/>
                <a:gd name="f43" fmla="val 3403"/>
                <a:gd name="f44" fmla="val 2994"/>
                <a:gd name="f45" fmla="val 2931"/>
                <a:gd name="f46" fmla="val 2844"/>
                <a:gd name="f47" fmla="val 2758"/>
                <a:gd name="f48" fmla="val 2671"/>
                <a:gd name="f49" fmla="val 2584"/>
                <a:gd name="f50" fmla="val 2521"/>
                <a:gd name="f51" fmla="val 2395"/>
                <a:gd name="f52" fmla="val 2962"/>
                <a:gd name="f53" fmla="val 2679"/>
                <a:gd name="f54" fmla="val 2490"/>
                <a:gd name="f55" fmla="val 2458"/>
                <a:gd name="f56" fmla="val 2049"/>
                <a:gd name="f57" fmla="val 1860"/>
                <a:gd name="f58" fmla="val 1702"/>
                <a:gd name="f59" fmla="val 2206"/>
                <a:gd name="f60" fmla="val 3088"/>
                <a:gd name="f61" fmla="val 3246"/>
                <a:gd name="f62" fmla="val 1"/>
                <a:gd name="f63" fmla="val 1576"/>
                <a:gd name="f64" fmla="val 32"/>
                <a:gd name="f65" fmla="val 3467"/>
                <a:gd name="f66" fmla="val 3971"/>
                <a:gd name="f67" fmla="val 158"/>
                <a:gd name="f68" fmla="val 411"/>
                <a:gd name="f69" fmla="val 6459"/>
                <a:gd name="f70" fmla="val 6554"/>
                <a:gd name="f71" fmla="val 6680"/>
                <a:gd name="f72" fmla="val 6806"/>
                <a:gd name="f73" fmla="val 225"/>
                <a:gd name="f74" fmla="val 6851"/>
                <a:gd name="f75" fmla="val 324"/>
                <a:gd name="f76" fmla="val 6895"/>
                <a:gd name="f77" fmla="val 420"/>
                <a:gd name="f78" fmla="val 460"/>
                <a:gd name="f79" fmla="val 500"/>
                <a:gd name="f80" fmla="val 6887"/>
                <a:gd name="f81" fmla="val 537"/>
                <a:gd name="f82" fmla="val 6869"/>
                <a:gd name="f83" fmla="val 6396"/>
                <a:gd name="f84" fmla="val 2269"/>
                <a:gd name="f85" fmla="val 6712"/>
                <a:gd name="f86" fmla="val 2899"/>
                <a:gd name="f87" fmla="val 5357"/>
                <a:gd name="f88" fmla="val 5325"/>
                <a:gd name="f89" fmla="*/ f0 1 6901"/>
                <a:gd name="f90" fmla="*/ f1 1 6896"/>
                <a:gd name="f91" fmla="val f2"/>
                <a:gd name="f92" fmla="val f3"/>
                <a:gd name="f93" fmla="val f4"/>
                <a:gd name="f94" fmla="+- f93 0 f91"/>
                <a:gd name="f95" fmla="+- f92 0 f91"/>
                <a:gd name="f96" fmla="*/ f95 1 6901"/>
                <a:gd name="f97" fmla="*/ f94 1 6896"/>
                <a:gd name="f98" fmla="*/ f91 1 f96"/>
                <a:gd name="f99" fmla="*/ f92 1 f96"/>
                <a:gd name="f100" fmla="*/ f91 1 f97"/>
                <a:gd name="f101" fmla="*/ f93 1 f97"/>
                <a:gd name="f102" fmla="*/ f98 f89 1"/>
                <a:gd name="f103" fmla="*/ f99 f89 1"/>
                <a:gd name="f104" fmla="*/ f101 f90 1"/>
                <a:gd name="f105" fmla="*/ f100 f9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2" t="f105" r="f103" b="f104"/>
              <a:pathLst>
                <a:path w="6901" h="6896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16"/>
                  </a:cubicBezTo>
                  <a:cubicBezTo>
                    <a:pt x="f14" y="f17"/>
                    <a:pt x="f13" y="f18"/>
                    <a:pt x="f12" y="f18"/>
                  </a:cubicBezTo>
                  <a:lnTo>
                    <a:pt x="f19" y="f18"/>
                  </a:lnTo>
                  <a:cubicBezTo>
                    <a:pt x="f20" y="f21"/>
                    <a:pt x="f22" y="f23"/>
                    <a:pt x="f23" y="f19"/>
                  </a:cubicBezTo>
                  <a:cubicBezTo>
                    <a:pt x="f24" y="f25"/>
                    <a:pt x="f24" y="f26"/>
                    <a:pt x="f27" y="f28"/>
                  </a:cubicBezTo>
                  <a:lnTo>
                    <a:pt x="f29" y="f30"/>
                  </a:lnTo>
                  <a:cubicBezTo>
                    <a:pt x="f25" y="f31"/>
                    <a:pt x="f25" y="f32"/>
                    <a:pt x="f29" y="f33"/>
                  </a:cubicBezTo>
                  <a:cubicBezTo>
                    <a:pt x="f34" y="f35"/>
                    <a:pt x="f22" y="f36"/>
                    <a:pt x="f37" y="f36"/>
                  </a:cubicBezTo>
                  <a:cubicBezTo>
                    <a:pt x="f38" y="f36"/>
                    <a:pt x="f39" y="f35"/>
                    <a:pt x="f23" y="f33"/>
                  </a:cubicBezTo>
                  <a:lnTo>
                    <a:pt x="f40" y="f41"/>
                  </a:lnTo>
                  <a:lnTo>
                    <a:pt x="f5" y="f42"/>
                  </a:lnTo>
                  <a:lnTo>
                    <a:pt x="f43" y="f41"/>
                  </a:lnTo>
                  <a:lnTo>
                    <a:pt x="f44" y="f33"/>
                  </a:lnTo>
                  <a:cubicBezTo>
                    <a:pt x="f45" y="f35"/>
                    <a:pt x="f46" y="f36"/>
                    <a:pt x="f47" y="f36"/>
                  </a:cubicBezTo>
                  <a:cubicBezTo>
                    <a:pt x="f48" y="f36"/>
                    <a:pt x="f49" y="f35"/>
                    <a:pt x="f50" y="f33"/>
                  </a:cubicBezTo>
                  <a:cubicBezTo>
                    <a:pt x="f51" y="f32"/>
                    <a:pt x="f51" y="f31"/>
                    <a:pt x="f50" y="f30"/>
                  </a:cubicBezTo>
                  <a:lnTo>
                    <a:pt x="f45" y="f28"/>
                  </a:lnTo>
                  <a:cubicBezTo>
                    <a:pt x="f52" y="f26"/>
                    <a:pt x="f52" y="f25"/>
                    <a:pt x="f44" y="f19"/>
                  </a:cubicBezTo>
                  <a:cubicBezTo>
                    <a:pt x="f53" y="f27"/>
                    <a:pt x="f54" y="f21"/>
                    <a:pt x="f55" y="f18"/>
                  </a:cubicBezTo>
                  <a:lnTo>
                    <a:pt x="f56" y="f18"/>
                  </a:lnTo>
                  <a:cubicBezTo>
                    <a:pt x="f57" y="f18"/>
                    <a:pt x="f58" y="f49"/>
                    <a:pt x="f58" y="f51"/>
                  </a:cubicBezTo>
                  <a:cubicBezTo>
                    <a:pt x="f58" y="f59"/>
                    <a:pt x="f57" y="f56"/>
                    <a:pt x="f56" y="f56"/>
                  </a:cubicBezTo>
                  <a:lnTo>
                    <a:pt x="f60" y="f56"/>
                  </a:lnTo>
                  <a:lnTo>
                    <a:pt x="f60" y="f10"/>
                  </a:lnTo>
                  <a:cubicBezTo>
                    <a:pt x="f60" y="f9"/>
                    <a:pt x="f61" y="f6"/>
                    <a:pt x="f5" y="f6"/>
                  </a:cubicBezTo>
                  <a:close/>
                  <a:moveTo>
                    <a:pt x="f40" y="f62"/>
                  </a:moveTo>
                  <a:cubicBezTo>
                    <a:pt x="f63" y="f62"/>
                    <a:pt x="f64" y="f63"/>
                    <a:pt x="f64" y="f65"/>
                  </a:cubicBezTo>
                  <a:cubicBezTo>
                    <a:pt x="f64" y="f66"/>
                    <a:pt x="f67" y="f28"/>
                    <a:pt x="f68" y="f41"/>
                  </a:cubicBezTo>
                  <a:lnTo>
                    <a:pt x="f64" y="f69"/>
                  </a:lnTo>
                  <a:cubicBezTo>
                    <a:pt x="f62" y="f70"/>
                    <a:pt x="f64" y="f71"/>
                    <a:pt x="f67" y="f72"/>
                  </a:cubicBezTo>
                  <a:cubicBezTo>
                    <a:pt x="f73" y="f74"/>
                    <a:pt x="f75" y="f76"/>
                    <a:pt x="f77" y="f76"/>
                  </a:cubicBezTo>
                  <a:cubicBezTo>
                    <a:pt x="f78" y="f76"/>
                    <a:pt x="f79" y="f80"/>
                    <a:pt x="f81" y="f82"/>
                  </a:cubicBezTo>
                  <a:lnTo>
                    <a:pt x="f10" y="f83"/>
                  </a:lnTo>
                  <a:cubicBezTo>
                    <a:pt x="f84" y="f85"/>
                    <a:pt x="f86" y="f82"/>
                    <a:pt x="f40" y="f82"/>
                  </a:cubicBezTo>
                  <a:cubicBezTo>
                    <a:pt x="f87" y="f82"/>
                    <a:pt x="f3" y="f87"/>
                    <a:pt x="f3" y="f5"/>
                  </a:cubicBezTo>
                  <a:cubicBezTo>
                    <a:pt x="f3" y="f63"/>
                    <a:pt x="f88" y="f62"/>
                    <a:pt x="f40" y="f6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50" name="Google Shape;6760;p88">
            <a:extLst>
              <a:ext uri="{FF2B5EF4-FFF2-40B4-BE49-F238E27FC236}">
                <a16:creationId xmlns:a16="http://schemas.microsoft.com/office/drawing/2014/main" id="{A36DC3E2-4520-BEA1-2642-EDAB6C101EC3}"/>
              </a:ext>
            </a:extLst>
          </p:cNvPr>
          <p:cNvGrpSpPr/>
          <p:nvPr/>
        </p:nvGrpSpPr>
        <p:grpSpPr>
          <a:xfrm>
            <a:off x="1834994" y="935259"/>
            <a:ext cx="374968" cy="450424"/>
            <a:chOff x="3152165" y="935257"/>
            <a:chExt cx="374968" cy="450424"/>
          </a:xfrm>
          <a:solidFill>
            <a:schemeClr val="bg2"/>
          </a:solidFill>
        </p:grpSpPr>
        <p:sp>
          <p:nvSpPr>
            <p:cNvPr id="51" name="Google Shape;6761;p88">
              <a:extLst>
                <a:ext uri="{FF2B5EF4-FFF2-40B4-BE49-F238E27FC236}">
                  <a16:creationId xmlns:a16="http://schemas.microsoft.com/office/drawing/2014/main" id="{1DF52CC3-B2D9-FD83-72C7-EC1D0CFD2BB9}"/>
                </a:ext>
              </a:extLst>
            </p:cNvPr>
            <p:cNvSpPr/>
            <p:nvPr/>
          </p:nvSpPr>
          <p:spPr>
            <a:xfrm>
              <a:off x="3152165" y="935257"/>
              <a:ext cx="79168" cy="3128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8098"/>
                <a:gd name="f5" fmla="val 1702"/>
                <a:gd name="f6" fmla="val 757"/>
                <a:gd name="f7" fmla="val 1"/>
                <a:gd name="f8" fmla="val 788"/>
                <a:gd name="f9" fmla="val 1733"/>
                <a:gd name="f10" fmla="val 8097"/>
                <a:gd name="f11" fmla="val 348"/>
                <a:gd name="f12" fmla="val 7782"/>
                <a:gd name="f13" fmla="val 820"/>
                <a:gd name="f14" fmla="val 7562"/>
                <a:gd name="f15" fmla="val 1387"/>
                <a:gd name="f16" fmla="*/ f0 1 2049"/>
                <a:gd name="f17" fmla="*/ f1 1 8098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2049"/>
                <a:gd name="f24" fmla="*/ f21 1 8098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2049" h="8098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11" y="f12"/>
                    <a:pt x="f13" y="f14"/>
                    <a:pt x="f15" y="f14"/>
                  </a:cubicBezTo>
                  <a:lnTo>
                    <a:pt x="f3" y="f14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2" name="Google Shape;6762;p88">
              <a:extLst>
                <a:ext uri="{FF2B5EF4-FFF2-40B4-BE49-F238E27FC236}">
                  <a16:creationId xmlns:a16="http://schemas.microsoft.com/office/drawing/2014/main" id="{3FA453F4-B2E6-EE04-07C0-BA91187CBE5E}"/>
                </a:ext>
              </a:extLst>
            </p:cNvPr>
            <p:cNvSpPr/>
            <p:nvPr/>
          </p:nvSpPr>
          <p:spPr>
            <a:xfrm>
              <a:off x="3152165" y="1252965"/>
              <a:ext cx="374968" cy="105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705"/>
                <a:gd name="f4" fmla="val 2742"/>
                <a:gd name="f5" fmla="val 1387"/>
                <a:gd name="f6" fmla="val 631"/>
                <a:gd name="f7" fmla="val 1"/>
                <a:gd name="f8" fmla="val 630"/>
                <a:gd name="f9" fmla="val 1386"/>
                <a:gd name="f10" fmla="val 2111"/>
                <a:gd name="f11" fmla="val 600"/>
                <a:gd name="f12" fmla="val 2741"/>
                <a:gd name="f13" fmla="val 1356"/>
                <a:gd name="f14" fmla="val 4758"/>
                <a:gd name="f15" fmla="val 1733"/>
                <a:gd name="f16" fmla="val 1702"/>
                <a:gd name="f17" fmla="val 1513"/>
                <a:gd name="f18" fmla="val 1575"/>
                <a:gd name="f19" fmla="val 1355"/>
                <a:gd name="f20" fmla="val 1166"/>
                <a:gd name="f21" fmla="val 1008"/>
                <a:gd name="f22" fmla="val 9232"/>
                <a:gd name="f23" fmla="val 9263"/>
                <a:gd name="f24" fmla="val 851"/>
                <a:gd name="f25" fmla="val 9326"/>
                <a:gd name="f26" fmla="val 662"/>
                <a:gd name="f27" fmla="val 9452"/>
                <a:gd name="f28" fmla="val 536"/>
                <a:gd name="f29" fmla="val 9704"/>
                <a:gd name="f30" fmla="val 221"/>
                <a:gd name="f31" fmla="val 9484"/>
                <a:gd name="f32" fmla="*/ f0 1 9705"/>
                <a:gd name="f33" fmla="*/ f1 1 2742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9705"/>
                <a:gd name="f40" fmla="*/ f37 1 2742"/>
                <a:gd name="f41" fmla="*/ f34 1 f39"/>
                <a:gd name="f42" fmla="*/ f35 1 f39"/>
                <a:gd name="f43" fmla="*/ f34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9705" h="2742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2"/>
                  </a:cubicBezTo>
                  <a:lnTo>
                    <a:pt x="f14" y="f12"/>
                  </a:lnTo>
                  <a:lnTo>
                    <a:pt x="f14" y="f15"/>
                  </a:lnTo>
                  <a:lnTo>
                    <a:pt x="f16" y="f15"/>
                  </a:lnTo>
                  <a:cubicBezTo>
                    <a:pt x="f17" y="f15"/>
                    <a:pt x="f13" y="f18"/>
                    <a:pt x="f13" y="f19"/>
                  </a:cubicBezTo>
                  <a:cubicBezTo>
                    <a:pt x="f13" y="f20"/>
                    <a:pt x="f17" y="f21"/>
                    <a:pt x="f16" y="f21"/>
                  </a:cubicBezTo>
                  <a:lnTo>
                    <a:pt x="f22" y="f21"/>
                  </a:ln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3" name="Google Shape;6763;p88">
              <a:extLst>
                <a:ext uri="{FF2B5EF4-FFF2-40B4-BE49-F238E27FC236}">
                  <a16:creationId xmlns:a16="http://schemas.microsoft.com/office/drawing/2014/main" id="{D9C0BF82-F28C-2537-15BB-EB7A174FDFA8}"/>
                </a:ext>
              </a:extLst>
            </p:cNvPr>
            <p:cNvSpPr/>
            <p:nvPr/>
          </p:nvSpPr>
          <p:spPr>
            <a:xfrm>
              <a:off x="3441902" y="1319881"/>
              <a:ext cx="85231" cy="390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06"/>
                <a:gd name="f4" fmla="val 1010"/>
                <a:gd name="f5" fmla="val 1"/>
                <a:gd name="f6" fmla="val 1009"/>
                <a:gd name="f7" fmla="val 1670"/>
                <a:gd name="f8" fmla="val 1953"/>
                <a:gd name="f9" fmla="val 2205"/>
                <a:gd name="f10" fmla="val 788"/>
                <a:gd name="f11" fmla="val 505"/>
                <a:gd name="f12" fmla="val 1827"/>
                <a:gd name="f13" fmla="val 347"/>
                <a:gd name="f14" fmla="val 1764"/>
                <a:gd name="f15" fmla="val 190"/>
                <a:gd name="f16" fmla="*/ f0 1 2206"/>
                <a:gd name="f17" fmla="*/ f1 1 1010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2206"/>
                <a:gd name="f24" fmla="*/ f21 1 1010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2206" h="1010">
                  <a:moveTo>
                    <a:pt x="f2" y="f5"/>
                  </a:moveTo>
                  <a:lnTo>
                    <a:pt x="f2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8" y="f11"/>
                  </a:cubicBezTo>
                  <a:cubicBezTo>
                    <a:pt x="f12" y="f13"/>
                    <a:pt x="f14" y="f1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4" name="Google Shape;6764;p88">
              <a:extLst>
                <a:ext uri="{FF2B5EF4-FFF2-40B4-BE49-F238E27FC236}">
                  <a16:creationId xmlns:a16="http://schemas.microsoft.com/office/drawing/2014/main" id="{540908FF-401D-296C-228B-89D85BA6263F}"/>
                </a:ext>
              </a:extLst>
            </p:cNvPr>
            <p:cNvSpPr/>
            <p:nvPr/>
          </p:nvSpPr>
          <p:spPr>
            <a:xfrm>
              <a:off x="3323825" y="1094710"/>
              <a:ext cx="130283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1387"/>
                <a:gd name="f5" fmla="val 1701"/>
                <a:gd name="f6" fmla="val 882"/>
                <a:gd name="f7" fmla="val 221"/>
                <a:gd name="f8" fmla="val 599"/>
                <a:gd name="f9" fmla="val 3371"/>
                <a:gd name="f10" fmla="val 3214"/>
                <a:gd name="f11" fmla="val 2521"/>
                <a:gd name="f12" fmla="*/ f0 1 3372"/>
                <a:gd name="f13" fmla="*/ f1 1 138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372"/>
                <a:gd name="f20" fmla="*/ f17 1 138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372" h="1387">
                  <a:moveTo>
                    <a:pt x="f5" y="f2"/>
                  </a:moveTo>
                  <a:cubicBezTo>
                    <a:pt x="f6" y="f2"/>
                    <a:pt x="f7" y="f8"/>
                    <a:pt x="f2" y="f4"/>
                  </a:cubicBezTo>
                  <a:lnTo>
                    <a:pt x="f9" y="f4"/>
                  </a:lnTo>
                  <a:cubicBezTo>
                    <a:pt x="f10" y="f8"/>
                    <a:pt x="f1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5" name="Google Shape;6765;p88">
              <a:extLst>
                <a:ext uri="{FF2B5EF4-FFF2-40B4-BE49-F238E27FC236}">
                  <a16:creationId xmlns:a16="http://schemas.microsoft.com/office/drawing/2014/main" id="{2B5BB670-7352-640B-231E-AC08B10EB453}"/>
                </a:ext>
              </a:extLst>
            </p:cNvPr>
            <p:cNvSpPr/>
            <p:nvPr/>
          </p:nvSpPr>
          <p:spPr>
            <a:xfrm>
              <a:off x="3363967" y="1015578"/>
              <a:ext cx="51151" cy="511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4"/>
                <a:gd name="f4" fmla="val 662"/>
                <a:gd name="f5" fmla="val 1"/>
                <a:gd name="f6" fmla="val 316"/>
                <a:gd name="f7" fmla="val 284"/>
                <a:gd name="f8" fmla="val 1040"/>
                <a:gd name="f9" fmla="*/ f0 1 1324"/>
                <a:gd name="f10" fmla="*/ f1 1 1324"/>
                <a:gd name="f11" fmla="val f2"/>
                <a:gd name="f12" fmla="val f3"/>
                <a:gd name="f13" fmla="+- f12 0 f11"/>
                <a:gd name="f14" fmla="*/ f13 1 1324"/>
                <a:gd name="f15" fmla="*/ f11 1 f14"/>
                <a:gd name="f16" fmla="*/ f12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1324" h="1324">
                  <a:moveTo>
                    <a:pt x="f4" y="f5"/>
                  </a:moveTo>
                  <a:cubicBezTo>
                    <a:pt x="f6" y="f5"/>
                    <a:pt x="f5" y="f7"/>
                    <a:pt x="f5" y="f4"/>
                  </a:cubicBezTo>
                  <a:cubicBezTo>
                    <a:pt x="f5" y="f8"/>
                    <a:pt x="f6" y="f3"/>
                    <a:pt x="f4" y="f3"/>
                  </a:cubicBezTo>
                  <a:cubicBezTo>
                    <a:pt x="f8" y="f3"/>
                    <a:pt x="f3" y="f8"/>
                    <a:pt x="f3" y="f4"/>
                  </a:cubicBezTo>
                  <a:cubicBezTo>
                    <a:pt x="f3" y="f7"/>
                    <a:pt x="f8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6" name="Google Shape;6766;p88">
              <a:extLst>
                <a:ext uri="{FF2B5EF4-FFF2-40B4-BE49-F238E27FC236}">
                  <a16:creationId xmlns:a16="http://schemas.microsoft.com/office/drawing/2014/main" id="{95BADB65-9E00-7E68-F79E-9CC105907CD2}"/>
                </a:ext>
              </a:extLst>
            </p:cNvPr>
            <p:cNvSpPr/>
            <p:nvPr/>
          </p:nvSpPr>
          <p:spPr>
            <a:xfrm>
              <a:off x="3256873" y="935257"/>
              <a:ext cx="265395" cy="2921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9"/>
                <a:gd name="f4" fmla="val 7562"/>
                <a:gd name="f5" fmla="val 3434"/>
                <a:gd name="f6" fmla="val 1355"/>
                <a:gd name="f7" fmla="val 4191"/>
                <a:gd name="f8" fmla="val 4821"/>
                <a:gd name="f9" fmla="val 1985"/>
                <a:gd name="f10" fmla="val 2741"/>
                <a:gd name="f11" fmla="val 3088"/>
                <a:gd name="f12" fmla="val 4663"/>
                <a:gd name="f13" fmla="val 3403"/>
                <a:gd name="f14" fmla="val 4474"/>
                <a:gd name="f15" fmla="val 3655"/>
                <a:gd name="f16" fmla="val 5293"/>
                <a:gd name="f17" fmla="val 4033"/>
                <a:gd name="f18" fmla="val 5829"/>
                <a:gd name="f19" fmla="val 4852"/>
                <a:gd name="f20" fmla="val 6018"/>
                <a:gd name="f21" fmla="val 5671"/>
                <a:gd name="f22" fmla="val 6175"/>
                <a:gd name="f23" fmla="val 5482"/>
                <a:gd name="f24" fmla="val 1387"/>
                <a:gd name="f25" fmla="val 1198"/>
                <a:gd name="f26" fmla="val 1040"/>
                <a:gd name="f27" fmla="val 1576"/>
                <a:gd name="f28" fmla="val 2426"/>
                <a:gd name="f29" fmla="val 2174"/>
                <a:gd name="f30" fmla="val 2048"/>
                <a:gd name="f31" fmla="val 2678"/>
                <a:gd name="f32" fmla="val 6868"/>
                <a:gd name="f33" fmla="val 1009"/>
                <a:gd name="f34" fmla="val 473"/>
                <a:gd name="f35" fmla="val 6396"/>
                <a:gd name="f36" fmla="*/ f0 1 6869"/>
                <a:gd name="f37" fmla="*/ f1 1 7562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6869"/>
                <a:gd name="f44" fmla="*/ f41 1 7562"/>
                <a:gd name="f45" fmla="*/ f38 1 f43"/>
                <a:gd name="f46" fmla="*/ f39 1 f43"/>
                <a:gd name="f47" fmla="*/ f38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6869" h="756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18"/>
                  </a:cubicBezTo>
                  <a:cubicBezTo>
                    <a:pt x="f18" y="f20"/>
                    <a:pt x="f21" y="f22"/>
                    <a:pt x="f23" y="f22"/>
                  </a:cubicBezTo>
                  <a:lnTo>
                    <a:pt x="f24" y="f22"/>
                  </a:lnTo>
                  <a:cubicBezTo>
                    <a:pt x="f25" y="f22"/>
                    <a:pt x="f26" y="f20"/>
                    <a:pt x="f26" y="f18"/>
                  </a:cubicBezTo>
                  <a:cubicBezTo>
                    <a:pt x="f26" y="f19"/>
                    <a:pt x="f27" y="f17"/>
                    <a:pt x="f28" y="f15"/>
                  </a:cubicBezTo>
                  <a:cubicBezTo>
                    <a:pt x="f29" y="f13"/>
                    <a:pt x="f30" y="f11"/>
                    <a:pt x="f30" y="f10"/>
                  </a:cubicBezTo>
                  <a:cubicBezTo>
                    <a:pt x="f30" y="f9"/>
                    <a:pt x="f31" y="f6"/>
                    <a:pt x="f5" y="f6"/>
                  </a:cubicBezTo>
                  <a:close/>
                  <a:moveTo>
                    <a:pt x="f2" y="f2"/>
                  </a:moveTo>
                  <a:lnTo>
                    <a:pt x="f2" y="f4"/>
                  </a:lnTo>
                  <a:lnTo>
                    <a:pt x="f32" y="f4"/>
                  </a:lnTo>
                  <a:lnTo>
                    <a:pt x="f32" y="f33"/>
                  </a:lnTo>
                  <a:cubicBezTo>
                    <a:pt x="f32" y="f34"/>
                    <a:pt x="f35" y="f2"/>
                    <a:pt x="f18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7" name="Google Shape;6767;p88">
              <a:extLst>
                <a:ext uri="{FF2B5EF4-FFF2-40B4-BE49-F238E27FC236}">
                  <a16:creationId xmlns:a16="http://schemas.microsoft.com/office/drawing/2014/main" id="{484098D1-CF19-874A-4577-E999309BC31E}"/>
                </a:ext>
              </a:extLst>
            </p:cNvPr>
            <p:cNvSpPr/>
            <p:nvPr/>
          </p:nvSpPr>
          <p:spPr>
            <a:xfrm>
              <a:off x="3363967" y="1319881"/>
              <a:ext cx="53592" cy="658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1703"/>
                <a:gd name="f5" fmla="val 1"/>
                <a:gd name="f6" fmla="val 1702"/>
                <a:gd name="f7" fmla="val 505"/>
                <a:gd name="f8" fmla="val 536"/>
                <a:gd name="f9" fmla="val 1324"/>
                <a:gd name="f10" fmla="val 631"/>
                <a:gd name="f11" fmla="val 694"/>
                <a:gd name="f12" fmla="val 711"/>
                <a:gd name="f13" fmla="val 1316"/>
                <a:gd name="f14" fmla="val 725"/>
                <a:gd name="f15" fmla="val 1312"/>
                <a:gd name="f16" fmla="val 739"/>
                <a:gd name="f17" fmla="val 776"/>
                <a:gd name="f18" fmla="val 805"/>
                <a:gd name="f19" fmla="val 1341"/>
                <a:gd name="f20" fmla="val 851"/>
                <a:gd name="f21" fmla="*/ f0 1 1387"/>
                <a:gd name="f22" fmla="*/ f1 1 1703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1387"/>
                <a:gd name="f29" fmla="*/ f26 1 1703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1387" h="1703">
                  <a:moveTo>
                    <a:pt x="f5" y="f5"/>
                  </a:moveTo>
                  <a:lnTo>
                    <a:pt x="f5" y="f6"/>
                  </a:lnTo>
                  <a:lnTo>
                    <a:pt x="f7" y="f3"/>
                  </a:lnTo>
                  <a:cubicBezTo>
                    <a:pt x="f8" y="f9"/>
                    <a:pt x="f10" y="f9"/>
                    <a:pt x="f11" y="f9"/>
                  </a:cubicBezTo>
                  <a:cubicBezTo>
                    <a:pt x="f12" y="f13"/>
                    <a:pt x="f14" y="f15"/>
                    <a:pt x="f16" y="f15"/>
                  </a:cubicBezTo>
                  <a:cubicBezTo>
                    <a:pt x="f17" y="f15"/>
                    <a:pt x="f18" y="f19"/>
                    <a:pt x="f20" y="f3"/>
                  </a:cubicBezTo>
                  <a:lnTo>
                    <a:pt x="f3" y="f6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58" name="Google Shape;6777;p88">
            <a:extLst>
              <a:ext uri="{FF2B5EF4-FFF2-40B4-BE49-F238E27FC236}">
                <a16:creationId xmlns:a16="http://schemas.microsoft.com/office/drawing/2014/main" id="{2FE61DFB-462B-C3A2-A95D-498849B8362B}"/>
              </a:ext>
            </a:extLst>
          </p:cNvPr>
          <p:cNvGrpSpPr/>
          <p:nvPr/>
        </p:nvGrpSpPr>
        <p:grpSpPr>
          <a:xfrm>
            <a:off x="4810552" y="908466"/>
            <a:ext cx="450424" cy="450423"/>
            <a:chOff x="6127723" y="908465"/>
            <a:chExt cx="450424" cy="450423"/>
          </a:xfrm>
          <a:solidFill>
            <a:schemeClr val="bg2"/>
          </a:solidFill>
        </p:grpSpPr>
        <p:sp>
          <p:nvSpPr>
            <p:cNvPr id="59" name="Google Shape;6778;p88">
              <a:extLst>
                <a:ext uri="{FF2B5EF4-FFF2-40B4-BE49-F238E27FC236}">
                  <a16:creationId xmlns:a16="http://schemas.microsoft.com/office/drawing/2014/main" id="{FBD216FE-5664-BD78-B1BD-8D89D9F91273}"/>
                </a:ext>
              </a:extLst>
            </p:cNvPr>
            <p:cNvSpPr/>
            <p:nvPr/>
          </p:nvSpPr>
          <p:spPr>
            <a:xfrm>
              <a:off x="6361435" y="1042379"/>
              <a:ext cx="198470" cy="766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37"/>
                <a:gd name="f4" fmla="val 1985"/>
                <a:gd name="f5" fmla="val 473"/>
                <a:gd name="f6" fmla="val 316"/>
                <a:gd name="f7" fmla="val 158"/>
                <a:gd name="f8" fmla="val 32"/>
                <a:gd name="f9" fmla="val 1"/>
                <a:gd name="f10" fmla="val 126"/>
                <a:gd name="f11" fmla="val 2521"/>
                <a:gd name="f12" fmla="val 5136"/>
                <a:gd name="f13" fmla="val 4979"/>
                <a:gd name="f14" fmla="val 4790"/>
                <a:gd name="f15" fmla="val 4569"/>
                <a:gd name="f16" fmla="*/ f0 1 5137"/>
                <a:gd name="f17" fmla="*/ f1 1 1985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5137"/>
                <a:gd name="f24" fmla="*/ f21 1 1985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5137" h="1985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4"/>
                  </a:lnTo>
                  <a:lnTo>
                    <a:pt x="f12" y="f7"/>
                  </a:lnTo>
                  <a:cubicBezTo>
                    <a:pt x="f13" y="f8"/>
                    <a:pt x="f14" y="f2"/>
                    <a:pt x="f1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0" name="Google Shape;6779;p88">
              <a:extLst>
                <a:ext uri="{FF2B5EF4-FFF2-40B4-BE49-F238E27FC236}">
                  <a16:creationId xmlns:a16="http://schemas.microsoft.com/office/drawing/2014/main" id="{5532E547-8DFD-A99D-DE0C-B08C854338BB}"/>
                </a:ext>
              </a:extLst>
            </p:cNvPr>
            <p:cNvSpPr/>
            <p:nvPr/>
          </p:nvSpPr>
          <p:spPr>
            <a:xfrm>
              <a:off x="6340769" y="1065486"/>
              <a:ext cx="237378" cy="1594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144"/>
                <a:gd name="f4" fmla="val 4128"/>
                <a:gd name="f5" fmla="val 63"/>
                <a:gd name="f6" fmla="val 1"/>
                <a:gd name="f7" fmla="val 32"/>
                <a:gd name="f8" fmla="val 127"/>
                <a:gd name="f9" fmla="val 284"/>
                <a:gd name="f10" fmla="val 379"/>
                <a:gd name="f11" fmla="val 3120"/>
                <a:gd name="f12" fmla="val 3655"/>
                <a:gd name="f13" fmla="val 473"/>
                <a:gd name="f14" fmla="val 1040"/>
                <a:gd name="f15" fmla="val 5136"/>
                <a:gd name="f16" fmla="val 5671"/>
                <a:gd name="f17" fmla="val 6112"/>
                <a:gd name="f18" fmla="val 190"/>
                <a:gd name="f19" fmla="val 64"/>
                <a:gd name="f20" fmla="val 3277"/>
                <a:gd name="f21" fmla="val 2048"/>
                <a:gd name="f22" fmla="val 3214"/>
                <a:gd name="f23" fmla="val 2080"/>
                <a:gd name="f24" fmla="val 3151"/>
                <a:gd name="f25" fmla="val 3056"/>
                <a:gd name="f26" fmla="val 2993"/>
                <a:gd name="f27" fmla="val 2962"/>
                <a:gd name="f28" fmla="val 2867"/>
                <a:gd name="f29" fmla="*/ f0 1 6144"/>
                <a:gd name="f30" fmla="*/ f1 1 4128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6144"/>
                <a:gd name="f37" fmla="*/ f34 1 4128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6144" h="4128">
                  <a:moveTo>
                    <a:pt x="f5" y="f6"/>
                  </a:moveTo>
                  <a:cubicBezTo>
                    <a:pt x="f7" y="f8"/>
                    <a:pt x="f2" y="f9"/>
                    <a:pt x="f2" y="f10"/>
                  </a:cubicBezTo>
                  <a:lnTo>
                    <a:pt x="f2" y="f11"/>
                  </a:lnTo>
                  <a:cubicBezTo>
                    <a:pt x="f2" y="f12"/>
                    <a:pt x="f13" y="f4"/>
                    <a:pt x="f14" y="f4"/>
                  </a:cubicBezTo>
                  <a:lnTo>
                    <a:pt x="f15" y="f4"/>
                  </a:lnTo>
                  <a:cubicBezTo>
                    <a:pt x="f16" y="f4"/>
                    <a:pt x="f3" y="f12"/>
                    <a:pt x="f3" y="f11"/>
                  </a:cubicBezTo>
                  <a:lnTo>
                    <a:pt x="f3" y="f10"/>
                  </a:lnTo>
                  <a:cubicBezTo>
                    <a:pt x="f3" y="f9"/>
                    <a:pt x="f17" y="f18"/>
                    <a:pt x="f17" y="f19"/>
                  </a:cubicBezTo>
                  <a:lnTo>
                    <a:pt x="f20" y="f21"/>
                  </a:lnTo>
                  <a:cubicBezTo>
                    <a:pt x="f22" y="f23"/>
                    <a:pt x="f24" y="f23"/>
                    <a:pt x="f25" y="f23"/>
                  </a:cubicBezTo>
                  <a:cubicBezTo>
                    <a:pt x="f26" y="f23"/>
                    <a:pt x="f27" y="f23"/>
                    <a:pt x="f28" y="f21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1" name="Google Shape;6780;p88">
              <a:extLst>
                <a:ext uri="{FF2B5EF4-FFF2-40B4-BE49-F238E27FC236}">
                  <a16:creationId xmlns:a16="http://schemas.microsoft.com/office/drawing/2014/main" id="{CD364EAB-2597-B143-DA32-164EE9BC4FCC}"/>
                </a:ext>
              </a:extLst>
            </p:cNvPr>
            <p:cNvSpPr/>
            <p:nvPr/>
          </p:nvSpPr>
          <p:spPr>
            <a:xfrm>
              <a:off x="6127723" y="988786"/>
              <a:ext cx="292169" cy="2909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7531"/>
                <a:gd name="f5" fmla="val 3781"/>
                <a:gd name="f6" fmla="val 2017"/>
                <a:gd name="f7" fmla="val 3970"/>
                <a:gd name="f8" fmla="val 4128"/>
                <a:gd name="f9" fmla="val 2175"/>
                <a:gd name="f10" fmla="val 2364"/>
                <a:gd name="f11" fmla="val 2584"/>
                <a:gd name="f12" fmla="val 2742"/>
                <a:gd name="f13" fmla="val 1702"/>
                <a:gd name="f14" fmla="val 1482"/>
                <a:gd name="f15" fmla="val 1324"/>
                <a:gd name="f16" fmla="val 3057"/>
                <a:gd name="f17" fmla="val 3403"/>
                <a:gd name="f18" fmla="val 3277"/>
                <a:gd name="f19" fmla="val 3435"/>
                <a:gd name="f20" fmla="val 3561"/>
                <a:gd name="f21" fmla="val 3750"/>
                <a:gd name="f22" fmla="val 3466"/>
                <a:gd name="f23" fmla="val 3939"/>
                <a:gd name="f24" fmla="val 4096"/>
                <a:gd name="f25" fmla="val 2395"/>
                <a:gd name="f26" fmla="val 4790"/>
                <a:gd name="f27" fmla="val 4947"/>
                <a:gd name="f28" fmla="val 5136"/>
                <a:gd name="f29" fmla="val 5325"/>
                <a:gd name="f30" fmla="val 5483"/>
                <a:gd name="f31" fmla="val 1"/>
                <a:gd name="f32" fmla="val 7530"/>
                <a:gd name="f33" fmla="val 6837"/>
                <a:gd name="f34" fmla="val 6522"/>
                <a:gd name="f35" fmla="val 5577"/>
                <a:gd name="f36" fmla="val 4853"/>
                <a:gd name="f37" fmla="val 6081"/>
                <a:gd name="f38" fmla="val 1450"/>
                <a:gd name="f39" fmla="val 725"/>
                <a:gd name="f40" fmla="*/ f0 1 7562"/>
                <a:gd name="f41" fmla="*/ f1 1 7531"/>
                <a:gd name="f42" fmla="val f2"/>
                <a:gd name="f43" fmla="val f3"/>
                <a:gd name="f44" fmla="val f4"/>
                <a:gd name="f45" fmla="+- f44 0 f42"/>
                <a:gd name="f46" fmla="+- f43 0 f42"/>
                <a:gd name="f47" fmla="*/ f46 1 7562"/>
                <a:gd name="f48" fmla="*/ f45 1 7531"/>
                <a:gd name="f49" fmla="*/ f42 1 f47"/>
                <a:gd name="f50" fmla="*/ f43 1 f47"/>
                <a:gd name="f51" fmla="*/ f42 1 f48"/>
                <a:gd name="f52" fmla="*/ f44 1 f48"/>
                <a:gd name="f53" fmla="*/ f49 f40 1"/>
                <a:gd name="f54" fmla="*/ f50 f40 1"/>
                <a:gd name="f55" fmla="*/ f52 f41 1"/>
                <a:gd name="f56" fmla="*/ f51 f4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3" t="f56" r="f54" b="f55"/>
              <a:pathLst>
                <a:path w="7562" h="7531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17"/>
                  </a:moveTo>
                  <a:cubicBezTo>
                    <a:pt x="f18" y="f17"/>
                    <a:pt x="f19" y="f20"/>
                    <a:pt x="f19" y="f21"/>
                  </a:cubicBezTo>
                  <a:cubicBezTo>
                    <a:pt x="f22" y="f23"/>
                    <a:pt x="f18" y="f24"/>
                    <a:pt x="f16" y="f24"/>
                  </a:cubicBezTo>
                  <a:lnTo>
                    <a:pt x="f13" y="f24"/>
                  </a:lnTo>
                  <a:cubicBezTo>
                    <a:pt x="f14" y="f24"/>
                    <a:pt x="f15" y="f23"/>
                    <a:pt x="f15" y="f21"/>
                  </a:cubicBezTo>
                  <a:cubicBezTo>
                    <a:pt x="f15" y="f20"/>
                    <a:pt x="f14" y="f17"/>
                    <a:pt x="f13" y="f17"/>
                  </a:cubicBezTo>
                  <a:close/>
                  <a:moveTo>
                    <a:pt x="f25" y="f26"/>
                  </a:moveTo>
                  <a:cubicBezTo>
                    <a:pt x="f11" y="f26"/>
                    <a:pt x="f12" y="f27"/>
                    <a:pt x="f12" y="f28"/>
                  </a:cubicBezTo>
                  <a:cubicBezTo>
                    <a:pt x="f12" y="f29"/>
                    <a:pt x="f11" y="f30"/>
                    <a:pt x="f25" y="f30"/>
                  </a:cubicBezTo>
                  <a:lnTo>
                    <a:pt x="f13" y="f30"/>
                  </a:lnTo>
                  <a:cubicBezTo>
                    <a:pt x="f14" y="f30"/>
                    <a:pt x="f15" y="f29"/>
                    <a:pt x="f15" y="f28"/>
                  </a:cubicBezTo>
                  <a:cubicBezTo>
                    <a:pt x="f15" y="f27"/>
                    <a:pt x="f14" y="f26"/>
                    <a:pt x="f13" y="f26"/>
                  </a:cubicBezTo>
                  <a:close/>
                  <a:moveTo>
                    <a:pt x="f31" y="f31"/>
                  </a:moveTo>
                  <a:lnTo>
                    <a:pt x="f31" y="f32"/>
                  </a:lnTo>
                  <a:lnTo>
                    <a:pt x="f3" y="f32"/>
                  </a:lnTo>
                  <a:lnTo>
                    <a:pt x="f3" y="f33"/>
                  </a:lnTo>
                  <a:lnTo>
                    <a:pt x="f34" y="f33"/>
                  </a:lnTo>
                  <a:cubicBezTo>
                    <a:pt x="f35" y="f33"/>
                    <a:pt x="f36" y="f37"/>
                    <a:pt x="f36" y="f28"/>
                  </a:cubicBezTo>
                  <a:lnTo>
                    <a:pt x="f36" y="f25"/>
                  </a:lnTo>
                  <a:cubicBezTo>
                    <a:pt x="f36" y="f38"/>
                    <a:pt x="f35" y="f39"/>
                    <a:pt x="f34" y="f39"/>
                  </a:cubicBezTo>
                  <a:lnTo>
                    <a:pt x="f3" y="f39"/>
                  </a:lnTo>
                  <a:lnTo>
                    <a:pt x="f3" y="f31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2" name="Google Shape;6781;p88">
              <a:extLst>
                <a:ext uri="{FF2B5EF4-FFF2-40B4-BE49-F238E27FC236}">
                  <a16:creationId xmlns:a16="http://schemas.microsoft.com/office/drawing/2014/main" id="{352174E8-EE46-166A-A4B6-758BA6AAEA24}"/>
                </a:ext>
              </a:extLst>
            </p:cNvPr>
            <p:cNvSpPr/>
            <p:nvPr/>
          </p:nvSpPr>
          <p:spPr>
            <a:xfrm>
              <a:off x="6127723" y="908465"/>
              <a:ext cx="292169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1387"/>
                <a:gd name="f5" fmla="val 1009"/>
                <a:gd name="f6" fmla="val 1"/>
                <a:gd name="f7" fmla="val 473"/>
                <a:gd name="f8" fmla="val 1040"/>
                <a:gd name="f9" fmla="val 7089"/>
                <a:gd name="f10" fmla="val 6522"/>
                <a:gd name="f11" fmla="*/ f0 1 7562"/>
                <a:gd name="f12" fmla="*/ f1 1 138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7562"/>
                <a:gd name="f19" fmla="*/ f16 1 138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7562" h="1387">
                  <a:moveTo>
                    <a:pt x="f5" y="f6"/>
                  </a:moveTo>
                  <a:cubicBezTo>
                    <a:pt x="f7" y="f6"/>
                    <a:pt x="f6" y="f7"/>
                    <a:pt x="f6" y="f8"/>
                  </a:cubicBezTo>
                  <a:lnTo>
                    <a:pt x="f6" y="f4"/>
                  </a:lnTo>
                  <a:lnTo>
                    <a:pt x="f3" y="f4"/>
                  </a:lnTo>
                  <a:lnTo>
                    <a:pt x="f3" y="f8"/>
                  </a:lnTo>
                  <a:cubicBezTo>
                    <a:pt x="f3" y="f7"/>
                    <a:pt x="f9" y="f6"/>
                    <a:pt x="f1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3" name="Google Shape;6782;p88">
              <a:extLst>
                <a:ext uri="{FF2B5EF4-FFF2-40B4-BE49-F238E27FC236}">
                  <a16:creationId xmlns:a16="http://schemas.microsoft.com/office/drawing/2014/main" id="{555574FF-167C-0439-51CD-91AA9360AD94}"/>
                </a:ext>
              </a:extLst>
            </p:cNvPr>
            <p:cNvSpPr/>
            <p:nvPr/>
          </p:nvSpPr>
          <p:spPr>
            <a:xfrm>
              <a:off x="6127723" y="1305296"/>
              <a:ext cx="292169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1387"/>
                <a:gd name="f5" fmla="val 1"/>
                <a:gd name="f6" fmla="val 347"/>
                <a:gd name="f7" fmla="val 945"/>
                <a:gd name="f8" fmla="val 442"/>
                <a:gd name="f9" fmla="val 1386"/>
                <a:gd name="f10" fmla="val 1009"/>
                <a:gd name="f11" fmla="val 6522"/>
                <a:gd name="f12" fmla="val 7089"/>
                <a:gd name="f13" fmla="val 914"/>
                <a:gd name="f14" fmla="*/ f0 1 7562"/>
                <a:gd name="f15" fmla="*/ f1 1 1387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7562"/>
                <a:gd name="f22" fmla="*/ f19 1 1387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7562" h="1387">
                  <a:moveTo>
                    <a:pt x="f5" y="f2"/>
                  </a:moveTo>
                  <a:lnTo>
                    <a:pt x="f5" y="f6"/>
                  </a:lnTo>
                  <a:cubicBezTo>
                    <a:pt x="f5" y="f7"/>
                    <a:pt x="f8" y="f9"/>
                    <a:pt x="f10" y="f9"/>
                  </a:cubicBezTo>
                  <a:lnTo>
                    <a:pt x="f11" y="f9"/>
                  </a:lnTo>
                  <a:cubicBezTo>
                    <a:pt x="f12" y="f9"/>
                    <a:pt x="f3" y="f13"/>
                    <a:pt x="f3" y="f6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64" name="Google Shape;6827;p88">
            <a:extLst>
              <a:ext uri="{FF2B5EF4-FFF2-40B4-BE49-F238E27FC236}">
                <a16:creationId xmlns:a16="http://schemas.microsoft.com/office/drawing/2014/main" id="{73AC6D41-3DDC-B136-447A-60AEC5F52B1B}"/>
              </a:ext>
            </a:extLst>
          </p:cNvPr>
          <p:cNvGrpSpPr/>
          <p:nvPr/>
        </p:nvGrpSpPr>
        <p:grpSpPr>
          <a:xfrm>
            <a:off x="5377773" y="916357"/>
            <a:ext cx="455278" cy="449190"/>
            <a:chOff x="6694944" y="916356"/>
            <a:chExt cx="455278" cy="449190"/>
          </a:xfrm>
          <a:solidFill>
            <a:schemeClr val="bg2"/>
          </a:solidFill>
        </p:grpSpPr>
        <p:sp>
          <p:nvSpPr>
            <p:cNvPr id="65" name="Google Shape;6828;p88">
              <a:extLst>
                <a:ext uri="{FF2B5EF4-FFF2-40B4-BE49-F238E27FC236}">
                  <a16:creationId xmlns:a16="http://schemas.microsoft.com/office/drawing/2014/main" id="{5FD0B2FE-9CB9-749D-12A7-28983D888E6F}"/>
                </a:ext>
              </a:extLst>
            </p:cNvPr>
            <p:cNvSpPr/>
            <p:nvPr/>
          </p:nvSpPr>
          <p:spPr>
            <a:xfrm>
              <a:off x="6987067" y="968669"/>
              <a:ext cx="130283" cy="131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3404"/>
                <a:gd name="f5" fmla="val 347"/>
                <a:gd name="f6" fmla="val 1"/>
                <a:gd name="f7" fmla="val 158"/>
                <a:gd name="f8" fmla="val 536"/>
                <a:gd name="f9" fmla="val 694"/>
                <a:gd name="f10" fmla="val 1009"/>
                <a:gd name="f11" fmla="val 1576"/>
                <a:gd name="f12" fmla="val 2049"/>
                <a:gd name="f13" fmla="val 1166"/>
                <a:gd name="f14" fmla="val 1733"/>
                <a:gd name="f15" fmla="val 2269"/>
                <a:gd name="f16" fmla="val 1923"/>
                <a:gd name="f17" fmla="val 2175"/>
                <a:gd name="f18" fmla="val 1860"/>
                <a:gd name="f19" fmla="val 2112"/>
                <a:gd name="f20" fmla="val 1773"/>
                <a:gd name="f21" fmla="val 2080"/>
                <a:gd name="f22" fmla="val 1686"/>
                <a:gd name="f23" fmla="val 1600"/>
                <a:gd name="f24" fmla="val 1513"/>
                <a:gd name="f25" fmla="val 1450"/>
                <a:gd name="f26" fmla="val 1324"/>
                <a:gd name="f27" fmla="val 2521"/>
                <a:gd name="f28" fmla="val 2647"/>
                <a:gd name="f29" fmla="val 3309"/>
                <a:gd name="f30" fmla="val 3403"/>
                <a:gd name="f31" fmla="val 2360"/>
                <a:gd name="f32" fmla="val 2450"/>
                <a:gd name="f33" fmla="val 2537"/>
                <a:gd name="f34" fmla="val 2584"/>
                <a:gd name="f35" fmla="val 3277"/>
                <a:gd name="f36" fmla="val 3214"/>
                <a:gd name="f37" fmla="val 3120"/>
                <a:gd name="f38" fmla="val 3029"/>
                <a:gd name="f39" fmla="val 2939"/>
                <a:gd name="f40" fmla="val 2852"/>
                <a:gd name="f41" fmla="val 2805"/>
                <a:gd name="f42" fmla="val 2679"/>
                <a:gd name="f43" fmla="val 2742"/>
                <a:gd name="f44" fmla="val 788"/>
                <a:gd name="f45" fmla="val 1954"/>
                <a:gd name="f46" fmla="*/ f0 1 3372"/>
                <a:gd name="f47" fmla="*/ f1 1 3404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3372"/>
                <a:gd name="f54" fmla="*/ f51 1 3404"/>
                <a:gd name="f55" fmla="*/ f48 1 f53"/>
                <a:gd name="f56" fmla="*/ f49 1 f53"/>
                <a:gd name="f57" fmla="*/ f48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3372" h="340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9"/>
                    <a:pt x="f5" y="f9"/>
                  </a:cubicBezTo>
                  <a:lnTo>
                    <a:pt x="f10" y="f9"/>
                  </a:lnTo>
                  <a:cubicBezTo>
                    <a:pt x="f11" y="f9"/>
                    <a:pt x="f12" y="f13"/>
                    <a:pt x="f12" y="f14"/>
                  </a:cubicBezTo>
                  <a:lnTo>
                    <a:pt x="f12" y="f15"/>
                  </a:ln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cubicBezTo>
                    <a:pt x="f26" y="f15"/>
                    <a:pt x="f26" y="f27"/>
                    <a:pt x="f25" y="f28"/>
                  </a:cubicBezTo>
                  <a:lnTo>
                    <a:pt x="f19" y="f29"/>
                  </a:lnTo>
                  <a:cubicBezTo>
                    <a:pt x="f17" y="f3"/>
                    <a:pt x="f15" y="f30"/>
                    <a:pt x="f31" y="f30"/>
                  </a:cubicBezTo>
                  <a:cubicBezTo>
                    <a:pt x="f32" y="f30"/>
                    <a:pt x="f33" y="f3"/>
                    <a:pt x="f34" y="f29"/>
                  </a:cubicBezTo>
                  <a:lnTo>
                    <a:pt x="f35" y="f28"/>
                  </a:lnTo>
                  <a:cubicBezTo>
                    <a:pt x="f3" y="f27"/>
                    <a:pt x="f3" y="f15"/>
                    <a:pt x="f35" y="f17"/>
                  </a:cubicBezTo>
                  <a:cubicBezTo>
                    <a:pt x="f36" y="f19"/>
                    <a:pt x="f37" y="f21"/>
                    <a:pt x="f38" y="f21"/>
                  </a:cubicBezTo>
                  <a:cubicBezTo>
                    <a:pt x="f39" y="f21"/>
                    <a:pt x="f40" y="f19"/>
                    <a:pt x="f41" y="f17"/>
                  </a:cubicBezTo>
                  <a:lnTo>
                    <a:pt x="f42" y="f15"/>
                  </a:lnTo>
                  <a:lnTo>
                    <a:pt x="f42" y="f14"/>
                  </a:lnTo>
                  <a:cubicBezTo>
                    <a:pt x="f43" y="f44"/>
                    <a:pt x="f45" y="f6"/>
                    <a:pt x="f1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6" name="Google Shape;6829;p88">
              <a:extLst>
                <a:ext uri="{FF2B5EF4-FFF2-40B4-BE49-F238E27FC236}">
                  <a16:creationId xmlns:a16="http://schemas.microsoft.com/office/drawing/2014/main" id="{ED0BC22C-4FA3-B914-EFF4-E3E624FE0374}"/>
                </a:ext>
              </a:extLst>
            </p:cNvPr>
            <p:cNvSpPr/>
            <p:nvPr/>
          </p:nvSpPr>
          <p:spPr>
            <a:xfrm>
              <a:off x="6803273" y="1234028"/>
              <a:ext cx="131481" cy="131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3404"/>
                <a:gd name="f5" fmla="val 1013"/>
                <a:gd name="f6" fmla="val 1"/>
                <a:gd name="f7" fmla="val 922"/>
                <a:gd name="f8" fmla="val 835"/>
                <a:gd name="f9" fmla="val 32"/>
                <a:gd name="f10" fmla="val 788"/>
                <a:gd name="f11" fmla="val 95"/>
                <a:gd name="f12" fmla="val 127"/>
                <a:gd name="f13" fmla="val 757"/>
                <a:gd name="f14" fmla="val 883"/>
                <a:gd name="f15" fmla="val 1135"/>
                <a:gd name="f16" fmla="val 1229"/>
                <a:gd name="f17" fmla="val 174"/>
                <a:gd name="f18" fmla="val 1292"/>
                <a:gd name="f19" fmla="val 260"/>
                <a:gd name="f20" fmla="val 1324"/>
                <a:gd name="f21" fmla="val 351"/>
                <a:gd name="f22" fmla="val 442"/>
                <a:gd name="f23" fmla="val 536"/>
                <a:gd name="f24" fmla="val 599"/>
                <a:gd name="f25" fmla="val 694"/>
                <a:gd name="f26" fmla="val 1671"/>
                <a:gd name="f27" fmla="val 2616"/>
                <a:gd name="f28" fmla="val 1450"/>
                <a:gd name="f29" fmla="val 3372"/>
                <a:gd name="f30" fmla="val 2395"/>
                <a:gd name="f31" fmla="val 3057"/>
                <a:gd name="f32" fmla="val 3246"/>
                <a:gd name="f33" fmla="val 2868"/>
                <a:gd name="f34" fmla="val 2710"/>
                <a:gd name="f35" fmla="val 2363"/>
                <a:gd name="f36" fmla="val 1796"/>
                <a:gd name="f37" fmla="val 2238"/>
                <a:gd name="f38" fmla="val 1513"/>
                <a:gd name="f39" fmla="val 1599"/>
                <a:gd name="f40" fmla="val 1686"/>
                <a:gd name="f41" fmla="val 1773"/>
                <a:gd name="f42" fmla="val 1859"/>
                <a:gd name="f43" fmla="val 1922"/>
                <a:gd name="f44" fmla="val 2048"/>
                <a:gd name="f45" fmla="val 1261"/>
                <a:gd name="f46" fmla="val 1198"/>
                <a:gd name="f47" fmla="val 1103"/>
                <a:gd name="f48" fmla="*/ f0 1 3403"/>
                <a:gd name="f49" fmla="*/ f1 1 3404"/>
                <a:gd name="f50" fmla="val f2"/>
                <a:gd name="f51" fmla="val f3"/>
                <a:gd name="f52" fmla="val f4"/>
                <a:gd name="f53" fmla="+- f52 0 f50"/>
                <a:gd name="f54" fmla="+- f51 0 f50"/>
                <a:gd name="f55" fmla="*/ f54 1 3403"/>
                <a:gd name="f56" fmla="*/ f53 1 3404"/>
                <a:gd name="f57" fmla="*/ f50 1 f55"/>
                <a:gd name="f58" fmla="*/ f51 1 f55"/>
                <a:gd name="f59" fmla="*/ f50 1 f56"/>
                <a:gd name="f60" fmla="*/ f52 1 f56"/>
                <a:gd name="f61" fmla="*/ f57 f48 1"/>
                <a:gd name="f62" fmla="*/ f58 f48 1"/>
                <a:gd name="f63" fmla="*/ f60 f49 1"/>
                <a:gd name="f64" fmla="*/ f59 f4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1" t="f64" r="f62" b="f63"/>
              <a:pathLst>
                <a:path w="3403" h="340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6" y="f15"/>
                    <a:pt x="f12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lnTo>
                    <a:pt x="f25" y="f15"/>
                  </a:lnTo>
                  <a:lnTo>
                    <a:pt x="f25" y="f26"/>
                  </a:lnTo>
                  <a:cubicBezTo>
                    <a:pt x="f25" y="f27"/>
                    <a:pt x="f28" y="f29"/>
                    <a:pt x="f30" y="f29"/>
                  </a:cubicBezTo>
                  <a:lnTo>
                    <a:pt x="f31" y="f29"/>
                  </a:lnTo>
                  <a:lnTo>
                    <a:pt x="f31" y="f3"/>
                  </a:lnTo>
                  <a:cubicBezTo>
                    <a:pt x="f32" y="f3"/>
                    <a:pt x="f3" y="f32"/>
                    <a:pt x="f3" y="f31"/>
                  </a:cubicBezTo>
                  <a:cubicBezTo>
                    <a:pt x="f3" y="f33"/>
                    <a:pt x="f32" y="f34"/>
                    <a:pt x="f31" y="f34"/>
                  </a:cubicBezTo>
                  <a:lnTo>
                    <a:pt x="f35" y="f34"/>
                  </a:lnTo>
                  <a:cubicBezTo>
                    <a:pt x="f36" y="f34"/>
                    <a:pt x="f20" y="f37"/>
                    <a:pt x="f20" y="f26"/>
                  </a:cubicBezTo>
                  <a:lnTo>
                    <a:pt x="f20" y="f15"/>
                  </a:lnTo>
                  <a:lnTo>
                    <a:pt x="f28" y="f16"/>
                  </a:lnTo>
                  <a:cubicBezTo>
                    <a:pt x="f38" y="f18"/>
                    <a:pt x="f39" y="f20"/>
                    <a:pt x="f40" y="f20"/>
                  </a:cubicBezTo>
                  <a:cubicBezTo>
                    <a:pt x="f41" y="f20"/>
                    <a:pt x="f42" y="f18"/>
                    <a:pt x="f43" y="f16"/>
                  </a:cubicBezTo>
                  <a:cubicBezTo>
                    <a:pt x="f44" y="f15"/>
                    <a:pt x="f44" y="f14"/>
                    <a:pt x="f43" y="f13"/>
                  </a:cubicBezTo>
                  <a:lnTo>
                    <a:pt x="f45" y="f11"/>
                  </a:lnTo>
                  <a:cubicBezTo>
                    <a:pt x="f46" y="f9"/>
                    <a:pt x="f47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7" name="Google Shape;6830;p88">
              <a:extLst>
                <a:ext uri="{FF2B5EF4-FFF2-40B4-BE49-F238E27FC236}">
                  <a16:creationId xmlns:a16="http://schemas.microsoft.com/office/drawing/2014/main" id="{BF63FBC7-A82D-02B1-2D26-FD59C15DB8A3}"/>
                </a:ext>
              </a:extLst>
            </p:cNvPr>
            <p:cNvSpPr/>
            <p:nvPr/>
          </p:nvSpPr>
          <p:spPr>
            <a:xfrm>
              <a:off x="6694944" y="916356"/>
              <a:ext cx="318942" cy="2373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55"/>
                <a:gd name="f4" fmla="val 6144"/>
                <a:gd name="f5" fmla="val 4191"/>
                <a:gd name="f6" fmla="val 2300"/>
                <a:gd name="f7" fmla="val 757"/>
                <a:gd name="f8" fmla="val 1544"/>
                <a:gd name="f9" fmla="val 3434"/>
                <a:gd name="f10" fmla="val 3529"/>
                <a:gd name="f11" fmla="val 347"/>
                <a:gd name="f12" fmla="val 3686"/>
                <a:gd name="f13" fmla="val 95"/>
                <a:gd name="f14" fmla="val 4033"/>
                <a:gd name="f15" fmla="val 4474"/>
                <a:gd name="f16" fmla="val 5135"/>
                <a:gd name="f17" fmla="val 1"/>
                <a:gd name="f18" fmla="val 5671"/>
                <a:gd name="f19" fmla="val 473"/>
                <a:gd name="f20" fmla="val 6143"/>
                <a:gd name="f21" fmla="val 1009"/>
                <a:gd name="f22" fmla="val 1135"/>
                <a:gd name="f23" fmla="val 1261"/>
                <a:gd name="f24" fmla="val 6112"/>
                <a:gd name="f25" fmla="val 1387"/>
                <a:gd name="f26" fmla="val 6080"/>
                <a:gd name="f27" fmla="val 3403"/>
                <a:gd name="f28" fmla="val 1890"/>
                <a:gd name="f29" fmla="val 2647"/>
                <a:gd name="f30" fmla="val 630"/>
                <a:gd name="f31" fmla="val 4128"/>
                <a:gd name="f32" fmla="val 5640"/>
                <a:gd name="f33" fmla="val 6900"/>
                <a:gd name="f34" fmla="val 6995"/>
                <a:gd name="f35" fmla="val 7121"/>
                <a:gd name="f36" fmla="val 7247"/>
                <a:gd name="f37" fmla="val 7782"/>
                <a:gd name="f38" fmla="val 8003"/>
                <a:gd name="f39" fmla="val 3623"/>
                <a:gd name="f40" fmla="val 7593"/>
                <a:gd name="f41" fmla="val 6050"/>
                <a:gd name="f42" fmla="*/ f0 1 8255"/>
                <a:gd name="f43" fmla="*/ f1 1 6144"/>
                <a:gd name="f44" fmla="val f2"/>
                <a:gd name="f45" fmla="val f3"/>
                <a:gd name="f46" fmla="val f4"/>
                <a:gd name="f47" fmla="+- f46 0 f44"/>
                <a:gd name="f48" fmla="+- f45 0 f44"/>
                <a:gd name="f49" fmla="*/ f48 1 8255"/>
                <a:gd name="f50" fmla="*/ f47 1 6144"/>
                <a:gd name="f51" fmla="*/ f44 1 f49"/>
                <a:gd name="f52" fmla="*/ f45 1 f49"/>
                <a:gd name="f53" fmla="*/ f44 1 f50"/>
                <a:gd name="f54" fmla="*/ f46 1 f50"/>
                <a:gd name="f55" fmla="*/ f51 f42 1"/>
                <a:gd name="f56" fmla="*/ f52 f42 1"/>
                <a:gd name="f57" fmla="*/ f54 f43 1"/>
                <a:gd name="f58" fmla="*/ f53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8255" h="6144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11" y="f12"/>
                    <a:pt x="f13" y="f14"/>
                    <a:pt x="f13" y="f15"/>
                  </a:cubicBezTo>
                  <a:lnTo>
                    <a:pt x="f13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24"/>
                    <a:pt x="f25" y="f26"/>
                  </a:cubicBezTo>
                  <a:lnTo>
                    <a:pt x="f25" y="f27"/>
                  </a:lnTo>
                  <a:cubicBezTo>
                    <a:pt x="f25" y="f28"/>
                    <a:pt x="f29" y="f30"/>
                    <a:pt x="f31" y="f30"/>
                  </a:cubicBezTo>
                  <a:cubicBezTo>
                    <a:pt x="f32" y="f30"/>
                    <a:pt x="f33" y="f28"/>
                    <a:pt x="f33" y="f27"/>
                  </a:cubicBezTo>
                  <a:lnTo>
                    <a:pt x="f33" y="f26"/>
                  </a:lnTo>
                  <a:cubicBezTo>
                    <a:pt x="f34" y="f24"/>
                    <a:pt x="f35" y="f20"/>
                    <a:pt x="f36" y="f20"/>
                  </a:cubicBezTo>
                  <a:cubicBezTo>
                    <a:pt x="f37" y="f20"/>
                    <a:pt x="f3" y="f18"/>
                    <a:pt x="f3" y="f16"/>
                  </a:cubicBezTo>
                  <a:lnTo>
                    <a:pt x="f3" y="f15"/>
                  </a:lnTo>
                  <a:cubicBezTo>
                    <a:pt x="f3" y="f14"/>
                    <a:pt x="f38" y="f39"/>
                    <a:pt x="f40" y="f10"/>
                  </a:cubicBezTo>
                  <a:lnTo>
                    <a:pt x="f40" y="f9"/>
                  </a:lnTo>
                  <a:cubicBezTo>
                    <a:pt x="f40" y="f8"/>
                    <a:pt x="f4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8" name="Google Shape;6831;p88">
              <a:extLst>
                <a:ext uri="{FF2B5EF4-FFF2-40B4-BE49-F238E27FC236}">
                  <a16:creationId xmlns:a16="http://schemas.microsoft.com/office/drawing/2014/main" id="{2B9922DA-8521-600F-19EB-AA4B67A178B5}"/>
                </a:ext>
              </a:extLst>
            </p:cNvPr>
            <p:cNvSpPr/>
            <p:nvPr/>
          </p:nvSpPr>
          <p:spPr>
            <a:xfrm>
              <a:off x="6775265" y="995443"/>
              <a:ext cx="161921" cy="807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091"/>
                <a:gd name="f5" fmla="val 1734"/>
                <a:gd name="f6" fmla="val 1"/>
                <a:gd name="f7" fmla="val 789"/>
                <a:gd name="f8" fmla="val 757"/>
                <a:gd name="f9" fmla="val 1702"/>
                <a:gd name="f10" fmla="val 2049"/>
                <a:gd name="f11" fmla="val 1230"/>
                <a:gd name="f12" fmla="val 1545"/>
                <a:gd name="f13" fmla="val 1891"/>
                <a:gd name="f14" fmla="val 2017"/>
                <a:gd name="f15" fmla="val 1986"/>
                <a:gd name="f16" fmla="val 1954"/>
                <a:gd name="f17" fmla="val 2080"/>
                <a:gd name="f18" fmla="val 1828"/>
                <a:gd name="f19" fmla="val 2238"/>
                <a:gd name="f20" fmla="val 1387"/>
                <a:gd name="f21" fmla="val 2458"/>
                <a:gd name="f22" fmla="val 2647"/>
                <a:gd name="f23" fmla="val 2805"/>
                <a:gd name="f24" fmla="val 2868"/>
                <a:gd name="f25" fmla="val 2942"/>
                <a:gd name="f26" fmla="val 2059"/>
                <a:gd name="f27" fmla="val 3091"/>
                <a:gd name="f28" fmla="val 2090"/>
                <a:gd name="f29" fmla="val 3266"/>
                <a:gd name="f30" fmla="val 3389"/>
                <a:gd name="f31" fmla="val 3525"/>
                <a:gd name="f32" fmla="val 2075"/>
                <a:gd name="f33" fmla="val 3656"/>
                <a:gd name="f34" fmla="val 4128"/>
                <a:gd name="f35" fmla="val 3340"/>
                <a:gd name="f36" fmla="val 2395"/>
                <a:gd name="f37" fmla="*/ f0 1 4191"/>
                <a:gd name="f38" fmla="*/ f1 1 2091"/>
                <a:gd name="f39" fmla="val f2"/>
                <a:gd name="f40" fmla="val f3"/>
                <a:gd name="f41" fmla="val f4"/>
                <a:gd name="f42" fmla="+- f41 0 f39"/>
                <a:gd name="f43" fmla="+- f40 0 f39"/>
                <a:gd name="f44" fmla="*/ f43 1 4191"/>
                <a:gd name="f45" fmla="*/ f42 1 2091"/>
                <a:gd name="f46" fmla="*/ f39 1 f44"/>
                <a:gd name="f47" fmla="*/ f40 1 f44"/>
                <a:gd name="f48" fmla="*/ f39 1 f45"/>
                <a:gd name="f49" fmla="*/ f41 1 f45"/>
                <a:gd name="f50" fmla="*/ f46 f37 1"/>
                <a:gd name="f51" fmla="*/ f47 f37 1"/>
                <a:gd name="f52" fmla="*/ f49 f38 1"/>
                <a:gd name="f53" fmla="*/ f48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0" t="f53" r="f51" b="f52"/>
              <a:pathLst>
                <a:path w="4191" h="2091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lnTo>
                    <a:pt x="f11" y="f10"/>
                  </a:lnTo>
                  <a:cubicBezTo>
                    <a:pt x="f12" y="f10"/>
                    <a:pt x="f13" y="f10"/>
                    <a:pt x="f14" y="f15"/>
                  </a:cubicBezTo>
                  <a:cubicBezTo>
                    <a:pt x="f10" y="f16"/>
                    <a:pt x="f17" y="f18"/>
                    <a:pt x="f17" y="f5"/>
                  </a:cubicBezTo>
                  <a:cubicBezTo>
                    <a:pt x="f17" y="f12"/>
                    <a:pt x="f19" y="f20"/>
                    <a:pt x="f21" y="f20"/>
                  </a:cubicBezTo>
                  <a:cubicBezTo>
                    <a:pt x="f22" y="f20"/>
                    <a:pt x="f23" y="f12"/>
                    <a:pt x="f23" y="f5"/>
                  </a:cubicBezTo>
                  <a:cubicBezTo>
                    <a:pt x="f23" y="f18"/>
                    <a:pt x="f23" y="f16"/>
                    <a:pt x="f24" y="f15"/>
                  </a:cubicBezTo>
                  <a:cubicBezTo>
                    <a:pt x="f25" y="f26"/>
                    <a:pt x="f27" y="f28"/>
                    <a:pt x="f29" y="f28"/>
                  </a:cubicBezTo>
                  <a:cubicBezTo>
                    <a:pt x="f30" y="f28"/>
                    <a:pt x="f31" y="f32"/>
                    <a:pt x="f33" y="f10"/>
                  </a:cubicBezTo>
                  <a:lnTo>
                    <a:pt x="f3" y="f10"/>
                  </a:lnTo>
                  <a:lnTo>
                    <a:pt x="f3" y="f9"/>
                  </a:lnTo>
                  <a:lnTo>
                    <a:pt x="f34" y="f9"/>
                  </a:lnTo>
                  <a:cubicBezTo>
                    <a:pt x="f34" y="f8"/>
                    <a:pt x="f35" y="f6"/>
                    <a:pt x="f36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9" name="Google Shape;6832;p88">
              <a:extLst>
                <a:ext uri="{FF2B5EF4-FFF2-40B4-BE49-F238E27FC236}">
                  <a16:creationId xmlns:a16="http://schemas.microsoft.com/office/drawing/2014/main" id="{631BA8A3-0037-D3E4-42B0-41A22DC65AB0}"/>
                </a:ext>
              </a:extLst>
            </p:cNvPr>
            <p:cNvSpPr/>
            <p:nvPr/>
          </p:nvSpPr>
          <p:spPr>
            <a:xfrm>
              <a:off x="6775265" y="1091610"/>
              <a:ext cx="161921" cy="1144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963"/>
                <a:gd name="f5" fmla="val 2395"/>
                <a:gd name="f6" fmla="val 1"/>
                <a:gd name="f7" fmla="val 2080"/>
                <a:gd name="f8" fmla="val 253"/>
                <a:gd name="f9" fmla="val 1671"/>
                <a:gd name="f10" fmla="val 1230"/>
                <a:gd name="f11" fmla="val 914"/>
                <a:gd name="f12" fmla="val 2049"/>
                <a:gd name="f13" fmla="val 946"/>
                <a:gd name="f14" fmla="val 2962"/>
                <a:gd name="f15" fmla="val 2112"/>
                <a:gd name="f16" fmla="val 3246"/>
                <a:gd name="f17" fmla="val 3466"/>
                <a:gd name="f18" fmla="val 3088"/>
                <a:gd name="f19" fmla="val 2679"/>
                <a:gd name="f20" fmla="val 190"/>
                <a:gd name="f21" fmla="*/ f0 1 4191"/>
                <a:gd name="f22" fmla="*/ f1 1 2963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4191"/>
                <a:gd name="f29" fmla="*/ f26 1 2963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4191" h="2963">
                  <a:moveTo>
                    <a:pt x="f5" y="f6"/>
                  </a:moveTo>
                  <a:cubicBezTo>
                    <a:pt x="f7" y="f8"/>
                    <a:pt x="f9" y="f8"/>
                    <a:pt x="f10" y="f8"/>
                  </a:cubicBezTo>
                  <a:lnTo>
                    <a:pt x="f6" y="f8"/>
                  </a:lnTo>
                  <a:lnTo>
                    <a:pt x="f6" y="f11"/>
                  </a:lnTo>
                  <a:cubicBezTo>
                    <a:pt x="f6" y="f12"/>
                    <a:pt x="f13" y="f14"/>
                    <a:pt x="f15" y="f14"/>
                  </a:cubicBezTo>
                  <a:cubicBezTo>
                    <a:pt x="f16" y="f14"/>
                    <a:pt x="f3" y="f12"/>
                    <a:pt x="f3" y="f11"/>
                  </a:cubicBezTo>
                  <a:lnTo>
                    <a:pt x="f3" y="f8"/>
                  </a:lnTo>
                  <a:lnTo>
                    <a:pt x="f17" y="f8"/>
                  </a:lnTo>
                  <a:cubicBezTo>
                    <a:pt x="f18" y="f8"/>
                    <a:pt x="f19" y="f20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0" name="Google Shape;6833;p88">
              <a:extLst>
                <a:ext uri="{FF2B5EF4-FFF2-40B4-BE49-F238E27FC236}">
                  <a16:creationId xmlns:a16="http://schemas.microsoft.com/office/drawing/2014/main" id="{73CAC5D1-D4C2-EB08-6627-74AE0EAE3E70}"/>
                </a:ext>
              </a:extLst>
            </p:cNvPr>
            <p:cNvSpPr/>
            <p:nvPr/>
          </p:nvSpPr>
          <p:spPr>
            <a:xfrm>
              <a:off x="6988301" y="1153698"/>
              <a:ext cx="161921" cy="807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090"/>
                <a:gd name="f5" fmla="val 1702"/>
                <a:gd name="f6" fmla="val 756"/>
                <a:gd name="f7" fmla="val 757"/>
                <a:gd name="f8" fmla="val 2048"/>
                <a:gd name="f9" fmla="val 1229"/>
                <a:gd name="f10" fmla="val 1544"/>
                <a:gd name="f11" fmla="val 1891"/>
                <a:gd name="f12" fmla="val 2017"/>
                <a:gd name="f13" fmla="val 1985"/>
                <a:gd name="f14" fmla="val 1954"/>
                <a:gd name="f15" fmla="val 2080"/>
                <a:gd name="f16" fmla="val 1828"/>
                <a:gd name="f17" fmla="val 1733"/>
                <a:gd name="f18" fmla="val 2237"/>
                <a:gd name="f19" fmla="val 1387"/>
                <a:gd name="f20" fmla="val 2458"/>
                <a:gd name="f21" fmla="val 2647"/>
                <a:gd name="f22" fmla="val 2804"/>
                <a:gd name="f23" fmla="val 2867"/>
                <a:gd name="f24" fmla="val 2941"/>
                <a:gd name="f25" fmla="val 2059"/>
                <a:gd name="f26" fmla="val 3091"/>
                <a:gd name="f27" fmla="val 3265"/>
                <a:gd name="f28" fmla="val 3388"/>
                <a:gd name="f29" fmla="val 3524"/>
                <a:gd name="f30" fmla="val 2074"/>
                <a:gd name="f31" fmla="val 3655"/>
                <a:gd name="f32" fmla="val 4190"/>
                <a:gd name="f33" fmla="val 4096"/>
                <a:gd name="f34" fmla="val 3308"/>
                <a:gd name="f35" fmla="val 2363"/>
                <a:gd name="f36" fmla="*/ f0 1 4191"/>
                <a:gd name="f37" fmla="*/ f1 1 2090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4191"/>
                <a:gd name="f44" fmla="*/ f41 1 2090"/>
                <a:gd name="f45" fmla="*/ f38 1 f43"/>
                <a:gd name="f46" fmla="*/ f39 1 f43"/>
                <a:gd name="f47" fmla="*/ f38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4191" h="2090">
                  <a:moveTo>
                    <a:pt x="f5" y="f2"/>
                  </a:moveTo>
                  <a:cubicBezTo>
                    <a:pt x="f6" y="f2"/>
                    <a:pt x="f2" y="f7"/>
                    <a:pt x="f2" y="f5"/>
                  </a:cubicBezTo>
                  <a:lnTo>
                    <a:pt x="f2" y="f8"/>
                  </a:lnTo>
                  <a:lnTo>
                    <a:pt x="f9" y="f8"/>
                  </a:lnTo>
                  <a:cubicBezTo>
                    <a:pt x="f10" y="f8"/>
                    <a:pt x="f11" y="f8"/>
                    <a:pt x="f12" y="f13"/>
                  </a:cubicBezTo>
                  <a:cubicBezTo>
                    <a:pt x="f8" y="f14"/>
                    <a:pt x="f15" y="f16"/>
                    <a:pt x="f15" y="f17"/>
                  </a:cubicBezTo>
                  <a:cubicBezTo>
                    <a:pt x="f15" y="f10"/>
                    <a:pt x="f18" y="f19"/>
                    <a:pt x="f20" y="f19"/>
                  </a:cubicBezTo>
                  <a:cubicBezTo>
                    <a:pt x="f21" y="f19"/>
                    <a:pt x="f22" y="f10"/>
                    <a:pt x="f22" y="f17"/>
                  </a:cubicBezTo>
                  <a:cubicBezTo>
                    <a:pt x="f22" y="f16"/>
                    <a:pt x="f22" y="f14"/>
                    <a:pt x="f23" y="f13"/>
                  </a:cubicBezTo>
                  <a:cubicBezTo>
                    <a:pt x="f24" y="f25"/>
                    <a:pt x="f26" y="f4"/>
                    <a:pt x="f27" y="f4"/>
                  </a:cubicBezTo>
                  <a:cubicBezTo>
                    <a:pt x="f28" y="f4"/>
                    <a:pt x="f29" y="f30"/>
                    <a:pt x="f31" y="f8"/>
                  </a:cubicBezTo>
                  <a:lnTo>
                    <a:pt x="f32" y="f8"/>
                  </a:lnTo>
                  <a:lnTo>
                    <a:pt x="f32" y="f5"/>
                  </a:lnTo>
                  <a:cubicBezTo>
                    <a:pt x="f33" y="f7"/>
                    <a:pt x="f34" y="f2"/>
                    <a:pt x="f3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1" name="Google Shape;6834;p88">
              <a:extLst>
                <a:ext uri="{FF2B5EF4-FFF2-40B4-BE49-F238E27FC236}">
                  <a16:creationId xmlns:a16="http://schemas.microsoft.com/office/drawing/2014/main" id="{CA856E26-751B-CC96-E3C9-998868CEBBD7}"/>
                </a:ext>
              </a:extLst>
            </p:cNvPr>
            <p:cNvSpPr/>
            <p:nvPr/>
          </p:nvSpPr>
          <p:spPr>
            <a:xfrm>
              <a:off x="6987067" y="1249865"/>
              <a:ext cx="158291" cy="1156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97"/>
                <a:gd name="f4" fmla="val 2994"/>
                <a:gd name="f5" fmla="val 2395"/>
                <a:gd name="f6" fmla="val 2080"/>
                <a:gd name="f7" fmla="val 252"/>
                <a:gd name="f8" fmla="val 1639"/>
                <a:gd name="f9" fmla="val 1230"/>
                <a:gd name="f10" fmla="val 1"/>
                <a:gd name="f11" fmla="val 914"/>
                <a:gd name="f12" fmla="val 2048"/>
                <a:gd name="f13" fmla="val 2993"/>
                <a:gd name="f14" fmla="val 2049"/>
                <a:gd name="f15" fmla="val 3183"/>
                <a:gd name="f16" fmla="val 4096"/>
                <a:gd name="f17" fmla="val 3435"/>
                <a:gd name="f18" fmla="val 3025"/>
                <a:gd name="f19" fmla="val 2679"/>
                <a:gd name="f20" fmla="val 189"/>
                <a:gd name="f21" fmla="*/ f0 1 4097"/>
                <a:gd name="f22" fmla="*/ f1 1 2994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4097"/>
                <a:gd name="f29" fmla="*/ f26 1 2994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4097" h="2994">
                  <a:moveTo>
                    <a:pt x="f5" y="f2"/>
                  </a:moveTo>
                  <a:cubicBezTo>
                    <a:pt x="f6" y="f7"/>
                    <a:pt x="f8" y="f7"/>
                    <a:pt x="f9" y="f7"/>
                  </a:cubicBezTo>
                  <a:lnTo>
                    <a:pt x="f10" y="f7"/>
                  </a:lnTo>
                  <a:lnTo>
                    <a:pt x="f10" y="f11"/>
                  </a:lnTo>
                  <a:cubicBezTo>
                    <a:pt x="f10" y="f12"/>
                    <a:pt x="f11" y="f13"/>
                    <a:pt x="f14" y="f13"/>
                  </a:cubicBezTo>
                  <a:cubicBezTo>
                    <a:pt x="f15" y="f13"/>
                    <a:pt x="f16" y="f12"/>
                    <a:pt x="f16" y="f11"/>
                  </a:cubicBezTo>
                  <a:lnTo>
                    <a:pt x="f16" y="f7"/>
                  </a:lnTo>
                  <a:lnTo>
                    <a:pt x="f17" y="f7"/>
                  </a:lnTo>
                  <a:cubicBezTo>
                    <a:pt x="f18" y="f7"/>
                    <a:pt x="f19" y="f20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2" name="Google Shape;6873;p88">
            <a:extLst>
              <a:ext uri="{FF2B5EF4-FFF2-40B4-BE49-F238E27FC236}">
                <a16:creationId xmlns:a16="http://schemas.microsoft.com/office/drawing/2014/main" id="{6CDD445E-586B-91FC-EAC2-07BF9B9D9A70}"/>
              </a:ext>
            </a:extLst>
          </p:cNvPr>
          <p:cNvGrpSpPr/>
          <p:nvPr/>
        </p:nvGrpSpPr>
        <p:grpSpPr>
          <a:xfrm>
            <a:off x="3077947" y="916889"/>
            <a:ext cx="435775" cy="450423"/>
            <a:chOff x="4395118" y="916887"/>
            <a:chExt cx="435775" cy="450423"/>
          </a:xfrm>
          <a:solidFill>
            <a:schemeClr val="bg2"/>
          </a:solidFill>
        </p:grpSpPr>
        <p:sp>
          <p:nvSpPr>
            <p:cNvPr id="73" name="Google Shape;6874;p88">
              <a:extLst>
                <a:ext uri="{FF2B5EF4-FFF2-40B4-BE49-F238E27FC236}">
                  <a16:creationId xmlns:a16="http://schemas.microsoft.com/office/drawing/2014/main" id="{66021850-4E7A-D5F9-8A46-854D8458AAD1}"/>
                </a:ext>
              </a:extLst>
            </p:cNvPr>
            <p:cNvSpPr/>
            <p:nvPr/>
          </p:nvSpPr>
          <p:spPr>
            <a:xfrm>
              <a:off x="4565544" y="916887"/>
              <a:ext cx="265349" cy="264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8"/>
                <a:gd name="f4" fmla="val 6850"/>
                <a:gd name="f5" fmla="val 3466"/>
                <a:gd name="f6" fmla="val 1355"/>
                <a:gd name="f7" fmla="val 4222"/>
                <a:gd name="f8" fmla="val 4852"/>
                <a:gd name="f9" fmla="val 1985"/>
                <a:gd name="f10" fmla="val 2741"/>
                <a:gd name="f11" fmla="val 4127"/>
                <a:gd name="f12" fmla="val 4348"/>
                <a:gd name="f13" fmla="val 4757"/>
                <a:gd name="f14" fmla="val 4600"/>
                <a:gd name="f15" fmla="val 4631"/>
                <a:gd name="f16" fmla="val 4821"/>
                <a:gd name="f17" fmla="val 4726"/>
                <a:gd name="f18" fmla="val 4915"/>
                <a:gd name="f19" fmla="val 5041"/>
                <a:gd name="f20" fmla="val 5262"/>
                <a:gd name="f21" fmla="val 5388"/>
                <a:gd name="f22" fmla="val 4663"/>
                <a:gd name="f23" fmla="val 5451"/>
                <a:gd name="f24" fmla="val 4576"/>
                <a:gd name="f25" fmla="val 5482"/>
                <a:gd name="f26" fmla="val 4489"/>
                <a:gd name="f27" fmla="val 4403"/>
                <a:gd name="f28" fmla="val 4316"/>
                <a:gd name="f29" fmla="val 4253"/>
                <a:gd name="f30" fmla="val 4190"/>
                <a:gd name="f31" fmla="val 5293"/>
                <a:gd name="f32" fmla="val 3970"/>
                <a:gd name="f33" fmla="val 5419"/>
                <a:gd name="f34" fmla="val 3749"/>
                <a:gd name="f35" fmla="val 5514"/>
                <a:gd name="f36" fmla="val 2709"/>
                <a:gd name="f37" fmla="val 2079"/>
                <a:gd name="f38" fmla="val 4884"/>
                <a:gd name="f39" fmla="val 1575"/>
                <a:gd name="f40" fmla="val 32"/>
                <a:gd name="f41" fmla="val 1576"/>
                <a:gd name="f42" fmla="val 3403"/>
                <a:gd name="f43" fmla="val 4001"/>
                <a:gd name="f44" fmla="val 189"/>
                <a:gd name="f45" fmla="val 4569"/>
                <a:gd name="f46" fmla="val 473"/>
                <a:gd name="f47" fmla="val 5104"/>
                <a:gd name="f48" fmla="val 6396"/>
                <a:gd name="f49" fmla="val 6522"/>
                <a:gd name="f50" fmla="val 6679"/>
                <a:gd name="f51" fmla="val 126"/>
                <a:gd name="f52" fmla="val 6774"/>
                <a:gd name="f53" fmla="val 172"/>
                <a:gd name="f54" fmla="val 6820"/>
                <a:gd name="f55" fmla="val 269"/>
                <a:gd name="f56" fmla="val 6849"/>
                <a:gd name="f57" fmla="val 367"/>
                <a:gd name="f58" fmla="val 403"/>
                <a:gd name="f59" fmla="val 439"/>
                <a:gd name="f60" fmla="val 6845"/>
                <a:gd name="f61" fmla="val 6837"/>
                <a:gd name="f62" fmla="val 1764"/>
                <a:gd name="f63" fmla="val 2300"/>
                <a:gd name="f64" fmla="val 2867"/>
                <a:gd name="f65" fmla="val 5356"/>
                <a:gd name="f66" fmla="val 1513"/>
                <a:gd name="f67" fmla="*/ f0 1 6868"/>
                <a:gd name="f68" fmla="*/ f1 1 6850"/>
                <a:gd name="f69" fmla="val f2"/>
                <a:gd name="f70" fmla="val f3"/>
                <a:gd name="f71" fmla="val f4"/>
                <a:gd name="f72" fmla="+- f71 0 f69"/>
                <a:gd name="f73" fmla="+- f70 0 f69"/>
                <a:gd name="f74" fmla="*/ f73 1 6868"/>
                <a:gd name="f75" fmla="*/ f72 1 6850"/>
                <a:gd name="f76" fmla="*/ f69 1 f74"/>
                <a:gd name="f77" fmla="*/ f70 1 f74"/>
                <a:gd name="f78" fmla="*/ f69 1 f75"/>
                <a:gd name="f79" fmla="*/ f71 1 f75"/>
                <a:gd name="f80" fmla="*/ f76 f67 1"/>
                <a:gd name="f81" fmla="*/ f77 f67 1"/>
                <a:gd name="f82" fmla="*/ f79 f68 1"/>
                <a:gd name="f83" fmla="*/ f78 f6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0" t="f83" r="f81" b="f82"/>
              <a:pathLst>
                <a:path w="6868" h="685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14"/>
                    <a:pt x="f15" y="f16"/>
                  </a:cubicBezTo>
                  <a:lnTo>
                    <a:pt x="f17" y="f18"/>
                  </a:lnTo>
                  <a:cubicBezTo>
                    <a:pt x="f8" y="f19"/>
                    <a:pt x="f8" y="f20"/>
                    <a:pt x="f17" y="f21"/>
                  </a:cubicBez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9" y="f21"/>
                  </a:cubicBezTo>
                  <a:lnTo>
                    <a:pt x="f30" y="f31"/>
                  </a:lnTo>
                  <a:cubicBezTo>
                    <a:pt x="f32" y="f33"/>
                    <a:pt x="f34" y="f35"/>
                    <a:pt x="f5" y="f35"/>
                  </a:cubicBezTo>
                  <a:cubicBezTo>
                    <a:pt x="f36" y="f35"/>
                    <a:pt x="f37" y="f38"/>
                    <a:pt x="f37" y="f11"/>
                  </a:cubicBezTo>
                  <a:lnTo>
                    <a:pt x="f37" y="f10"/>
                  </a:lnTo>
                  <a:cubicBezTo>
                    <a:pt x="f37" y="f9"/>
                    <a:pt x="f36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39" y="f2"/>
                    <a:pt x="f40" y="f41"/>
                    <a:pt x="f40" y="f42"/>
                  </a:cubicBezTo>
                  <a:cubicBezTo>
                    <a:pt x="f40" y="f43"/>
                    <a:pt x="f44" y="f45"/>
                    <a:pt x="f46" y="f47"/>
                  </a:cubicBezTo>
                  <a:lnTo>
                    <a:pt x="f40" y="f48"/>
                  </a:lnTo>
                  <a:cubicBezTo>
                    <a:pt x="f2" y="f49"/>
                    <a:pt x="f40" y="f50"/>
                    <a:pt x="f51" y="f52"/>
                  </a:cubicBezTo>
                  <a:cubicBezTo>
                    <a:pt x="f53" y="f54"/>
                    <a:pt x="f55" y="f56"/>
                    <a:pt x="f57" y="f56"/>
                  </a:cubicBezTo>
                  <a:cubicBezTo>
                    <a:pt x="f58" y="f56"/>
                    <a:pt x="f59" y="f60"/>
                    <a:pt x="f46" y="f61"/>
                  </a:cubicBezTo>
                  <a:lnTo>
                    <a:pt x="f62" y="f48"/>
                  </a:lnTo>
                  <a:cubicBezTo>
                    <a:pt x="f63" y="f50"/>
                    <a:pt x="f64" y="f61"/>
                    <a:pt x="f5" y="f61"/>
                  </a:cubicBezTo>
                  <a:cubicBezTo>
                    <a:pt x="f65" y="f61"/>
                    <a:pt x="f3" y="f31"/>
                    <a:pt x="f3" y="f42"/>
                  </a:cubicBezTo>
                  <a:cubicBezTo>
                    <a:pt x="f3" y="f66"/>
                    <a:pt x="f6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4" name="Google Shape;6875;p88">
              <a:extLst>
                <a:ext uri="{FF2B5EF4-FFF2-40B4-BE49-F238E27FC236}">
                  <a16:creationId xmlns:a16="http://schemas.microsoft.com/office/drawing/2014/main" id="{6979CC92-5B1D-284F-4F1F-982AEBCEAA37}"/>
                </a:ext>
              </a:extLst>
            </p:cNvPr>
            <p:cNvSpPr/>
            <p:nvPr/>
          </p:nvSpPr>
          <p:spPr>
            <a:xfrm>
              <a:off x="4673845" y="997217"/>
              <a:ext cx="51197" cy="1047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5"/>
                <a:gd name="f4" fmla="val 2711"/>
                <a:gd name="f5" fmla="val 663"/>
                <a:gd name="f6" fmla="val 1"/>
                <a:gd name="f7" fmla="val 253"/>
                <a:gd name="f8" fmla="val 316"/>
                <a:gd name="f9" fmla="val 662"/>
                <a:gd name="f10" fmla="val 2048"/>
                <a:gd name="f11" fmla="val 2427"/>
                <a:gd name="f12" fmla="val 2710"/>
                <a:gd name="f13" fmla="val 694"/>
                <a:gd name="f14" fmla="val 789"/>
                <a:gd name="f15" fmla="val 820"/>
                <a:gd name="f16" fmla="val 2679"/>
                <a:gd name="f17" fmla="val 757"/>
                <a:gd name="f18" fmla="val 2584"/>
                <a:gd name="f19" fmla="val 631"/>
                <a:gd name="f20" fmla="val 2490"/>
                <a:gd name="f21" fmla="val 2238"/>
                <a:gd name="f22" fmla="val 2111"/>
                <a:gd name="f23" fmla="val 804"/>
                <a:gd name="f24" fmla="val 2064"/>
                <a:gd name="f25" fmla="val 891"/>
                <a:gd name="f26" fmla="val 2041"/>
                <a:gd name="f27" fmla="val 978"/>
                <a:gd name="f28" fmla="val 1064"/>
                <a:gd name="f29" fmla="val 1151"/>
                <a:gd name="f30" fmla="val 1198"/>
                <a:gd name="f31" fmla="val 1293"/>
                <a:gd name="f32" fmla="val 2206"/>
                <a:gd name="f33" fmla="val 2175"/>
                <a:gd name="f34" fmla="val 1324"/>
                <a:gd name="f35" fmla="val 2080"/>
                <a:gd name="f36" fmla="val 284"/>
                <a:gd name="f37" fmla="val 1041"/>
                <a:gd name="f38" fmla="*/ f0 1 1325"/>
                <a:gd name="f39" fmla="*/ f1 1 2711"/>
                <a:gd name="f40" fmla="val f2"/>
                <a:gd name="f41" fmla="val f3"/>
                <a:gd name="f42" fmla="val f4"/>
                <a:gd name="f43" fmla="+- f42 0 f40"/>
                <a:gd name="f44" fmla="+- f41 0 f40"/>
                <a:gd name="f45" fmla="*/ f44 1 1325"/>
                <a:gd name="f46" fmla="*/ f43 1 2711"/>
                <a:gd name="f47" fmla="*/ f40 1 f45"/>
                <a:gd name="f48" fmla="*/ f41 1 f45"/>
                <a:gd name="f49" fmla="*/ f40 1 f46"/>
                <a:gd name="f50" fmla="*/ f42 1 f46"/>
                <a:gd name="f51" fmla="*/ f47 f38 1"/>
                <a:gd name="f52" fmla="*/ f48 f38 1"/>
                <a:gd name="f53" fmla="*/ f50 f39 1"/>
                <a:gd name="f54" fmla="*/ f4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1325" h="2711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cubicBezTo>
                    <a:pt x="f6" y="f11"/>
                    <a:pt x="f8" y="f12"/>
                    <a:pt x="f5" y="f12"/>
                  </a:cubicBezTo>
                  <a:cubicBezTo>
                    <a:pt x="f13" y="f12"/>
                    <a:pt x="f14" y="f12"/>
                    <a:pt x="f15" y="f16"/>
                  </a:cubicBezTo>
                  <a:lnTo>
                    <a:pt x="f17" y="f18"/>
                  </a:lnTo>
                  <a:cubicBezTo>
                    <a:pt x="f19" y="f20"/>
                    <a:pt x="f19" y="f21"/>
                    <a:pt x="f17" y="f22"/>
                  </a:cubicBezTo>
                  <a:cubicBezTo>
                    <a:pt x="f23" y="f24"/>
                    <a:pt x="f25" y="f26"/>
                    <a:pt x="f27" y="f26"/>
                  </a:cubicBezTo>
                  <a:cubicBezTo>
                    <a:pt x="f28" y="f26"/>
                    <a:pt x="f29" y="f24"/>
                    <a:pt x="f30" y="f22"/>
                  </a:cubicBezTo>
                  <a:lnTo>
                    <a:pt x="f31" y="f32"/>
                  </a:lnTo>
                  <a:cubicBezTo>
                    <a:pt x="f31" y="f33"/>
                    <a:pt x="f34" y="f35"/>
                    <a:pt x="f34" y="f10"/>
                  </a:cubicBezTo>
                  <a:lnTo>
                    <a:pt x="f34" y="f9"/>
                  </a:lnTo>
                  <a:cubicBezTo>
                    <a:pt x="f34" y="f36"/>
                    <a:pt x="f37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5" name="Google Shape;6876;p88">
              <a:extLst>
                <a:ext uri="{FF2B5EF4-FFF2-40B4-BE49-F238E27FC236}">
                  <a16:creationId xmlns:a16="http://schemas.microsoft.com/office/drawing/2014/main" id="{485F6613-3D08-18B4-3B08-F309EEDB0BCB}"/>
                </a:ext>
              </a:extLst>
            </p:cNvPr>
            <p:cNvSpPr/>
            <p:nvPr/>
          </p:nvSpPr>
          <p:spPr>
            <a:xfrm>
              <a:off x="4446233" y="1127455"/>
              <a:ext cx="107140" cy="1071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2774"/>
                <a:gd name="f5" fmla="val 1387"/>
                <a:gd name="f6" fmla="val 1"/>
                <a:gd name="f7" fmla="val 631"/>
                <a:gd name="f8" fmla="val 64"/>
                <a:gd name="f9" fmla="val 2143"/>
                <a:gd name="f10" fmla="*/ f0 1 2773"/>
                <a:gd name="f11" fmla="*/ f1 1 2774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2773"/>
                <a:gd name="f18" fmla="*/ f15 1 2774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773" h="277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8" y="f9"/>
                    <a:pt x="f7" y="f3"/>
                    <a:pt x="f5" y="f3"/>
                  </a:cubicBezTo>
                  <a:cubicBezTo>
                    <a:pt x="f9" y="f3"/>
                    <a:pt x="f3" y="f9"/>
                    <a:pt x="f3" y="f5"/>
                  </a:cubicBezTo>
                  <a:cubicBezTo>
                    <a:pt x="f3" y="f7"/>
                    <a:pt x="f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6" name="Google Shape;6877;p88">
              <a:extLst>
                <a:ext uri="{FF2B5EF4-FFF2-40B4-BE49-F238E27FC236}">
                  <a16:creationId xmlns:a16="http://schemas.microsoft.com/office/drawing/2014/main" id="{2CBBF055-6E51-040A-029F-235DF3481C6F}"/>
                </a:ext>
              </a:extLst>
            </p:cNvPr>
            <p:cNvSpPr/>
            <p:nvPr/>
          </p:nvSpPr>
          <p:spPr>
            <a:xfrm>
              <a:off x="4395118" y="1260134"/>
              <a:ext cx="211839" cy="1071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2774"/>
                <a:gd name="f5" fmla="val 2741"/>
                <a:gd name="f6" fmla="val 1"/>
                <a:gd name="f7" fmla="val 1387"/>
                <a:gd name="f8" fmla="val 221"/>
                <a:gd name="f9" fmla="val 1040"/>
                <a:gd name="f10" fmla="val 32"/>
                <a:gd name="f11" fmla="val 2364"/>
                <a:gd name="f12" fmla="val 2553"/>
                <a:gd name="f13" fmla="val 158"/>
                <a:gd name="f14" fmla="val 2773"/>
                <a:gd name="f15" fmla="val 347"/>
                <a:gd name="f16" fmla="val 5104"/>
                <a:gd name="f17" fmla="val 5325"/>
                <a:gd name="f18" fmla="val 5482"/>
                <a:gd name="f19" fmla="val 5262"/>
                <a:gd name="f20" fmla="val 4127"/>
                <a:gd name="f21" fmla="*/ f0 1 5483"/>
                <a:gd name="f22" fmla="*/ f1 1 2774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5483"/>
                <a:gd name="f29" fmla="*/ f26 1 2774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5483" h="277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18" y="f12"/>
                    <a:pt x="f18" y="f11"/>
                  </a:cubicBezTo>
                  <a:cubicBezTo>
                    <a:pt x="f19" y="f9"/>
                    <a:pt x="f2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7" name="Google Shape;6884;p88">
            <a:extLst>
              <a:ext uri="{FF2B5EF4-FFF2-40B4-BE49-F238E27FC236}">
                <a16:creationId xmlns:a16="http://schemas.microsoft.com/office/drawing/2014/main" id="{356E9A71-E683-8A77-F5EF-62426A610934}"/>
              </a:ext>
            </a:extLst>
          </p:cNvPr>
          <p:cNvGrpSpPr/>
          <p:nvPr/>
        </p:nvGrpSpPr>
        <p:grpSpPr>
          <a:xfrm>
            <a:off x="6177993" y="916357"/>
            <a:ext cx="428515" cy="451036"/>
            <a:chOff x="7495163" y="916356"/>
            <a:chExt cx="428515" cy="451036"/>
          </a:xfrm>
          <a:solidFill>
            <a:schemeClr val="bg2"/>
          </a:solidFill>
        </p:grpSpPr>
        <p:sp>
          <p:nvSpPr>
            <p:cNvPr id="78" name="Google Shape;6885;p88">
              <a:extLst>
                <a:ext uri="{FF2B5EF4-FFF2-40B4-BE49-F238E27FC236}">
                  <a16:creationId xmlns:a16="http://schemas.microsoft.com/office/drawing/2014/main" id="{A162E623-3D0F-2111-190A-046E8ED73694}"/>
                </a:ext>
              </a:extLst>
            </p:cNvPr>
            <p:cNvSpPr/>
            <p:nvPr/>
          </p:nvSpPr>
          <p:spPr>
            <a:xfrm>
              <a:off x="7814069" y="1246848"/>
              <a:ext cx="51151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4"/>
                <a:gd name="f4" fmla="val 1356"/>
                <a:gd name="f5" fmla="val 662"/>
                <a:gd name="f6" fmla="val 284"/>
                <a:gd name="f7" fmla="val 1"/>
                <a:gd name="f8" fmla="val 315"/>
                <a:gd name="f9" fmla="val 693"/>
                <a:gd name="f10" fmla="val 1040"/>
                <a:gd name="f11" fmla="val 1355"/>
                <a:gd name="f12" fmla="*/ f0 1 1324"/>
                <a:gd name="f13" fmla="*/ f1 1 1356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324"/>
                <a:gd name="f20" fmla="*/ f17 1 1356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324" h="1356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6" y="f11"/>
                    <a:pt x="f5" y="f11"/>
                  </a:cubicBezTo>
                  <a:cubicBezTo>
                    <a:pt x="f10" y="f11"/>
                    <a:pt x="f3" y="f10"/>
                    <a:pt x="f3" y="f9"/>
                  </a:cubicBezTo>
                  <a:cubicBezTo>
                    <a:pt x="f3" y="f8"/>
                    <a:pt x="f1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9" name="Google Shape;6886;p88">
              <a:extLst>
                <a:ext uri="{FF2B5EF4-FFF2-40B4-BE49-F238E27FC236}">
                  <a16:creationId xmlns:a16="http://schemas.microsoft.com/office/drawing/2014/main" id="{71A9E660-DF1E-54E9-7042-CD399C01F6E7}"/>
                </a:ext>
              </a:extLst>
            </p:cNvPr>
            <p:cNvSpPr/>
            <p:nvPr/>
          </p:nvSpPr>
          <p:spPr>
            <a:xfrm>
              <a:off x="7680191" y="916978"/>
              <a:ext cx="26810" cy="1594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4"/>
                <a:gd name="f4" fmla="val 4128"/>
                <a:gd name="f5" fmla="val 347"/>
                <a:gd name="f6" fmla="val 1"/>
                <a:gd name="f7" fmla="val 158"/>
                <a:gd name="f8" fmla="val 95"/>
                <a:gd name="f9" fmla="val 4096"/>
                <a:gd name="f10" fmla="val 221"/>
                <a:gd name="f11" fmla="val 473"/>
                <a:gd name="f12" fmla="val 567"/>
                <a:gd name="f13" fmla="val 693"/>
                <a:gd name="f14" fmla="val 536"/>
                <a:gd name="f15" fmla="*/ f0 1 694"/>
                <a:gd name="f16" fmla="*/ f1 1 4128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694"/>
                <a:gd name="f23" fmla="*/ f20 1 4128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694" h="4128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lnTo>
                    <a:pt x="f2" y="f4"/>
                  </a:lnTo>
                  <a:cubicBezTo>
                    <a:pt x="f8" y="f9"/>
                    <a:pt x="f10" y="f9"/>
                    <a:pt x="f5" y="f9"/>
                  </a:cubicBezTo>
                  <a:cubicBezTo>
                    <a:pt x="f11" y="f9"/>
                    <a:pt x="f12" y="f9"/>
                    <a:pt x="f13" y="f4"/>
                  </a:cubicBezTo>
                  <a:lnTo>
                    <a:pt x="f13" y="f5"/>
                  </a:lnTo>
                  <a:cubicBezTo>
                    <a:pt x="f13" y="f7"/>
                    <a:pt x="f1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0" name="Google Shape;6887;p88">
              <a:extLst>
                <a:ext uri="{FF2B5EF4-FFF2-40B4-BE49-F238E27FC236}">
                  <a16:creationId xmlns:a16="http://schemas.microsoft.com/office/drawing/2014/main" id="{154979DF-F0F4-BA66-CAD4-8FA792923347}"/>
                </a:ext>
              </a:extLst>
            </p:cNvPr>
            <p:cNvSpPr/>
            <p:nvPr/>
          </p:nvSpPr>
          <p:spPr>
            <a:xfrm>
              <a:off x="7653418" y="1103013"/>
              <a:ext cx="79123" cy="7936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2054"/>
                <a:gd name="f5" fmla="val 938"/>
                <a:gd name="f6" fmla="val 417"/>
                <a:gd name="f7" fmla="val 451"/>
                <a:gd name="f8" fmla="val 1014"/>
                <a:gd name="f9" fmla="val 1549"/>
                <a:gd name="f10" fmla="val 473"/>
                <a:gd name="f11" fmla="val 1040"/>
                <a:gd name="f12" fmla="val 1575"/>
                <a:gd name="f13" fmla="val 1581"/>
                <a:gd name="f14" fmla="val 447"/>
                <a:gd name="f15" fmla="val 6"/>
                <a:gd name="f16" fmla="val 1006"/>
                <a:gd name="f17" fmla="val 2"/>
                <a:gd name="f18" fmla="val 972"/>
                <a:gd name="f19" fmla="*/ f0 1 2048"/>
                <a:gd name="f20" fmla="*/ f1 1 2054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2048"/>
                <a:gd name="f27" fmla="*/ f24 1 2054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048" h="2054">
                  <a:moveTo>
                    <a:pt x="f5" y="f2"/>
                  </a:moveTo>
                  <a:cubicBezTo>
                    <a:pt x="f6" y="f2"/>
                    <a:pt x="f2" y="f7"/>
                    <a:pt x="f2" y="f8"/>
                  </a:cubicBezTo>
                  <a:cubicBezTo>
                    <a:pt x="f2" y="f9"/>
                    <a:pt x="f10" y="f4"/>
                    <a:pt x="f11" y="f4"/>
                  </a:cubicBezTo>
                  <a:cubicBezTo>
                    <a:pt x="f12" y="f4"/>
                    <a:pt x="f3" y="f13"/>
                    <a:pt x="f3" y="f8"/>
                  </a:cubicBezTo>
                  <a:cubicBezTo>
                    <a:pt x="f3" y="f14"/>
                    <a:pt x="f12" y="f15"/>
                    <a:pt x="f11" y="f15"/>
                  </a:cubicBezTo>
                  <a:cubicBezTo>
                    <a:pt x="f16" y="f17"/>
                    <a:pt x="f1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1" name="Google Shape;6888;p88">
              <a:extLst>
                <a:ext uri="{FF2B5EF4-FFF2-40B4-BE49-F238E27FC236}">
                  <a16:creationId xmlns:a16="http://schemas.microsoft.com/office/drawing/2014/main" id="{7AF3FF99-605C-61AD-9774-E7230AF78EBC}"/>
                </a:ext>
              </a:extLst>
            </p:cNvPr>
            <p:cNvSpPr/>
            <p:nvPr/>
          </p:nvSpPr>
          <p:spPr>
            <a:xfrm>
              <a:off x="7576727" y="1190868"/>
              <a:ext cx="247116" cy="17652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96"/>
                <a:gd name="f4" fmla="val 4569"/>
                <a:gd name="f5" fmla="val 1954"/>
                <a:gd name="f6" fmla="val 2520"/>
                <a:gd name="f7" fmla="val 4222"/>
                <a:gd name="f8" fmla="val 4411"/>
                <a:gd name="f9" fmla="val 158"/>
                <a:gd name="f10" fmla="val 4568"/>
                <a:gd name="f11" fmla="val 347"/>
                <a:gd name="f12" fmla="val 3781"/>
                <a:gd name="f13" fmla="val 3970"/>
                <a:gd name="f14" fmla="val 4127"/>
                <a:gd name="f15" fmla="val 3875"/>
                <a:gd name="f16" fmla="val 5136"/>
                <a:gd name="f17" fmla="val 5577"/>
                <a:gd name="f18" fmla="val 3844"/>
                <a:gd name="f19" fmla="val 6018"/>
                <a:gd name="f20" fmla="val 3718"/>
                <a:gd name="f21" fmla="val 3434"/>
                <a:gd name="f22" fmla="val 5986"/>
                <a:gd name="f23" fmla="val 3277"/>
                <a:gd name="f24" fmla="val 5608"/>
                <a:gd name="f25" fmla="val 2930"/>
                <a:gd name="f26" fmla="val 5514"/>
                <a:gd name="f27" fmla="val 2489"/>
                <a:gd name="f28" fmla="val 4442"/>
                <a:gd name="f29" fmla="val 3497"/>
                <a:gd name="f30" fmla="val 2741"/>
                <a:gd name="f31" fmla="val 1733"/>
                <a:gd name="f32" fmla="val 788"/>
                <a:gd name="f33" fmla="val 410"/>
                <a:gd name="f34" fmla="val 2426"/>
                <a:gd name="f35" fmla="val 315"/>
                <a:gd name="f36" fmla="val 2206"/>
                <a:gd name="f37" fmla="val 189"/>
                <a:gd name="f38" fmla="*/ f0 1 6396"/>
                <a:gd name="f39" fmla="*/ f1 1 4569"/>
                <a:gd name="f40" fmla="val f2"/>
                <a:gd name="f41" fmla="val f3"/>
                <a:gd name="f42" fmla="val f4"/>
                <a:gd name="f43" fmla="+- f42 0 f40"/>
                <a:gd name="f44" fmla="+- f41 0 f40"/>
                <a:gd name="f45" fmla="*/ f44 1 6396"/>
                <a:gd name="f46" fmla="*/ f43 1 4569"/>
                <a:gd name="f47" fmla="*/ f40 1 f45"/>
                <a:gd name="f48" fmla="*/ f41 1 f45"/>
                <a:gd name="f49" fmla="*/ f40 1 f46"/>
                <a:gd name="f50" fmla="*/ f42 1 f46"/>
                <a:gd name="f51" fmla="*/ f47 f38 1"/>
                <a:gd name="f52" fmla="*/ f48 f38 1"/>
                <a:gd name="f53" fmla="*/ f50 f39 1"/>
                <a:gd name="f54" fmla="*/ f4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6396" h="4569">
                  <a:moveTo>
                    <a:pt x="f5" y="f2"/>
                  </a:moveTo>
                  <a:lnTo>
                    <a:pt x="f2" y="f6"/>
                  </a:lnTo>
                  <a:lnTo>
                    <a:pt x="f2" y="f7"/>
                  </a:lnTo>
                  <a:cubicBezTo>
                    <a:pt x="f2" y="f8"/>
                    <a:pt x="f9" y="f10"/>
                    <a:pt x="f11" y="f10"/>
                  </a:cubicBezTo>
                  <a:lnTo>
                    <a:pt x="f12" y="f10"/>
                  </a:lnTo>
                  <a:cubicBezTo>
                    <a:pt x="f13" y="f10"/>
                    <a:pt x="f14" y="f8"/>
                    <a:pt x="f14" y="f7"/>
                  </a:cubicBezTo>
                  <a:lnTo>
                    <a:pt x="f14" y="f15"/>
                  </a:lnTo>
                  <a:lnTo>
                    <a:pt x="f16" y="f15"/>
                  </a:lnTo>
                  <a:cubicBezTo>
                    <a:pt x="f17" y="f18"/>
                    <a:pt x="f19" y="f20"/>
                    <a:pt x="f3" y="f21"/>
                  </a:cubicBezTo>
                  <a:cubicBezTo>
                    <a:pt x="f22" y="f23"/>
                    <a:pt x="f24" y="f25"/>
                    <a:pt x="f26" y="f27"/>
                  </a:cubicBezTo>
                  <a:lnTo>
                    <a:pt x="f28" y="f27"/>
                  </a:lnTo>
                  <a:cubicBezTo>
                    <a:pt x="f29" y="f27"/>
                    <a:pt x="f30" y="f31"/>
                    <a:pt x="f30" y="f32"/>
                  </a:cubicBezTo>
                  <a:lnTo>
                    <a:pt x="f30" y="f33"/>
                  </a:lnTo>
                  <a:cubicBezTo>
                    <a:pt x="f34" y="f35"/>
                    <a:pt x="f36" y="f37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2" name="Google Shape;6889;p88">
              <a:extLst>
                <a:ext uri="{FF2B5EF4-FFF2-40B4-BE49-F238E27FC236}">
                  <a16:creationId xmlns:a16="http://schemas.microsoft.com/office/drawing/2014/main" id="{83E67681-7986-DB93-2C20-9A559C6559A7}"/>
                </a:ext>
              </a:extLst>
            </p:cNvPr>
            <p:cNvSpPr/>
            <p:nvPr/>
          </p:nvSpPr>
          <p:spPr>
            <a:xfrm>
              <a:off x="7705731" y="1048451"/>
              <a:ext cx="197236" cy="2142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05"/>
                <a:gd name="f4" fmla="val 5545"/>
                <a:gd name="f5" fmla="val 4128"/>
                <a:gd name="f6" fmla="val 694"/>
                <a:gd name="f7" fmla="val 662"/>
                <a:gd name="f8" fmla="val 1040"/>
                <a:gd name="f9" fmla="val 1103"/>
                <a:gd name="f10" fmla="val 1355"/>
                <a:gd name="f11" fmla="val 1387"/>
                <a:gd name="f12" fmla="val 1827"/>
                <a:gd name="f13" fmla="val 2426"/>
                <a:gd name="f14" fmla="val 3245"/>
                <a:gd name="f15" fmla="val 788"/>
                <a:gd name="f16" fmla="val 3938"/>
                <a:gd name="f17" fmla="val 1"/>
                <a:gd name="f18" fmla="val 4127"/>
                <a:gd name="f19" fmla="val 4505"/>
                <a:gd name="f20" fmla="val 5072"/>
                <a:gd name="f21" fmla="val 473"/>
                <a:gd name="f22" fmla="val 1009"/>
                <a:gd name="f23" fmla="val 2080"/>
                <a:gd name="f24" fmla="val 2238"/>
                <a:gd name="f25" fmla="val 4946"/>
                <a:gd name="f26" fmla="val 2742"/>
                <a:gd name="f27" fmla="val 3372"/>
                <a:gd name="f28" fmla="val 3624"/>
                <a:gd name="f29" fmla="val 3844"/>
                <a:gd name="f30" fmla="val 4600"/>
                <a:gd name="f31" fmla="val 4065"/>
                <a:gd name="f32" fmla="val 4726"/>
                <a:gd name="f33" fmla="val 4443"/>
                <a:gd name="f34" fmla="val 4064"/>
                <a:gd name="f35" fmla="val 4758"/>
                <a:gd name="f36" fmla="val 4916"/>
                <a:gd name="f37" fmla="val 3655"/>
                <a:gd name="f38" fmla="val 3340"/>
                <a:gd name="f39" fmla="val 2993"/>
                <a:gd name="f40" fmla="val 4947"/>
                <a:gd name="f41" fmla="val 2678"/>
                <a:gd name="f42" fmla="val 1008"/>
                <a:gd name="f43" fmla="*/ f0 1 5105"/>
                <a:gd name="f44" fmla="*/ f1 1 5545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5105"/>
                <a:gd name="f51" fmla="*/ f48 1 5545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5105" h="5545">
                  <a:moveTo>
                    <a:pt x="f5" y="f2"/>
                  </a:moveTo>
                  <a:lnTo>
                    <a:pt x="f6" y="f7"/>
                  </a:lnTo>
                  <a:lnTo>
                    <a:pt x="f6" y="f8"/>
                  </a:lnTo>
                  <a:cubicBezTo>
                    <a:pt x="f9" y="f10"/>
                    <a:pt x="f11" y="f12"/>
                    <a:pt x="f11" y="f13"/>
                  </a:cubicBezTo>
                  <a:cubicBezTo>
                    <a:pt x="f11" y="f14"/>
                    <a:pt x="f15" y="f16"/>
                    <a:pt x="f17" y="f18"/>
                  </a:cubicBezTo>
                  <a:lnTo>
                    <a:pt x="f17" y="f19"/>
                  </a:lnTo>
                  <a:cubicBezTo>
                    <a:pt x="f17" y="f20"/>
                    <a:pt x="f21" y="f4"/>
                    <a:pt x="f22" y="f4"/>
                  </a:cubicBezTo>
                  <a:lnTo>
                    <a:pt x="f23" y="f4"/>
                  </a:lnTo>
                  <a:cubicBezTo>
                    <a:pt x="f24" y="f25"/>
                    <a:pt x="f26" y="f19"/>
                    <a:pt x="f27" y="f19"/>
                  </a:cubicBezTo>
                  <a:cubicBezTo>
                    <a:pt x="f28" y="f19"/>
                    <a:pt x="f29" y="f30"/>
                    <a:pt x="f31" y="f32"/>
                  </a:cubicBezTo>
                  <a:lnTo>
                    <a:pt x="f31" y="f18"/>
                  </a:lnTo>
                  <a:lnTo>
                    <a:pt x="f5" y="f18"/>
                  </a:lnTo>
                  <a:cubicBezTo>
                    <a:pt x="f33" y="f34"/>
                    <a:pt x="f35" y="f16"/>
                    <a:pt x="f36" y="f37"/>
                  </a:cubicBezTo>
                  <a:cubicBezTo>
                    <a:pt x="f3" y="f38"/>
                    <a:pt x="f3" y="f39"/>
                    <a:pt x="f40" y="f41"/>
                  </a:cubicBezTo>
                  <a:lnTo>
                    <a:pt x="f5" y="f42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3" name="Google Shape;6890;p88">
              <a:extLst>
                <a:ext uri="{FF2B5EF4-FFF2-40B4-BE49-F238E27FC236}">
                  <a16:creationId xmlns:a16="http://schemas.microsoft.com/office/drawing/2014/main" id="{7DFEC4C2-8D19-A994-468B-947E225B8140}"/>
                </a:ext>
              </a:extLst>
            </p:cNvPr>
            <p:cNvSpPr/>
            <p:nvPr/>
          </p:nvSpPr>
          <p:spPr>
            <a:xfrm>
              <a:off x="7734937" y="916356"/>
              <a:ext cx="188741" cy="1296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5"/>
                <a:gd name="f4" fmla="val 3357"/>
                <a:gd name="f5" fmla="val 3376"/>
                <a:gd name="f6" fmla="val 1"/>
                <a:gd name="f7" fmla="val 3025"/>
                <a:gd name="f8" fmla="val 2679"/>
                <a:gd name="f9" fmla="val 143"/>
                <a:gd name="f10" fmla="val 2427"/>
                <a:gd name="f11" fmla="val 426"/>
                <a:gd name="f12" fmla="val 2143"/>
                <a:gd name="f13" fmla="val 678"/>
                <a:gd name="f14" fmla="val 3356"/>
                <a:gd name="f15" fmla="val 4191"/>
                <a:gd name="f16" fmla="val 2537"/>
                <a:gd name="f17" fmla="val 4349"/>
                <a:gd name="f18" fmla="val 2379"/>
                <a:gd name="f19" fmla="val 4884"/>
                <a:gd name="f20" fmla="val 1844"/>
                <a:gd name="f21" fmla="val 962"/>
                <a:gd name="f22" fmla="val 4081"/>
                <a:gd name="f23" fmla="val 3726"/>
                <a:gd name="f24" fmla="*/ f0 1 4885"/>
                <a:gd name="f25" fmla="*/ f1 1 3357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885"/>
                <a:gd name="f32" fmla="*/ f29 1 3357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885" h="335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lnTo>
                    <a:pt x="f6" y="f13"/>
                  </a:lnTo>
                  <a:lnTo>
                    <a:pt x="f6" y="f14"/>
                  </a:lnTo>
                  <a:lnTo>
                    <a:pt x="f15" y="f16"/>
                  </a:lnTo>
                  <a:lnTo>
                    <a:pt x="f17" y="f18"/>
                  </a:lnTo>
                  <a:cubicBezTo>
                    <a:pt x="f19" y="f20"/>
                    <a:pt x="f19" y="f21"/>
                    <a:pt x="f17" y="f11"/>
                  </a:cubicBezTo>
                  <a:cubicBezTo>
                    <a:pt x="f22" y="f9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4" name="Google Shape;6891;p88">
              <a:extLst>
                <a:ext uri="{FF2B5EF4-FFF2-40B4-BE49-F238E27FC236}">
                  <a16:creationId xmlns:a16="http://schemas.microsoft.com/office/drawing/2014/main" id="{D6ACAC3E-B812-85BB-2498-61FB85E3D8CB}"/>
                </a:ext>
              </a:extLst>
            </p:cNvPr>
            <p:cNvSpPr/>
            <p:nvPr/>
          </p:nvSpPr>
          <p:spPr>
            <a:xfrm>
              <a:off x="7495163" y="944986"/>
              <a:ext cx="158255" cy="3067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96"/>
                <a:gd name="f4" fmla="val 7940"/>
                <a:gd name="f5" fmla="val 1828"/>
                <a:gd name="f6" fmla="val 95"/>
                <a:gd name="f7" fmla="val 1985"/>
                <a:gd name="f8" fmla="val 4316"/>
                <a:gd name="f9" fmla="val 5766"/>
                <a:gd name="f10" fmla="val 757"/>
                <a:gd name="f11" fmla="val 7120"/>
                <a:gd name="f12" fmla="val 1954"/>
                <a:gd name="f13" fmla="val 7939"/>
                <a:gd name="f14" fmla="val 3592"/>
                <a:gd name="f15" fmla="val 5829"/>
                <a:gd name="f16" fmla="val 3466"/>
                <a:gd name="f17" fmla="val 5576"/>
                <a:gd name="f18" fmla="val 3434"/>
                <a:gd name="f19" fmla="val 5356"/>
                <a:gd name="f20" fmla="val 5104"/>
                <a:gd name="f21" fmla="val 4568"/>
                <a:gd name="f22" fmla="val 3718"/>
                <a:gd name="f23" fmla="val 4033"/>
                <a:gd name="f24" fmla="*/ f0 1 4096"/>
                <a:gd name="f25" fmla="*/ f1 1 7940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096"/>
                <a:gd name="f32" fmla="*/ f29 1 7940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096" h="7940">
                  <a:moveTo>
                    <a:pt x="f3" y="f2"/>
                  </a:moveTo>
                  <a:cubicBezTo>
                    <a:pt x="f5" y="f6"/>
                    <a:pt x="f2" y="f7"/>
                    <a:pt x="f2" y="f8"/>
                  </a:cubicBezTo>
                  <a:cubicBezTo>
                    <a:pt x="f2" y="f9"/>
                    <a:pt x="f10" y="f11"/>
                    <a:pt x="f12" y="f13"/>
                  </a:cubicBezTo>
                  <a:lnTo>
                    <a:pt x="f14" y="f15"/>
                  </a:lnTo>
                  <a:cubicBezTo>
                    <a:pt x="f16" y="f17"/>
                    <a:pt x="f18" y="f19"/>
                    <a:pt x="f18" y="f20"/>
                  </a:cubicBezTo>
                  <a:cubicBezTo>
                    <a:pt x="f18" y="f21"/>
                    <a:pt x="f22" y="f23"/>
                    <a:pt x="f3" y="f22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85" name="Google Shape;6922;p88">
            <a:extLst>
              <a:ext uri="{FF2B5EF4-FFF2-40B4-BE49-F238E27FC236}">
                <a16:creationId xmlns:a16="http://schemas.microsoft.com/office/drawing/2014/main" id="{5AF5529C-F448-7F1C-BD6A-4D090548DBD5}"/>
              </a:ext>
            </a:extLst>
          </p:cNvPr>
          <p:cNvGrpSpPr/>
          <p:nvPr/>
        </p:nvGrpSpPr>
        <p:grpSpPr>
          <a:xfrm>
            <a:off x="3653516" y="916888"/>
            <a:ext cx="423596" cy="450424"/>
            <a:chOff x="4970687" y="916887"/>
            <a:chExt cx="423596" cy="450424"/>
          </a:xfrm>
          <a:solidFill>
            <a:schemeClr val="bg2"/>
          </a:solidFill>
        </p:grpSpPr>
        <p:sp>
          <p:nvSpPr>
            <p:cNvPr id="86" name="Google Shape;6923;p88">
              <a:extLst>
                <a:ext uri="{FF2B5EF4-FFF2-40B4-BE49-F238E27FC236}">
                  <a16:creationId xmlns:a16="http://schemas.microsoft.com/office/drawing/2014/main" id="{BA2F67F1-83E8-9BC9-085D-E1E93EB5FB60}"/>
                </a:ext>
              </a:extLst>
            </p:cNvPr>
            <p:cNvSpPr/>
            <p:nvPr/>
          </p:nvSpPr>
          <p:spPr>
            <a:xfrm>
              <a:off x="5051008" y="1206587"/>
              <a:ext cx="130283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1387"/>
                <a:gd name="f5" fmla="val 1670"/>
                <a:gd name="f6" fmla="val 1"/>
                <a:gd name="f7" fmla="val 883"/>
                <a:gd name="f8" fmla="val 158"/>
                <a:gd name="f9" fmla="val 599"/>
                <a:gd name="f10" fmla="val 3371"/>
                <a:gd name="f11" fmla="val 3214"/>
                <a:gd name="f12" fmla="val 2489"/>
                <a:gd name="f13" fmla="*/ f0 1 3372"/>
                <a:gd name="f14" fmla="*/ f1 1 1387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3372"/>
                <a:gd name="f21" fmla="*/ f18 1 1387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3372" h="1387">
                  <a:moveTo>
                    <a:pt x="f5" y="f6"/>
                  </a:moveTo>
                  <a:cubicBezTo>
                    <a:pt x="f7" y="f6"/>
                    <a:pt x="f8" y="f9"/>
                    <a:pt x="f2" y="f4"/>
                  </a:cubicBezTo>
                  <a:lnTo>
                    <a:pt x="f10" y="f4"/>
                  </a:lnTo>
                  <a:cubicBezTo>
                    <a:pt x="f11" y="f9"/>
                    <a:pt x="f1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7" name="Google Shape;6924;p88">
              <a:extLst>
                <a:ext uri="{FF2B5EF4-FFF2-40B4-BE49-F238E27FC236}">
                  <a16:creationId xmlns:a16="http://schemas.microsoft.com/office/drawing/2014/main" id="{2F2BB62D-BDB9-FFE2-3AA4-275D87AD8EFD}"/>
                </a:ext>
              </a:extLst>
            </p:cNvPr>
            <p:cNvSpPr/>
            <p:nvPr/>
          </p:nvSpPr>
          <p:spPr>
            <a:xfrm>
              <a:off x="5154472" y="1143301"/>
              <a:ext cx="107140" cy="1168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3025"/>
                <a:gd name="f5" fmla="val 2111"/>
                <a:gd name="f6" fmla="val 1387"/>
                <a:gd name="f7" fmla="val 221"/>
                <a:gd name="f8" fmla="val 1298"/>
                <a:gd name="f9" fmla="val 265"/>
                <a:gd name="f10" fmla="val 1179"/>
                <a:gd name="f11" fmla="val 290"/>
                <a:gd name="f12" fmla="val 1049"/>
                <a:gd name="f13" fmla="val 808"/>
                <a:gd name="f14" fmla="val 531"/>
                <a:gd name="f15" fmla="val 205"/>
                <a:gd name="f16" fmla="val 347"/>
                <a:gd name="f17" fmla="val 378"/>
                <a:gd name="f18" fmla="val 63"/>
                <a:gd name="f19" fmla="val 189"/>
                <a:gd name="f20" fmla="val 315"/>
                <a:gd name="f21" fmla="val 662"/>
                <a:gd name="f22" fmla="val 977"/>
                <a:gd name="f23" fmla="val 1229"/>
                <a:gd name="f24" fmla="val 725"/>
                <a:gd name="f25" fmla="val 1575"/>
                <a:gd name="f26" fmla="val 2237"/>
                <a:gd name="f27" fmla="val 1355"/>
                <a:gd name="f28" fmla="val 2521"/>
                <a:gd name="f29" fmla="val 2300"/>
                <a:gd name="f30" fmla="val 126"/>
                <a:gd name="f31" fmla="*/ f0 1 2773"/>
                <a:gd name="f32" fmla="*/ f1 1 3025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2773"/>
                <a:gd name="f39" fmla="*/ f36 1 3025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2773" h="3025">
                  <a:moveTo>
                    <a:pt x="f5" y="f2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1"/>
                  </a:cubicBezTo>
                  <a:cubicBezTo>
                    <a:pt x="f13" y="f11"/>
                    <a:pt x="f14" y="f15"/>
                    <a:pt x="f16" y="f2"/>
                  </a:cubicBezTo>
                  <a:lnTo>
                    <a:pt x="f16" y="f2"/>
                  </a:lnTo>
                  <a:cubicBezTo>
                    <a:pt x="f17" y="f18"/>
                    <a:pt x="f17" y="f19"/>
                    <a:pt x="f17" y="f20"/>
                  </a:cubicBezTo>
                  <a:cubicBezTo>
                    <a:pt x="f17" y="f21"/>
                    <a:pt x="f7" y="f22"/>
                    <a:pt x="f2" y="f23"/>
                  </a:cubicBezTo>
                  <a:cubicBezTo>
                    <a:pt x="f24" y="f25"/>
                    <a:pt x="f23" y="f26"/>
                    <a:pt x="f27" y="f4"/>
                  </a:cubicBezTo>
                  <a:lnTo>
                    <a:pt x="f3" y="f4"/>
                  </a:lnTo>
                  <a:lnTo>
                    <a:pt x="f3" y="f7"/>
                  </a:lnTo>
                  <a:cubicBezTo>
                    <a:pt x="f28" y="f19"/>
                    <a:pt x="f29" y="f30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8" name="Google Shape;6925;p88">
              <a:extLst>
                <a:ext uri="{FF2B5EF4-FFF2-40B4-BE49-F238E27FC236}">
                  <a16:creationId xmlns:a16="http://schemas.microsoft.com/office/drawing/2014/main" id="{ED861DD3-B255-84C5-F338-26F5E237C0F6}"/>
                </a:ext>
              </a:extLst>
            </p:cNvPr>
            <p:cNvSpPr/>
            <p:nvPr/>
          </p:nvSpPr>
          <p:spPr>
            <a:xfrm>
              <a:off x="4974317" y="996019"/>
              <a:ext cx="194803" cy="2641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42"/>
                <a:gd name="f4" fmla="val 6837"/>
                <a:gd name="f5" fmla="val 1"/>
                <a:gd name="f6" fmla="val 1418"/>
                <a:gd name="f7" fmla="val 1450"/>
                <a:gd name="f8" fmla="val 6018"/>
                <a:gd name="f9" fmla="val 1954"/>
                <a:gd name="f10" fmla="val 5356"/>
                <a:gd name="f11" fmla="val 2679"/>
                <a:gd name="f12" fmla="val 4978"/>
                <a:gd name="f13" fmla="val 2427"/>
                <a:gd name="f14" fmla="val 4757"/>
                <a:gd name="f15" fmla="val 2301"/>
                <a:gd name="f16" fmla="val 4442"/>
                <a:gd name="f17" fmla="val 4064"/>
                <a:gd name="f18" fmla="val 3340"/>
                <a:gd name="f19" fmla="val 2931"/>
                <a:gd name="f20" fmla="val 2710"/>
                <a:gd name="f21" fmla="val 3687"/>
                <a:gd name="f22" fmla="val 4128"/>
                <a:gd name="f23" fmla="val 4474"/>
                <a:gd name="f24" fmla="val 2899"/>
                <a:gd name="f25" fmla="val 4758"/>
                <a:gd name="f26" fmla="val 3214"/>
                <a:gd name="f27" fmla="val 4726"/>
                <a:gd name="f28" fmla="val 3056"/>
                <a:gd name="f29" fmla="val 4789"/>
                <a:gd name="f30" fmla="val 2741"/>
                <a:gd name="f31" fmla="val 5041"/>
                <a:gd name="f32" fmla="val 2016"/>
                <a:gd name="f33" fmla="val 4821"/>
                <a:gd name="f34" fmla="val 1607"/>
                <a:gd name="f35" fmla="val 1134"/>
                <a:gd name="f36" fmla="val 662"/>
                <a:gd name="f37" fmla="val 410"/>
                <a:gd name="f38" fmla="val 189"/>
                <a:gd name="f39" fmla="*/ f0 1 5042"/>
                <a:gd name="f40" fmla="*/ f1 1 6837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5042"/>
                <a:gd name="f47" fmla="*/ f44 1 6837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5042" h="6837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5" y="f17"/>
                  </a:cubicBezTo>
                  <a:cubicBezTo>
                    <a:pt x="f15" y="f18"/>
                    <a:pt x="f19" y="f20"/>
                    <a:pt x="f21" y="f20"/>
                  </a:cubicBezTo>
                  <a:cubicBezTo>
                    <a:pt x="f22" y="f20"/>
                    <a:pt x="f23" y="f24"/>
                    <a:pt x="f25" y="f26"/>
                  </a:cubicBezTo>
                  <a:cubicBezTo>
                    <a:pt x="f27" y="f28"/>
                    <a:pt x="f25" y="f24"/>
                    <a:pt x="f29" y="f30"/>
                  </a:cubicBezTo>
                  <a:lnTo>
                    <a:pt x="f31" y="f32"/>
                  </a:lnTo>
                  <a:cubicBezTo>
                    <a:pt x="f33" y="f34"/>
                    <a:pt x="f25" y="f35"/>
                    <a:pt x="f25" y="f36"/>
                  </a:cubicBezTo>
                  <a:cubicBezTo>
                    <a:pt x="f25" y="f37"/>
                    <a:pt x="f29" y="f38"/>
                    <a:pt x="f3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9" name="Google Shape;6926;p88">
              <a:extLst>
                <a:ext uri="{FF2B5EF4-FFF2-40B4-BE49-F238E27FC236}">
                  <a16:creationId xmlns:a16="http://schemas.microsoft.com/office/drawing/2014/main" id="{682AEFBC-D1AB-EB87-9086-9194F992A029}"/>
                </a:ext>
              </a:extLst>
            </p:cNvPr>
            <p:cNvSpPr/>
            <p:nvPr/>
          </p:nvSpPr>
          <p:spPr>
            <a:xfrm>
              <a:off x="5091187" y="1127455"/>
              <a:ext cx="52349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55"/>
                <a:gd name="f4" fmla="val 1356"/>
                <a:gd name="f5" fmla="val 662"/>
                <a:gd name="f6" fmla="val 1"/>
                <a:gd name="f7" fmla="val 315"/>
                <a:gd name="f8" fmla="val 316"/>
                <a:gd name="f9" fmla="val 694"/>
                <a:gd name="f10" fmla="val 1040"/>
                <a:gd name="f11" fmla="*/ f0 1 1355"/>
                <a:gd name="f12" fmla="*/ f1 1 1356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355"/>
                <a:gd name="f19" fmla="*/ f16 1 1356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355" h="1356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3"/>
                    <a:pt x="f5" y="f3"/>
                  </a:cubicBezTo>
                  <a:cubicBezTo>
                    <a:pt x="f10" y="f3"/>
                    <a:pt x="f3" y="f10"/>
                    <a:pt x="f3" y="f9"/>
                  </a:cubicBezTo>
                  <a:cubicBezTo>
                    <a:pt x="f3" y="f8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0" name="Google Shape;6927;p88">
              <a:extLst>
                <a:ext uri="{FF2B5EF4-FFF2-40B4-BE49-F238E27FC236}">
                  <a16:creationId xmlns:a16="http://schemas.microsoft.com/office/drawing/2014/main" id="{BED37412-F314-B467-C73E-FBA9A529882C}"/>
                </a:ext>
              </a:extLst>
            </p:cNvPr>
            <p:cNvSpPr/>
            <p:nvPr/>
          </p:nvSpPr>
          <p:spPr>
            <a:xfrm>
              <a:off x="5182444" y="917545"/>
              <a:ext cx="211839" cy="2099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5434"/>
                <a:gd name="f5" fmla="val 2710"/>
                <a:gd name="f6" fmla="val 992"/>
                <a:gd name="f7" fmla="val 2899"/>
                <a:gd name="f8" fmla="val 3057"/>
                <a:gd name="f9" fmla="val 1149"/>
                <a:gd name="f10" fmla="val 1338"/>
                <a:gd name="f11" fmla="val 1559"/>
                <a:gd name="f12" fmla="val 1716"/>
                <a:gd name="f13" fmla="val 2521"/>
                <a:gd name="f14" fmla="val 2364"/>
                <a:gd name="f15" fmla="val 2395"/>
                <a:gd name="f16" fmla="val 2553"/>
                <a:gd name="f17" fmla="val 2742"/>
                <a:gd name="f18" fmla="val 2346"/>
                <a:gd name="f19" fmla="val 2962"/>
                <a:gd name="f20" fmla="val 3120"/>
                <a:gd name="f21" fmla="val 2504"/>
                <a:gd name="f22" fmla="val 2693"/>
                <a:gd name="f23" fmla="val 4079"/>
                <a:gd name="f24" fmla="val 4268"/>
                <a:gd name="f25" fmla="val 4426"/>
                <a:gd name="f26" fmla="val 2646"/>
                <a:gd name="f27" fmla="val 1359"/>
                <a:gd name="f28" fmla="val 1"/>
                <a:gd name="f29" fmla="val 1099"/>
                <a:gd name="f30" fmla="val 2724"/>
                <a:gd name="f31" fmla="val 3197"/>
                <a:gd name="f32" fmla="val 127"/>
                <a:gd name="f33" fmla="val 3638"/>
                <a:gd name="f34" fmla="val 348"/>
                <a:gd name="f35" fmla="val 4016"/>
                <a:gd name="f36" fmla="val 33"/>
                <a:gd name="f37" fmla="val 4961"/>
                <a:gd name="f38" fmla="val 5087"/>
                <a:gd name="f39" fmla="val 5245"/>
                <a:gd name="f40" fmla="val 5339"/>
                <a:gd name="f41" fmla="val 167"/>
                <a:gd name="f42" fmla="val 5399"/>
                <a:gd name="f43" fmla="val 245"/>
                <a:gd name="f44" fmla="val 5421"/>
                <a:gd name="f45" fmla="val 329"/>
                <a:gd name="f46" fmla="val 377"/>
                <a:gd name="f47" fmla="val 427"/>
                <a:gd name="f48" fmla="val 5414"/>
                <a:gd name="f49" fmla="val 474"/>
                <a:gd name="f50" fmla="val 5402"/>
                <a:gd name="f51" fmla="val 1419"/>
                <a:gd name="f52" fmla="val 1797"/>
                <a:gd name="f53" fmla="val 2238"/>
                <a:gd name="f54" fmla="val 4254"/>
                <a:gd name="f55" fmla="val 4237"/>
                <a:gd name="f56" fmla="val 1275"/>
                <a:gd name="f57" fmla="val 4317"/>
                <a:gd name="f58" fmla="val 78"/>
                <a:gd name="f59" fmla="val 15"/>
                <a:gd name="f60" fmla="val 2815"/>
                <a:gd name="f61" fmla="val 5"/>
                <a:gd name="f62" fmla="val 2731"/>
                <a:gd name="f63" fmla="*/ f0 1 5483"/>
                <a:gd name="f64" fmla="*/ f1 1 5434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5483"/>
                <a:gd name="f71" fmla="*/ f68 1 5434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5483" h="543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5" y="f9"/>
                    <a:pt x="f16" y="f6"/>
                    <a:pt x="f5" y="f6"/>
                  </a:cubicBezTo>
                  <a:close/>
                  <a:moveTo>
                    <a:pt x="f17" y="f18"/>
                  </a:moveTo>
                  <a:cubicBezTo>
                    <a:pt x="f19" y="f18"/>
                    <a:pt x="f20" y="f21"/>
                    <a:pt x="f20" y="f22"/>
                  </a:cubicBezTo>
                  <a:lnTo>
                    <a:pt x="f20" y="f23"/>
                  </a:lnTo>
                  <a:cubicBezTo>
                    <a:pt x="f20" y="f24"/>
                    <a:pt x="f19" y="f25"/>
                    <a:pt x="f17" y="f25"/>
                  </a:cubicBezTo>
                  <a:cubicBezTo>
                    <a:pt x="f16" y="f25"/>
                    <a:pt x="f15" y="f24"/>
                    <a:pt x="f15" y="f23"/>
                  </a:cubicBezTo>
                  <a:lnTo>
                    <a:pt x="f15" y="f22"/>
                  </a:lnTo>
                  <a:cubicBezTo>
                    <a:pt x="f15" y="f21"/>
                    <a:pt x="f16" y="f18"/>
                    <a:pt x="f17" y="f18"/>
                  </a:cubicBezTo>
                  <a:close/>
                  <a:moveTo>
                    <a:pt x="f26" y="f2"/>
                  </a:moveTo>
                  <a:cubicBezTo>
                    <a:pt x="f27" y="f2"/>
                    <a:pt x="f28" y="f29"/>
                    <a:pt x="f28" y="f30"/>
                  </a:cubicBezTo>
                  <a:cubicBezTo>
                    <a:pt x="f28" y="f31"/>
                    <a:pt x="f32" y="f33"/>
                    <a:pt x="f34" y="f35"/>
                  </a:cubicBezTo>
                  <a:lnTo>
                    <a:pt x="f36" y="f37"/>
                  </a:lnTo>
                  <a:cubicBezTo>
                    <a:pt x="f28" y="f38"/>
                    <a:pt x="f36" y="f39"/>
                    <a:pt x="f32" y="f40"/>
                  </a:cubicBezTo>
                  <a:cubicBezTo>
                    <a:pt x="f41" y="f42"/>
                    <a:pt x="f43" y="f44"/>
                    <a:pt x="f45" y="f44"/>
                  </a:cubicBezTo>
                  <a:cubicBezTo>
                    <a:pt x="f46" y="f44"/>
                    <a:pt x="f47" y="f48"/>
                    <a:pt x="f49" y="f50"/>
                  </a:cubicBezTo>
                  <a:lnTo>
                    <a:pt x="f51" y="f38"/>
                  </a:lnTo>
                  <a:cubicBezTo>
                    <a:pt x="f52" y="f40"/>
                    <a:pt x="f53" y="f4"/>
                    <a:pt x="f17" y="f4"/>
                  </a:cubicBezTo>
                  <a:cubicBezTo>
                    <a:pt x="f54" y="f4"/>
                    <a:pt x="f3" y="f55"/>
                    <a:pt x="f3" y="f30"/>
                  </a:cubicBezTo>
                  <a:cubicBezTo>
                    <a:pt x="f3" y="f56"/>
                    <a:pt x="f57" y="f58"/>
                    <a:pt x="f7" y="f59"/>
                  </a:cubicBezTo>
                  <a:cubicBezTo>
                    <a:pt x="f60" y="f61"/>
                    <a:pt x="f62" y="f2"/>
                    <a:pt x="f2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1" name="Google Shape;6928;p88">
              <a:extLst>
                <a:ext uri="{FF2B5EF4-FFF2-40B4-BE49-F238E27FC236}">
                  <a16:creationId xmlns:a16="http://schemas.microsoft.com/office/drawing/2014/main" id="{DE8F1210-5392-53BC-0F3A-409B585C1376}"/>
                </a:ext>
              </a:extLst>
            </p:cNvPr>
            <p:cNvSpPr/>
            <p:nvPr/>
          </p:nvSpPr>
          <p:spPr>
            <a:xfrm>
              <a:off x="4970687" y="1285710"/>
              <a:ext cx="290934" cy="8160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0"/>
                <a:gd name="f4" fmla="val 2112"/>
                <a:gd name="f5" fmla="val 1071"/>
                <a:gd name="f6" fmla="val 1670"/>
                <a:gd name="f7" fmla="val 473"/>
                <a:gd name="f8" fmla="val 2111"/>
                <a:gd name="f9" fmla="val 1040"/>
                <a:gd name="f10" fmla="val 6490"/>
                <a:gd name="f11" fmla="val 7057"/>
                <a:gd name="f12" fmla="val 1639"/>
                <a:gd name="f13" fmla="*/ f0 1 7530"/>
                <a:gd name="f14" fmla="*/ f1 1 2112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7530"/>
                <a:gd name="f21" fmla="*/ f18 1 2112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7530" h="2112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8"/>
                    <a:pt x="f9" y="f8"/>
                  </a:cubicBezTo>
                  <a:lnTo>
                    <a:pt x="f10" y="f8"/>
                  </a:lnTo>
                  <a:cubicBezTo>
                    <a:pt x="f11" y="f8"/>
                    <a:pt x="f3" y="f12"/>
                    <a:pt x="f3" y="f5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2" name="Google Shape;6929;p88">
              <a:extLst>
                <a:ext uri="{FF2B5EF4-FFF2-40B4-BE49-F238E27FC236}">
                  <a16:creationId xmlns:a16="http://schemas.microsoft.com/office/drawing/2014/main" id="{9A27BB18-DCA6-CFF1-D45C-FF33F2D3B3DD}"/>
                </a:ext>
              </a:extLst>
            </p:cNvPr>
            <p:cNvSpPr/>
            <p:nvPr/>
          </p:nvSpPr>
          <p:spPr>
            <a:xfrm>
              <a:off x="4971885" y="916887"/>
              <a:ext cx="237378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144"/>
                <a:gd name="f4" fmla="val 1356"/>
                <a:gd name="f5" fmla="val 1040"/>
                <a:gd name="f6" fmla="val 473"/>
                <a:gd name="f7" fmla="val 1"/>
                <a:gd name="f8" fmla="val 1009"/>
                <a:gd name="f9" fmla="val 1355"/>
                <a:gd name="f10" fmla="val 5104"/>
                <a:gd name="f11" fmla="val 5293"/>
                <a:gd name="f12" fmla="val 819"/>
                <a:gd name="f13" fmla="val 5672"/>
                <a:gd name="f14" fmla="val 347"/>
                <a:gd name="f15" fmla="*/ f0 1 6144"/>
                <a:gd name="f16" fmla="*/ f1 1 135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6144"/>
                <a:gd name="f23" fmla="*/ f20 1 1356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6144" h="1356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lnTo>
                    <a:pt x="f7" y="f9"/>
                  </a:lnTo>
                  <a:lnTo>
                    <a:pt x="f10" y="f9"/>
                  </a:lnTo>
                  <a:cubicBezTo>
                    <a:pt x="f11" y="f12"/>
                    <a:pt x="f13" y="f14"/>
                    <a:pt x="f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3" name="Google Shape;6981;p88">
            <a:extLst>
              <a:ext uri="{FF2B5EF4-FFF2-40B4-BE49-F238E27FC236}">
                <a16:creationId xmlns:a16="http://schemas.microsoft.com/office/drawing/2014/main" id="{1D5142E6-A328-6DC9-9105-FC88A6A3E932}"/>
              </a:ext>
            </a:extLst>
          </p:cNvPr>
          <p:cNvGrpSpPr/>
          <p:nvPr/>
        </p:nvGrpSpPr>
        <p:grpSpPr>
          <a:xfrm>
            <a:off x="4198113" y="916568"/>
            <a:ext cx="456486" cy="451082"/>
            <a:chOff x="5515285" y="916567"/>
            <a:chExt cx="456486" cy="451082"/>
          </a:xfrm>
          <a:solidFill>
            <a:schemeClr val="bg2"/>
          </a:solidFill>
        </p:grpSpPr>
        <p:sp>
          <p:nvSpPr>
            <p:cNvPr id="94" name="Google Shape;6982;p88">
              <a:extLst>
                <a:ext uri="{FF2B5EF4-FFF2-40B4-BE49-F238E27FC236}">
                  <a16:creationId xmlns:a16="http://schemas.microsoft.com/office/drawing/2014/main" id="{F7EF0BFD-E652-F1A7-41A2-32CEF423FEE2}"/>
                </a:ext>
              </a:extLst>
            </p:cNvPr>
            <p:cNvSpPr/>
            <p:nvPr/>
          </p:nvSpPr>
          <p:spPr>
            <a:xfrm>
              <a:off x="5722223" y="916567"/>
              <a:ext cx="249548" cy="2495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459"/>
                <a:gd name="f4" fmla="val 3718"/>
                <a:gd name="f5" fmla="val 3560"/>
                <a:gd name="f6" fmla="val 3434"/>
                <a:gd name="f7" fmla="val 63"/>
                <a:gd name="f8" fmla="val 3403"/>
                <a:gd name="f9" fmla="val 189"/>
                <a:gd name="f10" fmla="val 3340"/>
                <a:gd name="f11" fmla="val 315"/>
                <a:gd name="f12" fmla="val 473"/>
                <a:gd name="f13" fmla="val 3466"/>
                <a:gd name="f14" fmla="val 536"/>
                <a:gd name="f15" fmla="val 4190"/>
                <a:gd name="f16" fmla="val 1261"/>
                <a:gd name="f17" fmla="val 1260"/>
                <a:gd name="f18" fmla="val 4159"/>
                <a:gd name="f19" fmla="val 567"/>
                <a:gd name="f20" fmla="val 496"/>
                <a:gd name="f21" fmla="val 3395"/>
                <a:gd name="f22" fmla="val 390"/>
                <a:gd name="f23" fmla="val 3360"/>
                <a:gd name="f24" fmla="val 288"/>
                <a:gd name="f25" fmla="val 254"/>
                <a:gd name="f26" fmla="val 221"/>
                <a:gd name="f27" fmla="val 3363"/>
                <a:gd name="f28" fmla="val 3371"/>
                <a:gd name="f29" fmla="val 95"/>
                <a:gd name="f30" fmla="val 3686"/>
                <a:gd name="f31" fmla="val 6081"/>
                <a:gd name="f32" fmla="val 6301"/>
                <a:gd name="f33" fmla="val 158"/>
                <a:gd name="f34" fmla="val 347"/>
                <a:gd name="f35" fmla="val 2773"/>
                <a:gd name="f36" fmla="val 2930"/>
                <a:gd name="f37" fmla="val 3025"/>
                <a:gd name="f38" fmla="val 6364"/>
                <a:gd name="f39" fmla="val 3088"/>
                <a:gd name="f40" fmla="val 6238"/>
                <a:gd name="f41" fmla="val 3119"/>
                <a:gd name="f42" fmla="val 6144"/>
                <a:gd name="f43" fmla="val 5986"/>
                <a:gd name="f44" fmla="val 2993"/>
                <a:gd name="f45" fmla="val 5892"/>
                <a:gd name="f46" fmla="val 2300"/>
                <a:gd name="f47" fmla="val 5199"/>
                <a:gd name="f48" fmla="val 5198"/>
                <a:gd name="f49" fmla="val 2269"/>
                <a:gd name="f50" fmla="val 5923"/>
                <a:gd name="f51" fmla="val 5969"/>
                <a:gd name="f52" fmla="val 3039"/>
                <a:gd name="f53" fmla="val 6066"/>
                <a:gd name="f54" fmla="val 3069"/>
                <a:gd name="f55" fmla="val 6164"/>
                <a:gd name="f56" fmla="val 6200"/>
                <a:gd name="f57" fmla="val 6236"/>
                <a:gd name="f58" fmla="val 3065"/>
                <a:gd name="f59" fmla="val 6270"/>
                <a:gd name="f60" fmla="val 3056"/>
                <a:gd name="f61" fmla="val 6396"/>
                <a:gd name="f62" fmla="val 2867"/>
                <a:gd name="f63" fmla="val 2741"/>
                <a:gd name="f64" fmla="val 6112"/>
                <a:gd name="f65" fmla="*/ f0 1 6459"/>
                <a:gd name="f66" fmla="*/ f1 1 6459"/>
                <a:gd name="f67" fmla="val f2"/>
                <a:gd name="f68" fmla="val f3"/>
                <a:gd name="f69" fmla="+- f68 0 f67"/>
                <a:gd name="f70" fmla="*/ f69 1 6459"/>
                <a:gd name="f71" fmla="*/ f67 1 f70"/>
                <a:gd name="f72" fmla="*/ f68 1 f70"/>
                <a:gd name="f73" fmla="*/ f71 f65 1"/>
                <a:gd name="f74" fmla="*/ f72 f65 1"/>
                <a:gd name="f75" fmla="*/ f72 f66 1"/>
                <a:gd name="f76" fmla="*/ f71 f6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6459" h="6459">
                  <a:moveTo>
                    <a:pt x="f4" y="f2"/>
                  </a:moveTo>
                  <a:cubicBezTo>
                    <a:pt x="f5" y="f2"/>
                    <a:pt x="f6" y="f7"/>
                    <a:pt x="f8" y="f9"/>
                  </a:cubicBezTo>
                  <a:cubicBezTo>
                    <a:pt x="f10" y="f11"/>
                    <a:pt x="f10" y="f12"/>
                    <a:pt x="f13" y="f14"/>
                  </a:cubicBezTo>
                  <a:lnTo>
                    <a:pt x="f15" y="f16"/>
                  </a:lnTo>
                  <a:lnTo>
                    <a:pt x="f17" y="f18"/>
                  </a:lnTo>
                  <a:lnTo>
                    <a:pt x="f19" y="f13"/>
                  </a:lnTo>
                  <a:cubicBezTo>
                    <a:pt x="f20" y="f21"/>
                    <a:pt x="f22" y="f23"/>
                    <a:pt x="f24" y="f23"/>
                  </a:cubicBezTo>
                  <a:cubicBezTo>
                    <a:pt x="f25" y="f23"/>
                    <a:pt x="f26" y="f27"/>
                    <a:pt x="f9" y="f28"/>
                  </a:cubicBezTo>
                  <a:cubicBezTo>
                    <a:pt x="f29" y="f8"/>
                    <a:pt x="f2" y="f5"/>
                    <a:pt x="f2" y="f30"/>
                  </a:cubicBezTo>
                  <a:lnTo>
                    <a:pt x="f2" y="f31"/>
                  </a:lnTo>
                  <a:cubicBezTo>
                    <a:pt x="f2" y="f32"/>
                    <a:pt x="f33" y="f3"/>
                    <a:pt x="f34" y="f3"/>
                  </a:cubicBezTo>
                  <a:lnTo>
                    <a:pt x="f35" y="f3"/>
                  </a:lnTo>
                  <a:cubicBezTo>
                    <a:pt x="f36" y="f3"/>
                    <a:pt x="f37" y="f38"/>
                    <a:pt x="f39" y="f40"/>
                  </a:cubicBezTo>
                  <a:cubicBezTo>
                    <a:pt x="f41" y="f42"/>
                    <a:pt x="f41" y="f43"/>
                    <a:pt x="f44" y="f45"/>
                  </a:cubicBezTo>
                  <a:lnTo>
                    <a:pt x="f46" y="f47"/>
                  </a:lnTo>
                  <a:lnTo>
                    <a:pt x="f48" y="f49"/>
                  </a:lnTo>
                  <a:lnTo>
                    <a:pt x="f50" y="f44"/>
                  </a:lnTo>
                  <a:cubicBezTo>
                    <a:pt x="f51" y="f52"/>
                    <a:pt x="f53" y="f54"/>
                    <a:pt x="f55" y="f54"/>
                  </a:cubicBezTo>
                  <a:cubicBezTo>
                    <a:pt x="f56" y="f54"/>
                    <a:pt x="f57" y="f58"/>
                    <a:pt x="f59" y="f60"/>
                  </a:cubicBezTo>
                  <a:cubicBezTo>
                    <a:pt x="f61" y="f37"/>
                    <a:pt x="f3" y="f62"/>
                    <a:pt x="f3" y="f63"/>
                  </a:cubicBezTo>
                  <a:lnTo>
                    <a:pt x="f3" y="f34"/>
                  </a:lnTo>
                  <a:cubicBezTo>
                    <a:pt x="f3" y="f33"/>
                    <a:pt x="f32" y="f2"/>
                    <a:pt x="f6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5" name="Google Shape;6983;p88">
              <a:extLst>
                <a:ext uri="{FF2B5EF4-FFF2-40B4-BE49-F238E27FC236}">
                  <a16:creationId xmlns:a16="http://schemas.microsoft.com/office/drawing/2014/main" id="{71B96033-043B-206E-1A04-13E66784CEAC}"/>
                </a:ext>
              </a:extLst>
            </p:cNvPr>
            <p:cNvSpPr/>
            <p:nvPr/>
          </p:nvSpPr>
          <p:spPr>
            <a:xfrm>
              <a:off x="5561536" y="1010997"/>
              <a:ext cx="118113" cy="1137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57"/>
                <a:gd name="f4" fmla="val 2944"/>
                <a:gd name="f5" fmla="val 970"/>
                <a:gd name="f6" fmla="val 1"/>
                <a:gd name="f7" fmla="val 685"/>
                <a:gd name="f8" fmla="val 405"/>
                <a:gd name="f9" fmla="val 114"/>
                <a:gd name="f10" fmla="val 221"/>
                <a:gd name="f11" fmla="val 297"/>
                <a:gd name="f12" fmla="val 549"/>
                <a:gd name="f13" fmla="val 2395"/>
                <a:gd name="f14" fmla="val 2678"/>
                <a:gd name="f15" fmla="val 2755"/>
                <a:gd name="f16" fmla="val 3056"/>
                <a:gd name="f17" fmla="val 2345"/>
                <a:gd name="f18" fmla="val 1683"/>
                <a:gd name="f19" fmla="val 1274"/>
                <a:gd name="f20" fmla="val 1670"/>
                <a:gd name="f21" fmla="val 1478"/>
                <a:gd name="f22" fmla="val 90"/>
                <a:gd name="f23" fmla="val 1222"/>
                <a:gd name="f24" fmla="*/ f0 1 3057"/>
                <a:gd name="f25" fmla="*/ f1 1 2944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3057"/>
                <a:gd name="f32" fmla="*/ f29 1 2944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3057" h="294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lnTo>
                    <a:pt x="f13" y="f4"/>
                  </a:lnTo>
                  <a:lnTo>
                    <a:pt x="f14" y="f15"/>
                  </a:lnTo>
                  <a:cubicBezTo>
                    <a:pt x="f16" y="f17"/>
                    <a:pt x="f16" y="f18"/>
                    <a:pt x="f14" y="f19"/>
                  </a:cubicBezTo>
                  <a:lnTo>
                    <a:pt x="f20" y="f11"/>
                  </a:lnTo>
                  <a:cubicBezTo>
                    <a:pt x="f21" y="f22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6" name="Google Shape;6984;p88">
              <a:extLst>
                <a:ext uri="{FF2B5EF4-FFF2-40B4-BE49-F238E27FC236}">
                  <a16:creationId xmlns:a16="http://schemas.microsoft.com/office/drawing/2014/main" id="{68F62C38-81AE-F2F1-0D07-5F460349D286}"/>
                </a:ext>
              </a:extLst>
            </p:cNvPr>
            <p:cNvSpPr/>
            <p:nvPr/>
          </p:nvSpPr>
          <p:spPr>
            <a:xfrm>
              <a:off x="5759933" y="1210555"/>
              <a:ext cx="119347" cy="11502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89"/>
                <a:gd name="f4" fmla="val 2977"/>
                <a:gd name="f5" fmla="val 999"/>
                <a:gd name="f6" fmla="val 787"/>
                <a:gd name="f7" fmla="val 577"/>
                <a:gd name="f8" fmla="val 66"/>
                <a:gd name="f9" fmla="val 410"/>
                <a:gd name="f10" fmla="val 205"/>
                <a:gd name="f11" fmla="val 379"/>
                <a:gd name="f12" fmla="val 316"/>
                <a:gd name="f13" fmla="val 268"/>
                <a:gd name="f14" fmla="val 284"/>
                <a:gd name="f15" fmla="val 299"/>
                <a:gd name="f16" fmla="val 1"/>
                <a:gd name="f17" fmla="val 583"/>
                <a:gd name="f18" fmla="val 2427"/>
                <a:gd name="f19" fmla="val 2679"/>
                <a:gd name="f20" fmla="val 2693"/>
                <a:gd name="f21" fmla="val 3088"/>
                <a:gd name="f22" fmla="val 2315"/>
                <a:gd name="f23" fmla="val 1622"/>
                <a:gd name="f24" fmla="val 1244"/>
                <a:gd name="f25" fmla="val 1734"/>
                <a:gd name="f26" fmla="val 1540"/>
                <a:gd name="f27" fmla="val 105"/>
                <a:gd name="f28" fmla="val 1267"/>
                <a:gd name="f29" fmla="*/ f0 1 3089"/>
                <a:gd name="f30" fmla="*/ f1 1 2977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3089"/>
                <a:gd name="f37" fmla="*/ f34 1 2977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3089" h="297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0"/>
                    <a:pt x="f12" y="f13"/>
                    <a:pt x="f14" y="f15"/>
                  </a:cubicBezTo>
                  <a:lnTo>
                    <a:pt x="f16" y="f17"/>
                  </a:lnTo>
                  <a:lnTo>
                    <a:pt x="f18" y="f4"/>
                  </a:lnTo>
                  <a:lnTo>
                    <a:pt x="f19" y="f20"/>
                  </a:lnTo>
                  <a:cubicBezTo>
                    <a:pt x="f21" y="f22"/>
                    <a:pt x="f21" y="f23"/>
                    <a:pt x="f19" y="f24"/>
                  </a:cubicBezTo>
                  <a:lnTo>
                    <a:pt x="f25" y="f15"/>
                  </a:lnTo>
                  <a:cubicBezTo>
                    <a:pt x="f26" y="f27"/>
                    <a:pt x="f2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7" name="Google Shape;6985;p88">
              <a:extLst>
                <a:ext uri="{FF2B5EF4-FFF2-40B4-BE49-F238E27FC236}">
                  <a16:creationId xmlns:a16="http://schemas.microsoft.com/office/drawing/2014/main" id="{407D5B57-1A4D-0892-0815-A004D9BFBDE7}"/>
                </a:ext>
              </a:extLst>
            </p:cNvPr>
            <p:cNvSpPr/>
            <p:nvPr/>
          </p:nvSpPr>
          <p:spPr>
            <a:xfrm>
              <a:off x="5515285" y="1052876"/>
              <a:ext cx="320140" cy="31477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86"/>
                <a:gd name="f4" fmla="val 8147"/>
                <a:gd name="f5" fmla="val 725"/>
                <a:gd name="f6" fmla="val 1"/>
                <a:gd name="f7" fmla="val 95"/>
                <a:gd name="f8" fmla="val 631"/>
                <a:gd name="f9" fmla="val 1387"/>
                <a:gd name="f10" fmla="val 284"/>
                <a:gd name="f11" fmla="val 2017"/>
                <a:gd name="f12" fmla="val 4223"/>
                <a:gd name="f13" fmla="val 3938"/>
                <a:gd name="f14" fmla="val 6774"/>
                <a:gd name="f15" fmla="val 6270"/>
                <a:gd name="f16" fmla="val 7972"/>
                <a:gd name="f17" fmla="val 6499"/>
                <a:gd name="f18" fmla="val 8086"/>
                <a:gd name="f19" fmla="val 6745"/>
                <a:gd name="f20" fmla="val 6996"/>
                <a:gd name="f21" fmla="val 7434"/>
                <a:gd name="f22" fmla="val 7886"/>
                <a:gd name="f23" fmla="val 7963"/>
                <a:gd name="f24" fmla="val 7562"/>
                <a:gd name="f25" fmla="*/ f0 1 8286"/>
                <a:gd name="f26" fmla="*/ f1 1 8147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8286"/>
                <a:gd name="f33" fmla="*/ f30 1 8147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8286" h="8147">
                  <a:moveTo>
                    <a:pt x="f5" y="f6"/>
                  </a:moveTo>
                  <a:cubicBezTo>
                    <a:pt x="f7" y="f8"/>
                    <a:pt x="f2" y="f9"/>
                    <a:pt x="f10" y="f11"/>
                  </a:cubicBezTo>
                  <a:cubicBezTo>
                    <a:pt x="f9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3" y="f24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8" name="Google Shape;7015;p88">
            <a:extLst>
              <a:ext uri="{FF2B5EF4-FFF2-40B4-BE49-F238E27FC236}">
                <a16:creationId xmlns:a16="http://schemas.microsoft.com/office/drawing/2014/main" id="{7F3D0A24-4939-0D2B-5440-6C598F941FC9}"/>
              </a:ext>
            </a:extLst>
          </p:cNvPr>
          <p:cNvGrpSpPr/>
          <p:nvPr/>
        </p:nvGrpSpPr>
        <p:grpSpPr>
          <a:xfrm>
            <a:off x="6853633" y="1679599"/>
            <a:ext cx="498603" cy="496391"/>
            <a:chOff x="8170804" y="1679597"/>
            <a:chExt cx="498603" cy="496391"/>
          </a:xfrm>
          <a:solidFill>
            <a:schemeClr val="bg2"/>
          </a:solidFill>
        </p:grpSpPr>
        <p:sp>
          <p:nvSpPr>
            <p:cNvPr id="99" name="Google Shape;7016;p88">
              <a:extLst>
                <a:ext uri="{FF2B5EF4-FFF2-40B4-BE49-F238E27FC236}">
                  <a16:creationId xmlns:a16="http://schemas.microsoft.com/office/drawing/2014/main" id="{B275324E-0A84-DF8C-B573-631487F6B874}"/>
                </a:ext>
              </a:extLst>
            </p:cNvPr>
            <p:cNvSpPr/>
            <p:nvPr/>
          </p:nvSpPr>
          <p:spPr>
            <a:xfrm>
              <a:off x="8377769" y="1855683"/>
              <a:ext cx="291638" cy="3203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7"/>
                <a:gd name="f4" fmla="val 7509"/>
                <a:gd name="f5" fmla="val 5120"/>
                <a:gd name="f6" fmla="val 2079"/>
                <a:gd name="f7" fmla="val 5206"/>
                <a:gd name="f8" fmla="val 5293"/>
                <a:gd name="f9" fmla="val 2111"/>
                <a:gd name="f10" fmla="val 5356"/>
                <a:gd name="f11" fmla="val 2174"/>
                <a:gd name="f12" fmla="val 5451"/>
                <a:gd name="f13" fmla="val 2268"/>
                <a:gd name="f14" fmla="val 2458"/>
                <a:gd name="f15" fmla="val 2647"/>
                <a:gd name="f16" fmla="val 3308"/>
                <a:gd name="f17" fmla="val 4694"/>
                <a:gd name="f18" fmla="val 3214"/>
                <a:gd name="f19" fmla="val 4757"/>
                <a:gd name="f20" fmla="val 3151"/>
                <a:gd name="f21" fmla="val 4789"/>
                <a:gd name="f22" fmla="val 3056"/>
                <a:gd name="f23" fmla="val 2993"/>
                <a:gd name="f24" fmla="val 2899"/>
                <a:gd name="f25" fmla="val 2836"/>
                <a:gd name="f26" fmla="val 4001"/>
                <a:gd name="f27" fmla="val 2048"/>
                <a:gd name="f28" fmla="val 3907"/>
                <a:gd name="f29" fmla="val 3655"/>
                <a:gd name="f30" fmla="val 3529"/>
                <a:gd name="f31" fmla="val 2221"/>
                <a:gd name="f32" fmla="val 3481"/>
                <a:gd name="f33" fmla="val 2308"/>
                <a:gd name="f34" fmla="val 3458"/>
                <a:gd name="f35" fmla="val 2399"/>
                <a:gd name="f36" fmla="val 2489"/>
                <a:gd name="f37" fmla="val 2584"/>
                <a:gd name="f38" fmla="val 3970"/>
                <a:gd name="f39" fmla="val 4883"/>
                <a:gd name="f40" fmla="val 4946"/>
                <a:gd name="f41" fmla="val 5033"/>
                <a:gd name="f42" fmla="val 1701"/>
                <a:gd name="f43" fmla="val 725"/>
                <a:gd name="f44" fmla="val 756"/>
                <a:gd name="f45" fmla="val 4411"/>
                <a:gd name="f46" fmla="val 6112"/>
                <a:gd name="f47" fmla="val 7152"/>
                <a:gd name="f48" fmla="val 7309"/>
                <a:gd name="f49" fmla="val 7435"/>
                <a:gd name="f50" fmla="val 2237"/>
                <a:gd name="f51" fmla="val 7467"/>
                <a:gd name="f52" fmla="val 2289"/>
                <a:gd name="f53" fmla="val 7493"/>
                <a:gd name="f54" fmla="val 2347"/>
                <a:gd name="f55" fmla="val 7508"/>
                <a:gd name="f56" fmla="val 2401"/>
                <a:gd name="f57" fmla="val 2477"/>
                <a:gd name="f58" fmla="val 2547"/>
                <a:gd name="f59" fmla="val 7478"/>
                <a:gd name="f60" fmla="val 7404"/>
                <a:gd name="f61" fmla="val 3844"/>
                <a:gd name="f62" fmla="val 5073"/>
                <a:gd name="f63" fmla="val 6018"/>
                <a:gd name="f64" fmla="val 6805"/>
                <a:gd name="f65" fmla="val 6049"/>
                <a:gd name="f66" fmla="val 5104"/>
                <a:gd name="f67" fmla="*/ f0 1 6837"/>
                <a:gd name="f68" fmla="*/ f1 1 7509"/>
                <a:gd name="f69" fmla="val f2"/>
                <a:gd name="f70" fmla="val f3"/>
                <a:gd name="f71" fmla="val f4"/>
                <a:gd name="f72" fmla="+- f71 0 f69"/>
                <a:gd name="f73" fmla="+- f70 0 f69"/>
                <a:gd name="f74" fmla="*/ f73 1 6837"/>
                <a:gd name="f75" fmla="*/ f72 1 7509"/>
                <a:gd name="f76" fmla="*/ f69 1 f74"/>
                <a:gd name="f77" fmla="*/ f70 1 f74"/>
                <a:gd name="f78" fmla="*/ f69 1 f75"/>
                <a:gd name="f79" fmla="*/ f71 1 f75"/>
                <a:gd name="f80" fmla="*/ f76 f67 1"/>
                <a:gd name="f81" fmla="*/ f77 f67 1"/>
                <a:gd name="f82" fmla="*/ f79 f68 1"/>
                <a:gd name="f83" fmla="*/ f78 f6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0" t="f83" r="f81" b="f82"/>
              <a:pathLst>
                <a:path w="6837" h="750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lnTo>
                    <a:pt x="f11" y="f26"/>
                  </a:lnTo>
                  <a:cubicBezTo>
                    <a:pt x="f27" y="f28"/>
                    <a:pt x="f27" y="f29"/>
                    <a:pt x="f11" y="f30"/>
                  </a:cubicBezTo>
                  <a:cubicBezTo>
                    <a:pt x="f31" y="f32"/>
                    <a:pt x="f33" y="f34"/>
                    <a:pt x="f35" y="f34"/>
                  </a:cubicBezTo>
                  <a:cubicBezTo>
                    <a:pt x="f36" y="f34"/>
                    <a:pt x="f37" y="f32"/>
                    <a:pt x="f15" y="f30"/>
                  </a:cubicBezTo>
                  <a:lnTo>
                    <a:pt x="f22" y="f38"/>
                  </a:lnTo>
                  <a:lnTo>
                    <a:pt x="f39" y="f11"/>
                  </a:lnTo>
                  <a:cubicBezTo>
                    <a:pt x="f40" y="f9"/>
                    <a:pt x="f41" y="f6"/>
                    <a:pt x="f5" y="f6"/>
                  </a:cubicBezTo>
                  <a:close/>
                  <a:moveTo>
                    <a:pt x="f42" y="f2"/>
                  </a:moveTo>
                  <a:cubicBezTo>
                    <a:pt x="f43" y="f2"/>
                    <a:pt x="f2" y="f44"/>
                    <a:pt x="f2" y="f42"/>
                  </a:cubicBezTo>
                  <a:lnTo>
                    <a:pt x="f2" y="f45"/>
                  </a:lnTo>
                  <a:cubicBezTo>
                    <a:pt x="f2" y="f10"/>
                    <a:pt x="f43" y="f46"/>
                    <a:pt x="f42" y="f46"/>
                  </a:cubicBezTo>
                  <a:lnTo>
                    <a:pt x="f27" y="f46"/>
                  </a:lnTo>
                  <a:lnTo>
                    <a:pt x="f27" y="f47"/>
                  </a:lnTo>
                  <a:cubicBezTo>
                    <a:pt x="f27" y="f48"/>
                    <a:pt x="f9" y="f49"/>
                    <a:pt x="f50" y="f51"/>
                  </a:cubicBezTo>
                  <a:cubicBezTo>
                    <a:pt x="f52" y="f53"/>
                    <a:pt x="f54" y="f55"/>
                    <a:pt x="f56" y="f55"/>
                  </a:cubicBezTo>
                  <a:cubicBezTo>
                    <a:pt x="f57" y="f55"/>
                    <a:pt x="f58" y="f59"/>
                    <a:pt x="f37" y="f60"/>
                  </a:cubicBezTo>
                  <a:lnTo>
                    <a:pt x="f61" y="f46"/>
                  </a:lnTo>
                  <a:lnTo>
                    <a:pt x="f62" y="f46"/>
                  </a:lnTo>
                  <a:cubicBezTo>
                    <a:pt x="f63" y="f46"/>
                    <a:pt x="f64" y="f10"/>
                    <a:pt x="f64" y="f45"/>
                  </a:cubicBezTo>
                  <a:lnTo>
                    <a:pt x="f64" y="f42"/>
                  </a:lnTo>
                  <a:cubicBezTo>
                    <a:pt x="f3" y="f44"/>
                    <a:pt x="f65" y="f2"/>
                    <a:pt x="f6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0" name="Google Shape;7017;p88">
              <a:extLst>
                <a:ext uri="{FF2B5EF4-FFF2-40B4-BE49-F238E27FC236}">
                  <a16:creationId xmlns:a16="http://schemas.microsoft.com/office/drawing/2014/main" id="{9256B9D0-5EC2-B04C-083C-803DD03B53FD}"/>
                </a:ext>
              </a:extLst>
            </p:cNvPr>
            <p:cNvSpPr/>
            <p:nvPr/>
          </p:nvSpPr>
          <p:spPr>
            <a:xfrm>
              <a:off x="8170804" y="1679597"/>
              <a:ext cx="321247" cy="3499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8203"/>
                <a:gd name="f5" fmla="val 3781"/>
                <a:gd name="f6" fmla="val 1356"/>
                <a:gd name="f7" fmla="val 4317"/>
                <a:gd name="f8" fmla="val 4789"/>
                <a:gd name="f9" fmla="val 1828"/>
                <a:gd name="f10" fmla="val 2395"/>
                <a:gd name="f11" fmla="val 2710"/>
                <a:gd name="f12" fmla="val 4632"/>
                <a:gd name="f13" fmla="val 3025"/>
                <a:gd name="f14" fmla="val 4411"/>
                <a:gd name="f15" fmla="val 3214"/>
                <a:gd name="f16" fmla="val 4254"/>
                <a:gd name="f17" fmla="val 3341"/>
                <a:gd name="f18" fmla="val 4128"/>
                <a:gd name="f19" fmla="val 3530"/>
                <a:gd name="f20" fmla="val 3782"/>
                <a:gd name="f21" fmla="val 3971"/>
                <a:gd name="f22" fmla="val 3970"/>
                <a:gd name="f23" fmla="val 3592"/>
                <a:gd name="f24" fmla="val 3434"/>
                <a:gd name="f25" fmla="val 3624"/>
                <a:gd name="f26" fmla="val 2931"/>
                <a:gd name="f27" fmla="val 2679"/>
                <a:gd name="f28" fmla="val 4065"/>
                <a:gd name="f29" fmla="val 2584"/>
                <a:gd name="f30" fmla="val 4096"/>
                <a:gd name="f31" fmla="val 2521"/>
                <a:gd name="f32" fmla="val 2206"/>
                <a:gd name="f33" fmla="val 3939"/>
                <a:gd name="f34" fmla="val 2049"/>
                <a:gd name="f35" fmla="val 3750"/>
                <a:gd name="f36" fmla="val 3529"/>
                <a:gd name="f37" fmla="val 3371"/>
                <a:gd name="f38" fmla="val 2742"/>
                <a:gd name="f39" fmla="val 2836"/>
                <a:gd name="f40" fmla="val 2678"/>
                <a:gd name="f41" fmla="val 2741"/>
                <a:gd name="f42" fmla="val 4758"/>
                <a:gd name="f43" fmla="val 4916"/>
                <a:gd name="f44" fmla="val 5105"/>
                <a:gd name="f45" fmla="val 5294"/>
                <a:gd name="f46" fmla="val 5451"/>
                <a:gd name="f47" fmla="val 1733"/>
                <a:gd name="f48" fmla="val 1"/>
                <a:gd name="f49" fmla="val 788"/>
                <a:gd name="f50" fmla="val 789"/>
                <a:gd name="f51" fmla="val 1734"/>
                <a:gd name="f52" fmla="val 5136"/>
                <a:gd name="f53" fmla="val 5987"/>
                <a:gd name="f54" fmla="val 631"/>
                <a:gd name="f55" fmla="val 6649"/>
                <a:gd name="f56" fmla="val 1418"/>
                <a:gd name="f57" fmla="val 6806"/>
                <a:gd name="f58" fmla="val 7846"/>
                <a:gd name="f59" fmla="val 8003"/>
                <a:gd name="f60" fmla="val 1481"/>
                <a:gd name="f61" fmla="val 8129"/>
                <a:gd name="f62" fmla="val 1607"/>
                <a:gd name="f63" fmla="val 8161"/>
                <a:gd name="f64" fmla="val 1659"/>
                <a:gd name="f65" fmla="val 8187"/>
                <a:gd name="f66" fmla="val 1717"/>
                <a:gd name="f67" fmla="val 8202"/>
                <a:gd name="f68" fmla="val 1771"/>
                <a:gd name="f69" fmla="val 1848"/>
                <a:gd name="f70" fmla="val 1917"/>
                <a:gd name="f71" fmla="val 8172"/>
                <a:gd name="f72" fmla="val 1954"/>
                <a:gd name="f73" fmla="val 8098"/>
                <a:gd name="f74" fmla="val 6838"/>
                <a:gd name="f75" fmla="val 5798"/>
                <a:gd name="f76" fmla="val 4475"/>
                <a:gd name="f77" fmla="val 5167"/>
                <a:gd name="f78" fmla="val 3404"/>
                <a:gd name="f79" fmla="val 6490"/>
                <a:gd name="f80" fmla="val 7530"/>
                <a:gd name="f81" fmla="val 6774"/>
                <a:gd name="f82" fmla="val 5829"/>
                <a:gd name="f83" fmla="*/ f0 1 7531"/>
                <a:gd name="f84" fmla="*/ f1 1 8203"/>
                <a:gd name="f85" fmla="val f2"/>
                <a:gd name="f86" fmla="val f3"/>
                <a:gd name="f87" fmla="val f4"/>
                <a:gd name="f88" fmla="+- f87 0 f85"/>
                <a:gd name="f89" fmla="+- f86 0 f85"/>
                <a:gd name="f90" fmla="*/ f89 1 7531"/>
                <a:gd name="f91" fmla="*/ f88 1 8203"/>
                <a:gd name="f92" fmla="*/ f85 1 f90"/>
                <a:gd name="f93" fmla="*/ f86 1 f90"/>
                <a:gd name="f94" fmla="*/ f85 1 f91"/>
                <a:gd name="f95" fmla="*/ f87 1 f91"/>
                <a:gd name="f96" fmla="*/ f92 f83 1"/>
                <a:gd name="f97" fmla="*/ f93 f83 1"/>
                <a:gd name="f98" fmla="*/ f95 f84 1"/>
                <a:gd name="f99" fmla="*/ f94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9" r="f97" b="f98"/>
              <a:pathLst>
                <a:path w="7531" h="8203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cubicBezTo>
                    <a:pt x="f18" y="f21"/>
                    <a:pt x="f22" y="f18"/>
                    <a:pt x="f5" y="f18"/>
                  </a:cubicBezTo>
                  <a:cubicBezTo>
                    <a:pt x="f23" y="f18"/>
                    <a:pt x="f24" y="f21"/>
                    <a:pt x="f24" y="f20"/>
                  </a:cubicBezTo>
                  <a:cubicBezTo>
                    <a:pt x="f24" y="f17"/>
                    <a:pt x="f25" y="f26"/>
                    <a:pt x="f22" y="f27"/>
                  </a:cubicBezTo>
                  <a:cubicBezTo>
                    <a:pt x="f28" y="f29"/>
                    <a:pt x="f30" y="f31"/>
                    <a:pt x="f30" y="f10"/>
                  </a:cubicBezTo>
                  <a:cubicBezTo>
                    <a:pt x="f30" y="f32"/>
                    <a:pt x="f33" y="f34"/>
                    <a:pt x="f35" y="f34"/>
                  </a:cubicBezTo>
                  <a:cubicBezTo>
                    <a:pt x="f36" y="f34"/>
                    <a:pt x="f37" y="f32"/>
                    <a:pt x="f37" y="f10"/>
                  </a:cubicBezTo>
                  <a:cubicBezTo>
                    <a:pt x="f37" y="f29"/>
                    <a:pt x="f15" y="f38"/>
                    <a:pt x="f13" y="f38"/>
                  </a:cubicBezTo>
                  <a:cubicBezTo>
                    <a:pt x="f39" y="f38"/>
                    <a:pt x="f40" y="f29"/>
                    <a:pt x="f40" y="f10"/>
                  </a:cubicBezTo>
                  <a:cubicBezTo>
                    <a:pt x="f41" y="f9"/>
                    <a:pt x="f15" y="f6"/>
                    <a:pt x="f5" y="f6"/>
                  </a:cubicBezTo>
                  <a:close/>
                  <a:moveTo>
                    <a:pt x="f5" y="f42"/>
                  </a:moveTo>
                  <a:cubicBezTo>
                    <a:pt x="f22" y="f42"/>
                    <a:pt x="f18" y="f43"/>
                    <a:pt x="f18" y="f44"/>
                  </a:cubicBezTo>
                  <a:cubicBezTo>
                    <a:pt x="f18" y="f45"/>
                    <a:pt x="f22" y="f46"/>
                    <a:pt x="f5" y="f46"/>
                  </a:cubicBezTo>
                  <a:cubicBezTo>
                    <a:pt x="f23" y="f46"/>
                    <a:pt x="f24" y="f45"/>
                    <a:pt x="f24" y="f44"/>
                  </a:cubicBezTo>
                  <a:cubicBezTo>
                    <a:pt x="f24" y="f43"/>
                    <a:pt x="f23" y="f42"/>
                    <a:pt x="f5" y="f42"/>
                  </a:cubicBezTo>
                  <a:close/>
                  <a:moveTo>
                    <a:pt x="f47" y="f48"/>
                  </a:moveTo>
                  <a:cubicBezTo>
                    <a:pt x="f49" y="f48"/>
                    <a:pt x="f2" y="f50"/>
                    <a:pt x="f2" y="f51"/>
                  </a:cubicBezTo>
                  <a:lnTo>
                    <a:pt x="f2" y="f52"/>
                  </a:lnTo>
                  <a:cubicBezTo>
                    <a:pt x="f2" y="f53"/>
                    <a:pt x="f54" y="f55"/>
                    <a:pt x="f56" y="f57"/>
                  </a:cubicBezTo>
                  <a:lnTo>
                    <a:pt x="f56" y="f58"/>
                  </a:lnTo>
                  <a:cubicBezTo>
                    <a:pt x="f56" y="f59"/>
                    <a:pt x="f60" y="f61"/>
                    <a:pt x="f62" y="f63"/>
                  </a:cubicBezTo>
                  <a:cubicBezTo>
                    <a:pt x="f64" y="f65"/>
                    <a:pt x="f66" y="f67"/>
                    <a:pt x="f68" y="f67"/>
                  </a:cubicBezTo>
                  <a:cubicBezTo>
                    <a:pt x="f69" y="f67"/>
                    <a:pt x="f70" y="f71"/>
                    <a:pt x="f72" y="f73"/>
                  </a:cubicBezTo>
                  <a:lnTo>
                    <a:pt x="f15" y="f74"/>
                  </a:lnTo>
                  <a:lnTo>
                    <a:pt x="f30" y="f74"/>
                  </a:lnTo>
                  <a:lnTo>
                    <a:pt x="f30" y="f75"/>
                  </a:lnTo>
                  <a:cubicBezTo>
                    <a:pt x="f30" y="f76"/>
                    <a:pt x="f77" y="f78"/>
                    <a:pt x="f79" y="f78"/>
                  </a:cubicBezTo>
                  <a:lnTo>
                    <a:pt x="f80" y="f78"/>
                  </a:lnTo>
                  <a:lnTo>
                    <a:pt x="f80" y="f51"/>
                  </a:lnTo>
                  <a:cubicBezTo>
                    <a:pt x="f80" y="f50"/>
                    <a:pt x="f81" y="f48"/>
                    <a:pt x="f82" y="f48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01" name="Google Shape;6799;p88">
            <a:extLst>
              <a:ext uri="{FF2B5EF4-FFF2-40B4-BE49-F238E27FC236}">
                <a16:creationId xmlns:a16="http://schemas.microsoft.com/office/drawing/2014/main" id="{0485B2DB-8565-A1D8-64E6-1C06B5D1A1F7}"/>
              </a:ext>
            </a:extLst>
          </p:cNvPr>
          <p:cNvSpPr/>
          <p:nvPr/>
        </p:nvSpPr>
        <p:spPr>
          <a:xfrm>
            <a:off x="3029429" y="1707908"/>
            <a:ext cx="445212" cy="446400"/>
          </a:xfrm>
          <a:custGeom>
            <a:avLst/>
            <a:gdLst>
              <a:gd name="f0" fmla="val w"/>
              <a:gd name="f1" fmla="val h"/>
              <a:gd name="f2" fmla="val 0"/>
              <a:gd name="f3" fmla="val 11658"/>
              <a:gd name="f4" fmla="val 11689"/>
              <a:gd name="f5" fmla="val 7877"/>
              <a:gd name="f6" fmla="val 1386"/>
              <a:gd name="f7" fmla="val 9232"/>
              <a:gd name="f8" fmla="val 10303"/>
              <a:gd name="f9" fmla="val 2458"/>
              <a:gd name="f10" fmla="val 3781"/>
              <a:gd name="f11" fmla="val 4883"/>
              <a:gd name="f12" fmla="val 10240"/>
              <a:gd name="f13" fmla="val 10209"/>
              <a:gd name="f14" fmla="val 4946"/>
              <a:gd name="f15" fmla="val 10177"/>
              <a:gd name="f16" fmla="val 10019"/>
              <a:gd name="f17" fmla="val 4190"/>
              <a:gd name="f18" fmla="val 9704"/>
              <a:gd name="f19" fmla="val 3529"/>
              <a:gd name="f20" fmla="val 9200"/>
              <a:gd name="f21" fmla="val 2962"/>
              <a:gd name="f22" fmla="val 7720"/>
              <a:gd name="f23" fmla="val 4442"/>
              <a:gd name="f24" fmla="val 8192"/>
              <a:gd name="f25" fmla="val 5072"/>
              <a:gd name="f26" fmla="val 8318"/>
              <a:gd name="f27" fmla="val 5860"/>
              <a:gd name="f28" fmla="val 8098"/>
              <a:gd name="f29" fmla="val 6648"/>
              <a:gd name="f30" fmla="val 8003"/>
              <a:gd name="f31" fmla="val 6868"/>
              <a:gd name="f32" fmla="val 7057"/>
              <a:gd name="f33" fmla="val 7278"/>
              <a:gd name="f34" fmla="val 8727"/>
              <a:gd name="f35" fmla="val 9673"/>
              <a:gd name="f36" fmla="val 8160"/>
              <a:gd name="f37" fmla="val 7498"/>
              <a:gd name="f38" fmla="val 6742"/>
              <a:gd name="f39" fmla="val 6805"/>
              <a:gd name="f40" fmla="val 7908"/>
              <a:gd name="f41" fmla="val 9231"/>
              <a:gd name="f42" fmla="val 10302"/>
              <a:gd name="f43" fmla="val 6774"/>
              <a:gd name="f44" fmla="val 10271"/>
              <a:gd name="f45" fmla="val 6743"/>
              <a:gd name="f46" fmla="val 10208"/>
              <a:gd name="f47" fmla="val 10176"/>
              <a:gd name="f48" fmla="val 7499"/>
              <a:gd name="f49" fmla="val 8161"/>
              <a:gd name="f50" fmla="val 8728"/>
              <a:gd name="f51" fmla="val 7279"/>
              <a:gd name="f52" fmla="val 7750"/>
              <a:gd name="f53" fmla="val 7058"/>
              <a:gd name="f54" fmla="val 6869"/>
              <a:gd name="f55" fmla="val 8002"/>
              <a:gd name="f56" fmla="val 8097"/>
              <a:gd name="f57" fmla="val 6365"/>
              <a:gd name="f58" fmla="val 6081"/>
              <a:gd name="f59" fmla="val 8223"/>
              <a:gd name="f60" fmla="val 5861"/>
              <a:gd name="f61" fmla="val 5325"/>
              <a:gd name="f62" fmla="val 4821"/>
              <a:gd name="f63" fmla="val 8065"/>
              <a:gd name="f64" fmla="val 4443"/>
              <a:gd name="f65" fmla="val 9672"/>
              <a:gd name="f66" fmla="val 4191"/>
              <a:gd name="f67" fmla="val 4947"/>
              <a:gd name="f68" fmla="val 4916"/>
              <a:gd name="f69" fmla="val 3813"/>
              <a:gd name="f70" fmla="val 1387"/>
              <a:gd name="f71" fmla="val 1450"/>
              <a:gd name="f72" fmla="val 1482"/>
              <a:gd name="f73" fmla="val 1513"/>
              <a:gd name="f74" fmla="val 1671"/>
              <a:gd name="f75" fmla="val 1986"/>
              <a:gd name="f76" fmla="val 2490"/>
              <a:gd name="f77" fmla="val 3971"/>
              <a:gd name="f78" fmla="val 3498"/>
              <a:gd name="f79" fmla="val 3372"/>
              <a:gd name="f80" fmla="val 3592"/>
              <a:gd name="f81" fmla="val 3687"/>
              <a:gd name="f82" fmla="val 4820"/>
              <a:gd name="f83" fmla="val 4631"/>
              <a:gd name="f84" fmla="val 2017"/>
              <a:gd name="f85" fmla="val 1418"/>
              <a:gd name="f86" fmla="val 1481"/>
              <a:gd name="f87" fmla="val 1512"/>
              <a:gd name="f88" fmla="val 1670"/>
              <a:gd name="f89" fmla="val 1985"/>
              <a:gd name="f90" fmla="val 2489"/>
              <a:gd name="f91" fmla="val 3938"/>
              <a:gd name="f92" fmla="val 4632"/>
              <a:gd name="f93" fmla="val 3686"/>
              <a:gd name="f94" fmla="val 5073"/>
              <a:gd name="f95" fmla="val 5339"/>
              <a:gd name="f96" fmla="val 3496"/>
              <a:gd name="f97" fmla="val 5605"/>
              <a:gd name="f98" fmla="val 3451"/>
              <a:gd name="f99" fmla="val 5865"/>
              <a:gd name="f100" fmla="val 6375"/>
              <a:gd name="f101" fmla="val 6861"/>
              <a:gd name="f102" fmla="val 3625"/>
              <a:gd name="f103" fmla="val 2016"/>
              <a:gd name="f104" fmla="val 5829"/>
              <a:gd name="f105" fmla="val 5420"/>
              <a:gd name="f106" fmla="val 5010"/>
              <a:gd name="f107" fmla="val 315"/>
              <a:gd name="f108" fmla="val 4884"/>
              <a:gd name="f109" fmla="val 725"/>
              <a:gd name="f110" fmla="val 3782"/>
              <a:gd name="f111" fmla="val 2112"/>
              <a:gd name="f112" fmla="val 726"/>
              <a:gd name="f113" fmla="val 2111"/>
              <a:gd name="f114" fmla="val 316"/>
              <a:gd name="f115" fmla="val 5041"/>
              <a:gd name="f116" fmla="val 1"/>
              <a:gd name="f117" fmla="val 5419"/>
              <a:gd name="f118" fmla="val 6270"/>
              <a:gd name="f119" fmla="val 6679"/>
              <a:gd name="f120" fmla="val 7876"/>
              <a:gd name="f121" fmla="val 9578"/>
              <a:gd name="f122" fmla="val 10964"/>
              <a:gd name="f123" fmla="val 5042"/>
              <a:gd name="f124" fmla="val 11342"/>
              <a:gd name="f125" fmla="val 11688"/>
              <a:gd name="f126" fmla="val 6680"/>
              <a:gd name="f127" fmla="val 10965"/>
              <a:gd name="f128" fmla="val 11343"/>
              <a:gd name="f129" fmla="val 6616"/>
              <a:gd name="f130" fmla="val 6617"/>
              <a:gd name="f131" fmla="*/ f0 1 11658"/>
              <a:gd name="f132" fmla="*/ f1 1 11689"/>
              <a:gd name="f133" fmla="val f2"/>
              <a:gd name="f134" fmla="val f3"/>
              <a:gd name="f135" fmla="val f4"/>
              <a:gd name="f136" fmla="+- f135 0 f133"/>
              <a:gd name="f137" fmla="+- f134 0 f133"/>
              <a:gd name="f138" fmla="*/ f137 1 11658"/>
              <a:gd name="f139" fmla="*/ f136 1 11689"/>
              <a:gd name="f140" fmla="*/ f133 1 f138"/>
              <a:gd name="f141" fmla="*/ f134 1 f138"/>
              <a:gd name="f142" fmla="*/ f133 1 f139"/>
              <a:gd name="f143" fmla="*/ f135 1 f139"/>
              <a:gd name="f144" fmla="*/ f140 f131 1"/>
              <a:gd name="f145" fmla="*/ f141 f131 1"/>
              <a:gd name="f146" fmla="*/ f143 f132 1"/>
              <a:gd name="f147" fmla="*/ f142 f1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4" t="f147" r="f145" b="f146"/>
            <a:pathLst>
              <a:path w="11658" h="11689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cubicBezTo>
                  <a:pt x="f12" y="f11"/>
                  <a:pt x="f13" y="f14"/>
                  <a:pt x="f15" y="f14"/>
                </a:cubicBezTo>
                <a:cubicBezTo>
                  <a:pt x="f16" y="f17"/>
                  <a:pt x="f18" y="f19"/>
                  <a:pt x="f20" y="f21"/>
                </a:cubicBezTo>
                <a:lnTo>
                  <a:pt x="f22" y="f23"/>
                </a:ln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5" y="f32"/>
                  <a:pt x="f22" y="f33"/>
                </a:cubicBezTo>
                <a:lnTo>
                  <a:pt x="f20" y="f34"/>
                </a:lnTo>
                <a:cubicBezTo>
                  <a:pt x="f35" y="f36"/>
                  <a:pt x="f16" y="f37"/>
                  <a:pt x="f15" y="f38"/>
                </a:cubicBezTo>
                <a:cubicBezTo>
                  <a:pt x="f13" y="f38"/>
                  <a:pt x="f12" y="f39"/>
                  <a:pt x="f8" y="f39"/>
                </a:cubicBezTo>
                <a:lnTo>
                  <a:pt x="f8" y="f40"/>
                </a:lnTo>
                <a:cubicBezTo>
                  <a:pt x="f8" y="f41"/>
                  <a:pt x="f7" y="f42"/>
                  <a:pt x="f5" y="f42"/>
                </a:cubicBezTo>
                <a:lnTo>
                  <a:pt x="f43" y="f42"/>
                </a:lnTo>
                <a:cubicBezTo>
                  <a:pt x="f43" y="f44"/>
                  <a:pt x="f45" y="f46"/>
                  <a:pt x="f45" y="f47"/>
                </a:cubicBezTo>
                <a:cubicBezTo>
                  <a:pt x="f48" y="f16"/>
                  <a:pt x="f49" y="f18"/>
                  <a:pt x="f50" y="f20"/>
                </a:cubicBezTo>
                <a:lnTo>
                  <a:pt x="f51" y="f52"/>
                </a:lnTo>
                <a:cubicBezTo>
                  <a:pt x="f53" y="f40"/>
                  <a:pt x="f54" y="f55"/>
                  <a:pt x="f29" y="f56"/>
                </a:cubicBezTo>
                <a:cubicBezTo>
                  <a:pt x="f57" y="f36"/>
                  <a:pt x="f58" y="f59"/>
                  <a:pt x="f60" y="f59"/>
                </a:cubicBezTo>
                <a:cubicBezTo>
                  <a:pt x="f61" y="f59"/>
                  <a:pt x="f62" y="f63"/>
                  <a:pt x="f64" y="f52"/>
                </a:cubicBezTo>
                <a:lnTo>
                  <a:pt x="f21" y="f20"/>
                </a:lnTo>
                <a:cubicBezTo>
                  <a:pt x="f19" y="f65"/>
                  <a:pt x="f66" y="f16"/>
                  <a:pt x="f67" y="f47"/>
                </a:cubicBezTo>
                <a:cubicBezTo>
                  <a:pt x="f67" y="f46"/>
                  <a:pt x="f68" y="f44"/>
                  <a:pt x="f68" y="f42"/>
                </a:cubicBezTo>
                <a:lnTo>
                  <a:pt x="f69" y="f42"/>
                </a:lnTo>
                <a:cubicBezTo>
                  <a:pt x="f9" y="f42"/>
                  <a:pt x="f70" y="f41"/>
                  <a:pt x="f70" y="f40"/>
                </a:cubicBezTo>
                <a:lnTo>
                  <a:pt x="f70" y="f39"/>
                </a:lnTo>
                <a:cubicBezTo>
                  <a:pt x="f71" y="f39"/>
                  <a:pt x="f72" y="f38"/>
                  <a:pt x="f73" y="f38"/>
                </a:cubicBezTo>
                <a:cubicBezTo>
                  <a:pt x="f74" y="f37"/>
                  <a:pt x="f75" y="f36"/>
                  <a:pt x="f76" y="f34"/>
                </a:cubicBezTo>
                <a:lnTo>
                  <a:pt x="f77" y="f33"/>
                </a:lnTo>
                <a:cubicBezTo>
                  <a:pt x="f78" y="f29"/>
                  <a:pt x="f79" y="f27"/>
                  <a:pt x="f80" y="f25"/>
                </a:cubicBezTo>
                <a:cubicBezTo>
                  <a:pt x="f81" y="f82"/>
                  <a:pt x="f69" y="f83"/>
                  <a:pt x="f77" y="f23"/>
                </a:cubicBezTo>
                <a:lnTo>
                  <a:pt x="f76" y="f21"/>
                </a:lnTo>
                <a:cubicBezTo>
                  <a:pt x="f84" y="f19"/>
                  <a:pt x="f74" y="f17"/>
                  <a:pt x="f73" y="f14"/>
                </a:cubicBezTo>
                <a:cubicBezTo>
                  <a:pt x="f72" y="f14"/>
                  <a:pt x="f71" y="f11"/>
                  <a:pt x="f70" y="f11"/>
                </a:cubicBezTo>
                <a:lnTo>
                  <a:pt x="f70" y="f10"/>
                </a:lnTo>
                <a:cubicBezTo>
                  <a:pt x="f70" y="f9"/>
                  <a:pt x="f9" y="f6"/>
                  <a:pt x="f69" y="f6"/>
                </a:cubicBezTo>
                <a:lnTo>
                  <a:pt x="f68" y="f6"/>
                </a:lnTo>
                <a:cubicBezTo>
                  <a:pt x="f68" y="f85"/>
                  <a:pt x="f67" y="f86"/>
                  <a:pt x="f67" y="f87"/>
                </a:cubicBezTo>
                <a:cubicBezTo>
                  <a:pt x="f66" y="f88"/>
                  <a:pt x="f19" y="f89"/>
                  <a:pt x="f21" y="f90"/>
                </a:cubicBezTo>
                <a:lnTo>
                  <a:pt x="f64" y="f91"/>
                </a:lnTo>
                <a:cubicBezTo>
                  <a:pt x="f92" y="f10"/>
                  <a:pt x="f62" y="f93"/>
                  <a:pt x="f94" y="f80"/>
                </a:cubicBezTo>
                <a:cubicBezTo>
                  <a:pt x="f95" y="f96"/>
                  <a:pt x="f97" y="f98"/>
                  <a:pt x="f99" y="f98"/>
                </a:cubicBezTo>
                <a:cubicBezTo>
                  <a:pt x="f100" y="f98"/>
                  <a:pt x="f101" y="f102"/>
                  <a:pt x="f51" y="f91"/>
                </a:cubicBezTo>
                <a:lnTo>
                  <a:pt x="f50" y="f90"/>
                </a:lnTo>
                <a:cubicBezTo>
                  <a:pt x="f49" y="f103"/>
                  <a:pt x="f48" y="f88"/>
                  <a:pt x="f45" y="f87"/>
                </a:cubicBezTo>
                <a:cubicBezTo>
                  <a:pt x="f45" y="f86"/>
                  <a:pt x="f43" y="f85"/>
                  <a:pt x="f43" y="f6"/>
                </a:cubicBezTo>
                <a:close/>
                <a:moveTo>
                  <a:pt x="f104" y="f2"/>
                </a:moveTo>
                <a:cubicBezTo>
                  <a:pt x="f105" y="f2"/>
                  <a:pt x="f106" y="f107"/>
                  <a:pt x="f108" y="f109"/>
                </a:cubicBezTo>
                <a:lnTo>
                  <a:pt x="f110" y="f109"/>
                </a:lnTo>
                <a:cubicBezTo>
                  <a:pt x="f111" y="f109"/>
                  <a:pt x="f112" y="f113"/>
                  <a:pt x="f112" y="f10"/>
                </a:cubicBezTo>
                <a:lnTo>
                  <a:pt x="f112" y="f11"/>
                </a:lnTo>
                <a:cubicBezTo>
                  <a:pt x="f114" y="f115"/>
                  <a:pt x="f116" y="f117"/>
                  <a:pt x="f116" y="f104"/>
                </a:cubicBezTo>
                <a:cubicBezTo>
                  <a:pt x="f116" y="f118"/>
                  <a:pt x="f114" y="f119"/>
                  <a:pt x="f112" y="f43"/>
                </a:cubicBezTo>
                <a:lnTo>
                  <a:pt x="f112" y="f120"/>
                </a:lnTo>
                <a:cubicBezTo>
                  <a:pt x="f112" y="f121"/>
                  <a:pt x="f111" y="f122"/>
                  <a:pt x="f110" y="f122"/>
                </a:cubicBezTo>
                <a:lnTo>
                  <a:pt x="f108" y="f122"/>
                </a:lnTo>
                <a:cubicBezTo>
                  <a:pt x="f123" y="f124"/>
                  <a:pt x="f105" y="f125"/>
                  <a:pt x="f104" y="f125"/>
                </a:cubicBezTo>
                <a:cubicBezTo>
                  <a:pt x="f118" y="f125"/>
                  <a:pt x="f126" y="f124"/>
                  <a:pt x="f43" y="f122"/>
                </a:cubicBezTo>
                <a:lnTo>
                  <a:pt x="f5" y="f122"/>
                </a:lnTo>
                <a:cubicBezTo>
                  <a:pt x="f121" y="f122"/>
                  <a:pt x="f127" y="f121"/>
                  <a:pt x="f127" y="f120"/>
                </a:cubicBezTo>
                <a:lnTo>
                  <a:pt x="f127" y="f43"/>
                </a:lnTo>
                <a:cubicBezTo>
                  <a:pt x="f128" y="f129"/>
                  <a:pt x="f3" y="f118"/>
                  <a:pt x="f3" y="f104"/>
                </a:cubicBezTo>
                <a:cubicBezTo>
                  <a:pt x="f3" y="f117"/>
                  <a:pt x="f128" y="f25"/>
                  <a:pt x="f127" y="f11"/>
                </a:cubicBezTo>
                <a:lnTo>
                  <a:pt x="f127" y="f10"/>
                </a:lnTo>
                <a:cubicBezTo>
                  <a:pt x="f127" y="f113"/>
                  <a:pt x="f121" y="f109"/>
                  <a:pt x="f5" y="f109"/>
                </a:cubicBezTo>
                <a:lnTo>
                  <a:pt x="f43" y="f109"/>
                </a:lnTo>
                <a:cubicBezTo>
                  <a:pt x="f130" y="f107"/>
                  <a:pt x="f118" y="f2"/>
                  <a:pt x="f104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102" name="Google Shape;6862;p88">
            <a:extLst>
              <a:ext uri="{FF2B5EF4-FFF2-40B4-BE49-F238E27FC236}">
                <a16:creationId xmlns:a16="http://schemas.microsoft.com/office/drawing/2014/main" id="{DB15583F-262C-2613-38FE-B82A1633DCCD}"/>
              </a:ext>
            </a:extLst>
          </p:cNvPr>
          <p:cNvGrpSpPr/>
          <p:nvPr/>
        </p:nvGrpSpPr>
        <p:grpSpPr>
          <a:xfrm>
            <a:off x="3590513" y="1706391"/>
            <a:ext cx="460830" cy="449225"/>
            <a:chOff x="4907685" y="1706389"/>
            <a:chExt cx="460830" cy="449225"/>
          </a:xfrm>
          <a:solidFill>
            <a:schemeClr val="bg2"/>
          </a:solidFill>
        </p:grpSpPr>
        <p:sp>
          <p:nvSpPr>
            <p:cNvPr id="103" name="Google Shape;6863;p88">
              <a:extLst>
                <a:ext uri="{FF2B5EF4-FFF2-40B4-BE49-F238E27FC236}">
                  <a16:creationId xmlns:a16="http://schemas.microsoft.com/office/drawing/2014/main" id="{666E509D-A48C-CC23-F7E5-9D73691AEFDB}"/>
                </a:ext>
              </a:extLst>
            </p:cNvPr>
            <p:cNvSpPr/>
            <p:nvPr/>
          </p:nvSpPr>
          <p:spPr>
            <a:xfrm>
              <a:off x="4907685" y="1708720"/>
              <a:ext cx="460830" cy="446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067"/>
                <a:gd name="f4" fmla="val 11702"/>
                <a:gd name="f5" fmla="val 2558"/>
                <a:gd name="f6" fmla="val 2357"/>
                <a:gd name="f7" fmla="val 2155"/>
                <a:gd name="f8" fmla="val 24"/>
                <a:gd name="f9" fmla="val 1954"/>
                <a:gd name="f10" fmla="val 70"/>
                <a:gd name="f11" fmla="val 1828"/>
                <a:gd name="f12" fmla="val 102"/>
                <a:gd name="f13" fmla="val 1733"/>
                <a:gd name="f14" fmla="val 196"/>
                <a:gd name="f15" fmla="val 1702"/>
                <a:gd name="f16" fmla="val 322"/>
                <a:gd name="f17" fmla="val 1670"/>
                <a:gd name="f18" fmla="val 448"/>
                <a:gd name="f19" fmla="val 543"/>
                <a:gd name="f20" fmla="val 1796"/>
                <a:gd name="f21" fmla="val 637"/>
                <a:gd name="f22" fmla="val 2679"/>
                <a:gd name="f23" fmla="val 1551"/>
                <a:gd name="f24" fmla="val 2962"/>
                <a:gd name="f25" fmla="val 1803"/>
                <a:gd name="f26" fmla="val 2244"/>
                <a:gd name="f27" fmla="val 2528"/>
                <a:gd name="f28" fmla="val 2553"/>
                <a:gd name="f29" fmla="val 2669"/>
                <a:gd name="f30" fmla="val 2379"/>
                <a:gd name="f31" fmla="val 2740"/>
                <a:gd name="f32" fmla="val 2202"/>
                <a:gd name="f33" fmla="val 2025"/>
                <a:gd name="f34" fmla="val 1844"/>
                <a:gd name="f35" fmla="val 788"/>
                <a:gd name="f36" fmla="val 1614"/>
                <a:gd name="f37" fmla="val 744"/>
                <a:gd name="f38" fmla="val 1569"/>
                <a:gd name="f39" fmla="val 668"/>
                <a:gd name="f40" fmla="val 1525"/>
                <a:gd name="f41" fmla="val 582"/>
                <a:gd name="f42" fmla="val 547"/>
                <a:gd name="f43" fmla="val 510"/>
                <a:gd name="f44" fmla="val 1532"/>
                <a:gd name="f45" fmla="val 473"/>
                <a:gd name="f46" fmla="val 347"/>
                <a:gd name="f47" fmla="val 1582"/>
                <a:gd name="f48" fmla="val 284"/>
                <a:gd name="f49" fmla="val 1645"/>
                <a:gd name="f50" fmla="val 253"/>
                <a:gd name="f51" fmla="val 1771"/>
                <a:gd name="f52" fmla="val 1"/>
                <a:gd name="f53" fmla="val 2591"/>
                <a:gd name="f54" fmla="val 3473"/>
                <a:gd name="f55" fmla="val 883"/>
                <a:gd name="f56" fmla="val 4103"/>
                <a:gd name="f57" fmla="val 1366"/>
                <a:gd name="f58" fmla="val 4494"/>
                <a:gd name="f59" fmla="val 1932"/>
                <a:gd name="f60" fmla="val 4750"/>
                <a:gd name="f61" fmla="val 2619"/>
                <a:gd name="f62" fmla="val 2874"/>
                <a:gd name="f63" fmla="val 3145"/>
                <a:gd name="f64" fmla="val 4715"/>
                <a:gd name="f65" fmla="val 3435"/>
                <a:gd name="f66" fmla="val 4638"/>
                <a:gd name="f67" fmla="val 7247"/>
                <a:gd name="f68" fmla="val 8482"/>
                <a:gd name="f69" fmla="val 6963"/>
                <a:gd name="f70" fmla="val 9522"/>
                <a:gd name="f71" fmla="val 7215"/>
                <a:gd name="f72" fmla="val 10372"/>
                <a:gd name="f73" fmla="val 7814"/>
                <a:gd name="f74" fmla="val 10971"/>
                <a:gd name="f75" fmla="val 8291"/>
                <a:gd name="f76" fmla="val 11472"/>
                <a:gd name="f77" fmla="val 8895"/>
                <a:gd name="f78" fmla="val 9516"/>
                <a:gd name="f79" fmla="val 9714"/>
                <a:gd name="f80" fmla="val 9915"/>
                <a:gd name="f81" fmla="val 11678"/>
                <a:gd name="f82" fmla="val 10114"/>
                <a:gd name="f83" fmla="val 11632"/>
                <a:gd name="f84" fmla="val 10240"/>
                <a:gd name="f85" fmla="val 11569"/>
                <a:gd name="f86" fmla="val 10334"/>
                <a:gd name="f87" fmla="val 11506"/>
                <a:gd name="f88" fmla="val 10366"/>
                <a:gd name="f89" fmla="val 11380"/>
                <a:gd name="f90" fmla="val 10397"/>
                <a:gd name="f91" fmla="val 11254"/>
                <a:gd name="f92" fmla="val 11128"/>
                <a:gd name="f93" fmla="val 10271"/>
                <a:gd name="f94" fmla="val 11065"/>
                <a:gd name="f95" fmla="val 9389"/>
                <a:gd name="f96" fmla="val 10152"/>
                <a:gd name="f97" fmla="val 9106"/>
                <a:gd name="f98" fmla="val 9868"/>
                <a:gd name="f99" fmla="val 9459"/>
                <a:gd name="f100" fmla="val 9175"/>
                <a:gd name="f101" fmla="val 9515"/>
                <a:gd name="f102" fmla="val 9033"/>
                <a:gd name="f103" fmla="val 9688"/>
                <a:gd name="f104" fmla="val 8962"/>
                <a:gd name="f105" fmla="val 9866"/>
                <a:gd name="f106" fmla="val 10043"/>
                <a:gd name="f107" fmla="val 10224"/>
                <a:gd name="f108" fmla="val 11279"/>
                <a:gd name="f109" fmla="val 10089"/>
                <a:gd name="f110" fmla="val 11326"/>
                <a:gd name="f111" fmla="val 10135"/>
                <a:gd name="f112" fmla="val 11405"/>
                <a:gd name="f113" fmla="val 10164"/>
                <a:gd name="f114" fmla="val 11494"/>
                <a:gd name="f115" fmla="val 11527"/>
                <a:gd name="f116" fmla="val 11561"/>
                <a:gd name="f117" fmla="val 10160"/>
                <a:gd name="f118" fmla="val 11594"/>
                <a:gd name="f119" fmla="val 11720"/>
                <a:gd name="f120" fmla="val 10120"/>
                <a:gd name="f121" fmla="val 11783"/>
                <a:gd name="f122" fmla="val 10026"/>
                <a:gd name="f123" fmla="val 11815"/>
                <a:gd name="f124" fmla="val 9931"/>
                <a:gd name="f125" fmla="val 9081"/>
                <a:gd name="f126" fmla="val 8230"/>
                <a:gd name="f127" fmla="val 11185"/>
                <a:gd name="f128" fmla="val 7600"/>
                <a:gd name="f129" fmla="val 10778"/>
                <a:gd name="f130" fmla="val 7170"/>
                <a:gd name="f131" fmla="val 6903"/>
                <a:gd name="f132" fmla="val 9537"/>
                <a:gd name="f133" fmla="val 9266"/>
                <a:gd name="f134" fmla="val 8975"/>
                <a:gd name="f135" fmla="val 6944"/>
                <a:gd name="f136" fmla="val 8665"/>
                <a:gd name="f137" fmla="val 7033"/>
                <a:gd name="f138" fmla="val 4852"/>
                <a:gd name="f139" fmla="val 3221"/>
                <a:gd name="f140" fmla="val 4884"/>
                <a:gd name="f141" fmla="val 3032"/>
                <a:gd name="f142" fmla="val 5136"/>
                <a:gd name="f143" fmla="val 2213"/>
                <a:gd name="f144" fmla="val 1330"/>
                <a:gd name="f145" fmla="val 4254"/>
                <a:gd name="f146" fmla="val 700"/>
                <a:gd name="f147" fmla="val 3778"/>
                <a:gd name="f148" fmla="val 225"/>
                <a:gd name="f149" fmla="val 3177"/>
                <a:gd name="f150" fmla="*/ f0 1 12067"/>
                <a:gd name="f151" fmla="*/ f1 1 11702"/>
                <a:gd name="f152" fmla="val f2"/>
                <a:gd name="f153" fmla="val f3"/>
                <a:gd name="f154" fmla="val f4"/>
                <a:gd name="f155" fmla="+- f154 0 f152"/>
                <a:gd name="f156" fmla="+- f153 0 f152"/>
                <a:gd name="f157" fmla="*/ f156 1 12067"/>
                <a:gd name="f158" fmla="*/ f155 1 11702"/>
                <a:gd name="f159" fmla="*/ f152 1 f157"/>
                <a:gd name="f160" fmla="*/ f153 1 f157"/>
                <a:gd name="f161" fmla="*/ f152 1 f158"/>
                <a:gd name="f162" fmla="*/ f154 1 f158"/>
                <a:gd name="f163" fmla="*/ f159 f150 1"/>
                <a:gd name="f164" fmla="*/ f160 f150 1"/>
                <a:gd name="f165" fmla="*/ f162 f151 1"/>
                <a:gd name="f166" fmla="*/ f161 f1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3" t="f166" r="f164" b="f165"/>
              <a:pathLst>
                <a:path w="12067" h="1170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5" y="f19"/>
                    <a:pt x="f20" y="f21"/>
                  </a:cubicBezTo>
                  <a:lnTo>
                    <a:pt x="f22" y="f23"/>
                  </a:lnTo>
                  <a:cubicBezTo>
                    <a:pt x="f24" y="f25"/>
                    <a:pt x="f24" y="f26"/>
                    <a:pt x="f22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29"/>
                    <a:pt x="f15" y="f27"/>
                  </a:cubicBezTo>
                  <a:lnTo>
                    <a:pt x="f35" y="f36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23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52" y="f53"/>
                    <a:pt x="f50" y="f54"/>
                    <a:pt x="f55" y="f56"/>
                  </a:cubicBezTo>
                  <a:cubicBezTo>
                    <a:pt x="f57" y="f58"/>
                    <a:pt x="f59" y="f60"/>
                    <a:pt x="f61" y="f60"/>
                  </a:cubicBezTo>
                  <a:cubicBezTo>
                    <a:pt x="f62" y="f60"/>
                    <a:pt x="f63" y="f64"/>
                    <a:pt x="f65" y="f66"/>
                  </a:cubicBezTo>
                  <a:lnTo>
                    <a:pt x="f67" y="f68"/>
                  </a:ln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4"/>
                    <a:pt x="f78" y="f4"/>
                  </a:cubicBezTo>
                  <a:cubicBezTo>
                    <a:pt x="f79" y="f4"/>
                    <a:pt x="f80" y="f81"/>
                    <a:pt x="f82" y="f83"/>
                  </a:cubicBezTo>
                  <a:cubicBezTo>
                    <a:pt x="f84" y="f85"/>
                    <a:pt x="f86" y="f87"/>
                    <a:pt x="f88" y="f89"/>
                  </a:cubicBezTo>
                  <a:cubicBezTo>
                    <a:pt x="f90" y="f91"/>
                    <a:pt x="f88" y="f92"/>
                    <a:pt x="f93" y="f94"/>
                  </a:cubicBezTo>
                  <a:lnTo>
                    <a:pt x="f95" y="f96"/>
                  </a:lnTo>
                  <a:cubicBezTo>
                    <a:pt x="f97" y="f98"/>
                    <a:pt x="f97" y="f99"/>
                    <a:pt x="f95" y="f100"/>
                  </a:cubicBezTo>
                  <a:cubicBezTo>
                    <a:pt x="f101" y="f102"/>
                    <a:pt x="f103" y="f104"/>
                    <a:pt x="f105" y="f104"/>
                  </a:cubicBezTo>
                  <a:cubicBezTo>
                    <a:pt x="f106" y="f104"/>
                    <a:pt x="f107" y="f102"/>
                    <a:pt x="f88" y="f100"/>
                  </a:cubicBezTo>
                  <a:lnTo>
                    <a:pt x="f108" y="f109"/>
                  </a:lnTo>
                  <a:cubicBezTo>
                    <a:pt x="f110" y="f111"/>
                    <a:pt x="f112" y="f113"/>
                    <a:pt x="f114" y="f113"/>
                  </a:cubicBezTo>
                  <a:cubicBezTo>
                    <a:pt x="f115" y="f113"/>
                    <a:pt x="f116" y="f117"/>
                    <a:pt x="f118" y="f96"/>
                  </a:cubicBezTo>
                  <a:cubicBezTo>
                    <a:pt x="f119" y="f120"/>
                    <a:pt x="f121" y="f122"/>
                    <a:pt x="f123" y="f124"/>
                  </a:cubicBezTo>
                  <a:cubicBezTo>
                    <a:pt x="f3" y="f125"/>
                    <a:pt x="f123" y="f126"/>
                    <a:pt x="f127" y="f128"/>
                  </a:cubicBezTo>
                  <a:cubicBezTo>
                    <a:pt x="f129" y="f130"/>
                    <a:pt x="f107" y="f131"/>
                    <a:pt x="f132" y="f131"/>
                  </a:cubicBezTo>
                  <a:cubicBezTo>
                    <a:pt x="f133" y="f131"/>
                    <a:pt x="f134" y="f135"/>
                    <a:pt x="f136" y="f137"/>
                  </a:cubicBezTo>
                  <a:lnTo>
                    <a:pt x="f138" y="f139"/>
                  </a:lnTo>
                  <a:lnTo>
                    <a:pt x="f140" y="f141"/>
                  </a:lnTo>
                  <a:cubicBezTo>
                    <a:pt x="f142" y="f143"/>
                    <a:pt x="f140" y="f144"/>
                    <a:pt x="f145" y="f146"/>
                  </a:cubicBezTo>
                  <a:cubicBezTo>
                    <a:pt x="f147" y="f148"/>
                    <a:pt x="f14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4" name="Google Shape;6864;p88">
              <a:extLst>
                <a:ext uri="{FF2B5EF4-FFF2-40B4-BE49-F238E27FC236}">
                  <a16:creationId xmlns:a16="http://schemas.microsoft.com/office/drawing/2014/main" id="{ADACCCCB-E82E-4914-6D34-FD50327A7238}"/>
                </a:ext>
              </a:extLst>
            </p:cNvPr>
            <p:cNvSpPr/>
            <p:nvPr/>
          </p:nvSpPr>
          <p:spPr>
            <a:xfrm>
              <a:off x="4908901" y="1940000"/>
              <a:ext cx="220196" cy="2147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66"/>
                <a:gd name="f4" fmla="val 5624"/>
                <a:gd name="f5" fmla="val 4080"/>
                <a:gd name="f6" fmla="val 1504"/>
                <a:gd name="f7" fmla="val 4167"/>
                <a:gd name="f8" fmla="val 4253"/>
                <a:gd name="f9" fmla="val 1528"/>
                <a:gd name="f10" fmla="val 4316"/>
                <a:gd name="f11" fmla="val 1575"/>
                <a:gd name="f12" fmla="val 4442"/>
                <a:gd name="f13" fmla="val 1701"/>
                <a:gd name="f14" fmla="val 1953"/>
                <a:gd name="f15" fmla="val 2048"/>
                <a:gd name="f16" fmla="val 2205"/>
                <a:gd name="f17" fmla="val 4159"/>
                <a:gd name="f18" fmla="val 2158"/>
                <a:gd name="f19" fmla="val 4206"/>
                <a:gd name="f20" fmla="val 2072"/>
                <a:gd name="f21" fmla="val 4230"/>
                <a:gd name="f22" fmla="val 1985"/>
                <a:gd name="f23" fmla="val 1898"/>
                <a:gd name="f24" fmla="val 1812"/>
                <a:gd name="f25" fmla="val 1764"/>
                <a:gd name="f26" fmla="val 1638"/>
                <a:gd name="f27" fmla="val 4033"/>
                <a:gd name="f28" fmla="val 3781"/>
                <a:gd name="f29" fmla="val 3686"/>
                <a:gd name="f30" fmla="val 3844"/>
                <a:gd name="f31" fmla="val 3907"/>
                <a:gd name="f32" fmla="val 3993"/>
                <a:gd name="f33" fmla="val 567"/>
                <a:gd name="f34" fmla="val 3277"/>
                <a:gd name="f35" fmla="val 4694"/>
                <a:gd name="f36" fmla="val 5198"/>
                <a:gd name="f37" fmla="val 835"/>
                <a:gd name="f38" fmla="val 5482"/>
                <a:gd name="f39" fmla="val 1189"/>
                <a:gd name="f40" fmla="val 1540"/>
                <a:gd name="f41" fmla="val 1890"/>
                <a:gd name="f42" fmla="val 2237"/>
                <a:gd name="f43" fmla="val 2489"/>
                <a:gd name="f44" fmla="*/ f0 1 5766"/>
                <a:gd name="f45" fmla="*/ f1 1 5624"/>
                <a:gd name="f46" fmla="val f2"/>
                <a:gd name="f47" fmla="val f3"/>
                <a:gd name="f48" fmla="val f4"/>
                <a:gd name="f49" fmla="+- f48 0 f46"/>
                <a:gd name="f50" fmla="+- f47 0 f46"/>
                <a:gd name="f51" fmla="*/ f50 1 5766"/>
                <a:gd name="f52" fmla="*/ f49 1 5624"/>
                <a:gd name="f53" fmla="*/ f46 1 f51"/>
                <a:gd name="f54" fmla="*/ f47 1 f51"/>
                <a:gd name="f55" fmla="*/ f46 1 f52"/>
                <a:gd name="f56" fmla="*/ f48 1 f52"/>
                <a:gd name="f57" fmla="*/ f53 f44 1"/>
                <a:gd name="f58" fmla="*/ f54 f44 1"/>
                <a:gd name="f59" fmla="*/ f56 f45 1"/>
                <a:gd name="f60" fmla="*/ f55 f4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60" r="f58" b="f59"/>
              <a:pathLst>
                <a:path w="5766" h="562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cubicBezTo>
                    <a:pt x="f26" y="f27"/>
                    <a:pt x="f26" y="f28"/>
                    <a:pt x="f25" y="f29"/>
                  </a:cubicBezTo>
                  <a:lnTo>
                    <a:pt x="f30" y="f11"/>
                  </a:lnTo>
                  <a:cubicBezTo>
                    <a:pt x="f31" y="f9"/>
                    <a:pt x="f32" y="f6"/>
                    <a:pt x="f5" y="f6"/>
                  </a:cubicBezTo>
                  <a:close/>
                  <a:moveTo>
                    <a:pt x="f30" y="f2"/>
                  </a:moveTo>
                  <a:lnTo>
                    <a:pt x="f33" y="f34"/>
                  </a:lnTo>
                  <a:cubicBezTo>
                    <a:pt x="f2" y="f30"/>
                    <a:pt x="f2" y="f35"/>
                    <a:pt x="f33" y="f36"/>
                  </a:cubicBezTo>
                  <a:cubicBezTo>
                    <a:pt x="f37" y="f38"/>
                    <a:pt x="f39" y="f4"/>
                    <a:pt x="f40" y="f4"/>
                  </a:cubicBezTo>
                  <a:cubicBezTo>
                    <a:pt x="f41" y="f4"/>
                    <a:pt x="f42" y="f38"/>
                    <a:pt x="f43" y="f36"/>
                  </a:cubicBezTo>
                  <a:lnTo>
                    <a:pt x="f3" y="f14"/>
                  </a:lnTo>
                  <a:lnTo>
                    <a:pt x="f30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5" name="Google Shape;6865;p88">
              <a:extLst>
                <a:ext uri="{FF2B5EF4-FFF2-40B4-BE49-F238E27FC236}">
                  <a16:creationId xmlns:a16="http://schemas.microsoft.com/office/drawing/2014/main" id="{E089596D-20A0-48AE-745D-9D27DEC23279}"/>
                </a:ext>
              </a:extLst>
            </p:cNvPr>
            <p:cNvSpPr/>
            <p:nvPr/>
          </p:nvSpPr>
          <p:spPr>
            <a:xfrm>
              <a:off x="5166378" y="1706389"/>
              <a:ext cx="197327" cy="19511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67"/>
                <a:gd name="f4" fmla="val 5109"/>
                <a:gd name="f5" fmla="val 4249"/>
                <a:gd name="f6" fmla="val 1"/>
                <a:gd name="f7" fmla="val 4179"/>
                <a:gd name="f8" fmla="val 4106"/>
                <a:gd name="f9" fmla="val 24"/>
                <a:gd name="f10" fmla="val 4033"/>
                <a:gd name="f11" fmla="val 68"/>
                <a:gd name="f12" fmla="val 2206"/>
                <a:gd name="f13" fmla="val 1171"/>
                <a:gd name="f14" fmla="val 2017"/>
                <a:gd name="f15" fmla="val 1265"/>
                <a:gd name="f16" fmla="val 1985"/>
                <a:gd name="f17" fmla="val 1549"/>
                <a:gd name="f18" fmla="val 2143"/>
                <a:gd name="f19" fmla="val 1706"/>
                <a:gd name="f20" fmla="val 2300"/>
                <a:gd name="f21" fmla="val 1864"/>
                <a:gd name="f22" fmla="val 4164"/>
                <a:gd name="f23" fmla="val 945"/>
                <a:gd name="f24" fmla="val 3245"/>
                <a:gd name="f25" fmla="val 2809"/>
                <a:gd name="f26" fmla="val 3434"/>
                <a:gd name="f27" fmla="val 2998"/>
                <a:gd name="f28" fmla="val 3502"/>
                <a:gd name="f29" fmla="val 3066"/>
                <a:gd name="f30" fmla="val 3594"/>
                <a:gd name="f31" fmla="val 3099"/>
                <a:gd name="f32" fmla="val 3684"/>
                <a:gd name="f33" fmla="val 3802"/>
                <a:gd name="f34" fmla="val 3916"/>
                <a:gd name="f35" fmla="val 3042"/>
                <a:gd name="f36" fmla="val 3970"/>
                <a:gd name="f37" fmla="val 2935"/>
                <a:gd name="f38" fmla="val 5073"/>
                <a:gd name="f39" fmla="val 1108"/>
                <a:gd name="f40" fmla="val 1013"/>
                <a:gd name="f41" fmla="val 793"/>
                <a:gd name="f42" fmla="val 5041"/>
                <a:gd name="f43" fmla="val 698"/>
                <a:gd name="f44" fmla="val 4474"/>
                <a:gd name="f45" fmla="val 100"/>
                <a:gd name="f46" fmla="val 4406"/>
                <a:gd name="f47" fmla="val 32"/>
                <a:gd name="f48" fmla="val 4330"/>
                <a:gd name="f49" fmla="*/ f0 1 5167"/>
                <a:gd name="f50" fmla="*/ f1 1 5109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5167"/>
                <a:gd name="f57" fmla="*/ f54 1 5109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5167" h="510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9"/>
                  </a:cubicBezTo>
                  <a:lnTo>
                    <a:pt x="f20" y="f21"/>
                  </a:lnTo>
                  <a:lnTo>
                    <a:pt x="f2" y="f22"/>
                  </a:lnTo>
                  <a:lnTo>
                    <a:pt x="f23" y="f4"/>
                  </a:lnTo>
                  <a:lnTo>
                    <a:pt x="f24" y="f25"/>
                  </a:lnTo>
                  <a:lnTo>
                    <a:pt x="f26" y="f27"/>
                  </a:ln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37"/>
                  </a:cubicBezTo>
                  <a:lnTo>
                    <a:pt x="f38" y="f39"/>
                  </a:lnTo>
                  <a:cubicBezTo>
                    <a:pt x="f3" y="f40"/>
                    <a:pt x="f3" y="f41"/>
                    <a:pt x="f42" y="f43"/>
                  </a:cubicBezTo>
                  <a:lnTo>
                    <a:pt x="f44" y="f45"/>
                  </a:lnTo>
                  <a:cubicBezTo>
                    <a:pt x="f46" y="f47"/>
                    <a:pt x="f48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6" name="Google Shape;6913;p88">
            <a:extLst>
              <a:ext uri="{FF2B5EF4-FFF2-40B4-BE49-F238E27FC236}">
                <a16:creationId xmlns:a16="http://schemas.microsoft.com/office/drawing/2014/main" id="{CF3AD40F-EA8E-A9AA-8F62-CB40BBC14F3E}"/>
              </a:ext>
            </a:extLst>
          </p:cNvPr>
          <p:cNvGrpSpPr/>
          <p:nvPr/>
        </p:nvGrpSpPr>
        <p:grpSpPr>
          <a:xfrm>
            <a:off x="4158201" y="1706601"/>
            <a:ext cx="450021" cy="448805"/>
            <a:chOff x="5475372" y="1706599"/>
            <a:chExt cx="450021" cy="448805"/>
          </a:xfrm>
          <a:solidFill>
            <a:schemeClr val="bg2"/>
          </a:solidFill>
        </p:grpSpPr>
        <p:sp>
          <p:nvSpPr>
            <p:cNvPr id="107" name="Google Shape;6914;p88">
              <a:extLst>
                <a:ext uri="{FF2B5EF4-FFF2-40B4-BE49-F238E27FC236}">
                  <a16:creationId xmlns:a16="http://schemas.microsoft.com/office/drawing/2014/main" id="{899BB21F-3430-86A8-0A1A-328935E92947}"/>
                </a:ext>
              </a:extLst>
            </p:cNvPr>
            <p:cNvSpPr/>
            <p:nvPr/>
          </p:nvSpPr>
          <p:spPr>
            <a:xfrm>
              <a:off x="5475372" y="1706599"/>
              <a:ext cx="450021" cy="4488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784"/>
                <a:gd name="f4" fmla="val 11752"/>
                <a:gd name="f5" fmla="val 5199"/>
                <a:gd name="f6" fmla="val 1"/>
                <a:gd name="f7" fmla="val 5042"/>
                <a:gd name="f8" fmla="val 4916"/>
                <a:gd name="f9" fmla="val 127"/>
                <a:gd name="f10" fmla="val 4884"/>
                <a:gd name="f11" fmla="val 284"/>
                <a:gd name="f12" fmla="val 4727"/>
                <a:gd name="f13" fmla="val 883"/>
                <a:gd name="f14" fmla="val 4191"/>
                <a:gd name="f15" fmla="val 977"/>
                <a:gd name="f16" fmla="val 3655"/>
                <a:gd name="f17" fmla="val 1229"/>
                <a:gd name="f18" fmla="val 3151"/>
                <a:gd name="f19" fmla="val 1513"/>
                <a:gd name="f20" fmla="val 2647"/>
                <a:gd name="f21" fmla="val 2599"/>
                <a:gd name="f22" fmla="val 1205"/>
                <a:gd name="f23" fmla="val 2542"/>
                <a:gd name="f24" fmla="val 1195"/>
                <a:gd name="f25" fmla="val 2482"/>
                <a:gd name="f26" fmla="val 2386"/>
                <a:gd name="f27" fmla="val 2284"/>
                <a:gd name="f28" fmla="val 1222"/>
                <a:gd name="f29" fmla="val 2206"/>
                <a:gd name="f30" fmla="val 1261"/>
                <a:gd name="f31" fmla="val 1135"/>
                <a:gd name="f32" fmla="val 2332"/>
                <a:gd name="f33" fmla="val 2490"/>
                <a:gd name="f34" fmla="val 1230"/>
                <a:gd name="f35" fmla="val 1198"/>
                <a:gd name="f36" fmla="val 3624"/>
                <a:gd name="f37" fmla="val 978"/>
                <a:gd name="f38" fmla="val 4726"/>
                <a:gd name="f39" fmla="val 4947"/>
                <a:gd name="f40" fmla="val 5041"/>
                <a:gd name="f41" fmla="val 6585"/>
                <a:gd name="f42" fmla="val 6743"/>
                <a:gd name="f43" fmla="val 6869"/>
                <a:gd name="f44" fmla="val 6900"/>
                <a:gd name="f45" fmla="val 7058"/>
                <a:gd name="f46" fmla="val 946"/>
                <a:gd name="f47" fmla="val 7404"/>
                <a:gd name="f48" fmla="val 1072"/>
                <a:gd name="f49" fmla="val 7782"/>
                <a:gd name="f50" fmla="val 8129"/>
                <a:gd name="f51" fmla="val 1504"/>
                <a:gd name="f52" fmla="val 7854"/>
                <a:gd name="f53" fmla="val 2843"/>
                <a:gd name="f54" fmla="val 6486"/>
                <a:gd name="f55" fmla="val 2841"/>
                <a:gd name="f56" fmla="val 2839"/>
                <a:gd name="f57" fmla="val 6488"/>
                <a:gd name="f58" fmla="val 2836"/>
                <a:gd name="f59" fmla="val 6491"/>
                <a:gd name="f60" fmla="val 6459"/>
                <a:gd name="f61" fmla="val 2805"/>
                <a:gd name="f62" fmla="val 6050"/>
                <a:gd name="f63" fmla="val 5955"/>
                <a:gd name="f64" fmla="val 2773"/>
                <a:gd name="f65" fmla="val 4222"/>
                <a:gd name="f66" fmla="val 5861"/>
                <a:gd name="f67" fmla="val 7562"/>
                <a:gd name="f68" fmla="val 8948"/>
                <a:gd name="f69" fmla="val 5924"/>
                <a:gd name="f70" fmla="val 7499"/>
                <a:gd name="f71" fmla="val 7751"/>
                <a:gd name="f72" fmla="val 8822"/>
                <a:gd name="f73" fmla="val 6113"/>
                <a:gd name="f74" fmla="val 6066"/>
                <a:gd name="f75" fmla="val 5963"/>
                <a:gd name="f76" fmla="val 8956"/>
                <a:gd name="f77" fmla="val 5821"/>
                <a:gd name="f78" fmla="val 5680"/>
                <a:gd name="f79" fmla="val 5499"/>
                <a:gd name="f80" fmla="val 5294"/>
                <a:gd name="f81" fmla="val 8917"/>
                <a:gd name="f82" fmla="val 10523"/>
                <a:gd name="f83" fmla="val 4034"/>
                <a:gd name="f84" fmla="val 10681"/>
                <a:gd name="f85" fmla="val 4349"/>
                <a:gd name="f86" fmla="val 10807"/>
                <a:gd name="f87" fmla="val 10870"/>
                <a:gd name="f88" fmla="val 11468"/>
                <a:gd name="f89" fmla="val 11626"/>
                <a:gd name="f90" fmla="val 6901"/>
                <a:gd name="f91" fmla="val 7594"/>
                <a:gd name="f92" fmla="val 10775"/>
                <a:gd name="f93" fmla="val 8633"/>
                <a:gd name="f94" fmla="val 10240"/>
                <a:gd name="f95" fmla="val 9137"/>
                <a:gd name="f96" fmla="val 9185"/>
                <a:gd name="f97" fmla="val 10547"/>
                <a:gd name="f98" fmla="val 9243"/>
                <a:gd name="f99" fmla="val 10558"/>
                <a:gd name="f100" fmla="val 9302"/>
                <a:gd name="f101" fmla="val 9399"/>
                <a:gd name="f102" fmla="val 9501"/>
                <a:gd name="f103" fmla="val 10531"/>
                <a:gd name="f104" fmla="val 9578"/>
                <a:gd name="f105" fmla="val 10492"/>
                <a:gd name="f106" fmla="val 10524"/>
                <a:gd name="f107" fmla="val 9547"/>
                <a:gd name="f108" fmla="val 10650"/>
                <a:gd name="f109" fmla="val 9421"/>
                <a:gd name="f110" fmla="val 9263"/>
                <a:gd name="f111" fmla="val 10555"/>
                <a:gd name="f112" fmla="val 9106"/>
                <a:gd name="f113" fmla="val 10303"/>
                <a:gd name="f114" fmla="val 8601"/>
                <a:gd name="f115" fmla="val 10618"/>
                <a:gd name="f116" fmla="val 10933"/>
                <a:gd name="f117" fmla="val 7026"/>
                <a:gd name="f118" fmla="val 11500"/>
                <a:gd name="f119" fmla="val 11658"/>
                <a:gd name="f120" fmla="val 6806"/>
                <a:gd name="f121" fmla="val 6711"/>
                <a:gd name="f122" fmla="val 6554"/>
                <a:gd name="f123" fmla="val 5167"/>
                <a:gd name="f124" fmla="val 4915"/>
                <a:gd name="f125" fmla="val 10902"/>
                <a:gd name="f126" fmla="val 3687"/>
                <a:gd name="f127" fmla="val 10272"/>
                <a:gd name="f128" fmla="val 2521"/>
                <a:gd name="f129" fmla="val 10587"/>
                <a:gd name="f130" fmla="val 9509"/>
                <a:gd name="f131" fmla="val 1209"/>
                <a:gd name="f132" fmla="val 9430"/>
                <a:gd name="f133" fmla="val 1185"/>
                <a:gd name="f134" fmla="val 9347"/>
                <a:gd name="f135" fmla="val 9279"/>
                <a:gd name="f136" fmla="val 9208"/>
                <a:gd name="f137" fmla="val 1201"/>
                <a:gd name="f138" fmla="val 8161"/>
                <a:gd name="f139" fmla="*/ f0 1 11784"/>
                <a:gd name="f140" fmla="*/ f1 1 11752"/>
                <a:gd name="f141" fmla="val f2"/>
                <a:gd name="f142" fmla="val f3"/>
                <a:gd name="f143" fmla="val f4"/>
                <a:gd name="f144" fmla="+- f143 0 f141"/>
                <a:gd name="f145" fmla="+- f142 0 f141"/>
                <a:gd name="f146" fmla="*/ f145 1 11784"/>
                <a:gd name="f147" fmla="*/ f144 1 11752"/>
                <a:gd name="f148" fmla="*/ f141 1 f146"/>
                <a:gd name="f149" fmla="*/ f142 1 f146"/>
                <a:gd name="f150" fmla="*/ f141 1 f147"/>
                <a:gd name="f151" fmla="*/ f143 1 f147"/>
                <a:gd name="f152" fmla="*/ f148 f139 1"/>
                <a:gd name="f153" fmla="*/ f149 f139 1"/>
                <a:gd name="f154" fmla="*/ f151 f140 1"/>
                <a:gd name="f155" fmla="*/ f150 f1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2" t="f155" r="f153" b="f154"/>
              <a:pathLst>
                <a:path w="11784" h="11752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9"/>
                  </a:cubicBezTo>
                  <a:lnTo>
                    <a:pt x="f20" y="f17"/>
                  </a:lnTo>
                  <a:cubicBezTo>
                    <a:pt x="f21" y="f22"/>
                    <a:pt x="f23" y="f24"/>
                    <a:pt x="f25" y="f24"/>
                  </a:cubicBezTo>
                  <a:cubicBezTo>
                    <a:pt x="f26" y="f24"/>
                    <a:pt x="f27" y="f28"/>
                    <a:pt x="f29" y="f30"/>
                  </a:cubicBezTo>
                  <a:lnTo>
                    <a:pt x="f30" y="f29"/>
                  </a:lnTo>
                  <a:cubicBezTo>
                    <a:pt x="f31" y="f32"/>
                    <a:pt x="f31" y="f33"/>
                    <a:pt x="f34" y="f20"/>
                  </a:cubicBezTo>
                  <a:lnTo>
                    <a:pt x="f19" y="f18"/>
                  </a:lnTo>
                  <a:cubicBezTo>
                    <a:pt x="f35" y="f36"/>
                    <a:pt x="f37" y="f14"/>
                    <a:pt x="f13" y="f38"/>
                  </a:cubicBezTo>
                  <a:lnTo>
                    <a:pt x="f11" y="f10"/>
                  </a:lnTo>
                  <a:cubicBezTo>
                    <a:pt x="f9" y="f39"/>
                    <a:pt x="f6" y="f40"/>
                    <a:pt x="f6" y="f5"/>
                  </a:cubicBezTo>
                  <a:lnTo>
                    <a:pt x="f6" y="f41"/>
                  </a:lnTo>
                  <a:cubicBezTo>
                    <a:pt x="f6" y="f42"/>
                    <a:pt x="f9" y="f43"/>
                    <a:pt x="f11" y="f44"/>
                  </a:cubicBezTo>
                  <a:lnTo>
                    <a:pt x="f13" y="f45"/>
                  </a:lnTo>
                  <a:cubicBezTo>
                    <a:pt x="f46" y="f47"/>
                    <a:pt x="f48" y="f49"/>
                    <a:pt x="f34" y="f50"/>
                  </a:cubicBezTo>
                  <a:cubicBezTo>
                    <a:pt x="f51" y="f52"/>
                    <a:pt x="f53" y="f54"/>
                    <a:pt x="f55" y="f54"/>
                  </a:cubicBezTo>
                  <a:lnTo>
                    <a:pt x="f55" y="f54"/>
                  </a:lnTo>
                  <a:cubicBezTo>
                    <a:pt x="f55" y="f54"/>
                    <a:pt x="f56" y="f57"/>
                    <a:pt x="f58" y="f59"/>
                  </a:cubicBezTo>
                  <a:cubicBezTo>
                    <a:pt x="f58" y="f60"/>
                    <a:pt x="f61" y="f62"/>
                    <a:pt x="f61" y="f63"/>
                  </a:cubicBezTo>
                  <a:cubicBezTo>
                    <a:pt x="f64" y="f65"/>
                    <a:pt x="f14" y="f58"/>
                    <a:pt x="f66" y="f58"/>
                  </a:cubicBezTo>
                  <a:cubicBezTo>
                    <a:pt x="f67" y="f58"/>
                    <a:pt x="f68" y="f65"/>
                    <a:pt x="f68" y="f69"/>
                  </a:cubicBezTo>
                  <a:cubicBezTo>
                    <a:pt x="f68" y="f70"/>
                    <a:pt x="f71" y="f72"/>
                    <a:pt x="f73" y="f68"/>
                  </a:cubicBezTo>
                  <a:cubicBezTo>
                    <a:pt x="f74" y="f68"/>
                    <a:pt x="f75" y="f76"/>
                    <a:pt x="f77" y="f76"/>
                  </a:cubicBezTo>
                  <a:cubicBezTo>
                    <a:pt x="f78" y="f76"/>
                    <a:pt x="f79" y="f68"/>
                    <a:pt x="f80" y="f81"/>
                  </a:cubicBezTo>
                  <a:lnTo>
                    <a:pt x="f16" y="f82"/>
                  </a:lnTo>
                  <a:cubicBezTo>
                    <a:pt x="f83" y="f84"/>
                    <a:pt x="f85" y="f86"/>
                    <a:pt x="f12" y="f87"/>
                  </a:cubicBezTo>
                  <a:lnTo>
                    <a:pt x="f10" y="f88"/>
                  </a:lnTo>
                  <a:cubicBezTo>
                    <a:pt x="f8" y="f89"/>
                    <a:pt x="f7" y="f4"/>
                    <a:pt x="f5" y="f4"/>
                  </a:cubicBezTo>
                  <a:lnTo>
                    <a:pt x="f41" y="f4"/>
                  </a:lnTo>
                  <a:cubicBezTo>
                    <a:pt x="f42" y="f4"/>
                    <a:pt x="f43" y="f89"/>
                    <a:pt x="f90" y="f88"/>
                  </a:cubicBezTo>
                  <a:lnTo>
                    <a:pt x="f45" y="f87"/>
                  </a:lnTo>
                  <a:cubicBezTo>
                    <a:pt x="f91" y="f92"/>
                    <a:pt x="f50" y="f82"/>
                    <a:pt x="f93" y="f94"/>
                  </a:cubicBezTo>
                  <a:lnTo>
                    <a:pt x="f95" y="f82"/>
                  </a:lnTo>
                  <a:cubicBezTo>
                    <a:pt x="f96" y="f97"/>
                    <a:pt x="f98" y="f99"/>
                    <a:pt x="f100" y="f99"/>
                  </a:cubicBezTo>
                  <a:cubicBezTo>
                    <a:pt x="f101" y="f99"/>
                    <a:pt x="f102" y="f103"/>
                    <a:pt x="f104" y="f105"/>
                  </a:cubicBezTo>
                  <a:lnTo>
                    <a:pt x="f106" y="f107"/>
                  </a:lnTo>
                  <a:cubicBezTo>
                    <a:pt x="f108" y="f109"/>
                    <a:pt x="f108" y="f110"/>
                    <a:pt x="f111" y="f112"/>
                  </a:cubicBezTo>
                  <a:lnTo>
                    <a:pt x="f113" y="f114"/>
                  </a:lnTo>
                  <a:cubicBezTo>
                    <a:pt x="f115" y="f50"/>
                    <a:pt x="f86" y="f67"/>
                    <a:pt x="f116" y="f117"/>
                  </a:cubicBezTo>
                  <a:lnTo>
                    <a:pt x="f118" y="f43"/>
                  </a:lnTo>
                  <a:cubicBezTo>
                    <a:pt x="f119" y="f120"/>
                    <a:pt x="f3" y="f121"/>
                    <a:pt x="f3" y="f122"/>
                  </a:cubicBezTo>
                  <a:lnTo>
                    <a:pt x="f3" y="f123"/>
                  </a:lnTo>
                  <a:cubicBezTo>
                    <a:pt x="f4" y="f40"/>
                    <a:pt x="f119" y="f124"/>
                    <a:pt x="f118" y="f10"/>
                  </a:cubicBezTo>
                  <a:lnTo>
                    <a:pt x="f125" y="f38"/>
                  </a:lnTo>
                  <a:cubicBezTo>
                    <a:pt x="f86" y="f14"/>
                    <a:pt x="f111" y="f126"/>
                    <a:pt x="f127" y="f18"/>
                  </a:cubicBezTo>
                  <a:lnTo>
                    <a:pt x="f111" y="f20"/>
                  </a:lnTo>
                  <a:cubicBezTo>
                    <a:pt x="f108" y="f128"/>
                    <a:pt x="f129" y="f32"/>
                    <a:pt x="f106" y="f29"/>
                  </a:cubicBezTo>
                  <a:lnTo>
                    <a:pt x="f104" y="f30"/>
                  </a:lnTo>
                  <a:cubicBezTo>
                    <a:pt x="f130" y="f131"/>
                    <a:pt x="f132" y="f133"/>
                    <a:pt x="f134" y="f133"/>
                  </a:cubicBezTo>
                  <a:cubicBezTo>
                    <a:pt x="f135" y="f133"/>
                    <a:pt x="f136" y="f137"/>
                    <a:pt x="f95" y="f17"/>
                  </a:cubicBezTo>
                  <a:lnTo>
                    <a:pt x="f93" y="f19"/>
                  </a:lnTo>
                  <a:cubicBezTo>
                    <a:pt x="f138" y="f35"/>
                    <a:pt x="f91" y="f15"/>
                    <a:pt x="f45" y="f13"/>
                  </a:cubicBezTo>
                  <a:lnTo>
                    <a:pt x="f90" y="f11"/>
                  </a:lnTo>
                  <a:cubicBezTo>
                    <a:pt x="f43" y="f9"/>
                    <a:pt x="f42" y="f6"/>
                    <a:pt x="f41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8" name="Google Shape;6915;p88">
              <a:extLst>
                <a:ext uri="{FF2B5EF4-FFF2-40B4-BE49-F238E27FC236}">
                  <a16:creationId xmlns:a16="http://schemas.microsoft.com/office/drawing/2014/main" id="{1240680D-6068-DF61-A08C-8120AC931F9F}"/>
                </a:ext>
              </a:extLst>
            </p:cNvPr>
            <p:cNvSpPr/>
            <p:nvPr/>
          </p:nvSpPr>
          <p:spPr>
            <a:xfrm>
              <a:off x="5475372" y="1841025"/>
              <a:ext cx="328507" cy="3131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02"/>
                <a:gd name="f4" fmla="val 8201"/>
                <a:gd name="f5" fmla="val 5939"/>
                <a:gd name="f6" fmla="val 4729"/>
                <a:gd name="f7" fmla="val 3750"/>
                <a:gd name="f8" fmla="val 854"/>
                <a:gd name="f9" fmla="val 3561"/>
                <a:gd name="f10" fmla="val 1963"/>
                <a:gd name="f11" fmla="val 3466"/>
                <a:gd name="f12" fmla="val 2404"/>
                <a:gd name="f13" fmla="val 3498"/>
                <a:gd name="f14" fmla="val 2813"/>
                <a:gd name="f15" fmla="val 3624"/>
                <a:gd name="f16" fmla="val 3223"/>
                <a:gd name="f17" fmla="val 410"/>
                <a:gd name="f18" fmla="val 6468"/>
                <a:gd name="f19" fmla="val 1"/>
                <a:gd name="f20" fmla="val 6846"/>
                <a:gd name="f21" fmla="val 7507"/>
                <a:gd name="f22" fmla="val 7917"/>
                <a:gd name="f23" fmla="val 600"/>
                <a:gd name="f24" fmla="val 8106"/>
                <a:gd name="f25" fmla="val 852"/>
                <a:gd name="f26" fmla="val 8200"/>
                <a:gd name="f27" fmla="val 1111"/>
                <a:gd name="f28" fmla="val 1371"/>
                <a:gd name="f29" fmla="val 1639"/>
                <a:gd name="f30" fmla="val 1860"/>
                <a:gd name="f31" fmla="val 5136"/>
                <a:gd name="f32" fmla="val 4640"/>
                <a:gd name="f33" fmla="val 5388"/>
                <a:gd name="f34" fmla="val 4735"/>
                <a:gd name="f35" fmla="val 5664"/>
                <a:gd name="f36" fmla="val 4782"/>
                <a:gd name="f37" fmla="val 5947"/>
                <a:gd name="f38" fmla="val 6231"/>
                <a:gd name="f39" fmla="val 6522"/>
                <a:gd name="f40" fmla="val 6806"/>
                <a:gd name="f41" fmla="val 7846"/>
                <a:gd name="f42" fmla="val 4294"/>
                <a:gd name="f43" fmla="val 3065"/>
                <a:gd name="f44" fmla="val 8224"/>
                <a:gd name="f45" fmla="val 1773"/>
                <a:gd name="f46" fmla="val 8192"/>
                <a:gd name="f47" fmla="val 1647"/>
                <a:gd name="f48" fmla="val 8129"/>
                <a:gd name="f49" fmla="val 1553"/>
                <a:gd name="f50" fmla="val 8003"/>
                <a:gd name="f51" fmla="val 1521"/>
                <a:gd name="f52" fmla="val 7972"/>
                <a:gd name="f53" fmla="val 1514"/>
                <a:gd name="f54" fmla="val 7942"/>
                <a:gd name="f55" fmla="val 1510"/>
                <a:gd name="f56" fmla="val 7914"/>
                <a:gd name="f57" fmla="val 7830"/>
                <a:gd name="f58" fmla="val 7759"/>
                <a:gd name="f59" fmla="val 1545"/>
                <a:gd name="f60" fmla="val 7688"/>
                <a:gd name="f61" fmla="val 1616"/>
                <a:gd name="f62" fmla="val 6901"/>
                <a:gd name="f63" fmla="val 6759"/>
                <a:gd name="f64" fmla="val 2530"/>
                <a:gd name="f65" fmla="val 6578"/>
                <a:gd name="f66" fmla="val 2593"/>
                <a:gd name="f67" fmla="val 6400"/>
                <a:gd name="f68" fmla="val 6223"/>
                <a:gd name="f69" fmla="val 6050"/>
                <a:gd name="f70" fmla="val 5924"/>
                <a:gd name="f71" fmla="val 5640"/>
                <a:gd name="f72" fmla="val 2120"/>
                <a:gd name="f73" fmla="val 1679"/>
                <a:gd name="f74" fmla="val 1395"/>
                <a:gd name="f75" fmla="val 6711"/>
                <a:gd name="f76" fmla="val 608"/>
                <a:gd name="f77" fmla="val 6774"/>
                <a:gd name="f78" fmla="val 545"/>
                <a:gd name="f79" fmla="val 419"/>
                <a:gd name="f80" fmla="val 293"/>
                <a:gd name="f81" fmla="val 6743"/>
                <a:gd name="f82" fmla="val 198"/>
                <a:gd name="f83" fmla="val 6648"/>
                <a:gd name="f84" fmla="val 104"/>
                <a:gd name="f85" fmla="val 6554"/>
                <a:gd name="f86" fmla="val 72"/>
                <a:gd name="f87" fmla="val 6344"/>
                <a:gd name="f88" fmla="val 23"/>
                <a:gd name="f89" fmla="val 6139"/>
                <a:gd name="f90" fmla="*/ f0 1 8602"/>
                <a:gd name="f91" fmla="*/ f1 1 8201"/>
                <a:gd name="f92" fmla="val f2"/>
                <a:gd name="f93" fmla="val f3"/>
                <a:gd name="f94" fmla="val f4"/>
                <a:gd name="f95" fmla="+- f94 0 f92"/>
                <a:gd name="f96" fmla="+- f93 0 f92"/>
                <a:gd name="f97" fmla="*/ f96 1 8602"/>
                <a:gd name="f98" fmla="*/ f95 1 8201"/>
                <a:gd name="f99" fmla="*/ f92 1 f97"/>
                <a:gd name="f100" fmla="*/ f93 1 f97"/>
                <a:gd name="f101" fmla="*/ f92 1 f98"/>
                <a:gd name="f102" fmla="*/ f94 1 f98"/>
                <a:gd name="f103" fmla="*/ f99 f90 1"/>
                <a:gd name="f104" fmla="*/ f100 f90 1"/>
                <a:gd name="f105" fmla="*/ f102 f91 1"/>
                <a:gd name="f106" fmla="*/ f101 f9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3" t="f106" r="f104" b="f105"/>
              <a:pathLst>
                <a:path w="8602" h="8201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lnTo>
                    <a:pt x="f17" y="f18"/>
                  </a:lnTo>
                  <a:cubicBezTo>
                    <a:pt x="f19" y="f20"/>
                    <a:pt x="f19" y="f21"/>
                    <a:pt x="f17" y="f22"/>
                  </a:cubicBezTo>
                  <a:cubicBezTo>
                    <a:pt x="f23" y="f24"/>
                    <a:pt x="f25" y="f26"/>
                    <a:pt x="f27" y="f26"/>
                  </a:cubicBezTo>
                  <a:cubicBezTo>
                    <a:pt x="f28" y="f26"/>
                    <a:pt x="f29" y="f24"/>
                    <a:pt x="f30" y="f22"/>
                  </a:cubicBezTo>
                  <a:lnTo>
                    <a:pt x="f31" y="f32"/>
                  </a:lnTo>
                  <a:cubicBezTo>
                    <a:pt x="f33" y="f34"/>
                    <a:pt x="f35" y="f36"/>
                    <a:pt x="f37" y="f36"/>
                  </a:cubicBezTo>
                  <a:cubicBezTo>
                    <a:pt x="f38" y="f36"/>
                    <a:pt x="f39" y="f34"/>
                    <a:pt x="f40" y="f32"/>
                  </a:cubicBezTo>
                  <a:cubicBezTo>
                    <a:pt x="f41" y="f42"/>
                    <a:pt x="f3" y="f43"/>
                    <a:pt x="f44" y="f45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52" y="f53"/>
                    <a:pt x="f54" y="f55"/>
                    <a:pt x="f56" y="f55"/>
                  </a:cubicBezTo>
                  <a:cubicBezTo>
                    <a:pt x="f57" y="f55"/>
                    <a:pt x="f58" y="f59"/>
                    <a:pt x="f60" y="f61"/>
                  </a:cubicBezTo>
                  <a:lnTo>
                    <a:pt x="f62" y="f12"/>
                  </a:lnTo>
                  <a:cubicBezTo>
                    <a:pt x="f63" y="f64"/>
                    <a:pt x="f65" y="f66"/>
                    <a:pt x="f67" y="f66"/>
                  </a:cubicBezTo>
                  <a:cubicBezTo>
                    <a:pt x="f68" y="f66"/>
                    <a:pt x="f69" y="f64"/>
                    <a:pt x="f70" y="f12"/>
                  </a:cubicBezTo>
                  <a:cubicBezTo>
                    <a:pt x="f71" y="f72"/>
                    <a:pt x="f71" y="f73"/>
                    <a:pt x="f70" y="f74"/>
                  </a:cubicBezTo>
                  <a:lnTo>
                    <a:pt x="f75" y="f76"/>
                  </a:lnTo>
                  <a:cubicBezTo>
                    <a:pt x="f77" y="f78"/>
                    <a:pt x="f40" y="f79"/>
                    <a:pt x="f77" y="f80"/>
                  </a:cubicBezTo>
                  <a:cubicBezTo>
                    <a:pt x="f81" y="f82"/>
                    <a:pt x="f83" y="f84"/>
                    <a:pt x="f85" y="f86"/>
                  </a:cubicBezTo>
                  <a:cubicBezTo>
                    <a:pt x="f87" y="f88"/>
                    <a:pt x="f8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9" name="Google Shape;6947;p88">
            <a:extLst>
              <a:ext uri="{FF2B5EF4-FFF2-40B4-BE49-F238E27FC236}">
                <a16:creationId xmlns:a16="http://schemas.microsoft.com/office/drawing/2014/main" id="{FF7DDA40-65ED-3876-562D-91A1B805F667}"/>
              </a:ext>
            </a:extLst>
          </p:cNvPr>
          <p:cNvGrpSpPr/>
          <p:nvPr/>
        </p:nvGrpSpPr>
        <p:grpSpPr>
          <a:xfrm>
            <a:off x="1830678" y="1725785"/>
            <a:ext cx="446391" cy="447617"/>
            <a:chOff x="3147849" y="1725783"/>
            <a:chExt cx="446391" cy="447617"/>
          </a:xfrm>
          <a:solidFill>
            <a:schemeClr val="bg2"/>
          </a:solidFill>
        </p:grpSpPr>
        <p:sp>
          <p:nvSpPr>
            <p:cNvPr id="110" name="Google Shape;6948;p88">
              <a:extLst>
                <a:ext uri="{FF2B5EF4-FFF2-40B4-BE49-F238E27FC236}">
                  <a16:creationId xmlns:a16="http://schemas.microsoft.com/office/drawing/2014/main" id="{34592157-4E7D-84DC-C784-5E0B0F39001B}"/>
                </a:ext>
              </a:extLst>
            </p:cNvPr>
            <p:cNvSpPr/>
            <p:nvPr/>
          </p:nvSpPr>
          <p:spPr>
            <a:xfrm>
              <a:off x="3147849" y="1725783"/>
              <a:ext cx="105896" cy="4464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11689"/>
                <a:gd name="f5" fmla="val 1418"/>
                <a:gd name="f6" fmla="val 1072"/>
                <a:gd name="f7" fmla="val 757"/>
                <a:gd name="f8" fmla="val 315"/>
                <a:gd name="f9" fmla="val 662"/>
                <a:gd name="f10" fmla="val 9578"/>
                <a:gd name="f11" fmla="val 9830"/>
                <a:gd name="f12" fmla="val 914"/>
                <a:gd name="f13" fmla="val 10050"/>
                <a:gd name="f14" fmla="val 1103"/>
                <a:gd name="f15" fmla="val 10176"/>
                <a:gd name="f16" fmla="val 10996"/>
                <a:gd name="f17" fmla="val 347"/>
                <a:gd name="f18" fmla="val 158"/>
                <a:gd name="f19" fmla="val 1"/>
                <a:gd name="f20" fmla="val 11153"/>
                <a:gd name="f21" fmla="val 11342"/>
                <a:gd name="f22" fmla="val 11531"/>
                <a:gd name="f23" fmla="val 2395"/>
                <a:gd name="f24" fmla="val 2616"/>
                <a:gd name="f25" fmla="val 1733"/>
                <a:gd name="f26" fmla="val 1922"/>
                <a:gd name="f27" fmla="val 2080"/>
                <a:gd name="f28" fmla="val 9861"/>
                <a:gd name="f29" fmla="val 284"/>
                <a:gd name="f30" fmla="val 1765"/>
                <a:gd name="f31" fmla="*/ f0 1 2773"/>
                <a:gd name="f32" fmla="*/ f1 1 11689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2773"/>
                <a:gd name="f39" fmla="*/ f36 1 11689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2773" h="11689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12" y="f13"/>
                    <a:pt x="f14" y="f15"/>
                  </a:cubicBezTo>
                  <a:lnTo>
                    <a:pt x="f14" y="f16"/>
                  </a:lnTo>
                  <a:lnTo>
                    <a:pt x="f17" y="f16"/>
                  </a:lnTo>
                  <a:cubicBezTo>
                    <a:pt x="f18" y="f16"/>
                    <a:pt x="f19" y="f20"/>
                    <a:pt x="f19" y="f21"/>
                  </a:cubicBezTo>
                  <a:cubicBezTo>
                    <a:pt x="f19" y="f22"/>
                    <a:pt x="f18" y="f4"/>
                    <a:pt x="f17" y="f4"/>
                  </a:cubicBezTo>
                  <a:lnTo>
                    <a:pt x="f23" y="f4"/>
                  </a:lnTo>
                  <a:cubicBezTo>
                    <a:pt x="f24" y="f4"/>
                    <a:pt x="f3" y="f22"/>
                    <a:pt x="f3" y="f21"/>
                  </a:cubicBezTo>
                  <a:cubicBezTo>
                    <a:pt x="f3" y="f20"/>
                    <a:pt x="f24" y="f16"/>
                    <a:pt x="f23" y="f16"/>
                  </a:cubicBezTo>
                  <a:lnTo>
                    <a:pt x="f25" y="f16"/>
                  </a:lnTo>
                  <a:lnTo>
                    <a:pt x="f25" y="f15"/>
                  </a:lnTo>
                  <a:cubicBezTo>
                    <a:pt x="f26" y="f13"/>
                    <a:pt x="f27" y="f28"/>
                    <a:pt x="f27" y="f10"/>
                  </a:cubicBezTo>
                  <a:lnTo>
                    <a:pt x="f27" y="f9"/>
                  </a:lnTo>
                  <a:cubicBezTo>
                    <a:pt x="f27" y="f29"/>
                    <a:pt x="f3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1" name="Google Shape;6949;p88">
              <a:extLst>
                <a:ext uri="{FF2B5EF4-FFF2-40B4-BE49-F238E27FC236}">
                  <a16:creationId xmlns:a16="http://schemas.microsoft.com/office/drawing/2014/main" id="{B590D756-14A6-57D0-9771-6C3D52A33072}"/>
                </a:ext>
              </a:extLst>
            </p:cNvPr>
            <p:cNvSpPr/>
            <p:nvPr/>
          </p:nvSpPr>
          <p:spPr>
            <a:xfrm>
              <a:off x="3464286" y="1897828"/>
              <a:ext cx="129954" cy="385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1009"/>
                <a:gd name="f5" fmla="val 505"/>
                <a:gd name="f6" fmla="val 1"/>
                <a:gd name="f7" fmla="val 221"/>
                <a:gd name="f8" fmla="val 788"/>
                <a:gd name="f9" fmla="val 2899"/>
                <a:gd name="f10" fmla="val 3182"/>
                <a:gd name="f11" fmla="val 190"/>
                <a:gd name="f12" fmla="*/ f0 1 3403"/>
                <a:gd name="f13" fmla="*/ f1 1 100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403"/>
                <a:gd name="f20" fmla="*/ f17 1 1009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403" h="1009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cubicBezTo>
                    <a:pt x="f2" y="f8"/>
                    <a:pt x="f7" y="f4"/>
                    <a:pt x="f5" y="f4"/>
                  </a:cubicBezTo>
                  <a:lnTo>
                    <a:pt x="f9" y="f4"/>
                  </a:lnTo>
                  <a:cubicBezTo>
                    <a:pt x="f10" y="f4"/>
                    <a:pt x="f3" y="f8"/>
                    <a:pt x="f3" y="f5"/>
                  </a:cubicBezTo>
                  <a:cubicBezTo>
                    <a:pt x="f3" y="f11"/>
                    <a:pt x="f10" y="f6"/>
                    <a:pt x="f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2" name="Google Shape;6950;p88">
              <a:extLst>
                <a:ext uri="{FF2B5EF4-FFF2-40B4-BE49-F238E27FC236}">
                  <a16:creationId xmlns:a16="http://schemas.microsoft.com/office/drawing/2014/main" id="{E4CD7997-759D-3094-573D-A399D0E80C0B}"/>
                </a:ext>
              </a:extLst>
            </p:cNvPr>
            <p:cNvSpPr/>
            <p:nvPr/>
          </p:nvSpPr>
          <p:spPr>
            <a:xfrm>
              <a:off x="3464286" y="1962787"/>
              <a:ext cx="129954" cy="385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1009"/>
                <a:gd name="f5" fmla="val 505"/>
                <a:gd name="f6" fmla="val 1"/>
                <a:gd name="f7" fmla="val 221"/>
                <a:gd name="f8" fmla="val 788"/>
                <a:gd name="f9" fmla="val 2899"/>
                <a:gd name="f10" fmla="val 3182"/>
                <a:gd name="f11" fmla="*/ f0 1 3403"/>
                <a:gd name="f12" fmla="*/ f1 1 1009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3403"/>
                <a:gd name="f19" fmla="*/ f16 1 1009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3403" h="1009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cubicBezTo>
                    <a:pt x="f2" y="f8"/>
                    <a:pt x="f7" y="f4"/>
                    <a:pt x="f5" y="f4"/>
                  </a:cubicBezTo>
                  <a:lnTo>
                    <a:pt x="f9" y="f4"/>
                  </a:lnTo>
                  <a:cubicBezTo>
                    <a:pt x="f10" y="f4"/>
                    <a:pt x="f3" y="f8"/>
                    <a:pt x="f3" y="f5"/>
                  </a:cubicBezTo>
                  <a:cubicBezTo>
                    <a:pt x="f3" y="f7"/>
                    <a:pt x="f10" y="f6"/>
                    <a:pt x="f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3" name="Google Shape;6951;p88">
              <a:extLst>
                <a:ext uri="{FF2B5EF4-FFF2-40B4-BE49-F238E27FC236}">
                  <a16:creationId xmlns:a16="http://schemas.microsoft.com/office/drawing/2014/main" id="{7AC14CE2-6C7C-31B8-771C-9A5ADF6DD59B}"/>
                </a:ext>
              </a:extLst>
            </p:cNvPr>
            <p:cNvSpPr/>
            <p:nvPr/>
          </p:nvSpPr>
          <p:spPr>
            <a:xfrm>
              <a:off x="3464286" y="2026566"/>
              <a:ext cx="103491" cy="397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10"/>
                <a:gd name="f4" fmla="val 1041"/>
                <a:gd name="f5" fmla="val 505"/>
                <a:gd name="f6" fmla="val 1"/>
                <a:gd name="f7" fmla="val 221"/>
                <a:gd name="f8" fmla="val 253"/>
                <a:gd name="f9" fmla="val 536"/>
                <a:gd name="f10" fmla="val 788"/>
                <a:gd name="f11" fmla="val 1040"/>
                <a:gd name="f12" fmla="val 2206"/>
                <a:gd name="f13" fmla="val 2458"/>
                <a:gd name="f14" fmla="val 2521"/>
                <a:gd name="f15" fmla="*/ f0 1 2710"/>
                <a:gd name="f16" fmla="*/ f1 1 1041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2710"/>
                <a:gd name="f23" fmla="*/ f20 1 1041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2710" h="1041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11"/>
                    <a:pt x="f5" y="f11"/>
                  </a:cubicBezTo>
                  <a:lnTo>
                    <a:pt x="f12" y="f11"/>
                  </a:lnTo>
                  <a:cubicBezTo>
                    <a:pt x="f13" y="f11"/>
                    <a:pt x="f3" y="f10"/>
                    <a:pt x="f3" y="f9"/>
                  </a:cubicBezTo>
                  <a:cubicBezTo>
                    <a:pt x="f3" y="f8"/>
                    <a:pt x="f14" y="f6"/>
                    <a:pt x="f12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4" name="Google Shape;6952;p88">
              <a:extLst>
                <a:ext uri="{FF2B5EF4-FFF2-40B4-BE49-F238E27FC236}">
                  <a16:creationId xmlns:a16="http://schemas.microsoft.com/office/drawing/2014/main" id="{4309DC8E-500F-D381-BC8D-E9680887ACE6}"/>
                </a:ext>
              </a:extLst>
            </p:cNvPr>
            <p:cNvSpPr/>
            <p:nvPr/>
          </p:nvSpPr>
          <p:spPr>
            <a:xfrm>
              <a:off x="3412540" y="1725783"/>
              <a:ext cx="78254" cy="794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2080"/>
                <a:gd name="f5" fmla="val 1702"/>
                <a:gd name="f6" fmla="val 757"/>
                <a:gd name="f7" fmla="val 1"/>
                <a:gd name="f8" fmla="val 788"/>
                <a:gd name="f9" fmla="val 1733"/>
                <a:gd name="f10" fmla="*/ f0 1 2049"/>
                <a:gd name="f11" fmla="*/ f1 1 208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2049"/>
                <a:gd name="f18" fmla="*/ f15 1 208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049" h="2080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4"/>
                  </a:lnTo>
                  <a:lnTo>
                    <a:pt x="f3" y="f4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5" name="Google Shape;6953;p88">
              <a:extLst>
                <a:ext uri="{FF2B5EF4-FFF2-40B4-BE49-F238E27FC236}">
                  <a16:creationId xmlns:a16="http://schemas.microsoft.com/office/drawing/2014/main" id="{CA357093-6453-2402-CCBC-02EACFB89C7C}"/>
                </a:ext>
              </a:extLst>
            </p:cNvPr>
            <p:cNvSpPr/>
            <p:nvPr/>
          </p:nvSpPr>
          <p:spPr>
            <a:xfrm>
              <a:off x="3514816" y="1725783"/>
              <a:ext cx="52971" cy="842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2206"/>
                <a:gd name="f5" fmla="val 1"/>
                <a:gd name="f6" fmla="val 2111"/>
                <a:gd name="f7" fmla="val 883"/>
                <a:gd name="f8" fmla="val 1072"/>
                <a:gd name="f9" fmla="val 1261"/>
                <a:gd name="f10" fmla="val 2143"/>
                <a:gd name="f11" fmla="val 1040"/>
                <a:gd name="f12" fmla="val 473"/>
                <a:gd name="f13" fmla="val 914"/>
                <a:gd name="f14" fmla="val 347"/>
                <a:gd name="f15" fmla="*/ f0 1 1387"/>
                <a:gd name="f16" fmla="*/ f1 1 220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387"/>
                <a:gd name="f23" fmla="*/ f20 1 2206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387" h="2206">
                  <a:moveTo>
                    <a:pt x="f5" y="f2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3" y="f4"/>
                  </a:cubicBezTo>
                  <a:lnTo>
                    <a:pt x="f3" y="f11"/>
                  </a:lnTo>
                  <a:cubicBezTo>
                    <a:pt x="f3" y="f12"/>
                    <a:pt x="f13" y="f2"/>
                    <a:pt x="f1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6" name="Google Shape;6954;p88">
              <a:extLst>
                <a:ext uri="{FF2B5EF4-FFF2-40B4-BE49-F238E27FC236}">
                  <a16:creationId xmlns:a16="http://schemas.microsoft.com/office/drawing/2014/main" id="{F620744D-42D6-65CA-390A-C106FEDA513F}"/>
                </a:ext>
              </a:extLst>
            </p:cNvPr>
            <p:cNvSpPr/>
            <p:nvPr/>
          </p:nvSpPr>
          <p:spPr>
            <a:xfrm>
              <a:off x="3251350" y="1831643"/>
              <a:ext cx="316437" cy="2346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86"/>
                <a:gd name="f4" fmla="val 6145"/>
                <a:gd name="f5" fmla="val 1"/>
                <a:gd name="f6" fmla="val 6144"/>
                <a:gd name="f7" fmla="val 378"/>
                <a:gd name="f8" fmla="val 756"/>
                <a:gd name="f9" fmla="val 1071"/>
                <a:gd name="f10" fmla="val 5892"/>
                <a:gd name="f11" fmla="val 1260"/>
                <a:gd name="f12" fmla="val 5577"/>
                <a:gd name="f13" fmla="val 2016"/>
                <a:gd name="f14" fmla="val 5955"/>
                <a:gd name="f15" fmla="val 2268"/>
                <a:gd name="f16" fmla="val 6050"/>
                <a:gd name="f17" fmla="val 2552"/>
                <a:gd name="f18" fmla="val 2773"/>
                <a:gd name="f19" fmla="val 3497"/>
                <a:gd name="f20" fmla="val 3057"/>
                <a:gd name="f21" fmla="val 3214"/>
                <a:gd name="f22" fmla="val 3309"/>
                <a:gd name="f23" fmla="val 2867"/>
                <a:gd name="f24" fmla="val 3435"/>
                <a:gd name="f25" fmla="val 2457"/>
                <a:gd name="f26" fmla="val 2111"/>
                <a:gd name="f27" fmla="val 3277"/>
                <a:gd name="f28" fmla="val 2868"/>
                <a:gd name="f29" fmla="val 2710"/>
                <a:gd name="f30" fmla="val 3025"/>
                <a:gd name="f31" fmla="val 2238"/>
                <a:gd name="f32" fmla="val 1702"/>
                <a:gd name="f33" fmla="val 1009"/>
                <a:gd name="f34" fmla="val 7782"/>
                <a:gd name="f35" fmla="val 8065"/>
                <a:gd name="f36" fmla="val 788"/>
                <a:gd name="f37" fmla="val 505"/>
                <a:gd name="f38" fmla="val 221"/>
                <a:gd name="f39" fmla="val 3560"/>
                <a:gd name="f40" fmla="val 3308"/>
                <a:gd name="f41" fmla="val 2899"/>
                <a:gd name="f42" fmla="val 158"/>
                <a:gd name="f43" fmla="val 2583"/>
                <a:gd name="f44" fmla="val 442"/>
                <a:gd name="f45" fmla="val 2426"/>
                <a:gd name="f46" fmla="val 599"/>
                <a:gd name="f47" fmla="val 2205"/>
                <a:gd name="f48" fmla="val 662"/>
                <a:gd name="f49" fmla="val 1985"/>
                <a:gd name="f50" fmla="val 1323"/>
                <a:gd name="f51" fmla="val 1166"/>
                <a:gd name="f52" fmla="val 284"/>
                <a:gd name="f53" fmla="*/ f0 1 8286"/>
                <a:gd name="f54" fmla="*/ f1 1 6145"/>
                <a:gd name="f55" fmla="val f2"/>
                <a:gd name="f56" fmla="val f3"/>
                <a:gd name="f57" fmla="val f4"/>
                <a:gd name="f58" fmla="+- f57 0 f55"/>
                <a:gd name="f59" fmla="+- f56 0 f55"/>
                <a:gd name="f60" fmla="*/ f59 1 8286"/>
                <a:gd name="f61" fmla="*/ f58 1 6145"/>
                <a:gd name="f62" fmla="*/ f55 1 f60"/>
                <a:gd name="f63" fmla="*/ f56 1 f60"/>
                <a:gd name="f64" fmla="*/ f55 1 f61"/>
                <a:gd name="f65" fmla="*/ f57 1 f61"/>
                <a:gd name="f66" fmla="*/ f62 f53 1"/>
                <a:gd name="f67" fmla="*/ f63 f53 1"/>
                <a:gd name="f68" fmla="*/ f65 f54 1"/>
                <a:gd name="f69" fmla="*/ f64 f5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6" t="f69" r="f67" b="f68"/>
              <a:pathLst>
                <a:path w="8286" h="6145">
                  <a:moveTo>
                    <a:pt x="f2" y="f5"/>
                  </a:moveTo>
                  <a:lnTo>
                    <a:pt x="f2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11" y="f12"/>
                  </a:cubicBezTo>
                  <a:lnTo>
                    <a:pt x="f13" y="f14"/>
                  </a:lnTo>
                  <a:cubicBezTo>
                    <a:pt x="f15" y="f16"/>
                    <a:pt x="f17" y="f6"/>
                    <a:pt x="f18" y="f6"/>
                  </a:cubicBezTo>
                  <a:lnTo>
                    <a:pt x="f19" y="f6"/>
                  </a:lnTo>
                  <a:lnTo>
                    <a:pt x="f19" y="f20"/>
                  </a:lnTo>
                  <a:cubicBezTo>
                    <a:pt x="f21" y="f22"/>
                    <a:pt x="f23" y="f24"/>
                    <a:pt x="f25" y="f24"/>
                  </a:cubicBezTo>
                  <a:cubicBezTo>
                    <a:pt x="f15" y="f24"/>
                    <a:pt x="f26" y="f27"/>
                    <a:pt x="f26" y="f20"/>
                  </a:cubicBezTo>
                  <a:cubicBezTo>
                    <a:pt x="f26" y="f28"/>
                    <a:pt x="f15" y="f29"/>
                    <a:pt x="f25" y="f29"/>
                  </a:cubicBezTo>
                  <a:cubicBezTo>
                    <a:pt x="f30" y="f29"/>
                    <a:pt x="f19" y="f31"/>
                    <a:pt x="f19" y="f32"/>
                  </a:cubicBezTo>
                  <a:lnTo>
                    <a:pt x="f19" y="f33"/>
                  </a:lnTo>
                  <a:lnTo>
                    <a:pt x="f34" y="f33"/>
                  </a:lnTo>
                  <a:cubicBezTo>
                    <a:pt x="f35" y="f33"/>
                    <a:pt x="f3" y="f36"/>
                    <a:pt x="f3" y="f37"/>
                  </a:cubicBezTo>
                  <a:cubicBezTo>
                    <a:pt x="f3" y="f38"/>
                    <a:pt x="f35" y="f5"/>
                    <a:pt x="f34" y="f5"/>
                  </a:cubicBezTo>
                  <a:lnTo>
                    <a:pt x="f39" y="f5"/>
                  </a:lnTo>
                  <a:cubicBezTo>
                    <a:pt x="f40" y="f5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48"/>
                  </a:cubicBezTo>
                  <a:lnTo>
                    <a:pt x="f50" y="f48"/>
                  </a:lnTo>
                  <a:cubicBezTo>
                    <a:pt x="f51" y="f52"/>
                    <a:pt x="f36" y="f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7" name="Google Shape;6955;p88">
              <a:extLst>
                <a:ext uri="{FF2B5EF4-FFF2-40B4-BE49-F238E27FC236}">
                  <a16:creationId xmlns:a16="http://schemas.microsoft.com/office/drawing/2014/main" id="{EBE83A48-9915-FA20-E360-F9CA91C66E59}"/>
                </a:ext>
              </a:extLst>
            </p:cNvPr>
            <p:cNvSpPr/>
            <p:nvPr/>
          </p:nvSpPr>
          <p:spPr>
            <a:xfrm>
              <a:off x="3411361" y="1895423"/>
              <a:ext cx="78208" cy="2767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7247"/>
                <a:gd name="f5" fmla="val 1"/>
                <a:gd name="f6" fmla="val 64"/>
                <a:gd name="f7" fmla="val 5514"/>
                <a:gd name="f8" fmla="val 6459"/>
                <a:gd name="f9" fmla="val 756"/>
                <a:gd name="f10" fmla="val 1701"/>
                <a:gd name="f11" fmla="val 5167"/>
                <a:gd name="f12" fmla="val 1891"/>
                <a:gd name="f13" fmla="val 1229"/>
                <a:gd name="f14" fmla="val 725"/>
                <a:gd name="f15" fmla="val 4632"/>
                <a:gd name="f16" fmla="val 4002"/>
                <a:gd name="f17" fmla="val 3624"/>
                <a:gd name="f18" fmla="val 882"/>
                <a:gd name="f19" fmla="val 3372"/>
                <a:gd name="f20" fmla="val 1071"/>
                <a:gd name="f21" fmla="val 3120"/>
                <a:gd name="f22" fmla="val 819"/>
                <a:gd name="f23" fmla="val 2899"/>
                <a:gd name="f24" fmla="val 2615"/>
                <a:gd name="f25" fmla="val 2269"/>
                <a:gd name="f26" fmla="val 1922"/>
                <a:gd name="f27" fmla="val 1639"/>
                <a:gd name="f28" fmla="val 1387"/>
                <a:gd name="f29" fmla="val 1166"/>
                <a:gd name="f30" fmla="val 883"/>
                <a:gd name="f31" fmla="val 536"/>
                <a:gd name="f32" fmla="val 316"/>
                <a:gd name="f33" fmla="val 190"/>
                <a:gd name="f34" fmla="*/ f0 1 2048"/>
                <a:gd name="f35" fmla="*/ f1 1 7247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2048"/>
                <a:gd name="f42" fmla="*/ f39 1 7247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2048" h="7247">
                  <a:moveTo>
                    <a:pt x="f2" y="f5"/>
                  </a:moveTo>
                  <a:lnTo>
                    <a:pt x="f2" y="f6"/>
                  </a:lnTo>
                  <a:lnTo>
                    <a:pt x="f2" y="f7"/>
                  </a:lnTo>
                  <a:cubicBezTo>
                    <a:pt x="f2" y="f8"/>
                    <a:pt x="f9" y="f4"/>
                    <a:pt x="f10" y="f4"/>
                  </a:cubicBezTo>
                  <a:lnTo>
                    <a:pt x="f3" y="f4"/>
                  </a:lnTo>
                  <a:lnTo>
                    <a:pt x="f3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16"/>
                  </a:cubicBezTo>
                  <a:cubicBezTo>
                    <a:pt x="f14" y="f17"/>
                    <a:pt x="f18" y="f19"/>
                    <a:pt x="f20" y="f21"/>
                  </a:cubicBezTo>
                  <a:cubicBezTo>
                    <a:pt x="f22" y="f23"/>
                    <a:pt x="f14" y="f24"/>
                    <a:pt x="f14" y="f25"/>
                  </a:cubicBezTo>
                  <a:cubicBezTo>
                    <a:pt x="f14" y="f26"/>
                    <a:pt x="f18" y="f27"/>
                    <a:pt x="f20" y="f28"/>
                  </a:cubicBezTo>
                  <a:cubicBezTo>
                    <a:pt x="f22" y="f29"/>
                    <a:pt x="f14" y="f30"/>
                    <a:pt x="f14" y="f31"/>
                  </a:cubicBezTo>
                  <a:cubicBezTo>
                    <a:pt x="f14" y="f32"/>
                    <a:pt x="f9" y="f33"/>
                    <a:pt x="f22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8" name="Google Shape;6956;p88">
              <a:extLst>
                <a:ext uri="{FF2B5EF4-FFF2-40B4-BE49-F238E27FC236}">
                  <a16:creationId xmlns:a16="http://schemas.microsoft.com/office/drawing/2014/main" id="{C7458D01-F7C0-2980-63AB-22A3DAC668B1}"/>
                </a:ext>
              </a:extLst>
            </p:cNvPr>
            <p:cNvSpPr/>
            <p:nvPr/>
          </p:nvSpPr>
          <p:spPr>
            <a:xfrm>
              <a:off x="3516041" y="2089120"/>
              <a:ext cx="52971" cy="842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2207"/>
                <a:gd name="f5" fmla="val 1386"/>
                <a:gd name="f6" fmla="val 1"/>
                <a:gd name="f7" fmla="val 1229"/>
                <a:gd name="f8" fmla="val 64"/>
                <a:gd name="f9" fmla="val 1071"/>
                <a:gd name="f10" fmla="val 95"/>
                <a:gd name="f11" fmla="val 882"/>
                <a:gd name="f12" fmla="val 2206"/>
                <a:gd name="f13" fmla="val 378"/>
                <a:gd name="f14" fmla="val 914"/>
                <a:gd name="f15" fmla="val 1734"/>
                <a:gd name="f16" fmla="val 1167"/>
                <a:gd name="f17" fmla="*/ f0 1 1387"/>
                <a:gd name="f18" fmla="*/ f1 1 2207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1387"/>
                <a:gd name="f25" fmla="*/ f22 1 2207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1387" h="2207">
                  <a:moveTo>
                    <a:pt x="f5" y="f6"/>
                  </a:moveTo>
                  <a:cubicBezTo>
                    <a:pt x="f7" y="f8"/>
                    <a:pt x="f9" y="f10"/>
                    <a:pt x="f11" y="f10"/>
                  </a:cubicBezTo>
                  <a:lnTo>
                    <a:pt x="f2" y="f10"/>
                  </a:lnTo>
                  <a:lnTo>
                    <a:pt x="f2" y="f12"/>
                  </a:lnTo>
                  <a:lnTo>
                    <a:pt x="f13" y="f12"/>
                  </a:lnTo>
                  <a:cubicBezTo>
                    <a:pt x="f14" y="f12"/>
                    <a:pt x="f5" y="f15"/>
                    <a:pt x="f5" y="f16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19" name="Google Shape;6971;p88">
            <a:extLst>
              <a:ext uri="{FF2B5EF4-FFF2-40B4-BE49-F238E27FC236}">
                <a16:creationId xmlns:a16="http://schemas.microsoft.com/office/drawing/2014/main" id="{573FEC7D-225C-4B67-26A8-5B45E1BE5F8F}"/>
              </a:ext>
            </a:extLst>
          </p:cNvPr>
          <p:cNvGrpSpPr/>
          <p:nvPr/>
        </p:nvGrpSpPr>
        <p:grpSpPr>
          <a:xfrm>
            <a:off x="4790582" y="1700219"/>
            <a:ext cx="445212" cy="445175"/>
            <a:chOff x="6107753" y="1700217"/>
            <a:chExt cx="445212" cy="445175"/>
          </a:xfrm>
          <a:solidFill>
            <a:schemeClr val="bg2"/>
          </a:solidFill>
        </p:grpSpPr>
        <p:sp>
          <p:nvSpPr>
            <p:cNvPr id="120" name="Google Shape;6972;p88">
              <a:extLst>
                <a:ext uri="{FF2B5EF4-FFF2-40B4-BE49-F238E27FC236}">
                  <a16:creationId xmlns:a16="http://schemas.microsoft.com/office/drawing/2014/main" id="{37955411-57CA-59F6-50D3-31EEC189A9A7}"/>
                </a:ext>
              </a:extLst>
            </p:cNvPr>
            <p:cNvSpPr/>
            <p:nvPr/>
          </p:nvSpPr>
          <p:spPr>
            <a:xfrm>
              <a:off x="6107753" y="1700217"/>
              <a:ext cx="445212" cy="445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58"/>
                <a:gd name="f4" fmla="val 11657"/>
                <a:gd name="f5" fmla="val 5829"/>
                <a:gd name="f6" fmla="val 3372"/>
                <a:gd name="f7" fmla="val 1261"/>
                <a:gd name="f8" fmla="val 1796"/>
                <a:gd name="f9" fmla="val 788"/>
                <a:gd name="f10" fmla="val 4159"/>
                <a:gd name="f11" fmla="val 347"/>
                <a:gd name="f12" fmla="val 4285"/>
                <a:gd name="f13" fmla="val 1"/>
                <a:gd name="f14" fmla="val 4694"/>
                <a:gd name="f15" fmla="val 5167"/>
                <a:gd name="f16" fmla="val 7876"/>
                <a:gd name="f17" fmla="val 8412"/>
                <a:gd name="f18" fmla="val 473"/>
                <a:gd name="f19" fmla="val 8885"/>
                <a:gd name="f20" fmla="val 1009"/>
                <a:gd name="f21" fmla="val 1702"/>
                <a:gd name="f22" fmla="val 1891"/>
                <a:gd name="f23" fmla="val 2049"/>
                <a:gd name="f24" fmla="val 8727"/>
                <a:gd name="f25" fmla="val 8538"/>
                <a:gd name="f26" fmla="val 4442"/>
                <a:gd name="f27" fmla="val 4253"/>
                <a:gd name="f28" fmla="val 4096"/>
                <a:gd name="f29" fmla="val 1481"/>
                <a:gd name="f30" fmla="val 1954"/>
                <a:gd name="f31" fmla="val 2111"/>
                <a:gd name="f32" fmla="val 3781"/>
                <a:gd name="f33" fmla="val 630"/>
                <a:gd name="f34" fmla="val 7877"/>
                <a:gd name="f35" fmla="val 9673"/>
                <a:gd name="f36" fmla="val 10145"/>
                <a:gd name="f37" fmla="val 9956"/>
                <a:gd name="f38" fmla="val 9767"/>
                <a:gd name="f39" fmla="val 9610"/>
                <a:gd name="f40" fmla="val 10271"/>
                <a:gd name="f41" fmla="val 10114"/>
                <a:gd name="f42" fmla="val 9672"/>
                <a:gd name="f43" fmla="val 9421"/>
                <a:gd name="f44" fmla="val 8570"/>
                <a:gd name="f45" fmla="val 6774"/>
                <a:gd name="f46" fmla="val 6617"/>
                <a:gd name="f47" fmla="val 9893"/>
                <a:gd name="f48" fmla="val 6270"/>
                <a:gd name="f49" fmla="val 9609"/>
                <a:gd name="f50" fmla="val 5262"/>
                <a:gd name="f51" fmla="val 4789"/>
                <a:gd name="f52" fmla="val 10082"/>
                <a:gd name="f53" fmla="val 10617"/>
                <a:gd name="f54" fmla="val 11184"/>
                <a:gd name="f55" fmla="val 6648"/>
                <a:gd name="f56" fmla="val 11373"/>
                <a:gd name="f57" fmla="val 10995"/>
                <a:gd name="f58" fmla="val 9799"/>
                <a:gd name="f59" fmla="val 10775"/>
                <a:gd name="f60" fmla="val 10933"/>
                <a:gd name="f61" fmla="val 11342"/>
                <a:gd name="f62" fmla="val 8790"/>
                <a:gd name="f63" fmla="val 8380"/>
                <a:gd name="f64" fmla="val 7908"/>
                <a:gd name="f65" fmla="val 5198"/>
                <a:gd name="f66" fmla="val 11311"/>
                <a:gd name="f67" fmla="val 10870"/>
                <a:gd name="f68" fmla="val 10397"/>
                <a:gd name="f69" fmla="val 8255"/>
                <a:gd name="f70" fmla="*/ f0 1 11658"/>
                <a:gd name="f71" fmla="*/ f1 1 11657"/>
                <a:gd name="f72" fmla="val f2"/>
                <a:gd name="f73" fmla="val f3"/>
                <a:gd name="f74" fmla="val f4"/>
                <a:gd name="f75" fmla="+- f74 0 f72"/>
                <a:gd name="f76" fmla="+- f73 0 f72"/>
                <a:gd name="f77" fmla="*/ f76 1 11658"/>
                <a:gd name="f78" fmla="*/ f75 1 11657"/>
                <a:gd name="f79" fmla="*/ f72 1 f77"/>
                <a:gd name="f80" fmla="*/ f73 1 f77"/>
                <a:gd name="f81" fmla="*/ f72 1 f78"/>
                <a:gd name="f82" fmla="*/ f74 1 f78"/>
                <a:gd name="f83" fmla="*/ f79 f70 1"/>
                <a:gd name="f84" fmla="*/ f80 f70 1"/>
                <a:gd name="f85" fmla="*/ f82 f71 1"/>
                <a:gd name="f86" fmla="*/ f81 f7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3" t="f86" r="f84" b="f85"/>
              <a:pathLst>
                <a:path w="11658" h="1165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3" y="f15"/>
                  </a:cubicBezTo>
                  <a:lnTo>
                    <a:pt x="f13" y="f16"/>
                  </a:lnTo>
                  <a:cubicBezTo>
                    <a:pt x="f13" y="f17"/>
                    <a:pt x="f18" y="f19"/>
                    <a:pt x="f20" y="f19"/>
                  </a:cubicBezTo>
                  <a:lnTo>
                    <a:pt x="f21" y="f19"/>
                  </a:lnTo>
                  <a:cubicBezTo>
                    <a:pt x="f22" y="f19"/>
                    <a:pt x="f23" y="f24"/>
                    <a:pt x="f23" y="f25"/>
                  </a:cubicBezTo>
                  <a:lnTo>
                    <a:pt x="f23" y="f26"/>
                  </a:lnTo>
                  <a:cubicBezTo>
                    <a:pt x="f23" y="f27"/>
                    <a:pt x="f22" y="f28"/>
                    <a:pt x="f21" y="f28"/>
                  </a:cubicBezTo>
                  <a:lnTo>
                    <a:pt x="f29" y="f28"/>
                  </a:lnTo>
                  <a:cubicBezTo>
                    <a:pt x="f30" y="f31"/>
                    <a:pt x="f32" y="f33"/>
                    <a:pt x="f5" y="f33"/>
                  </a:cubicBezTo>
                  <a:cubicBezTo>
                    <a:pt x="f34" y="f33"/>
                    <a:pt x="f35" y="f31"/>
                    <a:pt x="f36" y="f28"/>
                  </a:cubicBezTo>
                  <a:lnTo>
                    <a:pt x="f37" y="f28"/>
                  </a:lnTo>
                  <a:cubicBezTo>
                    <a:pt x="f38" y="f28"/>
                    <a:pt x="f39" y="f27"/>
                    <a:pt x="f39" y="f26"/>
                  </a:cubicBezTo>
                  <a:lnTo>
                    <a:pt x="f39" y="f25"/>
                  </a:lnTo>
                  <a:cubicBezTo>
                    <a:pt x="f39" y="f24"/>
                    <a:pt x="f38" y="f19"/>
                    <a:pt x="f37" y="f19"/>
                  </a:cubicBezTo>
                  <a:lnTo>
                    <a:pt x="f40" y="f19"/>
                  </a:lnTo>
                  <a:cubicBezTo>
                    <a:pt x="f41" y="f42"/>
                    <a:pt x="f43" y="f40"/>
                    <a:pt x="f44" y="f40"/>
                  </a:cubicBezTo>
                  <a:lnTo>
                    <a:pt x="f45" y="f40"/>
                  </a:lnTo>
                  <a:cubicBezTo>
                    <a:pt x="f46" y="f47"/>
                    <a:pt x="f48" y="f49"/>
                    <a:pt x="f5" y="f49"/>
                  </a:cubicBezTo>
                  <a:cubicBezTo>
                    <a:pt x="f50" y="f49"/>
                    <a:pt x="f51" y="f52"/>
                    <a:pt x="f51" y="f53"/>
                  </a:cubicBezTo>
                  <a:cubicBezTo>
                    <a:pt x="f51" y="f54"/>
                    <a:pt x="f50" y="f4"/>
                    <a:pt x="f5" y="f4"/>
                  </a:cubicBezTo>
                  <a:cubicBezTo>
                    <a:pt x="f48" y="f4"/>
                    <a:pt x="f55" y="f56"/>
                    <a:pt x="f45" y="f57"/>
                  </a:cubicBezTo>
                  <a:lnTo>
                    <a:pt x="f44" y="f57"/>
                  </a:lnTo>
                  <a:cubicBezTo>
                    <a:pt x="f58" y="f57"/>
                    <a:pt x="f59" y="f52"/>
                    <a:pt x="f60" y="f19"/>
                  </a:cubicBezTo>
                  <a:cubicBezTo>
                    <a:pt x="f61" y="f62"/>
                    <a:pt x="f3" y="f63"/>
                    <a:pt x="f3" y="f64"/>
                  </a:cubicBezTo>
                  <a:lnTo>
                    <a:pt x="f3" y="f65"/>
                  </a:lnTo>
                  <a:cubicBezTo>
                    <a:pt x="f3" y="f14"/>
                    <a:pt x="f66" y="f27"/>
                    <a:pt x="f67" y="f10"/>
                  </a:cubicBezTo>
                  <a:cubicBezTo>
                    <a:pt x="f68" y="f8"/>
                    <a:pt x="f6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1" name="Google Shape;6973;p88">
              <a:extLst>
                <a:ext uri="{FF2B5EF4-FFF2-40B4-BE49-F238E27FC236}">
                  <a16:creationId xmlns:a16="http://schemas.microsoft.com/office/drawing/2014/main" id="{BE5AA39F-9606-D2B3-A527-9211E3D71C04}"/>
                </a:ext>
              </a:extLst>
            </p:cNvPr>
            <p:cNvSpPr/>
            <p:nvPr/>
          </p:nvSpPr>
          <p:spPr>
            <a:xfrm>
              <a:off x="6211244" y="1804897"/>
              <a:ext cx="239444" cy="23563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70"/>
                <a:gd name="f4" fmla="val 6170"/>
                <a:gd name="f5" fmla="val 3119"/>
                <a:gd name="f6" fmla="val 1386"/>
                <a:gd name="f7" fmla="val 3308"/>
                <a:gd name="f8" fmla="val 3466"/>
                <a:gd name="f9" fmla="val 1544"/>
                <a:gd name="f10" fmla="val 1733"/>
                <a:gd name="f11" fmla="val 1953"/>
                <a:gd name="f12" fmla="val 2079"/>
                <a:gd name="f13" fmla="val 2930"/>
                <a:gd name="f14" fmla="val 2773"/>
                <a:gd name="f15" fmla="val 2741"/>
                <a:gd name="f16" fmla="val 2867"/>
                <a:gd name="f17" fmla="val 3088"/>
                <a:gd name="f18" fmla="val 4474"/>
                <a:gd name="f19" fmla="val 4663"/>
                <a:gd name="f20" fmla="val 4820"/>
                <a:gd name="f21" fmla="val 3151"/>
                <a:gd name="f22" fmla="val 1449"/>
                <a:gd name="f23" fmla="val 63"/>
                <a:gd name="f24" fmla="val 3592"/>
                <a:gd name="f25" fmla="val 158"/>
                <a:gd name="f26" fmla="val 4096"/>
                <a:gd name="f27" fmla="val 441"/>
                <a:gd name="f28" fmla="val 4568"/>
                <a:gd name="f29" fmla="val 5734"/>
                <a:gd name="f30" fmla="val 5828"/>
                <a:gd name="f31" fmla="val 5955"/>
                <a:gd name="f32" fmla="val 126"/>
                <a:gd name="f33" fmla="val 6081"/>
                <a:gd name="f34" fmla="val 171"/>
                <a:gd name="f35" fmla="val 6125"/>
                <a:gd name="f36" fmla="val 263"/>
                <a:gd name="f37" fmla="val 357"/>
                <a:gd name="f38" fmla="val 396"/>
                <a:gd name="f39" fmla="val 436"/>
                <a:gd name="f40" fmla="val 6162"/>
                <a:gd name="f41" fmla="val 473"/>
                <a:gd name="f42" fmla="val 6144"/>
                <a:gd name="f43" fmla="val 1638"/>
                <a:gd name="f44" fmla="val 5765"/>
                <a:gd name="f45" fmla="val 6049"/>
                <a:gd name="f46" fmla="val 2615"/>
                <a:gd name="f47" fmla="val 4852"/>
                <a:gd name="f48" fmla="val 4789"/>
                <a:gd name="f49" fmla="*/ f0 1 6270"/>
                <a:gd name="f50" fmla="*/ f1 1 6170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6270"/>
                <a:gd name="f57" fmla="*/ f54 1 6170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6270" h="617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9"/>
                    <a:pt x="f13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7" y="f15"/>
                    <a:pt x="f8" y="f16"/>
                    <a:pt x="f8" y="f17"/>
                  </a:cubicBezTo>
                  <a:lnTo>
                    <a:pt x="f8" y="f18"/>
                  </a:lnTo>
                  <a:cubicBezTo>
                    <a:pt x="f8" y="f19"/>
                    <a:pt x="f7" y="f20"/>
                    <a:pt x="f5" y="f20"/>
                  </a:cubicBezTo>
                  <a:cubicBezTo>
                    <a:pt x="f13" y="f20"/>
                    <a:pt x="f14" y="f19"/>
                    <a:pt x="f14" y="f18"/>
                  </a:cubicBezTo>
                  <a:lnTo>
                    <a:pt x="f14" y="f17"/>
                  </a:lnTo>
                  <a:cubicBezTo>
                    <a:pt x="f14" y="f16"/>
                    <a:pt x="f13" y="f15"/>
                    <a:pt x="f5" y="f15"/>
                  </a:cubicBezTo>
                  <a:close/>
                  <a:moveTo>
                    <a:pt x="f21" y="f2"/>
                  </a:moveTo>
                  <a:cubicBezTo>
                    <a:pt x="f22" y="f2"/>
                    <a:pt x="f23" y="f6"/>
                    <a:pt x="f23" y="f17"/>
                  </a:cubicBezTo>
                  <a:cubicBezTo>
                    <a:pt x="f23" y="f24"/>
                    <a:pt x="f25" y="f26"/>
                    <a:pt x="f27" y="f28"/>
                  </a:cubicBezTo>
                  <a:lnTo>
                    <a:pt x="f23" y="f29"/>
                  </a:lnTo>
                  <a:cubicBezTo>
                    <a:pt x="f2" y="f30"/>
                    <a:pt x="f2" y="f31"/>
                    <a:pt x="f32" y="f33"/>
                  </a:cubicBezTo>
                  <a:cubicBezTo>
                    <a:pt x="f34" y="f35"/>
                    <a:pt x="f36" y="f4"/>
                    <a:pt x="f37" y="f4"/>
                  </a:cubicBezTo>
                  <a:cubicBezTo>
                    <a:pt x="f38" y="f4"/>
                    <a:pt x="f39" y="f40"/>
                    <a:pt x="f41" y="f42"/>
                  </a:cubicBezTo>
                  <a:lnTo>
                    <a:pt x="f43" y="f44"/>
                  </a:lnTo>
                  <a:cubicBezTo>
                    <a:pt x="f12" y="f45"/>
                    <a:pt x="f46" y="f42"/>
                    <a:pt x="f21" y="f42"/>
                  </a:cubicBezTo>
                  <a:cubicBezTo>
                    <a:pt x="f47" y="f42"/>
                    <a:pt x="f3" y="f48"/>
                    <a:pt x="f3" y="f17"/>
                  </a:cubicBezTo>
                  <a:cubicBezTo>
                    <a:pt x="f3" y="f6"/>
                    <a:pt x="f47" y="f2"/>
                    <a:pt x="f2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22" name="Google Shape;7004;p88">
            <a:extLst>
              <a:ext uri="{FF2B5EF4-FFF2-40B4-BE49-F238E27FC236}">
                <a16:creationId xmlns:a16="http://schemas.microsoft.com/office/drawing/2014/main" id="{9ADC5959-C660-360C-449B-DBA0ED80CA4A}"/>
              </a:ext>
            </a:extLst>
          </p:cNvPr>
          <p:cNvGrpSpPr/>
          <p:nvPr/>
        </p:nvGrpSpPr>
        <p:grpSpPr>
          <a:xfrm>
            <a:off x="2464366" y="1707954"/>
            <a:ext cx="469270" cy="446099"/>
            <a:chOff x="3781537" y="1707952"/>
            <a:chExt cx="469270" cy="446099"/>
          </a:xfrm>
          <a:solidFill>
            <a:schemeClr val="bg2"/>
          </a:solidFill>
        </p:grpSpPr>
        <p:sp>
          <p:nvSpPr>
            <p:cNvPr id="123" name="Google Shape;7005;p88">
              <a:extLst>
                <a:ext uri="{FF2B5EF4-FFF2-40B4-BE49-F238E27FC236}">
                  <a16:creationId xmlns:a16="http://schemas.microsoft.com/office/drawing/2014/main" id="{2A036D39-CFAD-C250-2C28-0A94F5979E0C}"/>
                </a:ext>
              </a:extLst>
            </p:cNvPr>
            <p:cNvSpPr/>
            <p:nvPr/>
          </p:nvSpPr>
          <p:spPr>
            <a:xfrm>
              <a:off x="3924705" y="1707952"/>
              <a:ext cx="326102" cy="327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39"/>
                <a:gd name="f4" fmla="val 8586"/>
                <a:gd name="f5" fmla="val 5156"/>
                <a:gd name="f6" fmla="val 1"/>
                <a:gd name="f7" fmla="val 4372"/>
                <a:gd name="f8" fmla="val 3593"/>
                <a:gd name="f9" fmla="val 308"/>
                <a:gd name="f10" fmla="val 2994"/>
                <a:gd name="f11" fmla="val 922"/>
                <a:gd name="f12" fmla="val 1450"/>
                <a:gd name="f13" fmla="val 2466"/>
                <a:gd name="f14" fmla="val 1681"/>
                <a:gd name="f15" fmla="val 2417"/>
                <a:gd name="f16" fmla="val 1916"/>
                <a:gd name="f17" fmla="val 2392"/>
                <a:gd name="f18" fmla="val 2152"/>
                <a:gd name="f19" fmla="val 2529"/>
                <a:gd name="f20" fmla="val 2909"/>
                <a:gd name="f21" fmla="val 2456"/>
                <a:gd name="f22" fmla="val 3277"/>
                <a:gd name="f23" fmla="val 2592"/>
                <a:gd name="f24" fmla="val 3939"/>
                <a:gd name="f25" fmla="val 1899"/>
                <a:gd name="f26" fmla="val 4270"/>
                <a:gd name="f27" fmla="val 1568"/>
                <a:gd name="f28" fmla="val 4703"/>
                <a:gd name="f29" fmla="val 1402"/>
                <a:gd name="f30" fmla="val 5136"/>
                <a:gd name="f31" fmla="val 5569"/>
                <a:gd name="f32" fmla="val 6003"/>
                <a:gd name="f33" fmla="val 6333"/>
                <a:gd name="f34" fmla="val 7027"/>
                <a:gd name="f35" fmla="val 3631"/>
                <a:gd name="f36" fmla="val 4325"/>
                <a:gd name="f37" fmla="val 6719"/>
                <a:gd name="f38" fmla="val 3608"/>
                <a:gd name="f39" fmla="val 7050"/>
                <a:gd name="f40" fmla="val 3175"/>
                <a:gd name="f41" fmla="val 7215"/>
                <a:gd name="f42" fmla="val 2742"/>
                <a:gd name="f43" fmla="val 2309"/>
                <a:gd name="f44" fmla="val 1875"/>
                <a:gd name="f45" fmla="val 1545"/>
                <a:gd name="f46" fmla="val 1261"/>
                <a:gd name="f47" fmla="val 6435"/>
                <a:gd name="f48" fmla="val 1104"/>
                <a:gd name="f49" fmla="val 6089"/>
                <a:gd name="f50" fmla="val 1072"/>
                <a:gd name="f51" fmla="val 5742"/>
                <a:gd name="f52" fmla="val 6782"/>
                <a:gd name="f53" fmla="val 158"/>
                <a:gd name="f54" fmla="val 7097"/>
                <a:gd name="f55" fmla="val 348"/>
                <a:gd name="f56" fmla="val 7381"/>
                <a:gd name="f57" fmla="val 600"/>
                <a:gd name="f58" fmla="val 7664"/>
                <a:gd name="f59" fmla="val 1214"/>
                <a:gd name="f60" fmla="val 8278"/>
                <a:gd name="f61" fmla="val 2002"/>
                <a:gd name="f62" fmla="val 2781"/>
                <a:gd name="f63" fmla="val 3561"/>
                <a:gd name="f64" fmla="val 4333"/>
                <a:gd name="f65" fmla="val 4916"/>
                <a:gd name="f66" fmla="val 7342"/>
                <a:gd name="f67" fmla="val 5270"/>
                <a:gd name="f68" fmla="val 4073"/>
                <a:gd name="f69" fmla="val 2151"/>
                <a:gd name="f70" fmla="val 6727"/>
                <a:gd name="f71" fmla="val 5940"/>
                <a:gd name="f72" fmla="*/ f0 1 8539"/>
                <a:gd name="f73" fmla="*/ f1 1 8586"/>
                <a:gd name="f74" fmla="val f2"/>
                <a:gd name="f75" fmla="val f3"/>
                <a:gd name="f76" fmla="val f4"/>
                <a:gd name="f77" fmla="+- f76 0 f74"/>
                <a:gd name="f78" fmla="+- f75 0 f74"/>
                <a:gd name="f79" fmla="*/ f78 1 8539"/>
                <a:gd name="f80" fmla="*/ f77 1 8586"/>
                <a:gd name="f81" fmla="*/ f74 1 f79"/>
                <a:gd name="f82" fmla="*/ f75 1 f79"/>
                <a:gd name="f83" fmla="*/ f74 1 f80"/>
                <a:gd name="f84" fmla="*/ f76 1 f80"/>
                <a:gd name="f85" fmla="*/ f81 f72 1"/>
                <a:gd name="f86" fmla="*/ f82 f72 1"/>
                <a:gd name="f87" fmla="*/ f84 f73 1"/>
                <a:gd name="f88" fmla="*/ f83 f7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5" t="f88" r="f86" b="f87"/>
              <a:pathLst>
                <a:path w="8539" h="858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7"/>
                  </a:cubicBezTo>
                  <a:cubicBezTo>
                    <a:pt x="f19" y="f17"/>
                    <a:pt x="f20" y="f21"/>
                    <a:pt x="f22" y="f23"/>
                  </a:cubicBezTo>
                  <a:lnTo>
                    <a:pt x="f24" y="f25"/>
                  </a:ln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27"/>
                    <a:pt x="f33" y="f25"/>
                  </a:cubicBezTo>
                  <a:cubicBezTo>
                    <a:pt x="f34" y="f23"/>
                    <a:pt x="f34" y="f35"/>
                    <a:pt x="f33" y="f36"/>
                  </a:cubicBezTo>
                  <a:lnTo>
                    <a:pt x="f24" y="f37"/>
                  </a:lnTo>
                  <a:cubicBezTo>
                    <a:pt x="f38" y="f39"/>
                    <a:pt x="f40" y="f41"/>
                    <a:pt x="f42" y="f41"/>
                  </a:cubicBezTo>
                  <a:cubicBezTo>
                    <a:pt x="f43" y="f41"/>
                    <a:pt x="f44" y="f39"/>
                    <a:pt x="f45" y="f37"/>
                  </a:cubicBezTo>
                  <a:cubicBezTo>
                    <a:pt x="f46" y="f47"/>
                    <a:pt x="f48" y="f49"/>
                    <a:pt x="f50" y="f51"/>
                  </a:cubicBezTo>
                  <a:lnTo>
                    <a:pt x="f6" y="f52"/>
                  </a:lnTo>
                  <a:cubicBezTo>
                    <a:pt x="f53" y="f54"/>
                    <a:pt x="f55" y="f56"/>
                    <a:pt x="f57" y="f58"/>
                  </a:cubicBezTo>
                  <a:cubicBezTo>
                    <a:pt x="f59" y="f60"/>
                    <a:pt x="f61" y="f4"/>
                    <a:pt x="f62" y="f4"/>
                  </a:cubicBezTo>
                  <a:cubicBezTo>
                    <a:pt x="f63" y="f4"/>
                    <a:pt x="f64" y="f60"/>
                    <a:pt x="f65" y="f58"/>
                  </a:cubicBezTo>
                  <a:lnTo>
                    <a:pt x="f66" y="f67"/>
                  </a:lnTo>
                  <a:cubicBezTo>
                    <a:pt x="f3" y="f68"/>
                    <a:pt x="f3" y="f69"/>
                    <a:pt x="f66" y="f11"/>
                  </a:cubicBezTo>
                  <a:cubicBezTo>
                    <a:pt x="f70" y="f9"/>
                    <a:pt x="f7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4" name="Google Shape;7006;p88">
              <a:extLst>
                <a:ext uri="{FF2B5EF4-FFF2-40B4-BE49-F238E27FC236}">
                  <a16:creationId xmlns:a16="http://schemas.microsoft.com/office/drawing/2014/main" id="{20303F55-A9E5-7549-4481-3972677E8A93}"/>
                </a:ext>
              </a:extLst>
            </p:cNvPr>
            <p:cNvSpPr/>
            <p:nvPr/>
          </p:nvSpPr>
          <p:spPr>
            <a:xfrm>
              <a:off x="3781537" y="1823441"/>
              <a:ext cx="329723" cy="3306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4"/>
                <a:gd name="f4" fmla="val 8657"/>
                <a:gd name="f5" fmla="val 5865"/>
                <a:gd name="f6" fmla="val 1"/>
                <a:gd name="f7" fmla="val 5081"/>
                <a:gd name="f8" fmla="val 4301"/>
                <a:gd name="f9" fmla="val 308"/>
                <a:gd name="f10" fmla="val 3718"/>
                <a:gd name="f11" fmla="val 922"/>
                <a:gd name="f12" fmla="val 1230"/>
                <a:gd name="f13" fmla="val 3411"/>
                <a:gd name="f14" fmla="val 4640"/>
                <a:gd name="f15" fmla="val 6562"/>
                <a:gd name="f16" fmla="val 7759"/>
                <a:gd name="f17" fmla="val 1844"/>
                <a:gd name="f18" fmla="val 8358"/>
                <a:gd name="f19" fmla="val 2632"/>
                <a:gd name="f20" fmla="val 3415"/>
                <a:gd name="f21" fmla="val 4199"/>
                <a:gd name="f22" fmla="val 4979"/>
                <a:gd name="f23" fmla="val 5577"/>
                <a:gd name="f24" fmla="val 7152"/>
                <a:gd name="f25" fmla="val 6184"/>
                <a:gd name="f26" fmla="val 6938"/>
                <a:gd name="f27" fmla="val 6218"/>
                <a:gd name="f28" fmla="val 6719"/>
                <a:gd name="f29" fmla="val 6235"/>
                <a:gd name="f30" fmla="val 6499"/>
                <a:gd name="f31" fmla="val 6106"/>
                <a:gd name="f32" fmla="val 5709"/>
                <a:gd name="f33" fmla="val 6179"/>
                <a:gd name="f34" fmla="val 5325"/>
                <a:gd name="f35" fmla="val 6058"/>
                <a:gd name="f36" fmla="val 4569"/>
                <a:gd name="f37" fmla="val 6814"/>
                <a:gd name="f38" fmla="val 4238"/>
                <a:gd name="f39" fmla="val 7145"/>
                <a:gd name="f40" fmla="val 3805"/>
                <a:gd name="f41" fmla="val 7310"/>
                <a:gd name="f42" fmla="val 3372"/>
                <a:gd name="f43" fmla="val 2939"/>
                <a:gd name="f44" fmla="val 2505"/>
                <a:gd name="f45" fmla="val 2175"/>
                <a:gd name="f46" fmla="val 1513"/>
                <a:gd name="f47" fmla="val 6121"/>
                <a:gd name="f48" fmla="val 4388"/>
                <a:gd name="f49" fmla="val 4664"/>
                <a:gd name="f50" fmla="val 1899"/>
                <a:gd name="f51" fmla="val 4994"/>
                <a:gd name="f52" fmla="val 1568"/>
                <a:gd name="f53" fmla="val 5428"/>
                <a:gd name="f54" fmla="val 1403"/>
                <a:gd name="f55" fmla="val 5861"/>
                <a:gd name="f56" fmla="val 6294"/>
                <a:gd name="f57" fmla="val 6727"/>
                <a:gd name="f58" fmla="val 7058"/>
                <a:gd name="f59" fmla="val 7342"/>
                <a:gd name="f60" fmla="val 2183"/>
                <a:gd name="f61" fmla="val 7499"/>
                <a:gd name="f62" fmla="val 2561"/>
                <a:gd name="f63" fmla="val 7531"/>
                <a:gd name="f64" fmla="val 2907"/>
                <a:gd name="f65" fmla="val 8287"/>
                <a:gd name="f66" fmla="val 2151"/>
                <a:gd name="f67" fmla="val 8633"/>
                <a:gd name="f68" fmla="val 1805"/>
                <a:gd name="f69" fmla="val 8476"/>
                <a:gd name="f70" fmla="val 1490"/>
                <a:gd name="f71" fmla="val 1206"/>
                <a:gd name="f72" fmla="val 8035"/>
                <a:gd name="f73" fmla="val 7436"/>
                <a:gd name="f74" fmla="val 6648"/>
                <a:gd name="f75" fmla="*/ f0 1 8634"/>
                <a:gd name="f76" fmla="*/ f1 1 8657"/>
                <a:gd name="f77" fmla="val f2"/>
                <a:gd name="f78" fmla="val f3"/>
                <a:gd name="f79" fmla="val f4"/>
                <a:gd name="f80" fmla="+- f79 0 f77"/>
                <a:gd name="f81" fmla="+- f78 0 f77"/>
                <a:gd name="f82" fmla="*/ f81 1 8634"/>
                <a:gd name="f83" fmla="*/ f80 1 8657"/>
                <a:gd name="f84" fmla="*/ f77 1 f82"/>
                <a:gd name="f85" fmla="*/ f78 1 f82"/>
                <a:gd name="f86" fmla="*/ f77 1 f83"/>
                <a:gd name="f87" fmla="*/ f79 1 f83"/>
                <a:gd name="f88" fmla="*/ f84 f75 1"/>
                <a:gd name="f89" fmla="*/ f85 f75 1"/>
                <a:gd name="f90" fmla="*/ f87 f76 1"/>
                <a:gd name="f91" fmla="*/ f86 f7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8" t="f91" r="f89" b="f90"/>
              <a:pathLst>
                <a:path w="8634" h="865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6" y="f15"/>
                    <a:pt x="f12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18"/>
                    <a:pt x="f23" y="f16"/>
                  </a:cubicBezTo>
                  <a:lnTo>
                    <a:pt x="f24" y="f25"/>
                  </a:lnTo>
                  <a:lnTo>
                    <a:pt x="f24" y="f25"/>
                  </a:ln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33"/>
                    <a:pt x="f34" y="f35"/>
                  </a:cubicBezTo>
                  <a:lnTo>
                    <a:pt x="f36" y="f37"/>
                  </a:lnTo>
                  <a:cubicBezTo>
                    <a:pt x="f38" y="f39"/>
                    <a:pt x="f40" y="f41"/>
                    <a:pt x="f42" y="f41"/>
                  </a:cubicBezTo>
                  <a:cubicBezTo>
                    <a:pt x="f43" y="f41"/>
                    <a:pt x="f44" y="f39"/>
                    <a:pt x="f45" y="f37"/>
                  </a:cubicBezTo>
                  <a:cubicBezTo>
                    <a:pt x="f46" y="f47"/>
                    <a:pt x="f46" y="f7"/>
                    <a:pt x="f45" y="f48"/>
                  </a:cubicBezTo>
                  <a:lnTo>
                    <a:pt x="f49" y="f50"/>
                  </a:lnTo>
                  <a:cubicBezTo>
                    <a:pt x="f51" y="f52"/>
                    <a:pt x="f53" y="f54"/>
                    <a:pt x="f55" y="f54"/>
                  </a:cubicBezTo>
                  <a:cubicBezTo>
                    <a:pt x="f56" y="f54"/>
                    <a:pt x="f57" y="f52"/>
                    <a:pt x="f58" y="f50"/>
                  </a:cubicBezTo>
                  <a:cubicBezTo>
                    <a:pt x="f59" y="f60"/>
                    <a:pt x="f61" y="f62"/>
                    <a:pt x="f63" y="f64"/>
                  </a:cubicBezTo>
                  <a:lnTo>
                    <a:pt x="f65" y="f66"/>
                  </a:lnTo>
                  <a:lnTo>
                    <a:pt x="f67" y="f68"/>
                  </a:lnTo>
                  <a:cubicBezTo>
                    <a:pt x="f69" y="f70"/>
                    <a:pt x="f65" y="f71"/>
                    <a:pt x="f72" y="f11"/>
                  </a:cubicBezTo>
                  <a:cubicBezTo>
                    <a:pt x="f73" y="f9"/>
                    <a:pt x="f7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25" name="Google Shape;7018;p88">
            <a:extLst>
              <a:ext uri="{FF2B5EF4-FFF2-40B4-BE49-F238E27FC236}">
                <a16:creationId xmlns:a16="http://schemas.microsoft.com/office/drawing/2014/main" id="{C7C5AD2B-B520-8741-5E4F-26A25A677CCF}"/>
              </a:ext>
            </a:extLst>
          </p:cNvPr>
          <p:cNvGrpSpPr/>
          <p:nvPr/>
        </p:nvGrpSpPr>
        <p:grpSpPr>
          <a:xfrm>
            <a:off x="5413178" y="1707240"/>
            <a:ext cx="446400" cy="445212"/>
            <a:chOff x="6730349" y="1707239"/>
            <a:chExt cx="446400" cy="445212"/>
          </a:xfrm>
          <a:solidFill>
            <a:schemeClr val="bg2"/>
          </a:solidFill>
        </p:grpSpPr>
        <p:sp>
          <p:nvSpPr>
            <p:cNvPr id="126" name="Google Shape;7019;p88">
              <a:extLst>
                <a:ext uri="{FF2B5EF4-FFF2-40B4-BE49-F238E27FC236}">
                  <a16:creationId xmlns:a16="http://schemas.microsoft.com/office/drawing/2014/main" id="{23A74C74-7072-A9B6-5AF0-093F2568263A}"/>
                </a:ext>
              </a:extLst>
            </p:cNvPr>
            <p:cNvSpPr/>
            <p:nvPr/>
          </p:nvSpPr>
          <p:spPr>
            <a:xfrm>
              <a:off x="6809747" y="1786637"/>
              <a:ext cx="287606" cy="28520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7468"/>
                <a:gd name="f5" fmla="val 3750"/>
                <a:gd name="f6" fmla="val 663"/>
                <a:gd name="f7" fmla="val 3939"/>
                <a:gd name="f8" fmla="val 4096"/>
                <a:gd name="f9" fmla="val 820"/>
                <a:gd name="f10" fmla="val 1009"/>
                <a:gd name="f11" fmla="val 3624"/>
                <a:gd name="f12" fmla="val 5357"/>
                <a:gd name="f13" fmla="val 4884"/>
                <a:gd name="f14" fmla="val 5514"/>
                <a:gd name="f15" fmla="val 5042"/>
                <a:gd name="f16" fmla="val 5231"/>
                <a:gd name="f17" fmla="val 5294"/>
                <a:gd name="f18" fmla="val 5420"/>
                <a:gd name="f19" fmla="val 5207"/>
                <a:gd name="f20" fmla="val 5451"/>
                <a:gd name="f21" fmla="val 5120"/>
                <a:gd name="f22" fmla="val 5034"/>
                <a:gd name="f23" fmla="val 4947"/>
                <a:gd name="f24" fmla="val 3498"/>
                <a:gd name="f25" fmla="val 3971"/>
                <a:gd name="f26" fmla="val 3435"/>
                <a:gd name="f27" fmla="val 3908"/>
                <a:gd name="f28" fmla="val 3403"/>
                <a:gd name="f29" fmla="val 3813"/>
                <a:gd name="f30" fmla="val 3719"/>
                <a:gd name="f31" fmla="val 3561"/>
                <a:gd name="f32" fmla="val 1"/>
                <a:gd name="f33" fmla="val 1671"/>
                <a:gd name="f34" fmla="val 1702"/>
                <a:gd name="f35" fmla="val 5829"/>
                <a:gd name="f36" fmla="val 5798"/>
                <a:gd name="f37" fmla="val 7499"/>
                <a:gd name="f38" fmla="val 7530"/>
                <a:gd name="f39" fmla="*/ f0 1 7531"/>
                <a:gd name="f40" fmla="*/ f1 1 7468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7531"/>
                <a:gd name="f47" fmla="*/ f44 1 7468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7531" h="746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3"/>
                  </a:lnTo>
                  <a:cubicBezTo>
                    <a:pt x="f14" y="f15"/>
                    <a:pt x="f14" y="f16"/>
                    <a:pt x="f12" y="f12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13" y="f12"/>
                  </a:cubicBezTo>
                  <a:lnTo>
                    <a:pt x="f24" y="f25"/>
                  </a:lnTo>
                  <a:cubicBezTo>
                    <a:pt x="f26" y="f27"/>
                    <a:pt x="f28" y="f29"/>
                    <a:pt x="f28" y="f30"/>
                  </a:cubicBezTo>
                  <a:lnTo>
                    <a:pt x="f28" y="f10"/>
                  </a:lnTo>
                  <a:cubicBezTo>
                    <a:pt x="f28" y="f9"/>
                    <a:pt x="f31" y="f6"/>
                    <a:pt x="f5" y="f6"/>
                  </a:cubicBezTo>
                  <a:close/>
                  <a:moveTo>
                    <a:pt x="f5" y="f32"/>
                  </a:moveTo>
                  <a:cubicBezTo>
                    <a:pt x="f33" y="f32"/>
                    <a:pt x="f32" y="f34"/>
                    <a:pt x="f32" y="f5"/>
                  </a:cubicBezTo>
                  <a:cubicBezTo>
                    <a:pt x="f32" y="f35"/>
                    <a:pt x="f34" y="f4"/>
                    <a:pt x="f5" y="f4"/>
                  </a:cubicBezTo>
                  <a:cubicBezTo>
                    <a:pt x="f36" y="f4"/>
                    <a:pt x="f37" y="f36"/>
                    <a:pt x="f37" y="f5"/>
                  </a:cubicBezTo>
                  <a:cubicBezTo>
                    <a:pt x="f38" y="f34"/>
                    <a:pt x="f35" y="f32"/>
                    <a:pt x="f5" y="f3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7" name="Google Shape;7020;p88">
              <a:extLst>
                <a:ext uri="{FF2B5EF4-FFF2-40B4-BE49-F238E27FC236}">
                  <a16:creationId xmlns:a16="http://schemas.microsoft.com/office/drawing/2014/main" id="{A3D24D6D-9BCE-9BE4-F8EB-FA35579BE71C}"/>
                </a:ext>
              </a:extLst>
            </p:cNvPr>
            <p:cNvSpPr/>
            <p:nvPr/>
          </p:nvSpPr>
          <p:spPr>
            <a:xfrm>
              <a:off x="6730349" y="1707239"/>
              <a:ext cx="446400" cy="44521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89"/>
                <a:gd name="f4" fmla="val 11658"/>
                <a:gd name="f5" fmla="val 5829"/>
                <a:gd name="f6" fmla="val 1355"/>
                <a:gd name="f7" fmla="val 8286"/>
                <a:gd name="f8" fmla="val 10271"/>
                <a:gd name="f9" fmla="val 3372"/>
                <a:gd name="f10" fmla="val 8318"/>
                <a:gd name="f11" fmla="val 3403"/>
                <a:gd name="f12" fmla="val 1387"/>
                <a:gd name="f13" fmla="val 8255"/>
                <a:gd name="f14" fmla="val 3371"/>
                <a:gd name="f15" fmla="val 1"/>
                <a:gd name="f16" fmla="val 2647"/>
                <a:gd name="f17" fmla="val 2616"/>
                <a:gd name="f18" fmla="val 9011"/>
                <a:gd name="f19" fmla="val 11657"/>
                <a:gd name="f20" fmla="val 9042"/>
                <a:gd name="f21" fmla="*/ f0 1 11689"/>
                <a:gd name="f22" fmla="*/ f1 1 11658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11689"/>
                <a:gd name="f29" fmla="*/ f26 1 11658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11689" h="11658">
                  <a:moveTo>
                    <a:pt x="f5" y="f6"/>
                  </a:moveTo>
                  <a:cubicBezTo>
                    <a:pt x="f7" y="f6"/>
                    <a:pt x="f8" y="f9"/>
                    <a:pt x="f8" y="f5"/>
                  </a:cubicBezTo>
                  <a:cubicBezTo>
                    <a:pt x="f8" y="f7"/>
                    <a:pt x="f10" y="f8"/>
                    <a:pt x="f5" y="f8"/>
                  </a:cubicBezTo>
                  <a:cubicBezTo>
                    <a:pt x="f11" y="f8"/>
                    <a:pt x="f12" y="f13"/>
                    <a:pt x="f12" y="f5"/>
                  </a:cubicBezTo>
                  <a:cubicBezTo>
                    <a:pt x="f12" y="f9"/>
                    <a:pt x="f14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16" y="f15"/>
                    <a:pt x="f2" y="f17"/>
                    <a:pt x="f2" y="f5"/>
                  </a:cubicBezTo>
                  <a:cubicBezTo>
                    <a:pt x="f2" y="f18"/>
                    <a:pt x="f16" y="f19"/>
                    <a:pt x="f5" y="f19"/>
                  </a:cubicBezTo>
                  <a:cubicBezTo>
                    <a:pt x="f18" y="f19"/>
                    <a:pt x="f19" y="f18"/>
                    <a:pt x="f19" y="f5"/>
                  </a:cubicBezTo>
                  <a:cubicBezTo>
                    <a:pt x="f3" y="f17"/>
                    <a:pt x="f20" y="f15"/>
                    <a:pt x="f5" y="f1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28" name="Google Shape;5917;p86">
            <a:extLst>
              <a:ext uri="{FF2B5EF4-FFF2-40B4-BE49-F238E27FC236}">
                <a16:creationId xmlns:a16="http://schemas.microsoft.com/office/drawing/2014/main" id="{04B2DBC0-6173-E03D-00CD-C61F1E9E95B7}"/>
              </a:ext>
            </a:extLst>
          </p:cNvPr>
          <p:cNvSpPr/>
          <p:nvPr/>
        </p:nvSpPr>
        <p:spPr>
          <a:xfrm>
            <a:off x="3022607" y="2577101"/>
            <a:ext cx="451036" cy="463171"/>
          </a:xfrm>
          <a:custGeom>
            <a:avLst/>
            <a:gdLst>
              <a:gd name="f0" fmla="val w"/>
              <a:gd name="f1" fmla="val h"/>
              <a:gd name="f2" fmla="val 0"/>
              <a:gd name="f3" fmla="val 12446"/>
              <a:gd name="f4" fmla="val 12698"/>
              <a:gd name="f5" fmla="val 6239"/>
              <a:gd name="f6" fmla="val 1"/>
              <a:gd name="f7" fmla="val 5105"/>
              <a:gd name="f8" fmla="val 4191"/>
              <a:gd name="f9" fmla="val 915"/>
              <a:gd name="f10" fmla="val 4159"/>
              <a:gd name="f11" fmla="val 2112"/>
              <a:gd name="f12" fmla="val 3088"/>
              <a:gd name="f13" fmla="val 4852"/>
              <a:gd name="f14" fmla="val 3939"/>
              <a:gd name="f15" fmla="val 5798"/>
              <a:gd name="f16" fmla="val 4097"/>
              <a:gd name="f17" fmla="val 5294"/>
              <a:gd name="f18" fmla="val 5483"/>
              <a:gd name="f19" fmla="val 6333"/>
              <a:gd name="f20" fmla="val 7310"/>
              <a:gd name="f21" fmla="val 7657"/>
              <a:gd name="f22" fmla="val 4222"/>
              <a:gd name="f23" fmla="val 7972"/>
              <a:gd name="f24" fmla="val 4380"/>
              <a:gd name="f25" fmla="val 8255"/>
              <a:gd name="f26" fmla="val 3403"/>
              <a:gd name="f27" fmla="val 9043"/>
              <a:gd name="f28" fmla="val 3057"/>
              <a:gd name="f29" fmla="val 8728"/>
              <a:gd name="f30" fmla="val 2584"/>
              <a:gd name="f31" fmla="val 8570"/>
              <a:gd name="f32" fmla="val 946"/>
              <a:gd name="f33" fmla="val 8602"/>
              <a:gd name="f34" fmla="val 9515"/>
              <a:gd name="f35" fmla="val 10650"/>
              <a:gd name="f36" fmla="val 11784"/>
              <a:gd name="f37" fmla="val 12697"/>
              <a:gd name="f38" fmla="val 3246"/>
              <a:gd name="f39" fmla="val 4128"/>
              <a:gd name="f40" fmla="val 11752"/>
              <a:gd name="f41" fmla="val 10303"/>
              <a:gd name="f42" fmla="val 4096"/>
              <a:gd name="f43" fmla="val 9988"/>
              <a:gd name="f44" fmla="val 9704"/>
              <a:gd name="f45" fmla="val 4947"/>
              <a:gd name="f46" fmla="val 8917"/>
              <a:gd name="f47" fmla="val 9232"/>
              <a:gd name="f48" fmla="val 5766"/>
              <a:gd name="f49" fmla="val 9389"/>
              <a:gd name="f50" fmla="val 6743"/>
              <a:gd name="f51" fmla="val 7184"/>
              <a:gd name="f52" fmla="val 9200"/>
              <a:gd name="f53" fmla="val 7530"/>
              <a:gd name="f54" fmla="val 8507"/>
              <a:gd name="f55" fmla="val 8350"/>
              <a:gd name="f56" fmla="val 8287"/>
              <a:gd name="f57" fmla="val 10366"/>
              <a:gd name="f58" fmla="val 11500"/>
              <a:gd name="f59" fmla="val 12414"/>
              <a:gd name="f60" fmla="val 12445"/>
              <a:gd name="f61" fmla="val 11563"/>
              <a:gd name="f62" fmla="val 9862"/>
              <a:gd name="f63" fmla="val 9421"/>
              <a:gd name="f64" fmla="val 8759"/>
              <a:gd name="f65" fmla="val 9074"/>
              <a:gd name="f66" fmla="val 8097"/>
              <a:gd name="f67" fmla="val 8318"/>
              <a:gd name="f68" fmla="val 7625"/>
              <a:gd name="f69" fmla="val 5451"/>
              <a:gd name="f70" fmla="val 6680"/>
              <a:gd name="f71" fmla="val 3908"/>
              <a:gd name="f72" fmla="val 7404"/>
              <a:gd name="f73" fmla="val 64"/>
              <a:gd name="f74" fmla="*/ f0 1 12446"/>
              <a:gd name="f75" fmla="*/ f1 1 12698"/>
              <a:gd name="f76" fmla="val f2"/>
              <a:gd name="f77" fmla="val f3"/>
              <a:gd name="f78" fmla="val f4"/>
              <a:gd name="f79" fmla="+- f78 0 f76"/>
              <a:gd name="f80" fmla="+- f77 0 f76"/>
              <a:gd name="f81" fmla="*/ f80 1 12446"/>
              <a:gd name="f82" fmla="*/ f79 1 12698"/>
              <a:gd name="f83" fmla="*/ f76 1 f81"/>
              <a:gd name="f84" fmla="*/ f77 1 f81"/>
              <a:gd name="f85" fmla="*/ f76 1 f82"/>
              <a:gd name="f86" fmla="*/ f78 1 f82"/>
              <a:gd name="f87" fmla="*/ f83 f74 1"/>
              <a:gd name="f88" fmla="*/ f84 f74 1"/>
              <a:gd name="f89" fmla="*/ f86 f75 1"/>
              <a:gd name="f90" fmla="*/ f85 f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7" t="f90" r="f88" b="f89"/>
            <a:pathLst>
              <a:path w="12446" h="12698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0" y="f12"/>
                  <a:pt x="f13" y="f14"/>
                  <a:pt x="f15" y="f16"/>
                </a:cubicBezTo>
                <a:lnTo>
                  <a:pt x="f15" y="f17"/>
                </a:lnTo>
                <a:cubicBezTo>
                  <a:pt x="f13" y="f18"/>
                  <a:pt x="f10" y="f19"/>
                  <a:pt x="f10" y="f20"/>
                </a:cubicBezTo>
                <a:cubicBezTo>
                  <a:pt x="f10" y="f21"/>
                  <a:pt x="f22" y="f23"/>
                  <a:pt x="f24" y="f25"/>
                </a:cubicBezTo>
                <a:lnTo>
                  <a:pt x="f26" y="f27"/>
                </a:lnTo>
                <a:cubicBezTo>
                  <a:pt x="f28" y="f29"/>
                  <a:pt x="f30" y="f31"/>
                  <a:pt x="f11" y="f31"/>
                </a:cubicBezTo>
                <a:cubicBezTo>
                  <a:pt x="f32" y="f33"/>
                  <a:pt x="f6" y="f34"/>
                  <a:pt x="f6" y="f35"/>
                </a:cubicBezTo>
                <a:cubicBezTo>
                  <a:pt x="f6" y="f36"/>
                  <a:pt x="f32" y="f37"/>
                  <a:pt x="f11" y="f37"/>
                </a:cubicBezTo>
                <a:cubicBezTo>
                  <a:pt x="f38" y="f37"/>
                  <a:pt x="f39" y="f40"/>
                  <a:pt x="f8" y="f35"/>
                </a:cubicBezTo>
                <a:cubicBezTo>
                  <a:pt x="f8" y="f41"/>
                  <a:pt x="f42" y="f43"/>
                  <a:pt x="f14" y="f44"/>
                </a:cubicBezTo>
                <a:lnTo>
                  <a:pt x="f45" y="f46"/>
                </a:lnTo>
                <a:cubicBezTo>
                  <a:pt x="f17" y="f47"/>
                  <a:pt x="f48" y="f49"/>
                  <a:pt x="f5" y="f49"/>
                </a:cubicBezTo>
                <a:cubicBezTo>
                  <a:pt x="f50" y="f49"/>
                  <a:pt x="f51" y="f52"/>
                  <a:pt x="f53" y="f46"/>
                </a:cubicBezTo>
                <a:lnTo>
                  <a:pt x="f54" y="f44"/>
                </a:lnTo>
                <a:cubicBezTo>
                  <a:pt x="f55" y="f43"/>
                  <a:pt x="f56" y="f41"/>
                  <a:pt x="f56" y="f35"/>
                </a:cubicBezTo>
                <a:cubicBezTo>
                  <a:pt x="f56" y="f36"/>
                  <a:pt x="f47" y="f37"/>
                  <a:pt x="f57" y="f37"/>
                </a:cubicBezTo>
                <a:cubicBezTo>
                  <a:pt x="f58" y="f37"/>
                  <a:pt x="f59" y="f40"/>
                  <a:pt x="f60" y="f35"/>
                </a:cubicBezTo>
                <a:cubicBezTo>
                  <a:pt x="f60" y="f34"/>
                  <a:pt x="f61" y="f33"/>
                  <a:pt x="f57" y="f31"/>
                </a:cubicBezTo>
                <a:cubicBezTo>
                  <a:pt x="f62" y="f31"/>
                  <a:pt x="f63" y="f64"/>
                  <a:pt x="f65" y="f27"/>
                </a:cubicBezTo>
                <a:lnTo>
                  <a:pt x="f66" y="f25"/>
                </a:lnTo>
                <a:cubicBezTo>
                  <a:pt x="f25" y="f23"/>
                  <a:pt x="f67" y="f21"/>
                  <a:pt x="f67" y="f20"/>
                </a:cubicBezTo>
                <a:cubicBezTo>
                  <a:pt x="f67" y="f19"/>
                  <a:pt x="f68" y="f69"/>
                  <a:pt x="f70" y="f17"/>
                </a:cubicBezTo>
                <a:lnTo>
                  <a:pt x="f70" y="f16"/>
                </a:lnTo>
                <a:cubicBezTo>
                  <a:pt x="f68" y="f71"/>
                  <a:pt x="f67" y="f12"/>
                  <a:pt x="f67" y="f11"/>
                </a:cubicBezTo>
                <a:cubicBezTo>
                  <a:pt x="f67" y="f32"/>
                  <a:pt x="f72" y="f73"/>
                  <a:pt x="f5" y="f6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sp>
        <p:nvSpPr>
          <p:cNvPr id="129" name="Google Shape;5955;p86">
            <a:extLst>
              <a:ext uri="{FF2B5EF4-FFF2-40B4-BE49-F238E27FC236}">
                <a16:creationId xmlns:a16="http://schemas.microsoft.com/office/drawing/2014/main" id="{9644E34A-06CA-0296-CD52-E56BE39F915C}"/>
              </a:ext>
            </a:extLst>
          </p:cNvPr>
          <p:cNvSpPr/>
          <p:nvPr/>
        </p:nvSpPr>
        <p:spPr>
          <a:xfrm>
            <a:off x="3562204" y="2649493"/>
            <a:ext cx="459001" cy="390768"/>
          </a:xfrm>
          <a:custGeom>
            <a:avLst/>
            <a:gdLst>
              <a:gd name="f0" fmla="val w"/>
              <a:gd name="f1" fmla="val h"/>
              <a:gd name="f2" fmla="val 0"/>
              <a:gd name="f3" fmla="val 12666"/>
              <a:gd name="f4" fmla="val 10713"/>
              <a:gd name="f5" fmla="val 1765"/>
              <a:gd name="f6" fmla="val 3309"/>
              <a:gd name="f7" fmla="val 7058"/>
              <a:gd name="f8" fmla="val 7278"/>
              <a:gd name="f9" fmla="val 1954"/>
              <a:gd name="f10" fmla="val 7436"/>
              <a:gd name="f11" fmla="val 2206"/>
              <a:gd name="f12" fmla="val 2615"/>
              <a:gd name="f13" fmla="val 9925"/>
              <a:gd name="f14" fmla="val 788"/>
              <a:gd name="f15" fmla="val 5073"/>
              <a:gd name="f16" fmla="val 5262"/>
              <a:gd name="f17" fmla="val 5514"/>
              <a:gd name="f18" fmla="val 5892"/>
              <a:gd name="f19" fmla="val 3403"/>
              <a:gd name="f20" fmla="val 3813"/>
              <a:gd name="f21" fmla="val 4033"/>
              <a:gd name="f22" fmla="val 4254"/>
              <a:gd name="f23" fmla="val 7247"/>
              <a:gd name="f24" fmla="val 8412"/>
              <a:gd name="f25" fmla="val 8601"/>
              <a:gd name="f26" fmla="val 8853"/>
              <a:gd name="f27" fmla="val 9294"/>
              <a:gd name="f28" fmla="val 6711"/>
              <a:gd name="f29" fmla="val 7152"/>
              <a:gd name="f30" fmla="val 7404"/>
              <a:gd name="f31" fmla="val 7593"/>
              <a:gd name="f32" fmla="val 11815"/>
              <a:gd name="f33" fmla="val 9988"/>
              <a:gd name="f34" fmla="val 10429"/>
              <a:gd name="f35" fmla="val 10649"/>
              <a:gd name="f36" fmla="val 10870"/>
              <a:gd name="f37" fmla="val 379"/>
              <a:gd name="f38" fmla="val 1"/>
              <a:gd name="f39" fmla="val 158"/>
              <a:gd name="f40" fmla="val 190"/>
              <a:gd name="f41" fmla="val 10334"/>
              <a:gd name="f42" fmla="val 10555"/>
              <a:gd name="f43" fmla="val 10712"/>
              <a:gd name="f44" fmla="val 12224"/>
              <a:gd name="f45" fmla="val 12476"/>
              <a:gd name="f46" fmla="val 12665"/>
              <a:gd name="f47" fmla="val 10523"/>
              <a:gd name="f48" fmla="val 12634"/>
              <a:gd name="f49" fmla="val 12445"/>
              <a:gd name="f50" fmla="*/ f0 1 12666"/>
              <a:gd name="f51" fmla="*/ f1 1 10713"/>
              <a:gd name="f52" fmla="val f2"/>
              <a:gd name="f53" fmla="val f3"/>
              <a:gd name="f54" fmla="val f4"/>
              <a:gd name="f55" fmla="+- f54 0 f52"/>
              <a:gd name="f56" fmla="+- f53 0 f52"/>
              <a:gd name="f57" fmla="*/ f56 1 12666"/>
              <a:gd name="f58" fmla="*/ f55 1 10713"/>
              <a:gd name="f59" fmla="*/ f52 1 f57"/>
              <a:gd name="f60" fmla="*/ f53 1 f57"/>
              <a:gd name="f61" fmla="*/ f52 1 f58"/>
              <a:gd name="f62" fmla="*/ f54 1 f58"/>
              <a:gd name="f63" fmla="*/ f59 f50 1"/>
              <a:gd name="f64" fmla="*/ f60 f50 1"/>
              <a:gd name="f65" fmla="*/ f62 f51 1"/>
              <a:gd name="f66" fmla="*/ f61 f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3" t="f66" r="f64" b="f65"/>
            <a:pathLst>
              <a:path w="12666" h="10713">
                <a:moveTo>
                  <a:pt x="f5" y="f6"/>
                </a:moveTo>
                <a:lnTo>
                  <a:pt x="f5" y="f7"/>
                </a:lnTo>
                <a:cubicBezTo>
                  <a:pt x="f5" y="f8"/>
                  <a:pt x="f9" y="f10"/>
                  <a:pt x="f11" y="f10"/>
                </a:cubicBezTo>
                <a:lnTo>
                  <a:pt x="f12" y="f10"/>
                </a:lnTo>
                <a:lnTo>
                  <a:pt x="f12" y="f13"/>
                </a:lnTo>
                <a:lnTo>
                  <a:pt x="f14" y="f13"/>
                </a:lnTo>
                <a:lnTo>
                  <a:pt x="f14" y="f6"/>
                </a:lnTo>
                <a:close/>
                <a:moveTo>
                  <a:pt x="f15" y="f6"/>
                </a:moveTo>
                <a:lnTo>
                  <a:pt x="f15" y="f7"/>
                </a:lnTo>
                <a:cubicBezTo>
                  <a:pt x="f15" y="f8"/>
                  <a:pt x="f16" y="f10"/>
                  <a:pt x="f17" y="f10"/>
                </a:cubicBezTo>
                <a:lnTo>
                  <a:pt x="f18" y="f10"/>
                </a:lnTo>
                <a:lnTo>
                  <a:pt x="f18" y="f13"/>
                </a:lnTo>
                <a:lnTo>
                  <a:pt x="f19" y="f13"/>
                </a:lnTo>
                <a:lnTo>
                  <a:pt x="f19" y="f10"/>
                </a:lnTo>
                <a:lnTo>
                  <a:pt x="f20" y="f10"/>
                </a:lnTo>
                <a:cubicBezTo>
                  <a:pt x="f21" y="f10"/>
                  <a:pt x="f22" y="f23"/>
                  <a:pt x="f22" y="f7"/>
                </a:cubicBezTo>
                <a:lnTo>
                  <a:pt x="f22" y="f6"/>
                </a:lnTo>
                <a:close/>
                <a:moveTo>
                  <a:pt x="f24" y="f6"/>
                </a:moveTo>
                <a:lnTo>
                  <a:pt x="f24" y="f7"/>
                </a:lnTo>
                <a:cubicBezTo>
                  <a:pt x="f24" y="f8"/>
                  <a:pt x="f25" y="f10"/>
                  <a:pt x="f26" y="f10"/>
                </a:cubicBezTo>
                <a:lnTo>
                  <a:pt x="f27" y="f10"/>
                </a:lnTo>
                <a:lnTo>
                  <a:pt x="f27" y="f13"/>
                </a:lnTo>
                <a:lnTo>
                  <a:pt x="f28" y="f13"/>
                </a:lnTo>
                <a:lnTo>
                  <a:pt x="f28" y="f10"/>
                </a:lnTo>
                <a:lnTo>
                  <a:pt x="f29" y="f10"/>
                </a:lnTo>
                <a:cubicBezTo>
                  <a:pt x="f30" y="f10"/>
                  <a:pt x="f31" y="f23"/>
                  <a:pt x="f31" y="f7"/>
                </a:cubicBezTo>
                <a:lnTo>
                  <a:pt x="f31" y="f6"/>
                </a:lnTo>
                <a:close/>
                <a:moveTo>
                  <a:pt x="f32" y="f6"/>
                </a:moveTo>
                <a:lnTo>
                  <a:pt x="f32" y="f13"/>
                </a:lnTo>
                <a:lnTo>
                  <a:pt x="f33" y="f13"/>
                </a:lnTo>
                <a:lnTo>
                  <a:pt x="f33" y="f10"/>
                </a:lnTo>
                <a:lnTo>
                  <a:pt x="f34" y="f10"/>
                </a:lnTo>
                <a:cubicBezTo>
                  <a:pt x="f35" y="f10"/>
                  <a:pt x="f36" y="f23"/>
                  <a:pt x="f36" y="f7"/>
                </a:cubicBezTo>
                <a:lnTo>
                  <a:pt x="f36" y="f6"/>
                </a:lnTo>
                <a:close/>
                <a:moveTo>
                  <a:pt x="f37" y="f38"/>
                </a:moveTo>
                <a:cubicBezTo>
                  <a:pt x="f39" y="f38"/>
                  <a:pt x="f38" y="f40"/>
                  <a:pt x="f38" y="f37"/>
                </a:cubicBezTo>
                <a:lnTo>
                  <a:pt x="f38" y="f41"/>
                </a:lnTo>
                <a:cubicBezTo>
                  <a:pt x="f38" y="f42"/>
                  <a:pt x="f40" y="f43"/>
                  <a:pt x="f37" y="f43"/>
                </a:cubicBezTo>
                <a:lnTo>
                  <a:pt x="f44" y="f43"/>
                </a:lnTo>
                <a:cubicBezTo>
                  <a:pt x="f45" y="f43"/>
                  <a:pt x="f46" y="f47"/>
                  <a:pt x="f46" y="f41"/>
                </a:cubicBezTo>
                <a:lnTo>
                  <a:pt x="f46" y="f37"/>
                </a:lnTo>
                <a:cubicBezTo>
                  <a:pt x="f48" y="f40"/>
                  <a:pt x="f49" y="f38"/>
                  <a:pt x="f44" y="f3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130" name="Google Shape;5983;p86">
            <a:extLst>
              <a:ext uri="{FF2B5EF4-FFF2-40B4-BE49-F238E27FC236}">
                <a16:creationId xmlns:a16="http://schemas.microsoft.com/office/drawing/2014/main" id="{753FA3AD-772B-5514-9358-E1B9DFAFB8F9}"/>
              </a:ext>
            </a:extLst>
          </p:cNvPr>
          <p:cNvGrpSpPr/>
          <p:nvPr/>
        </p:nvGrpSpPr>
        <p:grpSpPr>
          <a:xfrm>
            <a:off x="4209663" y="2589243"/>
            <a:ext cx="461287" cy="462000"/>
            <a:chOff x="5526834" y="2589242"/>
            <a:chExt cx="461287" cy="462000"/>
          </a:xfrm>
          <a:solidFill>
            <a:schemeClr val="bg2"/>
          </a:solidFill>
        </p:grpSpPr>
        <p:sp>
          <p:nvSpPr>
            <p:cNvPr id="131" name="Google Shape;5984;p86">
              <a:extLst>
                <a:ext uri="{FF2B5EF4-FFF2-40B4-BE49-F238E27FC236}">
                  <a16:creationId xmlns:a16="http://schemas.microsoft.com/office/drawing/2014/main" id="{F203BDFD-8A3E-153C-9CCF-9150B0F2C0EB}"/>
                </a:ext>
              </a:extLst>
            </p:cNvPr>
            <p:cNvSpPr/>
            <p:nvPr/>
          </p:nvSpPr>
          <p:spPr>
            <a:xfrm>
              <a:off x="5526834" y="2589242"/>
              <a:ext cx="368804" cy="3700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177"/>
                <a:gd name="f4" fmla="val 10145"/>
                <a:gd name="f5" fmla="val 5104"/>
                <a:gd name="f6" fmla="val 3813"/>
                <a:gd name="f7" fmla="val 5797"/>
                <a:gd name="f8" fmla="val 6364"/>
                <a:gd name="f9" fmla="val 4348"/>
                <a:gd name="f10" fmla="val 5073"/>
                <a:gd name="f11" fmla="val 5766"/>
                <a:gd name="f12" fmla="val 6333"/>
                <a:gd name="f13" fmla="val 4379"/>
                <a:gd name="f14" fmla="val 3844"/>
                <a:gd name="f15" fmla="val 4411"/>
                <a:gd name="f16" fmla="val 2300"/>
                <a:gd name="f17" fmla="val 2269"/>
                <a:gd name="f18" fmla="val 63"/>
                <a:gd name="f19" fmla="val 7908"/>
                <a:gd name="f20" fmla="val 7877"/>
                <a:gd name="f21" fmla="val 10176"/>
                <a:gd name="f22" fmla="*/ f0 1 10177"/>
                <a:gd name="f23" fmla="*/ f1 1 10145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10177"/>
                <a:gd name="f30" fmla="*/ f27 1 10145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10177" h="1014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15"/>
                    <a:pt x="f15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16" y="f2"/>
                    <a:pt x="f2" y="f17"/>
                    <a:pt x="f2" y="f10"/>
                  </a:cubicBezTo>
                  <a:cubicBezTo>
                    <a:pt x="f18" y="f19"/>
                    <a:pt x="f16" y="f4"/>
                    <a:pt x="f5" y="f4"/>
                  </a:cubicBezTo>
                  <a:cubicBezTo>
                    <a:pt x="f20" y="f4"/>
                    <a:pt x="f21" y="f20"/>
                    <a:pt x="f21" y="f10"/>
                  </a:cubicBezTo>
                  <a:cubicBezTo>
                    <a:pt x="f21" y="f17"/>
                    <a:pt x="f2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2" name="Google Shape;5985;p86">
              <a:extLst>
                <a:ext uri="{FF2B5EF4-FFF2-40B4-BE49-F238E27FC236}">
                  <a16:creationId xmlns:a16="http://schemas.microsoft.com/office/drawing/2014/main" id="{871FCE81-A02B-CDB9-77E8-D949AFE6E6B5}"/>
                </a:ext>
              </a:extLst>
            </p:cNvPr>
            <p:cNvSpPr/>
            <p:nvPr/>
          </p:nvSpPr>
          <p:spPr>
            <a:xfrm>
              <a:off x="5588474" y="2775231"/>
              <a:ext cx="399647" cy="27601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8"/>
                <a:gd name="f4" fmla="val 7567"/>
                <a:gd name="f5" fmla="val 9774"/>
                <a:gd name="f6" fmla="val 9040"/>
                <a:gd name="f7" fmla="val 8444"/>
                <a:gd name="f8" fmla="val 548"/>
                <a:gd name="f9" fmla="val 1265"/>
                <a:gd name="f10" fmla="val 1801"/>
                <a:gd name="f11" fmla="val 8790"/>
                <a:gd name="f12" fmla="val 2305"/>
                <a:gd name="f13" fmla="val 9295"/>
                <a:gd name="f14" fmla="val 2463"/>
                <a:gd name="f15" fmla="val 2967"/>
                <a:gd name="f16" fmla="val 4416"/>
                <a:gd name="f17" fmla="val 8192"/>
                <a:gd name="f18" fmla="val 5645"/>
                <a:gd name="f19" fmla="val 6774"/>
                <a:gd name="f20" fmla="val 5834"/>
                <a:gd name="f21" fmla="val 4825"/>
                <a:gd name="f22" fmla="val 5829"/>
                <a:gd name="f23" fmla="val 5487"/>
                <a:gd name="f24" fmla="val 4663"/>
                <a:gd name="f25" fmla="val 5865"/>
                <a:gd name="f26" fmla="val 3403"/>
                <a:gd name="f27" fmla="val 2143"/>
                <a:gd name="f28" fmla="val 977"/>
                <a:gd name="f29" fmla="val 1"/>
                <a:gd name="f30" fmla="val 6306"/>
                <a:gd name="f31" fmla="val 7031"/>
                <a:gd name="f32" fmla="val 568"/>
                <a:gd name="f33" fmla="val 7566"/>
                <a:gd name="f34" fmla="val 1261"/>
                <a:gd name="f35" fmla="val 5388"/>
                <a:gd name="f36" fmla="val 5955"/>
                <a:gd name="f37" fmla="val 6459"/>
                <a:gd name="f38" fmla="val 7220"/>
                <a:gd name="f39" fmla="val 6617"/>
                <a:gd name="f40" fmla="val 6716"/>
                <a:gd name="f41" fmla="val 8601"/>
                <a:gd name="f42" fmla="val 6495"/>
                <a:gd name="f43" fmla="val 10082"/>
                <a:gd name="f44" fmla="val 4920"/>
                <a:gd name="f45" fmla="val 10114"/>
                <a:gd name="f46" fmla="val 2904"/>
                <a:gd name="f47" fmla="val 2400"/>
                <a:gd name="f48" fmla="val 10649"/>
                <a:gd name="f49" fmla="val 2211"/>
                <a:gd name="f50" fmla="val 11027"/>
                <a:gd name="f51" fmla="val 1706"/>
                <a:gd name="f52" fmla="val 10996"/>
                <a:gd name="f53" fmla="val 1108"/>
                <a:gd name="f54" fmla="val 10964"/>
                <a:gd name="f55" fmla="val 572"/>
                <a:gd name="f56" fmla="val 10492"/>
                <a:gd name="f57" fmla="val 100"/>
                <a:gd name="f58" fmla="val 9893"/>
                <a:gd name="f59" fmla="val 5"/>
                <a:gd name="f60" fmla="val 9853"/>
                <a:gd name="f61" fmla="val 2"/>
                <a:gd name="f62" fmla="val 9813"/>
                <a:gd name="f63" fmla="*/ f0 1 11028"/>
                <a:gd name="f64" fmla="*/ f1 1 7567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11028"/>
                <a:gd name="f71" fmla="*/ f68 1 7567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11028" h="756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4"/>
                  </a:cubicBezTo>
                  <a:lnTo>
                    <a:pt x="f13" y="f15"/>
                  </a:lnTo>
                  <a:cubicBezTo>
                    <a:pt x="f13" y="f16"/>
                    <a:pt x="f17" y="f18"/>
                    <a:pt x="f19" y="f20"/>
                  </a:cubicBezTo>
                  <a:lnTo>
                    <a:pt x="f19" y="f21"/>
                  </a:ln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9" y="f21"/>
                  </a:cubicBezTo>
                  <a:lnTo>
                    <a:pt x="f29" y="f30"/>
                  </a:lnTo>
                  <a:cubicBezTo>
                    <a:pt x="f29" y="f31"/>
                    <a:pt x="f32" y="f33"/>
                    <a:pt x="f34" y="f33"/>
                  </a:cubicBezTo>
                  <a:lnTo>
                    <a:pt x="f35" y="f33"/>
                  </a:lnTo>
                  <a:cubicBezTo>
                    <a:pt x="f36" y="f33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lnTo>
                    <a:pt x="f45" y="f47"/>
                  </a:ln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57"/>
                    <a:pt x="f58" y="f59"/>
                  </a:cubicBezTo>
                  <a:cubicBezTo>
                    <a:pt x="f60" y="f61"/>
                    <a:pt x="f6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3" name="Google Shape;5986;p86">
            <a:extLst>
              <a:ext uri="{FF2B5EF4-FFF2-40B4-BE49-F238E27FC236}">
                <a16:creationId xmlns:a16="http://schemas.microsoft.com/office/drawing/2014/main" id="{2F9A5532-B90A-9C41-2920-DC56D3865D52}"/>
              </a:ext>
            </a:extLst>
          </p:cNvPr>
          <p:cNvGrpSpPr/>
          <p:nvPr/>
        </p:nvGrpSpPr>
        <p:grpSpPr>
          <a:xfrm>
            <a:off x="6036681" y="2571614"/>
            <a:ext cx="465823" cy="464295"/>
            <a:chOff x="7353851" y="2571612"/>
            <a:chExt cx="465823" cy="464295"/>
          </a:xfrm>
          <a:solidFill>
            <a:schemeClr val="bg2"/>
          </a:solidFill>
        </p:grpSpPr>
        <p:sp>
          <p:nvSpPr>
            <p:cNvPr id="134" name="Google Shape;5987;p86">
              <a:extLst>
                <a:ext uri="{FF2B5EF4-FFF2-40B4-BE49-F238E27FC236}">
                  <a16:creationId xmlns:a16="http://schemas.microsoft.com/office/drawing/2014/main" id="{D25F9F50-05C6-10CD-8DCF-725B6316422F}"/>
                </a:ext>
              </a:extLst>
            </p:cNvPr>
            <p:cNvSpPr/>
            <p:nvPr/>
          </p:nvSpPr>
          <p:spPr>
            <a:xfrm>
              <a:off x="7635834" y="2856594"/>
              <a:ext cx="183840" cy="1793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73"/>
                <a:gd name="f4" fmla="val 4916"/>
                <a:gd name="f5" fmla="val 2238"/>
                <a:gd name="f6" fmla="val 1"/>
                <a:gd name="f7" fmla="val 1986"/>
                <a:gd name="f8" fmla="val 442"/>
                <a:gd name="f9" fmla="val 1671"/>
                <a:gd name="f10" fmla="val 820"/>
                <a:gd name="f11" fmla="val 1324"/>
                <a:gd name="f12" fmla="val 1229"/>
                <a:gd name="f13" fmla="val 946"/>
                <a:gd name="f14" fmla="val 473"/>
                <a:gd name="f15" fmla="val 2206"/>
                <a:gd name="f16" fmla="val 4443"/>
                <a:gd name="f17" fmla="val 2521"/>
                <a:gd name="f18" fmla="val 4758"/>
                <a:gd name="f19" fmla="val 2923"/>
                <a:gd name="f20" fmla="val 3325"/>
                <a:gd name="f21" fmla="val 3726"/>
                <a:gd name="f22" fmla="val 4128"/>
                <a:gd name="f23" fmla="val 3813"/>
                <a:gd name="f24" fmla="val 2836"/>
                <a:gd name="f25" fmla="*/ f0 1 5073"/>
                <a:gd name="f26" fmla="*/ f1 1 4916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5073"/>
                <a:gd name="f33" fmla="*/ f30 1 4916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5073" h="4916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9"/>
                    <a:pt x="f14" y="f7"/>
                    <a:pt x="f6" y="f5"/>
                  </a:cubicBezTo>
                  <a:lnTo>
                    <a:pt x="f15" y="f16"/>
                  </a:ln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18"/>
                    <a:pt x="f16" y="f16"/>
                  </a:cubicBezTo>
                  <a:cubicBezTo>
                    <a:pt x="f3" y="f23"/>
                    <a:pt x="f3" y="f24"/>
                    <a:pt x="f16" y="f15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5" name="Google Shape;5988;p86">
              <a:extLst>
                <a:ext uri="{FF2B5EF4-FFF2-40B4-BE49-F238E27FC236}">
                  <a16:creationId xmlns:a16="http://schemas.microsoft.com/office/drawing/2014/main" id="{C7B444F9-F405-8797-78EE-E6185284985D}"/>
                </a:ext>
              </a:extLst>
            </p:cNvPr>
            <p:cNvSpPr/>
            <p:nvPr/>
          </p:nvSpPr>
          <p:spPr>
            <a:xfrm>
              <a:off x="7353851" y="2571612"/>
              <a:ext cx="359670" cy="3632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925"/>
                <a:gd name="f4" fmla="val 9958"/>
                <a:gd name="f5" fmla="val 4978"/>
                <a:gd name="f6" fmla="val 1702"/>
                <a:gd name="f7" fmla="val 6774"/>
                <a:gd name="f8" fmla="val 8286"/>
                <a:gd name="f9" fmla="val 3214"/>
                <a:gd name="f10" fmla="val 5010"/>
                <a:gd name="f11" fmla="val 8254"/>
                <a:gd name="f12" fmla="val 5892"/>
                <a:gd name="f13" fmla="val 7939"/>
                <a:gd name="f14" fmla="val 6711"/>
                <a:gd name="f15" fmla="val 7341"/>
                <a:gd name="f16" fmla="val 7310"/>
                <a:gd name="f17" fmla="val 6742"/>
                <a:gd name="f18" fmla="val 7908"/>
                <a:gd name="f19" fmla="val 5923"/>
                <a:gd name="f20" fmla="val 8318"/>
                <a:gd name="f21" fmla="val 3151"/>
                <a:gd name="f22" fmla="val 1670"/>
                <a:gd name="f23" fmla="val 6837"/>
                <a:gd name="f24" fmla="val 1"/>
                <a:gd name="f25" fmla="val 2268"/>
                <a:gd name="f26" fmla="val 2269"/>
                <a:gd name="f27" fmla="val 7688"/>
                <a:gd name="f28" fmla="val 9956"/>
                <a:gd name="f29" fmla="val 5013"/>
                <a:gd name="f30" fmla="val 9957"/>
                <a:gd name="f31" fmla="val 5048"/>
                <a:gd name="f32" fmla="val 5083"/>
                <a:gd name="f33" fmla="val 6367"/>
                <a:gd name="f34" fmla="val 7586"/>
                <a:gd name="f35" fmla="val 9395"/>
                <a:gd name="f36" fmla="val 8506"/>
                <a:gd name="f37" fmla="val 8444"/>
                <a:gd name="f38" fmla="val 9420"/>
                <a:gd name="f39" fmla="val 7499"/>
                <a:gd name="f40" fmla="val 9924"/>
                <a:gd name="f41" fmla="val 6270"/>
                <a:gd name="f42" fmla="val 7687"/>
                <a:gd name="f43" fmla="*/ f0 1 9925"/>
                <a:gd name="f44" fmla="*/ f1 1 9958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9925"/>
                <a:gd name="f51" fmla="*/ f48 1 9958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9925" h="995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5" y="f20"/>
                  </a:cubicBezTo>
                  <a:cubicBezTo>
                    <a:pt x="f21" y="f20"/>
                    <a:pt x="f22" y="f23"/>
                    <a:pt x="f22" y="f10"/>
                  </a:cubicBezTo>
                  <a:cubicBezTo>
                    <a:pt x="f22" y="f9"/>
                    <a:pt x="f21" y="f6"/>
                    <a:pt x="f5" y="f6"/>
                  </a:cubicBezTo>
                  <a:close/>
                  <a:moveTo>
                    <a:pt x="f5" y="f24"/>
                  </a:moveTo>
                  <a:cubicBezTo>
                    <a:pt x="f25" y="f24"/>
                    <a:pt x="f2" y="f26"/>
                    <a:pt x="f2" y="f5"/>
                  </a:cubicBezTo>
                  <a:cubicBezTo>
                    <a:pt x="f2" y="f27"/>
                    <a:pt x="f25" y="f28"/>
                    <a:pt x="f5" y="f28"/>
                  </a:cubicBezTo>
                  <a:cubicBezTo>
                    <a:pt x="f29" y="f30"/>
                    <a:pt x="f31" y="f30"/>
                    <a:pt x="f32" y="f30"/>
                  </a:cubicBezTo>
                  <a:cubicBezTo>
                    <a:pt x="f33" y="f30"/>
                    <a:pt x="f34" y="f35"/>
                    <a:pt x="f36" y="f37"/>
                  </a:cubicBezTo>
                  <a:cubicBezTo>
                    <a:pt x="f38" y="f39"/>
                    <a:pt x="f40" y="f41"/>
                    <a:pt x="f40" y="f5"/>
                  </a:cubicBezTo>
                  <a:cubicBezTo>
                    <a:pt x="f40" y="f26"/>
                    <a:pt x="f42" y="f24"/>
                    <a:pt x="f5" y="f24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6" name="Google Shape;6005;p86">
            <a:extLst>
              <a:ext uri="{FF2B5EF4-FFF2-40B4-BE49-F238E27FC236}">
                <a16:creationId xmlns:a16="http://schemas.microsoft.com/office/drawing/2014/main" id="{646F3AF4-BE29-A550-C790-1F2EF8E0D593}"/>
              </a:ext>
            </a:extLst>
          </p:cNvPr>
          <p:cNvGrpSpPr/>
          <p:nvPr/>
        </p:nvGrpSpPr>
        <p:grpSpPr>
          <a:xfrm>
            <a:off x="3584177" y="3495295"/>
            <a:ext cx="406286" cy="408900"/>
            <a:chOff x="4901348" y="3495294"/>
            <a:chExt cx="406286" cy="408900"/>
          </a:xfrm>
          <a:solidFill>
            <a:schemeClr val="bg2"/>
          </a:solidFill>
        </p:grpSpPr>
        <p:sp>
          <p:nvSpPr>
            <p:cNvPr id="137" name="Google Shape;6006;p86">
              <a:extLst>
                <a:ext uri="{FF2B5EF4-FFF2-40B4-BE49-F238E27FC236}">
                  <a16:creationId xmlns:a16="http://schemas.microsoft.com/office/drawing/2014/main" id="{941ADE97-3C0E-CEEE-EBC9-513AB4E2E004}"/>
                </a:ext>
              </a:extLst>
            </p:cNvPr>
            <p:cNvSpPr/>
            <p:nvPr/>
          </p:nvSpPr>
          <p:spPr>
            <a:xfrm>
              <a:off x="4901348" y="3495294"/>
              <a:ext cx="406286" cy="3000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66"/>
                <a:gd name="f4" fmla="val 9294"/>
                <a:gd name="f5" fmla="val 11405"/>
                <a:gd name="f6" fmla="val 1701"/>
                <a:gd name="f7" fmla="val 11626"/>
                <a:gd name="f8" fmla="val 11846"/>
                <a:gd name="f9" fmla="val 1890"/>
                <a:gd name="f10" fmla="val 2142"/>
                <a:gd name="f11" fmla="val 3749"/>
                <a:gd name="f12" fmla="val 11090"/>
                <a:gd name="f13" fmla="val 4663"/>
                <a:gd name="f14" fmla="val 9956"/>
                <a:gd name="f15" fmla="val 4978"/>
                <a:gd name="f16" fmla="val 10051"/>
                <a:gd name="f17" fmla="val 4631"/>
                <a:gd name="f18" fmla="val 10145"/>
                <a:gd name="f19" fmla="val 4222"/>
                <a:gd name="f20" fmla="val 3844"/>
                <a:gd name="f21" fmla="val 2584"/>
                <a:gd name="f22" fmla="val 3812"/>
                <a:gd name="f23" fmla="val 2647"/>
                <a:gd name="f24" fmla="val 4600"/>
                <a:gd name="f25" fmla="val 2773"/>
                <a:gd name="f26" fmla="val 5009"/>
                <a:gd name="f27" fmla="val 1639"/>
                <a:gd name="f28" fmla="val 4694"/>
                <a:gd name="f29" fmla="val 851"/>
                <a:gd name="f30" fmla="val 3781"/>
                <a:gd name="f31" fmla="val 1040"/>
                <a:gd name="f32" fmla="val 1292"/>
                <a:gd name="f33" fmla="val 4065"/>
                <a:gd name="f34" fmla="val 3655"/>
                <a:gd name="f35" fmla="val 4317"/>
                <a:gd name="f36" fmla="val 4506"/>
                <a:gd name="f37" fmla="val 3875"/>
                <a:gd name="f38" fmla="val 4096"/>
                <a:gd name="f39" fmla="val 4821"/>
                <a:gd name="f40" fmla="val 5041"/>
                <a:gd name="f41" fmla="val 5262"/>
                <a:gd name="f42" fmla="val 5261"/>
                <a:gd name="f43" fmla="val 5451"/>
                <a:gd name="f44" fmla="val 5324"/>
                <a:gd name="f45" fmla="val 5577"/>
                <a:gd name="f46" fmla="val 5608"/>
                <a:gd name="f47" fmla="val 5482"/>
                <a:gd name="f48" fmla="val 5797"/>
                <a:gd name="f49" fmla="val 5431"/>
                <a:gd name="f50" fmla="val 5952"/>
                <a:gd name="f51" fmla="val 5229"/>
                <a:gd name="f52" fmla="val 6065"/>
                <a:gd name="f53" fmla="val 5054"/>
                <a:gd name="f54" fmla="val 5017"/>
                <a:gd name="f55" fmla="val 4980"/>
                <a:gd name="f56" fmla="val 6060"/>
                <a:gd name="f57" fmla="val 4947"/>
                <a:gd name="f58" fmla="val 6049"/>
                <a:gd name="f59" fmla="val 4128"/>
                <a:gd name="f60" fmla="val 5734"/>
                <a:gd name="f61" fmla="val 4946"/>
                <a:gd name="f62" fmla="val 2993"/>
                <a:gd name="f63" fmla="val 2741"/>
                <a:gd name="f64" fmla="val 2552"/>
                <a:gd name="f65" fmla="val 189"/>
                <a:gd name="f66" fmla="val 441"/>
                <a:gd name="f67" fmla="val 882"/>
                <a:gd name="f68" fmla="val 1261"/>
                <a:gd name="f69" fmla="val 536"/>
                <a:gd name="f70" fmla="val 1"/>
                <a:gd name="f71" fmla="val 1418"/>
                <a:gd name="f72" fmla="val 4568"/>
                <a:gd name="f73" fmla="val 1513"/>
                <a:gd name="f74" fmla="val 3183"/>
                <a:gd name="f75" fmla="val 5923"/>
                <a:gd name="f76" fmla="val 4159"/>
                <a:gd name="f77" fmla="val 7372"/>
                <a:gd name="f78" fmla="val 5073"/>
                <a:gd name="f79" fmla="val 7089"/>
                <a:gd name="f80" fmla="val 7687"/>
                <a:gd name="f81" fmla="val 8286"/>
                <a:gd name="f82" fmla="val 8884"/>
                <a:gd name="f83" fmla="val 4443"/>
                <a:gd name="f84" fmla="val 8192"/>
                <a:gd name="f85" fmla="val 7782"/>
                <a:gd name="f86" fmla="val 7562"/>
                <a:gd name="f87" fmla="val 8507"/>
                <a:gd name="f88" fmla="val 9484"/>
                <a:gd name="f89" fmla="val 11216"/>
                <a:gd name="f90" fmla="val 4537"/>
                <a:gd name="f91" fmla="val 12098"/>
                <a:gd name="f92" fmla="val 9704"/>
                <a:gd name="f93" fmla="*/ f0 1 12666"/>
                <a:gd name="f94" fmla="*/ f1 1 9294"/>
                <a:gd name="f95" fmla="val f2"/>
                <a:gd name="f96" fmla="val f3"/>
                <a:gd name="f97" fmla="val f4"/>
                <a:gd name="f98" fmla="+- f97 0 f95"/>
                <a:gd name="f99" fmla="+- f96 0 f95"/>
                <a:gd name="f100" fmla="*/ f99 1 12666"/>
                <a:gd name="f101" fmla="*/ f98 1 9294"/>
                <a:gd name="f102" fmla="*/ f95 1 f100"/>
                <a:gd name="f103" fmla="*/ f96 1 f100"/>
                <a:gd name="f104" fmla="*/ f95 1 f101"/>
                <a:gd name="f105" fmla="*/ f97 1 f101"/>
                <a:gd name="f106" fmla="*/ f102 f93 1"/>
                <a:gd name="f107" fmla="*/ f103 f93 1"/>
                <a:gd name="f108" fmla="*/ f105 f94 1"/>
                <a:gd name="f109" fmla="*/ f104 f9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6" t="f109" r="f107" b="f108"/>
              <a:pathLst>
                <a:path w="12666" h="929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lnTo>
                    <a:pt x="f18" y="f6"/>
                  </a:lnTo>
                  <a:close/>
                  <a:moveTo>
                    <a:pt x="f21" y="f6"/>
                  </a:moveTo>
                  <a:lnTo>
                    <a:pt x="f21" y="f22"/>
                  </a:lnTo>
                  <a:cubicBezTo>
                    <a:pt x="f21" y="f19"/>
                    <a:pt x="f23" y="f24"/>
                    <a:pt x="f25" y="f26"/>
                  </a:cubicBezTo>
                  <a:cubicBezTo>
                    <a:pt x="f27" y="f28"/>
                    <a:pt x="f29" y="f30"/>
                    <a:pt x="f29" y="f10"/>
                  </a:cubicBezTo>
                  <a:cubicBezTo>
                    <a:pt x="f29" y="f9"/>
                    <a:pt x="f31" y="f6"/>
                    <a:pt x="f32" y="f6"/>
                  </a:cubicBezTo>
                  <a:close/>
                  <a:moveTo>
                    <a:pt x="f33" y="f34"/>
                  </a:moveTo>
                  <a:cubicBezTo>
                    <a:pt x="f35" y="f34"/>
                    <a:pt x="f36" y="f37"/>
                    <a:pt x="f36" y="f38"/>
                  </a:cubicBezTo>
                  <a:cubicBezTo>
                    <a:pt x="f36" y="f17"/>
                    <a:pt x="f39" y="f40"/>
                    <a:pt x="f41" y="f42"/>
                  </a:cubicBezTo>
                  <a:cubicBezTo>
                    <a:pt x="f43" y="f44"/>
                    <a:pt x="f45" y="f46"/>
                    <a:pt x="f47" y="f48"/>
                  </a:cubicBezTo>
                  <a:cubicBezTo>
                    <a:pt x="f49" y="f50"/>
                    <a:pt x="f51" y="f52"/>
                    <a:pt x="f53" y="f52"/>
                  </a:cubicBezTo>
                  <a:cubicBezTo>
                    <a:pt x="f54" y="f52"/>
                    <a:pt x="f55" y="f56"/>
                    <a:pt x="f57" y="f58"/>
                  </a:cubicBezTo>
                  <a:cubicBezTo>
                    <a:pt x="f59" y="f60"/>
                    <a:pt x="f34" y="f61"/>
                    <a:pt x="f34" y="f38"/>
                  </a:cubicBezTo>
                  <a:cubicBezTo>
                    <a:pt x="f34" y="f37"/>
                    <a:pt x="f20" y="f34"/>
                    <a:pt x="f33" y="f34"/>
                  </a:cubicBezTo>
                  <a:close/>
                  <a:moveTo>
                    <a:pt x="f62" y="f2"/>
                  </a:moveTo>
                  <a:cubicBezTo>
                    <a:pt x="f63" y="f2"/>
                    <a:pt x="f64" y="f65"/>
                    <a:pt x="f64" y="f66"/>
                  </a:cubicBezTo>
                  <a:lnTo>
                    <a:pt x="f64" y="f67"/>
                  </a:lnTo>
                  <a:lnTo>
                    <a:pt x="f68" y="f67"/>
                  </a:lnTo>
                  <a:cubicBezTo>
                    <a:pt x="f69" y="f67"/>
                    <a:pt x="f70" y="f71"/>
                    <a:pt x="f70" y="f10"/>
                  </a:cubicBezTo>
                  <a:cubicBezTo>
                    <a:pt x="f70" y="f72"/>
                    <a:pt x="f73" y="f48"/>
                    <a:pt x="f74" y="f75"/>
                  </a:cubicBezTo>
                  <a:cubicBezTo>
                    <a:pt x="f76" y="f77"/>
                    <a:pt x="f78" y="f79"/>
                    <a:pt x="f78" y="f80"/>
                  </a:cubicBezTo>
                  <a:cubicBezTo>
                    <a:pt x="f78" y="f81"/>
                    <a:pt x="f39" y="f82"/>
                    <a:pt x="f83" y="f4"/>
                  </a:cubicBezTo>
                  <a:lnTo>
                    <a:pt x="f84" y="f4"/>
                  </a:lnTo>
                  <a:cubicBezTo>
                    <a:pt x="f85" y="f82"/>
                    <a:pt x="f86" y="f81"/>
                    <a:pt x="f86" y="f80"/>
                  </a:cubicBezTo>
                  <a:cubicBezTo>
                    <a:pt x="f86" y="f79"/>
                    <a:pt x="f87" y="f77"/>
                    <a:pt x="f88" y="f75"/>
                  </a:cubicBezTo>
                  <a:cubicBezTo>
                    <a:pt x="f89" y="f48"/>
                    <a:pt x="f3" y="f90"/>
                    <a:pt x="f3" y="f10"/>
                  </a:cubicBezTo>
                  <a:cubicBezTo>
                    <a:pt x="f3" y="f71"/>
                    <a:pt x="f91" y="f67"/>
                    <a:pt x="f5" y="f67"/>
                  </a:cubicBezTo>
                  <a:lnTo>
                    <a:pt x="f18" y="f67"/>
                  </a:lnTo>
                  <a:lnTo>
                    <a:pt x="f18" y="f66"/>
                  </a:lnTo>
                  <a:cubicBezTo>
                    <a:pt x="f18" y="f65"/>
                    <a:pt x="f14" y="f2"/>
                    <a:pt x="f9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8" name="Google Shape;6007;p86">
              <a:extLst>
                <a:ext uri="{FF2B5EF4-FFF2-40B4-BE49-F238E27FC236}">
                  <a16:creationId xmlns:a16="http://schemas.microsoft.com/office/drawing/2014/main" id="{DA0B80C2-2F0E-009A-C952-95D5CDC7920B}"/>
                </a:ext>
              </a:extLst>
            </p:cNvPr>
            <p:cNvSpPr/>
            <p:nvPr/>
          </p:nvSpPr>
          <p:spPr>
            <a:xfrm>
              <a:off x="4979173" y="3822804"/>
              <a:ext cx="249658" cy="813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83"/>
                <a:gd name="f4" fmla="val 2521"/>
                <a:gd name="f5" fmla="val 757"/>
                <a:gd name="f6" fmla="val 1"/>
                <a:gd name="f7" fmla="val 63"/>
                <a:gd name="f8" fmla="val 1954"/>
                <a:gd name="f9" fmla="val 2237"/>
                <a:gd name="f10" fmla="val 158"/>
                <a:gd name="f11" fmla="val 473"/>
                <a:gd name="f12" fmla="val 7278"/>
                <a:gd name="f13" fmla="val 7593"/>
                <a:gd name="f14" fmla="val 7782"/>
                <a:gd name="f15" fmla="val 7688"/>
                <a:gd name="f16" fmla="val 6995"/>
                <a:gd name="f17" fmla="*/ f0 1 7783"/>
                <a:gd name="f18" fmla="*/ f1 1 2521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7783"/>
                <a:gd name="f25" fmla="*/ f22 1 2521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7783" h="2521">
                  <a:moveTo>
                    <a:pt x="f5" y="f6"/>
                  </a:moveTo>
                  <a:lnTo>
                    <a:pt x="f7" y="f8"/>
                  </a:lnTo>
                  <a:cubicBezTo>
                    <a:pt x="f2" y="f9"/>
                    <a:pt x="f10" y="f4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14" y="f9"/>
                    <a:pt x="f15" y="f8"/>
                  </a:cubicBezTo>
                  <a:lnTo>
                    <a:pt x="f16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9" name="Google Shape;6020;p86">
            <a:extLst>
              <a:ext uri="{FF2B5EF4-FFF2-40B4-BE49-F238E27FC236}">
                <a16:creationId xmlns:a16="http://schemas.microsoft.com/office/drawing/2014/main" id="{BD04068B-0941-E656-17E5-E65A330B6C6F}"/>
              </a:ext>
            </a:extLst>
          </p:cNvPr>
          <p:cNvGrpSpPr/>
          <p:nvPr/>
        </p:nvGrpSpPr>
        <p:grpSpPr>
          <a:xfrm>
            <a:off x="4831144" y="2583016"/>
            <a:ext cx="272920" cy="462000"/>
            <a:chOff x="6148315" y="2583015"/>
            <a:chExt cx="272920" cy="462000"/>
          </a:xfrm>
          <a:solidFill>
            <a:schemeClr val="bg2"/>
          </a:solidFill>
        </p:grpSpPr>
        <p:sp>
          <p:nvSpPr>
            <p:cNvPr id="140" name="Google Shape;6021;p86">
              <a:extLst>
                <a:ext uri="{FF2B5EF4-FFF2-40B4-BE49-F238E27FC236}">
                  <a16:creationId xmlns:a16="http://schemas.microsoft.com/office/drawing/2014/main" id="{3A59458A-64B0-2EAC-7251-2DB03D42CD57}"/>
                </a:ext>
              </a:extLst>
            </p:cNvPr>
            <p:cNvSpPr/>
            <p:nvPr/>
          </p:nvSpPr>
          <p:spPr>
            <a:xfrm>
              <a:off x="6148315" y="2583015"/>
              <a:ext cx="272920" cy="3218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8823"/>
                <a:gd name="f5" fmla="val 3372"/>
                <a:gd name="f6" fmla="val 1"/>
                <a:gd name="f7" fmla="val 95"/>
                <a:gd name="f8" fmla="val 5703"/>
                <a:gd name="f9" fmla="val 5829"/>
                <a:gd name="f10" fmla="val 5987"/>
                <a:gd name="f11" fmla="val 6113"/>
                <a:gd name="f12" fmla="val 1418"/>
                <a:gd name="f13" fmla="val 8822"/>
                <a:gd name="f14" fmla="val 6081"/>
                <a:gd name="f15" fmla="val 7467"/>
                <a:gd name="f16" fmla="val 7530"/>
                <a:gd name="f17" fmla="val 7499"/>
                <a:gd name="f18" fmla="val 4191"/>
                <a:gd name="f19" fmla="val 4727"/>
                <a:gd name="f20" fmla="val 4663"/>
                <a:gd name="f21" fmla="val 4884"/>
                <a:gd name="f22" fmla="val 5010"/>
                <a:gd name="f23" fmla="val 5357"/>
                <a:gd name="f24" fmla="val 5892"/>
                <a:gd name="f25" fmla="val 6585"/>
                <a:gd name="f26" fmla="val 4474"/>
                <a:gd name="f27" fmla="val 7121"/>
                <a:gd name="f28" fmla="val 3750"/>
                <a:gd name="f29" fmla="val 3088"/>
                <a:gd name="f30" fmla="val 2521"/>
                <a:gd name="f31" fmla="val 2899"/>
                <a:gd name="f32" fmla="val 4916"/>
                <a:gd name="f33" fmla="*/ f0 1 7531"/>
                <a:gd name="f34" fmla="*/ f1 1 8823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7531"/>
                <a:gd name="f41" fmla="*/ f38 1 8823"/>
                <a:gd name="f42" fmla="*/ f35 1 f40"/>
                <a:gd name="f43" fmla="*/ f36 1 f40"/>
                <a:gd name="f44" fmla="*/ f35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7531" h="8823">
                  <a:moveTo>
                    <a:pt x="f5" y="f6"/>
                  </a:moveTo>
                  <a:lnTo>
                    <a:pt x="f7" y="f8"/>
                  </a:lnTo>
                  <a:cubicBezTo>
                    <a:pt x="f6" y="f9"/>
                    <a:pt x="f6" y="f10"/>
                    <a:pt x="f7" y="f11"/>
                  </a:cubicBezTo>
                  <a:lnTo>
                    <a:pt x="f12" y="f13"/>
                  </a:lnTo>
                  <a:lnTo>
                    <a:pt x="f14" y="f13"/>
                  </a:lnTo>
                  <a:lnTo>
                    <a:pt x="f15" y="f11"/>
                  </a:lnTo>
                  <a:cubicBezTo>
                    <a:pt x="f16" y="f10"/>
                    <a:pt x="f17" y="f9"/>
                    <a:pt x="f15" y="f8"/>
                  </a:cubicBezTo>
                  <a:lnTo>
                    <a:pt x="f18" y="f6"/>
                  </a:lnTo>
                  <a:lnTo>
                    <a:pt x="f18" y="f19"/>
                  </a:lnTo>
                  <a:cubicBezTo>
                    <a:pt x="f20" y="f21"/>
                    <a:pt x="f22" y="f23"/>
                    <a:pt x="f22" y="f24"/>
                  </a:cubicBezTo>
                  <a:cubicBezTo>
                    <a:pt x="f22" y="f25"/>
                    <a:pt x="f26" y="f27"/>
                    <a:pt x="f28" y="f27"/>
                  </a:cubicBezTo>
                  <a:cubicBezTo>
                    <a:pt x="f29" y="f27"/>
                    <a:pt x="f30" y="f25"/>
                    <a:pt x="f30" y="f24"/>
                  </a:cubicBezTo>
                  <a:cubicBezTo>
                    <a:pt x="f30" y="f23"/>
                    <a:pt x="f31" y="f32"/>
                    <a:pt x="f5" y="f19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1" name="Google Shape;6022;p86">
              <a:extLst>
                <a:ext uri="{FF2B5EF4-FFF2-40B4-BE49-F238E27FC236}">
                  <a16:creationId xmlns:a16="http://schemas.microsoft.com/office/drawing/2014/main" id="{322DC2E4-3E43-4863-47FC-5DA9675A14AB}"/>
                </a:ext>
              </a:extLst>
            </p:cNvPr>
            <p:cNvSpPr/>
            <p:nvPr/>
          </p:nvSpPr>
          <p:spPr>
            <a:xfrm>
              <a:off x="6209955" y="2934675"/>
              <a:ext cx="151881" cy="1103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3025"/>
                <a:gd name="f5" fmla="val 32"/>
                <a:gd name="f6" fmla="val 2615"/>
                <a:gd name="f7" fmla="val 1"/>
                <a:gd name="f8" fmla="val 2836"/>
                <a:gd name="f9" fmla="val 190"/>
                <a:gd name="f10" fmla="val 442"/>
                <a:gd name="f11" fmla="val 3750"/>
                <a:gd name="f12" fmla="val 3970"/>
                <a:gd name="f13" fmla="*/ f0 1 4191"/>
                <a:gd name="f14" fmla="*/ f1 1 3025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4191"/>
                <a:gd name="f21" fmla="*/ f18 1 3025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4191" h="3025">
                  <a:moveTo>
                    <a:pt x="f5" y="f2"/>
                  </a:moveTo>
                  <a:lnTo>
                    <a:pt x="f5" y="f6"/>
                  </a:lnTo>
                  <a:cubicBezTo>
                    <a:pt x="f7" y="f8"/>
                    <a:pt x="f9" y="f4"/>
                    <a:pt x="f10" y="f4"/>
                  </a:cubicBezTo>
                  <a:lnTo>
                    <a:pt x="f11" y="f4"/>
                  </a:lnTo>
                  <a:cubicBezTo>
                    <a:pt x="f12" y="f4"/>
                    <a:pt x="f3" y="f8"/>
                    <a:pt x="f3" y="f6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42" name="Google Shape;6038;p86">
            <a:extLst>
              <a:ext uri="{FF2B5EF4-FFF2-40B4-BE49-F238E27FC236}">
                <a16:creationId xmlns:a16="http://schemas.microsoft.com/office/drawing/2014/main" id="{1BC62C47-C953-9339-2DE6-99A88EAA10FE}"/>
              </a:ext>
            </a:extLst>
          </p:cNvPr>
          <p:cNvGrpSpPr/>
          <p:nvPr/>
        </p:nvGrpSpPr>
        <p:grpSpPr>
          <a:xfrm>
            <a:off x="2478887" y="2604504"/>
            <a:ext cx="454438" cy="462586"/>
            <a:chOff x="3796058" y="2604503"/>
            <a:chExt cx="454438" cy="462586"/>
          </a:xfrm>
          <a:solidFill>
            <a:schemeClr val="bg2"/>
          </a:solidFill>
        </p:grpSpPr>
        <p:sp>
          <p:nvSpPr>
            <p:cNvPr id="143" name="Google Shape;6039;p86">
              <a:extLst>
                <a:ext uri="{FF2B5EF4-FFF2-40B4-BE49-F238E27FC236}">
                  <a16:creationId xmlns:a16="http://schemas.microsoft.com/office/drawing/2014/main" id="{4E7695E8-4147-3BCD-914E-F1758AC136B6}"/>
                </a:ext>
              </a:extLst>
            </p:cNvPr>
            <p:cNvSpPr/>
            <p:nvPr/>
          </p:nvSpPr>
          <p:spPr>
            <a:xfrm>
              <a:off x="3796058" y="2604503"/>
              <a:ext cx="138184" cy="2246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813"/>
                <a:gd name="f4" fmla="val 6159"/>
                <a:gd name="f5" fmla="val 1698"/>
                <a:gd name="f6" fmla="val 1"/>
                <a:gd name="f7" fmla="val 1520"/>
                <a:gd name="f8" fmla="val 1373"/>
                <a:gd name="f9" fmla="val 138"/>
                <a:gd name="f10" fmla="val 1293"/>
                <a:gd name="f11" fmla="val 299"/>
                <a:gd name="f12" fmla="val 5119"/>
                <a:gd name="f13" fmla="val 5308"/>
                <a:gd name="f14" fmla="val 127"/>
                <a:gd name="f15" fmla="val 5528"/>
                <a:gd name="f16" fmla="val 316"/>
                <a:gd name="f17" fmla="val 5623"/>
                <a:gd name="f18" fmla="val 2332"/>
                <a:gd name="f19" fmla="val 6158"/>
                <a:gd name="f20" fmla="val 3277"/>
                <a:gd name="f21" fmla="val 2630"/>
                <a:gd name="f22" fmla="val 2868"/>
                <a:gd name="f23" fmla="val 4111"/>
                <a:gd name="f24" fmla="val 582"/>
                <a:gd name="f25" fmla="val 1797"/>
                <a:gd name="f26" fmla="val 15"/>
                <a:gd name="f27" fmla="val 1763"/>
                <a:gd name="f28" fmla="val 5"/>
                <a:gd name="f29" fmla="val 1730"/>
                <a:gd name="f30" fmla="*/ f0 1 3813"/>
                <a:gd name="f31" fmla="*/ f1 1 6159"/>
                <a:gd name="f32" fmla="val f2"/>
                <a:gd name="f33" fmla="val f3"/>
                <a:gd name="f34" fmla="val f4"/>
                <a:gd name="f35" fmla="+- f34 0 f32"/>
                <a:gd name="f36" fmla="+- f33 0 f32"/>
                <a:gd name="f37" fmla="*/ f36 1 3813"/>
                <a:gd name="f38" fmla="*/ f35 1 6159"/>
                <a:gd name="f39" fmla="*/ f32 1 f37"/>
                <a:gd name="f40" fmla="*/ f33 1 f37"/>
                <a:gd name="f41" fmla="*/ f32 1 f38"/>
                <a:gd name="f42" fmla="*/ f34 1 f38"/>
                <a:gd name="f43" fmla="*/ f39 f30 1"/>
                <a:gd name="f44" fmla="*/ f40 f30 1"/>
                <a:gd name="f45" fmla="*/ f42 f31 1"/>
                <a:gd name="f46" fmla="*/ f41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3813" h="615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cubicBezTo>
                    <a:pt x="f6" y="f13"/>
                    <a:pt x="f14" y="f15"/>
                    <a:pt x="f16" y="f17"/>
                  </a:cubicBezTo>
                  <a:lnTo>
                    <a:pt x="f18" y="f19"/>
                  </a:lnTo>
                  <a:cubicBezTo>
                    <a:pt x="f20" y="f21"/>
                    <a:pt x="f22" y="f23"/>
                    <a:pt x="f3" y="f24"/>
                  </a:cubicBezTo>
                  <a:lnTo>
                    <a:pt x="f25" y="f26"/>
                  </a:lnTo>
                  <a:cubicBezTo>
                    <a:pt x="f27" y="f28"/>
                    <a:pt x="f2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4" name="Google Shape;6040;p86">
              <a:extLst>
                <a:ext uri="{FF2B5EF4-FFF2-40B4-BE49-F238E27FC236}">
                  <a16:creationId xmlns:a16="http://schemas.microsoft.com/office/drawing/2014/main" id="{A3813D48-9D03-D307-2FC9-F2880E90E9EC}"/>
                </a:ext>
              </a:extLst>
            </p:cNvPr>
            <p:cNvSpPr/>
            <p:nvPr/>
          </p:nvSpPr>
          <p:spPr>
            <a:xfrm>
              <a:off x="3880567" y="2662495"/>
              <a:ext cx="313977" cy="4045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64"/>
                <a:gd name="f4" fmla="val 11092"/>
                <a:gd name="f5" fmla="val 4348"/>
                <a:gd name="f6" fmla="val 3466"/>
                <a:gd name="f7" fmla="val 4820"/>
                <a:gd name="f8" fmla="val 5199"/>
                <a:gd name="f9" fmla="val 3844"/>
                <a:gd name="f10" fmla="val 4316"/>
                <a:gd name="f11" fmla="val 4789"/>
                <a:gd name="f12" fmla="val 5136"/>
                <a:gd name="f13" fmla="val 3907"/>
                <a:gd name="f14" fmla="val 3529"/>
                <a:gd name="f15" fmla="val 3875"/>
                <a:gd name="f16" fmla="val 5104"/>
                <a:gd name="f17" fmla="val 5766"/>
                <a:gd name="f18" fmla="val 6081"/>
                <a:gd name="f19" fmla="val 7624"/>
                <a:gd name="f20" fmla="val 2615"/>
                <a:gd name="f21" fmla="val 3560"/>
                <a:gd name="f22" fmla="val 3812"/>
                <a:gd name="f23" fmla="val 5892"/>
                <a:gd name="f24" fmla="val 4096"/>
                <a:gd name="f25" fmla="val 5955"/>
                <a:gd name="f26" fmla="val 4631"/>
                <a:gd name="f27" fmla="val 4883"/>
                <a:gd name="f28" fmla="val 2048"/>
                <a:gd name="f29" fmla="val 1386"/>
                <a:gd name="f30" fmla="val 2458"/>
                <a:gd name="f31" fmla="val 1638"/>
                <a:gd name="f32" fmla="val 1544"/>
                <a:gd name="f33" fmla="val 977"/>
                <a:gd name="f34" fmla="val 4001"/>
                <a:gd name="f35" fmla="val 2678"/>
                <a:gd name="f36" fmla="val 4474"/>
                <a:gd name="f37" fmla="val 4726"/>
                <a:gd name="f38" fmla="val 2741"/>
                <a:gd name="f39" fmla="val 5010"/>
                <a:gd name="f40" fmla="val 2899"/>
                <a:gd name="f41" fmla="val 32"/>
                <a:gd name="f42" fmla="val 10523"/>
                <a:gd name="f43" fmla="val 10680"/>
                <a:gd name="f44" fmla="val 63"/>
                <a:gd name="f45" fmla="val 10964"/>
                <a:gd name="f46" fmla="val 252"/>
                <a:gd name="f47" fmla="val 11027"/>
                <a:gd name="f48" fmla="val 328"/>
                <a:gd name="f49" fmla="val 11070"/>
                <a:gd name="f50" fmla="val 404"/>
                <a:gd name="f51" fmla="val 11091"/>
                <a:gd name="f52" fmla="val 475"/>
                <a:gd name="f53" fmla="val 613"/>
                <a:gd name="f54" fmla="val 737"/>
                <a:gd name="f55" fmla="val 11014"/>
                <a:gd name="f56" fmla="val 819"/>
                <a:gd name="f57" fmla="val 10869"/>
                <a:gd name="f58" fmla="val 2143"/>
                <a:gd name="f59" fmla="val 8475"/>
                <a:gd name="f60" fmla="val 6490"/>
                <a:gd name="f61" fmla="val 7845"/>
                <a:gd name="f62" fmla="val 7907"/>
                <a:gd name="f63" fmla="val 8037"/>
                <a:gd name="f64" fmla="val 8173"/>
                <a:gd name="f65" fmla="val 8243"/>
                <a:gd name="f66" fmla="val 8316"/>
                <a:gd name="f67" fmla="val 8381"/>
                <a:gd name="f68" fmla="val 8570"/>
                <a:gd name="f69" fmla="val 10932"/>
                <a:gd name="f70" fmla="val 8538"/>
                <a:gd name="f71" fmla="val 10491"/>
                <a:gd name="f72" fmla="val 5734"/>
                <a:gd name="f73" fmla="val 5262"/>
                <a:gd name="f74" fmla="val 6585"/>
                <a:gd name="f75" fmla="val 5482"/>
                <a:gd name="f76" fmla="val 7120"/>
                <a:gd name="f77" fmla="val 3434"/>
                <a:gd name="f78" fmla="val 6931"/>
                <a:gd name="f79" fmla="val 4222"/>
                <a:gd name="f80" fmla="val 1513"/>
                <a:gd name="f81" fmla="*/ f0 1 8664"/>
                <a:gd name="f82" fmla="*/ f1 1 11092"/>
                <a:gd name="f83" fmla="val f2"/>
                <a:gd name="f84" fmla="val f3"/>
                <a:gd name="f85" fmla="val f4"/>
                <a:gd name="f86" fmla="+- f85 0 f83"/>
                <a:gd name="f87" fmla="+- f84 0 f83"/>
                <a:gd name="f88" fmla="*/ f87 1 8664"/>
                <a:gd name="f89" fmla="*/ f86 1 11092"/>
                <a:gd name="f90" fmla="*/ f83 1 f88"/>
                <a:gd name="f91" fmla="*/ f84 1 f88"/>
                <a:gd name="f92" fmla="*/ f83 1 f89"/>
                <a:gd name="f93" fmla="*/ f85 1 f89"/>
                <a:gd name="f94" fmla="*/ f90 f81 1"/>
                <a:gd name="f95" fmla="*/ f91 f81 1"/>
                <a:gd name="f96" fmla="*/ f93 f82 1"/>
                <a:gd name="f97" fmla="*/ f92 f8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4" t="f97" r="f95" b="f96"/>
              <a:pathLst>
                <a:path w="8664" h="1109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15"/>
                    <a:pt x="f15" y="f6"/>
                    <a:pt x="f5" y="f6"/>
                  </a:cubicBezTo>
                  <a:close/>
                  <a:moveTo>
                    <a:pt x="f16" y="f17"/>
                  </a:moveTo>
                  <a:lnTo>
                    <a:pt x="f18" y="f19"/>
                  </a:lnTo>
                  <a:lnTo>
                    <a:pt x="f20" y="f19"/>
                  </a:lnTo>
                  <a:lnTo>
                    <a:pt x="f21" y="f17"/>
                  </a:lnTo>
                  <a:cubicBezTo>
                    <a:pt x="f22" y="f23"/>
                    <a:pt x="f24" y="f25"/>
                    <a:pt x="f5" y="f25"/>
                  </a:cubicBezTo>
                  <a:cubicBezTo>
                    <a:pt x="f26" y="f25"/>
                    <a:pt x="f27" y="f23"/>
                    <a:pt x="f16" y="f17"/>
                  </a:cubicBezTo>
                  <a:close/>
                  <a:moveTo>
                    <a:pt x="f28" y="f2"/>
                  </a:moveTo>
                  <a:cubicBezTo>
                    <a:pt x="f29" y="f30"/>
                    <a:pt x="f31" y="f32"/>
                    <a:pt x="f33" y="f34"/>
                  </a:cubicBezTo>
                  <a:lnTo>
                    <a:pt x="f35" y="f36"/>
                  </a:lnTo>
                  <a:cubicBezTo>
                    <a:pt x="f35" y="f37"/>
                    <a:pt x="f38" y="f39"/>
                    <a:pt x="f40" y="f8"/>
                  </a:cubicBezTo>
                  <a:lnTo>
                    <a:pt x="f41" y="f42"/>
                  </a:lnTo>
                  <a:cubicBezTo>
                    <a:pt x="f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1"/>
                  </a:cubicBezTo>
                  <a:cubicBezTo>
                    <a:pt x="f53" y="f51"/>
                    <a:pt x="f54" y="f55"/>
                    <a:pt x="f56" y="f57"/>
                  </a:cubicBezTo>
                  <a:lnTo>
                    <a:pt x="f58" y="f59"/>
                  </a:lnTo>
                  <a:lnTo>
                    <a:pt x="f60" y="f59"/>
                  </a:lnTo>
                  <a:lnTo>
                    <a:pt x="f61" y="f57"/>
                  </a:lnTo>
                  <a:cubicBezTo>
                    <a:pt x="f62" y="f55"/>
                    <a:pt x="f63" y="f51"/>
                    <a:pt x="f64" y="f51"/>
                  </a:cubicBezTo>
                  <a:cubicBezTo>
                    <a:pt x="f65" y="f51"/>
                    <a:pt x="f66" y="f49"/>
                    <a:pt x="f67" y="f47"/>
                  </a:cubicBezTo>
                  <a:cubicBezTo>
                    <a:pt x="f68" y="f69"/>
                    <a:pt x="f3" y="f43"/>
                    <a:pt x="f70" y="f71"/>
                  </a:cubicBezTo>
                  <a:lnTo>
                    <a:pt x="f72" y="f73"/>
                  </a:lnTo>
                  <a:lnTo>
                    <a:pt x="f74" y="f75"/>
                  </a:lnTo>
                  <a:cubicBezTo>
                    <a:pt x="f76" y="f77"/>
                    <a:pt x="f78" y="f79"/>
                    <a:pt x="f19" y="f80"/>
                  </a:cubicBezTo>
                  <a:lnTo>
                    <a:pt x="f28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5" name="Google Shape;6041;p86">
              <a:extLst>
                <a:ext uri="{FF2B5EF4-FFF2-40B4-BE49-F238E27FC236}">
                  <a16:creationId xmlns:a16="http://schemas.microsoft.com/office/drawing/2014/main" id="{6612A772-F491-E02D-8456-FD16464FEC64}"/>
                </a:ext>
              </a:extLst>
            </p:cNvPr>
            <p:cNvSpPr/>
            <p:nvPr/>
          </p:nvSpPr>
          <p:spPr>
            <a:xfrm>
              <a:off x="4156853" y="2753285"/>
              <a:ext cx="93643" cy="1044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84"/>
                <a:gd name="f4" fmla="val 2864"/>
                <a:gd name="f5" fmla="val 630"/>
                <a:gd name="f6" fmla="val 252"/>
                <a:gd name="f7" fmla="val 1449"/>
                <a:gd name="f8" fmla="val 410"/>
                <a:gd name="f9" fmla="val 945"/>
                <a:gd name="f10" fmla="val 2395"/>
                <a:gd name="f11" fmla="val 1607"/>
                <a:gd name="f12" fmla="val 2836"/>
                <a:gd name="f13" fmla="val 1658"/>
                <a:gd name="f14" fmla="val 2855"/>
                <a:gd name="f15" fmla="val 1707"/>
                <a:gd name="f16" fmla="val 1753"/>
                <a:gd name="f17" fmla="val 1932"/>
                <a:gd name="f18" fmla="val 2067"/>
                <a:gd name="f19" fmla="val 2728"/>
                <a:gd name="f20" fmla="val 2143"/>
                <a:gd name="f21" fmla="val 2552"/>
                <a:gd name="f22" fmla="val 725"/>
                <a:gd name="f23" fmla="val 2458"/>
                <a:gd name="f24" fmla="val 473"/>
                <a:gd name="f25" fmla="val 2237"/>
                <a:gd name="f26" fmla="val 441"/>
                <a:gd name="f27" fmla="*/ f0 1 2584"/>
                <a:gd name="f28" fmla="*/ f1 1 2864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2584"/>
                <a:gd name="f35" fmla="*/ f32 1 2864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2584" h="2864">
                  <a:moveTo>
                    <a:pt x="f5" y="f2"/>
                  </a:moveTo>
                  <a:cubicBezTo>
                    <a:pt x="f6" y="f7"/>
                    <a:pt x="f8" y="f9"/>
                    <a:pt x="f2" y="f10"/>
                  </a:cubicBezTo>
                  <a:lnTo>
                    <a:pt x="f11" y="f12"/>
                  </a:lnTo>
                  <a:cubicBezTo>
                    <a:pt x="f13" y="f14"/>
                    <a:pt x="f15" y="f4"/>
                    <a:pt x="f16" y="f4"/>
                  </a:cubicBezTo>
                  <a:cubicBezTo>
                    <a:pt x="f17" y="f4"/>
                    <a:pt x="f18" y="f19"/>
                    <a:pt x="f20" y="f21"/>
                  </a:cubicBezTo>
                  <a:lnTo>
                    <a:pt x="f3" y="f9"/>
                  </a:lnTo>
                  <a:cubicBezTo>
                    <a:pt x="f21" y="f22"/>
                    <a:pt x="f23" y="f24"/>
                    <a:pt x="f25" y="f26"/>
                  </a:cubicBez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46" name="Google Shape;6048;p86">
            <a:extLst>
              <a:ext uri="{FF2B5EF4-FFF2-40B4-BE49-F238E27FC236}">
                <a16:creationId xmlns:a16="http://schemas.microsoft.com/office/drawing/2014/main" id="{13A87405-C2F4-BE0E-B4B1-4756BF310ABC}"/>
              </a:ext>
            </a:extLst>
          </p:cNvPr>
          <p:cNvGrpSpPr/>
          <p:nvPr/>
        </p:nvGrpSpPr>
        <p:grpSpPr>
          <a:xfrm>
            <a:off x="5388115" y="2576277"/>
            <a:ext cx="456723" cy="464304"/>
            <a:chOff x="6705286" y="2576276"/>
            <a:chExt cx="456723" cy="464304"/>
          </a:xfrm>
          <a:solidFill>
            <a:schemeClr val="bg2"/>
          </a:solidFill>
        </p:grpSpPr>
        <p:sp>
          <p:nvSpPr>
            <p:cNvPr id="147" name="Google Shape;6049;p86">
              <a:extLst>
                <a:ext uri="{FF2B5EF4-FFF2-40B4-BE49-F238E27FC236}">
                  <a16:creationId xmlns:a16="http://schemas.microsoft.com/office/drawing/2014/main" id="{75CE7C28-237A-D05C-8E15-4007D438ED7E}"/>
                </a:ext>
              </a:extLst>
            </p:cNvPr>
            <p:cNvSpPr/>
            <p:nvPr/>
          </p:nvSpPr>
          <p:spPr>
            <a:xfrm>
              <a:off x="6981608" y="2578580"/>
              <a:ext cx="180401" cy="27167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978"/>
                <a:gd name="f4" fmla="val 7448"/>
                <a:gd name="f5" fmla="val 2489"/>
                <a:gd name="f6" fmla="val 820"/>
                <a:gd name="f7" fmla="val 3403"/>
                <a:gd name="f8" fmla="val 4127"/>
                <a:gd name="f9" fmla="val 1576"/>
                <a:gd name="f10" fmla="val 2490"/>
                <a:gd name="f11" fmla="val 3372"/>
                <a:gd name="f12" fmla="val 4128"/>
                <a:gd name="f13" fmla="val 1575"/>
                <a:gd name="f14" fmla="val 819"/>
                <a:gd name="f15" fmla="val 1"/>
                <a:gd name="f16" fmla="val 1103"/>
                <a:gd name="f17" fmla="val 1104"/>
                <a:gd name="f18" fmla="val 3214"/>
                <a:gd name="f19" fmla="val 315"/>
                <a:gd name="f20" fmla="val 3845"/>
                <a:gd name="f21" fmla="val 4317"/>
                <a:gd name="f22" fmla="val 7058"/>
                <a:gd name="f23" fmla="val 7287"/>
                <a:gd name="f24" fmla="val 1012"/>
                <a:gd name="f25" fmla="val 1225"/>
                <a:gd name="f26" fmla="val 1334"/>
                <a:gd name="f27" fmla="val 1448"/>
                <a:gd name="f28" fmla="val 7406"/>
                <a:gd name="f29" fmla="val 1544"/>
                <a:gd name="f30" fmla="val 7310"/>
                <a:gd name="f31" fmla="val 6365"/>
                <a:gd name="f32" fmla="val 3434"/>
                <a:gd name="f33" fmla="val 3530"/>
                <a:gd name="f34" fmla="val 3640"/>
                <a:gd name="f35" fmla="val 3744"/>
                <a:gd name="f36" fmla="val 3948"/>
                <a:gd name="f37" fmla="val 4663"/>
                <a:gd name="f38" fmla="val 3875"/>
                <a:gd name="f39" fmla="*/ f0 1 4978"/>
                <a:gd name="f40" fmla="*/ f1 1 7448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4978"/>
                <a:gd name="f47" fmla="*/ f44 1 7448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4978" h="744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9"/>
                    <a:pt x="f13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16" y="f15"/>
                    <a:pt x="f2" y="f17"/>
                    <a:pt x="f2" y="f10"/>
                  </a:cubicBezTo>
                  <a:cubicBezTo>
                    <a:pt x="f2" y="f18"/>
                    <a:pt x="f19" y="f20"/>
                    <a:pt x="f14" y="f21"/>
                  </a:cubicBezTo>
                  <a:lnTo>
                    <a:pt x="f14" y="f22"/>
                  </a:lnTo>
                  <a:cubicBezTo>
                    <a:pt x="f14" y="f23"/>
                    <a:pt x="f24" y="f4"/>
                    <a:pt x="f25" y="f4"/>
                  </a:cubicBezTo>
                  <a:cubicBezTo>
                    <a:pt x="f26" y="f4"/>
                    <a:pt x="f27" y="f28"/>
                    <a:pt x="f29" y="f30"/>
                  </a:cubicBezTo>
                  <a:lnTo>
                    <a:pt x="f5" y="f31"/>
                  </a:lnTo>
                  <a:lnTo>
                    <a:pt x="f32" y="f30"/>
                  </a:lnTo>
                  <a:cubicBezTo>
                    <a:pt x="f33" y="f28"/>
                    <a:pt x="f34" y="f4"/>
                    <a:pt x="f35" y="f4"/>
                  </a:cubicBezTo>
                  <a:cubicBezTo>
                    <a:pt x="f36" y="f4"/>
                    <a:pt x="f8" y="f23"/>
                    <a:pt x="f8" y="f22"/>
                  </a:cubicBezTo>
                  <a:lnTo>
                    <a:pt x="f8" y="f21"/>
                  </a:lnTo>
                  <a:cubicBezTo>
                    <a:pt x="f37" y="f20"/>
                    <a:pt x="f3" y="f18"/>
                    <a:pt x="f3" y="f10"/>
                  </a:cubicBezTo>
                  <a:cubicBezTo>
                    <a:pt x="f3" y="f17"/>
                    <a:pt x="f38" y="f15"/>
                    <a:pt x="f5" y="f1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8" name="Google Shape;6050;p86">
              <a:extLst>
                <a:ext uri="{FF2B5EF4-FFF2-40B4-BE49-F238E27FC236}">
                  <a16:creationId xmlns:a16="http://schemas.microsoft.com/office/drawing/2014/main" id="{557A47E5-D70F-80FA-992B-AF3F2D015DF4}"/>
                </a:ext>
              </a:extLst>
            </p:cNvPr>
            <p:cNvSpPr/>
            <p:nvPr/>
          </p:nvSpPr>
          <p:spPr>
            <a:xfrm>
              <a:off x="6768087" y="2980797"/>
              <a:ext cx="391637" cy="597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807"/>
                <a:gd name="f4" fmla="val 1639"/>
                <a:gd name="f5" fmla="val 1450"/>
                <a:gd name="f6" fmla="val 1"/>
                <a:gd name="f7" fmla="val 1292"/>
                <a:gd name="f8" fmla="val 788"/>
                <a:gd name="f9" fmla="val 662"/>
                <a:gd name="f10" fmla="val 1387"/>
                <a:gd name="f11" fmla="val 8822"/>
                <a:gd name="f12" fmla="val 9799"/>
                <a:gd name="f13" fmla="val 10649"/>
                <a:gd name="f14" fmla="val 946"/>
                <a:gd name="f15" fmla="*/ f0 1 10807"/>
                <a:gd name="f16" fmla="*/ f1 1 1639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0807"/>
                <a:gd name="f23" fmla="*/ f20 1 1639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0807" h="1639">
                  <a:moveTo>
                    <a:pt x="f5" y="f6"/>
                  </a:moveTo>
                  <a:cubicBezTo>
                    <a:pt x="f7" y="f8"/>
                    <a:pt x="f9" y="f10"/>
                    <a:pt x="f6" y="f4"/>
                  </a:cubicBezTo>
                  <a:lnTo>
                    <a:pt x="f11" y="f4"/>
                  </a:lnTo>
                  <a:cubicBezTo>
                    <a:pt x="f12" y="f4"/>
                    <a:pt x="f13" y="f14"/>
                    <a:pt x="f3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9" name="Google Shape;6051;p86">
              <a:extLst>
                <a:ext uri="{FF2B5EF4-FFF2-40B4-BE49-F238E27FC236}">
                  <a16:creationId xmlns:a16="http://schemas.microsoft.com/office/drawing/2014/main" id="{5785663D-6B53-BE65-D7C7-4C649400A50E}"/>
                </a:ext>
              </a:extLst>
            </p:cNvPr>
            <p:cNvSpPr/>
            <p:nvPr/>
          </p:nvSpPr>
          <p:spPr>
            <a:xfrm>
              <a:off x="6705286" y="2576276"/>
              <a:ext cx="397361" cy="4314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965"/>
                <a:gd name="f4" fmla="val 11827"/>
                <a:gd name="f5" fmla="val 379"/>
                <a:gd name="f6" fmla="val 1"/>
                <a:gd name="f7" fmla="val 158"/>
                <a:gd name="f8" fmla="val 221"/>
                <a:gd name="f9" fmla="val 411"/>
                <a:gd name="f10" fmla="val 10618"/>
                <a:gd name="f11" fmla="val 11280"/>
                <a:gd name="f12" fmla="val 537"/>
                <a:gd name="f13" fmla="val 11815"/>
                <a:gd name="f14" fmla="val 1198"/>
                <a:gd name="f15" fmla="val 1247"/>
                <a:gd name="f16" fmla="val 11823"/>
                <a:gd name="f17" fmla="val 1295"/>
                <a:gd name="f18" fmla="val 11826"/>
                <a:gd name="f19" fmla="val 1342"/>
                <a:gd name="f20" fmla="val 1912"/>
                <a:gd name="f21" fmla="val 2395"/>
                <a:gd name="f22" fmla="val 11318"/>
                <a:gd name="f23" fmla="val 10650"/>
                <a:gd name="f24" fmla="val 10398"/>
                <a:gd name="f25" fmla="val 2584"/>
                <a:gd name="f26" fmla="val 10272"/>
                <a:gd name="f27" fmla="val 2836"/>
                <a:gd name="f28" fmla="val 8255"/>
                <a:gd name="f29" fmla="val 10807"/>
                <a:gd name="f30" fmla="val 8161"/>
                <a:gd name="f31" fmla="val 8098"/>
                <a:gd name="f32" fmla="val 10492"/>
                <a:gd name="f33" fmla="val 7972"/>
                <a:gd name="f34" fmla="val 10146"/>
                <a:gd name="f35" fmla="val 7625"/>
                <a:gd name="f36" fmla="val 9799"/>
                <a:gd name="f37" fmla="val 9547"/>
                <a:gd name="f38" fmla="val 8224"/>
                <a:gd name="f39" fmla="val 9232"/>
                <a:gd name="f40" fmla="val 8318"/>
                <a:gd name="f41" fmla="val 8917"/>
                <a:gd name="f42" fmla="val 7720"/>
                <a:gd name="f43" fmla="val 7783"/>
                <a:gd name="f44" fmla="val 7058"/>
                <a:gd name="f45" fmla="val 4664"/>
                <a:gd name="f46" fmla="val 7184"/>
                <a:gd name="f47" fmla="val 4065"/>
                <a:gd name="f48" fmla="val 6869"/>
                <a:gd name="f49" fmla="val 3309"/>
                <a:gd name="f50" fmla="val 2490"/>
                <a:gd name="f51" fmla="val 1513"/>
                <a:gd name="f52" fmla="val 7310"/>
                <a:gd name="f53" fmla="val 600"/>
                <a:gd name="f54" fmla="val 8035"/>
                <a:gd name="f55" fmla="*/ f0 1 10965"/>
                <a:gd name="f56" fmla="*/ f1 1 11827"/>
                <a:gd name="f57" fmla="val f2"/>
                <a:gd name="f58" fmla="val f3"/>
                <a:gd name="f59" fmla="val f4"/>
                <a:gd name="f60" fmla="+- f59 0 f57"/>
                <a:gd name="f61" fmla="+- f58 0 f57"/>
                <a:gd name="f62" fmla="*/ f61 1 10965"/>
                <a:gd name="f63" fmla="*/ f60 1 11827"/>
                <a:gd name="f64" fmla="*/ f57 1 f62"/>
                <a:gd name="f65" fmla="*/ f58 1 f62"/>
                <a:gd name="f66" fmla="*/ f57 1 f63"/>
                <a:gd name="f67" fmla="*/ f59 1 f63"/>
                <a:gd name="f68" fmla="*/ f64 f55 1"/>
                <a:gd name="f69" fmla="*/ f65 f55 1"/>
                <a:gd name="f70" fmla="*/ f67 f56 1"/>
                <a:gd name="f71" fmla="*/ f66 f5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8" t="f71" r="f69" b="f70"/>
              <a:pathLst>
                <a:path w="10965" h="11827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cubicBezTo>
                    <a:pt x="f6" y="f11"/>
                    <a:pt x="f12" y="f13"/>
                    <a:pt x="f14" y="f13"/>
                  </a:cubicBezTo>
                  <a:cubicBezTo>
                    <a:pt x="f15" y="f16"/>
                    <a:pt x="f17" y="f18"/>
                    <a:pt x="f19" y="f18"/>
                  </a:cubicBezTo>
                  <a:cubicBezTo>
                    <a:pt x="f20" y="f18"/>
                    <a:pt x="f21" y="f22"/>
                    <a:pt x="f21" y="f23"/>
                  </a:cubicBezTo>
                  <a:cubicBezTo>
                    <a:pt x="f21" y="f24"/>
                    <a:pt x="f25" y="f26"/>
                    <a:pt x="f27" y="f26"/>
                  </a:cubicBezTo>
                  <a:lnTo>
                    <a:pt x="f3" y="f26"/>
                  </a:lnTo>
                  <a:lnTo>
                    <a:pt x="f3" y="f28"/>
                  </a:lnTo>
                  <a:cubicBezTo>
                    <a:pt x="f29" y="f30"/>
                    <a:pt x="f23" y="f31"/>
                    <a:pt x="f32" y="f33"/>
                  </a:cubicBezTo>
                  <a:lnTo>
                    <a:pt x="f34" y="f35"/>
                  </a:lnTo>
                  <a:lnTo>
                    <a:pt x="f36" y="f33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28" y="f40"/>
                    <a:pt x="f42" y="f43"/>
                    <a:pt x="f42" y="f44"/>
                  </a:cubicBezTo>
                  <a:lnTo>
                    <a:pt x="f42" y="f45"/>
                  </a:lnTo>
                  <a:cubicBezTo>
                    <a:pt x="f46" y="f47"/>
                    <a:pt x="f48" y="f49"/>
                    <a:pt x="f48" y="f50"/>
                  </a:cubicBezTo>
                  <a:cubicBezTo>
                    <a:pt x="f48" y="f51"/>
                    <a:pt x="f52" y="f53"/>
                    <a:pt x="f54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50" name="Google Shape;5717;p85">
            <a:extLst>
              <a:ext uri="{FF2B5EF4-FFF2-40B4-BE49-F238E27FC236}">
                <a16:creationId xmlns:a16="http://schemas.microsoft.com/office/drawing/2014/main" id="{CE5DD9E5-2EA1-0878-0223-DDE716E90D3B}"/>
              </a:ext>
            </a:extLst>
          </p:cNvPr>
          <p:cNvGrpSpPr/>
          <p:nvPr/>
        </p:nvGrpSpPr>
        <p:grpSpPr>
          <a:xfrm>
            <a:off x="4250665" y="3523549"/>
            <a:ext cx="492377" cy="387934"/>
            <a:chOff x="5567836" y="3523548"/>
            <a:chExt cx="492377" cy="387934"/>
          </a:xfrm>
          <a:solidFill>
            <a:schemeClr val="bg2"/>
          </a:solidFill>
        </p:grpSpPr>
        <p:sp>
          <p:nvSpPr>
            <p:cNvPr id="151" name="Google Shape;5718;p85">
              <a:extLst>
                <a:ext uri="{FF2B5EF4-FFF2-40B4-BE49-F238E27FC236}">
                  <a16:creationId xmlns:a16="http://schemas.microsoft.com/office/drawing/2014/main" id="{0C245FC4-37D1-E64B-5F1F-BCBB84E43101}"/>
                </a:ext>
              </a:extLst>
            </p:cNvPr>
            <p:cNvSpPr/>
            <p:nvPr/>
          </p:nvSpPr>
          <p:spPr>
            <a:xfrm>
              <a:off x="5691198" y="3523548"/>
              <a:ext cx="110230" cy="1399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18"/>
                <a:gd name="f4" fmla="val 5737"/>
                <a:gd name="f5" fmla="val 2259"/>
                <a:gd name="f6" fmla="val 793"/>
                <a:gd name="f7" fmla="val 1"/>
                <a:gd name="f8" fmla="val 2469"/>
                <a:gd name="f9" fmla="val 3478"/>
                <a:gd name="f10" fmla="val 4725"/>
                <a:gd name="f11" fmla="val 1013"/>
                <a:gd name="f12" fmla="val 5733"/>
                <a:gd name="f13" fmla="val 5736"/>
                <a:gd name="f14" fmla="val 3506"/>
                <a:gd name="f15" fmla="val 3729"/>
                <a:gd name="f16" fmla="*/ f0 1 4518"/>
                <a:gd name="f17" fmla="*/ f1 1 5737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4518"/>
                <a:gd name="f24" fmla="*/ f21 1 5737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4518" h="573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5" y="f13"/>
                  </a:cubicBezTo>
                  <a:cubicBezTo>
                    <a:pt x="f14" y="f12"/>
                    <a:pt x="f3" y="f10"/>
                    <a:pt x="f3" y="f9"/>
                  </a:cubicBezTo>
                  <a:cubicBezTo>
                    <a:pt x="f3" y="f8"/>
                    <a:pt x="f1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2" name="Google Shape;5719;p85">
              <a:extLst>
                <a:ext uri="{FF2B5EF4-FFF2-40B4-BE49-F238E27FC236}">
                  <a16:creationId xmlns:a16="http://schemas.microsoft.com/office/drawing/2014/main" id="{A6A9371D-4775-5EA1-3C21-AB4EC3D16F24}"/>
                </a:ext>
              </a:extLst>
            </p:cNvPr>
            <p:cNvSpPr/>
            <p:nvPr/>
          </p:nvSpPr>
          <p:spPr>
            <a:xfrm>
              <a:off x="5567836" y="3639321"/>
              <a:ext cx="137196" cy="1328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623"/>
                <a:gd name="f4" fmla="val 5447"/>
                <a:gd name="f5" fmla="val 1951"/>
                <a:gd name="f6" fmla="val 1711"/>
                <a:gd name="f7" fmla="val 1480"/>
                <a:gd name="f8" fmla="val 53"/>
                <a:gd name="f9" fmla="val 1269"/>
                <a:gd name="f10" fmla="val 175"/>
                <a:gd name="f11" fmla="val 1"/>
                <a:gd name="f12" fmla="val 907"/>
                <a:gd name="f13" fmla="val 582"/>
                <a:gd name="f14" fmla="val 3443"/>
                <a:gd name="f15" fmla="val 1088"/>
                <a:gd name="f16" fmla="val 4316"/>
                <a:gd name="f17" fmla="val 1506"/>
                <a:gd name="f18" fmla="val 5041"/>
                <a:gd name="f19" fmla="val 2265"/>
                <a:gd name="f20" fmla="val 3045"/>
                <a:gd name="f21" fmla="val 3428"/>
                <a:gd name="f22" fmla="val 3816"/>
                <a:gd name="f23" fmla="val 5349"/>
                <a:gd name="f24" fmla="val 4172"/>
                <a:gd name="f25" fmla="val 5144"/>
                <a:gd name="f26" fmla="val 5253"/>
                <a:gd name="f27" fmla="val 4521"/>
                <a:gd name="f28" fmla="val 3138"/>
                <a:gd name="f29" fmla="val 5000"/>
                <a:gd name="f30" fmla="val 2057"/>
                <a:gd name="f31" fmla="val 4578"/>
                <a:gd name="f32" fmla="val 1330"/>
                <a:gd name="f33" fmla="val 3149"/>
                <a:gd name="f34" fmla="*/ f0 1 5623"/>
                <a:gd name="f35" fmla="*/ f1 1 5447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5623"/>
                <a:gd name="f42" fmla="*/ f39 1 5447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5623" h="544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24" y="f25"/>
                  </a:cubicBezTo>
                  <a:cubicBezTo>
                    <a:pt x="f26" y="f27"/>
                    <a:pt x="f3" y="f28"/>
                    <a:pt x="f29" y="f30"/>
                  </a:cubicBezTo>
                  <a:cubicBezTo>
                    <a:pt x="f31" y="f32"/>
                    <a:pt x="f33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3" name="Google Shape;5720;p85">
              <a:extLst>
                <a:ext uri="{FF2B5EF4-FFF2-40B4-BE49-F238E27FC236}">
                  <a16:creationId xmlns:a16="http://schemas.microsoft.com/office/drawing/2014/main" id="{60889EA0-172F-1BC4-1E7F-AE277C890E8D}"/>
                </a:ext>
              </a:extLst>
            </p:cNvPr>
            <p:cNvSpPr/>
            <p:nvPr/>
          </p:nvSpPr>
          <p:spPr>
            <a:xfrm>
              <a:off x="5828952" y="3523548"/>
              <a:ext cx="110230" cy="1399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18"/>
                <a:gd name="f4" fmla="val 5737"/>
                <a:gd name="f5" fmla="val 2259"/>
                <a:gd name="f6" fmla="val 793"/>
                <a:gd name="f7" fmla="val 1"/>
                <a:gd name="f8" fmla="val 2469"/>
                <a:gd name="f9" fmla="val 3478"/>
                <a:gd name="f10" fmla="val 4725"/>
                <a:gd name="f11" fmla="val 1013"/>
                <a:gd name="f12" fmla="val 5736"/>
                <a:gd name="f13" fmla="val 3506"/>
                <a:gd name="f14" fmla="val 3729"/>
                <a:gd name="f15" fmla="*/ f0 1 4518"/>
                <a:gd name="f16" fmla="*/ f1 1 5737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4518"/>
                <a:gd name="f23" fmla="*/ f20 1 5737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518" h="573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5" y="f12"/>
                  </a:cubicBezTo>
                  <a:cubicBezTo>
                    <a:pt x="f13" y="f12"/>
                    <a:pt x="f3" y="f10"/>
                    <a:pt x="f3" y="f9"/>
                  </a:cubicBezTo>
                  <a:cubicBezTo>
                    <a:pt x="f3" y="f8"/>
                    <a:pt x="f14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4" name="Google Shape;5721;p85">
              <a:extLst>
                <a:ext uri="{FF2B5EF4-FFF2-40B4-BE49-F238E27FC236}">
                  <a16:creationId xmlns:a16="http://schemas.microsoft.com/office/drawing/2014/main" id="{7F542C4B-0A30-1507-E708-47AE3F1FFABA}"/>
                </a:ext>
              </a:extLst>
            </p:cNvPr>
            <p:cNvSpPr/>
            <p:nvPr/>
          </p:nvSpPr>
          <p:spPr>
            <a:xfrm>
              <a:off x="5925138" y="3638827"/>
              <a:ext cx="135075" cy="1329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36"/>
                <a:gd name="f4" fmla="val 5448"/>
                <a:gd name="f5" fmla="val 3670"/>
                <a:gd name="f6" fmla="val 1"/>
                <a:gd name="f7" fmla="val 2471"/>
                <a:gd name="f8" fmla="val 1045"/>
                <a:gd name="f9" fmla="val 1330"/>
                <a:gd name="f10" fmla="val 624"/>
                <a:gd name="f11" fmla="val 2059"/>
                <a:gd name="f12" fmla="val 3137"/>
                <a:gd name="f13" fmla="val 371"/>
                <a:gd name="f14" fmla="val 4523"/>
                <a:gd name="f15" fmla="val 1452"/>
                <a:gd name="f16" fmla="val 5146"/>
                <a:gd name="f17" fmla="val 1808"/>
                <a:gd name="f18" fmla="val 5351"/>
                <a:gd name="f19" fmla="val 2199"/>
                <a:gd name="f20" fmla="val 2586"/>
                <a:gd name="f21" fmla="val 3381"/>
                <a:gd name="f22" fmla="val 4158"/>
                <a:gd name="f23" fmla="val 5039"/>
                <a:gd name="f24" fmla="val 4575"/>
                <a:gd name="f25" fmla="val 4318"/>
                <a:gd name="f26" fmla="val 5168"/>
                <a:gd name="f27" fmla="val 3288"/>
                <a:gd name="f28" fmla="val 5535"/>
                <a:gd name="f29" fmla="val 858"/>
                <a:gd name="f30" fmla="val 4355"/>
                <a:gd name="f31" fmla="val 177"/>
                <a:gd name="f32" fmla="val 4142"/>
                <a:gd name="f33" fmla="val 54"/>
                <a:gd name="f34" fmla="val 3911"/>
                <a:gd name="f35" fmla="*/ f0 1 5536"/>
                <a:gd name="f36" fmla="*/ f1 1 5448"/>
                <a:gd name="f37" fmla="val f2"/>
                <a:gd name="f38" fmla="val f3"/>
                <a:gd name="f39" fmla="val f4"/>
                <a:gd name="f40" fmla="+- f39 0 f37"/>
                <a:gd name="f41" fmla="+- f38 0 f37"/>
                <a:gd name="f42" fmla="*/ f41 1 5536"/>
                <a:gd name="f43" fmla="*/ f40 1 5448"/>
                <a:gd name="f44" fmla="*/ f37 1 f42"/>
                <a:gd name="f45" fmla="*/ f38 1 f42"/>
                <a:gd name="f46" fmla="*/ f37 1 f43"/>
                <a:gd name="f47" fmla="*/ f39 1 f43"/>
                <a:gd name="f48" fmla="*/ f44 f35 1"/>
                <a:gd name="f49" fmla="*/ f45 f35 1"/>
                <a:gd name="f50" fmla="*/ f47 f36 1"/>
                <a:gd name="f51" fmla="*/ f46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8" t="f51" r="f49" b="f50"/>
              <a:pathLst>
                <a:path w="5536" h="544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6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33"/>
                    <a:pt x="f3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5" name="Google Shape;5722;p85">
              <a:extLst>
                <a:ext uri="{FF2B5EF4-FFF2-40B4-BE49-F238E27FC236}">
                  <a16:creationId xmlns:a16="http://schemas.microsoft.com/office/drawing/2014/main" id="{3B360340-2939-0A94-40FF-5386AC1810AD}"/>
                </a:ext>
              </a:extLst>
            </p:cNvPr>
            <p:cNvSpPr/>
            <p:nvPr/>
          </p:nvSpPr>
          <p:spPr>
            <a:xfrm>
              <a:off x="5663656" y="3691039"/>
              <a:ext cx="303105" cy="2204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23"/>
                <a:gd name="f4" fmla="val 9035"/>
                <a:gd name="f5" fmla="val 6213"/>
                <a:gd name="f6" fmla="val 1"/>
                <a:gd name="f7" fmla="val 5234"/>
                <a:gd name="f8" fmla="val 2259"/>
                <a:gd name="f9" fmla="val 2822"/>
                <a:gd name="f10" fmla="val 3147"/>
                <a:gd name="f11" fmla="val 3376"/>
                <a:gd name="f12" fmla="val 2121"/>
                <a:gd name="f13" fmla="val 3584"/>
                <a:gd name="f14" fmla="val 1907"/>
                <a:gd name="f15" fmla="val 3671"/>
                <a:gd name="f16" fmla="val 750"/>
                <a:gd name="f17" fmla="val 4144"/>
                <a:gd name="f18" fmla="val 5141"/>
                <a:gd name="f19" fmla="val 6210"/>
                <a:gd name="f20" fmla="val 7767"/>
                <a:gd name="f21" fmla="val 1521"/>
                <a:gd name="f22" fmla="val 9034"/>
                <a:gd name="f23" fmla="val 3388"/>
                <a:gd name="f24" fmla="val 3400"/>
                <a:gd name="f25" fmla="val 3413"/>
                <a:gd name="f26" fmla="val 3425"/>
                <a:gd name="f27" fmla="val 3753"/>
                <a:gd name="f28" fmla="val 4081"/>
                <a:gd name="f29" fmla="val 8995"/>
                <a:gd name="f30" fmla="val 4400"/>
                <a:gd name="f31" fmla="val 8917"/>
                <a:gd name="f32" fmla="val 4995"/>
                <a:gd name="f33" fmla="val 8766"/>
                <a:gd name="f34" fmla="val 5604"/>
                <a:gd name="f35" fmla="val 8691"/>
                <a:gd name="f36" fmla="val 6823"/>
                <a:gd name="f37" fmla="val 7432"/>
                <a:gd name="f38" fmla="val 8029"/>
                <a:gd name="f39" fmla="val 8345"/>
                <a:gd name="f40" fmla="val 8670"/>
                <a:gd name="f41" fmla="val 8998"/>
                <a:gd name="f42" fmla="val 9010"/>
                <a:gd name="f43" fmla="val 9022"/>
                <a:gd name="f44" fmla="val 10901"/>
                <a:gd name="f45" fmla="val 12422"/>
                <a:gd name="f46" fmla="val 5138"/>
                <a:gd name="f47" fmla="val 11675"/>
                <a:gd name="f48" fmla="val 4141"/>
                <a:gd name="f49" fmla="val 10516"/>
                <a:gd name="f50" fmla="val 10302"/>
                <a:gd name="f51" fmla="val 10164"/>
                <a:gd name="f52" fmla="val 7191"/>
                <a:gd name="f53" fmla="*/ f0 1 12423"/>
                <a:gd name="f54" fmla="*/ f1 1 9035"/>
                <a:gd name="f55" fmla="val f2"/>
                <a:gd name="f56" fmla="val f3"/>
                <a:gd name="f57" fmla="val f4"/>
                <a:gd name="f58" fmla="+- f57 0 f55"/>
                <a:gd name="f59" fmla="+- f56 0 f55"/>
                <a:gd name="f60" fmla="*/ f59 1 12423"/>
                <a:gd name="f61" fmla="*/ f58 1 9035"/>
                <a:gd name="f62" fmla="*/ f55 1 f60"/>
                <a:gd name="f63" fmla="*/ f56 1 f60"/>
                <a:gd name="f64" fmla="*/ f55 1 f61"/>
                <a:gd name="f65" fmla="*/ f57 1 f61"/>
                <a:gd name="f66" fmla="*/ f62 f53 1"/>
                <a:gd name="f67" fmla="*/ f63 f53 1"/>
                <a:gd name="f68" fmla="*/ f65 f54 1"/>
                <a:gd name="f69" fmla="*/ f64 f5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6" t="f69" r="f67" b="f68"/>
              <a:pathLst>
                <a:path w="12423" h="9035">
                  <a:moveTo>
                    <a:pt x="f5" y="f6"/>
                  </a:moveTo>
                  <a:cubicBezTo>
                    <a:pt x="f7" y="f6"/>
                    <a:pt x="f8" y="f6"/>
                    <a:pt x="f8" y="f9"/>
                  </a:cubicBezTo>
                  <a:lnTo>
                    <a:pt x="f8" y="f10"/>
                  </a:ln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6" y="f18"/>
                    <a:pt x="f6" y="f19"/>
                  </a:cubicBezTo>
                  <a:cubicBezTo>
                    <a:pt x="f6" y="f20"/>
                    <a:pt x="f21" y="f22"/>
                    <a:pt x="f23" y="f22"/>
                  </a:cubicBezTo>
                  <a:cubicBezTo>
                    <a:pt x="f24" y="f4"/>
                    <a:pt x="f25" y="f4"/>
                    <a:pt x="f26" y="f4"/>
                  </a:cubicBezTo>
                  <a:cubicBezTo>
                    <a:pt x="f27" y="f4"/>
                    <a:pt x="f28" y="f29"/>
                    <a:pt x="f30" y="f31"/>
                  </a:cubicBezTo>
                  <a:cubicBezTo>
                    <a:pt x="f32" y="f33"/>
                    <a:pt x="f34" y="f35"/>
                    <a:pt x="f5" y="f35"/>
                  </a:cubicBezTo>
                  <a:cubicBezTo>
                    <a:pt x="f36" y="f35"/>
                    <a:pt x="f37" y="f33"/>
                    <a:pt x="f38" y="f31"/>
                  </a:cubicBezTo>
                  <a:cubicBezTo>
                    <a:pt x="f39" y="f29"/>
                    <a:pt x="f40" y="f4"/>
                    <a:pt x="f41" y="f4"/>
                  </a:cubicBezTo>
                  <a:cubicBezTo>
                    <a:pt x="f42" y="f4"/>
                    <a:pt x="f43" y="f4"/>
                    <a:pt x="f22" y="f22"/>
                  </a:cubicBezTo>
                  <a:cubicBezTo>
                    <a:pt x="f44" y="f22"/>
                    <a:pt x="f45" y="f20"/>
                    <a:pt x="f45" y="f19"/>
                  </a:cubicBezTo>
                  <a:cubicBezTo>
                    <a:pt x="f45" y="f46"/>
                    <a:pt x="f47" y="f48"/>
                    <a:pt x="f49" y="f15"/>
                  </a:cubicBezTo>
                  <a:cubicBezTo>
                    <a:pt x="f50" y="f13"/>
                    <a:pt x="f51" y="f11"/>
                    <a:pt x="f51" y="f10"/>
                  </a:cubicBezTo>
                  <a:lnTo>
                    <a:pt x="f51" y="f9"/>
                  </a:lnTo>
                  <a:cubicBezTo>
                    <a:pt x="f51" y="f6"/>
                    <a:pt x="f5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56" name="Google Shape;5723;p85">
            <a:extLst>
              <a:ext uri="{FF2B5EF4-FFF2-40B4-BE49-F238E27FC236}">
                <a16:creationId xmlns:a16="http://schemas.microsoft.com/office/drawing/2014/main" id="{A4FE14E6-CAC5-24AE-077F-A43AE998D81B}"/>
              </a:ext>
            </a:extLst>
          </p:cNvPr>
          <p:cNvGrpSpPr/>
          <p:nvPr/>
        </p:nvGrpSpPr>
        <p:grpSpPr>
          <a:xfrm>
            <a:off x="1760780" y="2595846"/>
            <a:ext cx="556458" cy="457373"/>
            <a:chOff x="3077952" y="2595844"/>
            <a:chExt cx="556458" cy="457373"/>
          </a:xfrm>
          <a:solidFill>
            <a:schemeClr val="bg2"/>
          </a:solidFill>
        </p:grpSpPr>
        <p:sp>
          <p:nvSpPr>
            <p:cNvPr id="157" name="Google Shape;5724;p85">
              <a:extLst>
                <a:ext uri="{FF2B5EF4-FFF2-40B4-BE49-F238E27FC236}">
                  <a16:creationId xmlns:a16="http://schemas.microsoft.com/office/drawing/2014/main" id="{FD9048F5-AA9D-E7DA-9FF6-3B0058F8D89C}"/>
                </a:ext>
              </a:extLst>
            </p:cNvPr>
            <p:cNvSpPr/>
            <p:nvPr/>
          </p:nvSpPr>
          <p:spPr>
            <a:xfrm>
              <a:off x="3319445" y="2595844"/>
              <a:ext cx="147739" cy="1038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32"/>
                <a:gd name="f4" fmla="val 3608"/>
                <a:gd name="f5" fmla="val 567"/>
                <a:gd name="f6" fmla="val 254"/>
                <a:gd name="f7" fmla="val 1"/>
                <a:gd name="f8" fmla="val 253"/>
                <a:gd name="f9" fmla="val 563"/>
                <a:gd name="f10" fmla="val 7"/>
                <a:gd name="f11" fmla="val 1662"/>
                <a:gd name="f12" fmla="val 368"/>
                <a:gd name="f13" fmla="val 2731"/>
                <a:gd name="f14" fmla="val 1034"/>
                <a:gd name="f15" fmla="val 2097"/>
                <a:gd name="f16" fmla="val 3138"/>
                <a:gd name="f17" fmla="val 3325"/>
                <a:gd name="f18" fmla="val 2864"/>
                <a:gd name="f19" fmla="val 5014"/>
                <a:gd name="f20" fmla="val 5054"/>
                <a:gd name="f21" fmla="val 5093"/>
                <a:gd name="f22" fmla="val 2873"/>
                <a:gd name="f23" fmla="val 4289"/>
                <a:gd name="f24" fmla="val 1117"/>
                <a:gd name="f25" fmla="val 2515"/>
                <a:gd name="f26" fmla="*/ f0 1 5132"/>
                <a:gd name="f27" fmla="*/ f1 1 3608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5132"/>
                <a:gd name="f34" fmla="*/ f31 1 3608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5132" h="3608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10" y="f11"/>
                    <a:pt x="f12" y="f13"/>
                    <a:pt x="f14" y="f4"/>
                  </a:cubicBezTo>
                  <a:cubicBezTo>
                    <a:pt x="f15" y="f16"/>
                    <a:pt x="f17" y="f18"/>
                    <a:pt x="f19" y="f18"/>
                  </a:cubicBezTo>
                  <a:cubicBezTo>
                    <a:pt x="f20" y="f18"/>
                    <a:pt x="f21" y="f22"/>
                    <a:pt x="f3" y="f22"/>
                  </a:cubicBezTo>
                  <a:cubicBezTo>
                    <a:pt x="f23" y="f24"/>
                    <a:pt x="f2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8" name="Google Shape;5725;p85">
              <a:extLst>
                <a:ext uri="{FF2B5EF4-FFF2-40B4-BE49-F238E27FC236}">
                  <a16:creationId xmlns:a16="http://schemas.microsoft.com/office/drawing/2014/main" id="{5120F1F0-50D5-D1A6-26AB-EF5F9C4A7FAF}"/>
                </a:ext>
              </a:extLst>
            </p:cNvPr>
            <p:cNvSpPr/>
            <p:nvPr/>
          </p:nvSpPr>
          <p:spPr>
            <a:xfrm>
              <a:off x="3319528" y="2949671"/>
              <a:ext cx="147648" cy="1035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29"/>
                <a:gd name="f4" fmla="val 3597"/>
                <a:gd name="f5" fmla="val 1022"/>
                <a:gd name="f6" fmla="val 1"/>
                <a:gd name="f7" fmla="val 362"/>
                <a:gd name="f8" fmla="val 874"/>
                <a:gd name="f9" fmla="val 4"/>
                <a:gd name="f10" fmla="val 1937"/>
                <a:gd name="f11" fmla="val 3033"/>
                <a:gd name="f12" fmla="val 3343"/>
                <a:gd name="f13" fmla="val 251"/>
                <a:gd name="f14" fmla="val 3596"/>
                <a:gd name="f15" fmla="val 564"/>
                <a:gd name="f16" fmla="val 2512"/>
                <a:gd name="f17" fmla="val 4286"/>
                <a:gd name="f18" fmla="val 2479"/>
                <a:gd name="f19" fmla="val 724"/>
                <a:gd name="f20" fmla="val 5093"/>
                <a:gd name="f21" fmla="val 5051"/>
                <a:gd name="f22" fmla="val 736"/>
                <a:gd name="f23" fmla="val 5011"/>
                <a:gd name="f24" fmla="val 3319"/>
                <a:gd name="f25" fmla="val 2088"/>
                <a:gd name="f26" fmla="val 462"/>
                <a:gd name="f27" fmla="*/ f0 1 5129"/>
                <a:gd name="f28" fmla="*/ f1 1 359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5129"/>
                <a:gd name="f35" fmla="*/ f32 1 3597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5129" h="3597">
                  <a:moveTo>
                    <a:pt x="f5" y="f6"/>
                  </a:moveTo>
                  <a:cubicBezTo>
                    <a:pt x="f7" y="f8"/>
                    <a:pt x="f9" y="f10"/>
                    <a:pt x="f6" y="f11"/>
                  </a:cubicBezTo>
                  <a:cubicBezTo>
                    <a:pt x="f6" y="f12"/>
                    <a:pt x="f13" y="f14"/>
                    <a:pt x="f15" y="f14"/>
                  </a:cubicBezTo>
                  <a:cubicBezTo>
                    <a:pt x="f16" y="f14"/>
                    <a:pt x="f17" y="f18"/>
                    <a:pt x="f3" y="f19"/>
                  </a:cubicBezTo>
                  <a:cubicBezTo>
                    <a:pt x="f20" y="f19"/>
                    <a:pt x="f21" y="f22"/>
                    <a:pt x="f23" y="f22"/>
                  </a:cubicBezTo>
                  <a:cubicBezTo>
                    <a:pt x="f24" y="f22"/>
                    <a:pt x="f25" y="f2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9" name="Google Shape;5726;p85">
              <a:extLst>
                <a:ext uri="{FF2B5EF4-FFF2-40B4-BE49-F238E27FC236}">
                  <a16:creationId xmlns:a16="http://schemas.microsoft.com/office/drawing/2014/main" id="{21F64416-E423-9E95-5CE4-FB30061E97E5}"/>
                </a:ext>
              </a:extLst>
            </p:cNvPr>
            <p:cNvSpPr/>
            <p:nvPr/>
          </p:nvSpPr>
          <p:spPr>
            <a:xfrm>
              <a:off x="3239618" y="2710683"/>
              <a:ext cx="281827" cy="2275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790"/>
                <a:gd name="f4" fmla="val 7906"/>
                <a:gd name="f5" fmla="val 6045"/>
                <a:gd name="f6" fmla="val 2610"/>
                <a:gd name="f7" fmla="val 6190"/>
                <a:gd name="f8" fmla="val 6335"/>
                <a:gd name="f9" fmla="val 2666"/>
                <a:gd name="f10" fmla="val 6444"/>
                <a:gd name="f11" fmla="val 2777"/>
                <a:gd name="f12" fmla="val 6664"/>
                <a:gd name="f13" fmla="val 2997"/>
                <a:gd name="f14" fmla="val 3356"/>
                <a:gd name="f15" fmla="val 3575"/>
                <a:gd name="f16" fmla="val 6225"/>
                <a:gd name="f17" fmla="val 3795"/>
                <a:gd name="f18" fmla="val 4153"/>
                <a:gd name="f19" fmla="val 4373"/>
                <a:gd name="f20" fmla="val 4593"/>
                <a:gd name="f21" fmla="val 4951"/>
                <a:gd name="f22" fmla="val 5171"/>
                <a:gd name="f23" fmla="val 5281"/>
                <a:gd name="f24" fmla="val 5336"/>
                <a:gd name="f25" fmla="val 5901"/>
                <a:gd name="f26" fmla="val 5756"/>
                <a:gd name="f27" fmla="val 5646"/>
                <a:gd name="f28" fmla="val 4984"/>
                <a:gd name="f29" fmla="val 4509"/>
                <a:gd name="f30" fmla="val 3440"/>
                <a:gd name="f31" fmla="val 7787"/>
                <a:gd name="f32" fmla="val 1"/>
                <a:gd name="f33" fmla="val 4463"/>
                <a:gd name="f34" fmla="val 3204"/>
                <a:gd name="f35" fmla="val 1064"/>
                <a:gd name="f36" fmla="val 919"/>
                <a:gd name="f37" fmla="val 271"/>
                <a:gd name="f38" fmla="val 3542"/>
                <a:gd name="f39" fmla="val 3765"/>
                <a:gd name="f40" fmla="val 4181"/>
                <a:gd name="f41" fmla="val 4406"/>
                <a:gd name="f42" fmla="val 856"/>
                <a:gd name="f43" fmla="val 4897"/>
                <a:gd name="f44" fmla="val 3147"/>
                <a:gd name="f45" fmla="val 6837"/>
                <a:gd name="f46" fmla="val 4412"/>
                <a:gd name="f47" fmla="val 8450"/>
                <a:gd name="f48" fmla="val 7902"/>
                <a:gd name="f49" fmla="val 9106"/>
                <a:gd name="f50" fmla="val 7788"/>
                <a:gd name="f51" fmla="val 9730"/>
                <a:gd name="f52" fmla="val 7574"/>
                <a:gd name="f53" fmla="val 8357"/>
                <a:gd name="f54" fmla="val 6951"/>
                <a:gd name="f55" fmla="val 7456"/>
                <a:gd name="f56" fmla="val 5602"/>
                <a:gd name="f57" fmla="val 7411"/>
                <a:gd name="f58" fmla="val 4093"/>
                <a:gd name="f59" fmla="val 7366"/>
                <a:gd name="f60" fmla="val 2588"/>
                <a:gd name="f61" fmla="val 8179"/>
                <a:gd name="f62" fmla="val 1184"/>
                <a:gd name="f63" fmla="val 9513"/>
                <a:gd name="f64" fmla="val 480"/>
                <a:gd name="f65" fmla="val 9603"/>
                <a:gd name="f66" fmla="val 432"/>
                <a:gd name="f67" fmla="val 9697"/>
                <a:gd name="f68" fmla="val 398"/>
                <a:gd name="f69" fmla="val 356"/>
                <a:gd name="f70" fmla="val 9149"/>
                <a:gd name="f71" fmla="val 124"/>
                <a:gd name="f72" fmla="val 8471"/>
                <a:gd name="f73" fmla="val 4"/>
                <a:gd name="f74" fmla="*/ f0 1 9790"/>
                <a:gd name="f75" fmla="*/ f1 1 7906"/>
                <a:gd name="f76" fmla="val f2"/>
                <a:gd name="f77" fmla="val f3"/>
                <a:gd name="f78" fmla="val f4"/>
                <a:gd name="f79" fmla="+- f78 0 f76"/>
                <a:gd name="f80" fmla="+- f77 0 f76"/>
                <a:gd name="f81" fmla="*/ f80 1 9790"/>
                <a:gd name="f82" fmla="*/ f79 1 7906"/>
                <a:gd name="f83" fmla="*/ f76 1 f81"/>
                <a:gd name="f84" fmla="*/ f77 1 f81"/>
                <a:gd name="f85" fmla="*/ f76 1 f82"/>
                <a:gd name="f86" fmla="*/ f78 1 f82"/>
                <a:gd name="f87" fmla="*/ f83 f74 1"/>
                <a:gd name="f88" fmla="*/ f84 f74 1"/>
                <a:gd name="f89" fmla="*/ f86 f75 1"/>
                <a:gd name="f90" fmla="*/ f85 f7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7" t="f90" r="f88" b="f89"/>
              <a:pathLst>
                <a:path w="9790" h="790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cubicBezTo>
                    <a:pt x="f16" y="f17"/>
                    <a:pt x="f16" y="f18"/>
                    <a:pt x="f10" y="f19"/>
                  </a:cubicBezTo>
                  <a:cubicBezTo>
                    <a:pt x="f12" y="f20"/>
                    <a:pt x="f12" y="f21"/>
                    <a:pt x="f10" y="f22"/>
                  </a:cubicBezTo>
                  <a:cubicBezTo>
                    <a:pt x="f8" y="f23"/>
                    <a:pt x="f7" y="f24"/>
                    <a:pt x="f5" y="f24"/>
                  </a:cubicBezTo>
                  <a:cubicBezTo>
                    <a:pt x="f25" y="f24"/>
                    <a:pt x="f26" y="f23"/>
                    <a:pt x="f27" y="f22"/>
                  </a:cubicBezTo>
                  <a:cubicBezTo>
                    <a:pt x="f28" y="f29"/>
                    <a:pt x="f28" y="f30"/>
                    <a:pt x="f27" y="f11"/>
                  </a:cubicBezTo>
                  <a:cubicBezTo>
                    <a:pt x="f26" y="f9"/>
                    <a:pt x="f25" y="f6"/>
                    <a:pt x="f5" y="f6"/>
                  </a:cubicBezTo>
                  <a:close/>
                  <a:moveTo>
                    <a:pt x="f31" y="f32"/>
                  </a:moveTo>
                  <a:cubicBezTo>
                    <a:pt x="f33" y="f32"/>
                    <a:pt x="f34" y="f35"/>
                    <a:pt x="f36" y="f13"/>
                  </a:cubicBezTo>
                  <a:lnTo>
                    <a:pt x="f37" y="f38"/>
                  </a:lnTo>
                  <a:cubicBezTo>
                    <a:pt x="f2" y="f39"/>
                    <a:pt x="f2" y="f40"/>
                    <a:pt x="f37" y="f41"/>
                  </a:cubicBezTo>
                  <a:lnTo>
                    <a:pt x="f42" y="f43"/>
                  </a:lnTo>
                  <a:cubicBezTo>
                    <a:pt x="f44" y="f45"/>
                    <a:pt x="f46" y="f4"/>
                    <a:pt x="f31" y="f4"/>
                  </a:cubicBezTo>
                  <a:cubicBezTo>
                    <a:pt x="f47" y="f48"/>
                    <a:pt x="f49" y="f50"/>
                    <a:pt x="f51" y="f52"/>
                  </a:cubicBezTo>
                  <a:cubicBezTo>
                    <a:pt x="f53" y="f54"/>
                    <a:pt x="f55" y="f56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5" y="f66"/>
                    <a:pt x="f67" y="f68"/>
                    <a:pt x="f3" y="f69"/>
                  </a:cubicBezTo>
                  <a:cubicBezTo>
                    <a:pt x="f70" y="f71"/>
                    <a:pt x="f72" y="f73"/>
                    <a:pt x="f31" y="f3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0" name="Google Shape;5727;p85">
              <a:extLst>
                <a:ext uri="{FF2B5EF4-FFF2-40B4-BE49-F238E27FC236}">
                  <a16:creationId xmlns:a16="http://schemas.microsoft.com/office/drawing/2014/main" id="{4BB6E54B-E89D-210D-FB5E-8181791E4C50}"/>
                </a:ext>
              </a:extLst>
            </p:cNvPr>
            <p:cNvSpPr/>
            <p:nvPr/>
          </p:nvSpPr>
          <p:spPr>
            <a:xfrm>
              <a:off x="3484339" y="2744589"/>
              <a:ext cx="150071" cy="1617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213"/>
                <a:gd name="f4" fmla="val 5620"/>
                <a:gd name="f5" fmla="val 2343"/>
                <a:gd name="f6" fmla="val 1789"/>
                <a:gd name="f7" fmla="val 2633"/>
                <a:gd name="f8" fmla="val 2912"/>
                <a:gd name="f9" fmla="val 2015"/>
                <a:gd name="f10" fmla="val 2355"/>
                <a:gd name="f11" fmla="val 2665"/>
                <a:gd name="f12" fmla="val 2659"/>
                <a:gd name="f13" fmla="val 2918"/>
                <a:gd name="f14" fmla="val 2349"/>
                <a:gd name="f15" fmla="val 1846"/>
                <a:gd name="f16" fmla="val 1593"/>
                <a:gd name="f17" fmla="val 2310"/>
                <a:gd name="f18" fmla="val 1948"/>
                <a:gd name="f19" fmla="val 1955"/>
                <a:gd name="f20" fmla="val 2063"/>
                <a:gd name="f21" fmla="val 1840"/>
                <a:gd name="f22" fmla="val 2204"/>
                <a:gd name="f23" fmla="val 2846"/>
                <a:gd name="f24" fmla="val 2394"/>
                <a:gd name="f25" fmla="val 1947"/>
                <a:gd name="f26" fmla="val 85"/>
                <a:gd name="f27" fmla="val 1539"/>
                <a:gd name="f28" fmla="val 301"/>
                <a:gd name="f29" fmla="val 645"/>
                <a:gd name="f30" fmla="val 774"/>
                <a:gd name="f31" fmla="val 72"/>
                <a:gd name="f32" fmla="val 1687"/>
                <a:gd name="f33" fmla="val 36"/>
                <a:gd name="f34" fmla="val 2698"/>
                <a:gd name="f35" fmla="val 3707"/>
                <a:gd name="f36" fmla="val 506"/>
                <a:gd name="f37" fmla="val 4662"/>
                <a:gd name="f38" fmla="val 1367"/>
                <a:gd name="f39" fmla="val 5195"/>
                <a:gd name="f40" fmla="val 1792"/>
                <a:gd name="f41" fmla="val 5460"/>
                <a:gd name="f42" fmla="val 2280"/>
                <a:gd name="f43" fmla="val 5607"/>
                <a:gd name="f44" fmla="val 2782"/>
                <a:gd name="f45" fmla="val 5619"/>
                <a:gd name="f46" fmla="val 3752"/>
                <a:gd name="f47" fmla="val 4957"/>
                <a:gd name="f48" fmla="val 4550"/>
                <a:gd name="f49" fmla="val 4078"/>
                <a:gd name="f50" fmla="val 5119"/>
                <a:gd name="f51" fmla="val 3051"/>
                <a:gd name="f52" fmla="val 2882"/>
                <a:gd name="f53" fmla="val 2674"/>
                <a:gd name="f54" fmla="val 2506"/>
                <a:gd name="f55" fmla="val 4568"/>
                <a:gd name="f56" fmla="val 1512"/>
                <a:gd name="f57" fmla="val 3797"/>
                <a:gd name="f58" fmla="val 654"/>
                <a:gd name="f59" fmla="val 2870"/>
                <a:gd name="f60" fmla="val 2862"/>
                <a:gd name="f61" fmla="val 2854"/>
                <a:gd name="f62" fmla="*/ f0 1 5213"/>
                <a:gd name="f63" fmla="*/ f1 1 5620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5213"/>
                <a:gd name="f70" fmla="*/ f67 1 5620"/>
                <a:gd name="f71" fmla="*/ f64 1 f69"/>
                <a:gd name="f72" fmla="*/ f65 1 f69"/>
                <a:gd name="f73" fmla="*/ f64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5213" h="562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3"/>
                  </a:cubicBezTo>
                  <a:cubicBezTo>
                    <a:pt x="f15" y="f13"/>
                    <a:pt x="f16" y="f17"/>
                    <a:pt x="f18" y="f19"/>
                  </a:cubicBezTo>
                  <a:cubicBezTo>
                    <a:pt x="f20" y="f21"/>
                    <a:pt x="f22" y="f6"/>
                    <a:pt x="f5" y="f6"/>
                  </a:cubicBezTo>
                  <a:close/>
                  <a:moveTo>
                    <a:pt x="f23" y="f2"/>
                  </a:moveTo>
                  <a:cubicBezTo>
                    <a:pt x="f24" y="f2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2" y="f35"/>
                    <a:pt x="f36" y="f37"/>
                    <a:pt x="f38" y="f39"/>
                  </a:cubicBezTo>
                  <a:cubicBezTo>
                    <a:pt x="f40" y="f41"/>
                    <a:pt x="f42" y="f43"/>
                    <a:pt x="f44" y="f45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3" y="f52"/>
                    <a:pt x="f3" y="f53"/>
                    <a:pt x="f50" y="f54"/>
                  </a:cubicBezTo>
                  <a:cubicBezTo>
                    <a:pt x="f55" y="f56"/>
                    <a:pt x="f57" y="f58"/>
                    <a:pt x="f59" y="f2"/>
                  </a:cubicBezTo>
                  <a:cubicBezTo>
                    <a:pt x="f60" y="f2"/>
                    <a:pt x="f61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1" name="Google Shape;5728;p85">
              <a:extLst>
                <a:ext uri="{FF2B5EF4-FFF2-40B4-BE49-F238E27FC236}">
                  <a16:creationId xmlns:a16="http://schemas.microsoft.com/office/drawing/2014/main" id="{3579BE0E-4033-F8E9-E4F0-63C43F7B7E3F}"/>
                </a:ext>
              </a:extLst>
            </p:cNvPr>
            <p:cNvSpPr/>
            <p:nvPr/>
          </p:nvSpPr>
          <p:spPr>
            <a:xfrm>
              <a:off x="3077952" y="2841315"/>
              <a:ext cx="190048" cy="1625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02"/>
                <a:gd name="f4" fmla="val 5648"/>
                <a:gd name="f5" fmla="val 3990"/>
                <a:gd name="f6" fmla="val 1"/>
                <a:gd name="f7" fmla="val 1807"/>
                <a:gd name="f8" fmla="val 1772"/>
                <a:gd name="f9" fmla="val 3955"/>
                <a:gd name="f10" fmla="val 5084"/>
                <a:gd name="f11" fmla="val 5394"/>
                <a:gd name="f12" fmla="val 253"/>
                <a:gd name="f13" fmla="val 5647"/>
                <a:gd name="f14" fmla="val 566"/>
                <a:gd name="f15" fmla="val 1696"/>
                <a:gd name="f16" fmla="val 4014"/>
                <a:gd name="f17" fmla="val 5996"/>
                <a:gd name="f18" fmla="val 4075"/>
                <a:gd name="f19" fmla="val 6601"/>
                <a:gd name="f20" fmla="val 1943"/>
                <a:gd name="f21" fmla="val 6324"/>
                <a:gd name="f22" fmla="val 1717"/>
                <a:gd name="f23" fmla="val 6041"/>
                <a:gd name="f24" fmla="val 1476"/>
                <a:gd name="f25" fmla="val 5740"/>
                <a:gd name="f26" fmla="val 1223"/>
                <a:gd name="f27" fmla="val 5481"/>
                <a:gd name="f28" fmla="val 1004"/>
                <a:gd name="f29" fmla="val 4391"/>
                <a:gd name="f30" fmla="val 2097"/>
                <a:gd name="f31" fmla="val 4281"/>
                <a:gd name="f32" fmla="val 2203"/>
                <a:gd name="f33" fmla="val 4139"/>
                <a:gd name="f34" fmla="val 2255"/>
                <a:gd name="f35" fmla="val 3997"/>
                <a:gd name="f36" fmla="val 3852"/>
                <a:gd name="f37" fmla="val 3708"/>
                <a:gd name="f38" fmla="val 2200"/>
                <a:gd name="f39" fmla="val 3599"/>
                <a:gd name="f40" fmla="val 2091"/>
                <a:gd name="f41" fmla="val 3379"/>
                <a:gd name="f42" fmla="val 1871"/>
                <a:gd name="f43" fmla="val 3376"/>
                <a:gd name="f44" fmla="val 1519"/>
                <a:gd name="f45" fmla="val 3593"/>
                <a:gd name="f46" fmla="val 1299"/>
                <a:gd name="f47" fmla="val 4611"/>
                <a:gd name="f48" fmla="val 278"/>
                <a:gd name="f49" fmla="val 4285"/>
                <a:gd name="f50" fmla="*/ f0 1 6602"/>
                <a:gd name="f51" fmla="*/ f1 1 5648"/>
                <a:gd name="f52" fmla="val f2"/>
                <a:gd name="f53" fmla="val f3"/>
                <a:gd name="f54" fmla="val f4"/>
                <a:gd name="f55" fmla="+- f54 0 f52"/>
                <a:gd name="f56" fmla="+- f53 0 f52"/>
                <a:gd name="f57" fmla="*/ f56 1 6602"/>
                <a:gd name="f58" fmla="*/ f55 1 5648"/>
                <a:gd name="f59" fmla="*/ f52 1 f57"/>
                <a:gd name="f60" fmla="*/ f53 1 f57"/>
                <a:gd name="f61" fmla="*/ f52 1 f58"/>
                <a:gd name="f62" fmla="*/ f54 1 f58"/>
                <a:gd name="f63" fmla="*/ f59 f50 1"/>
                <a:gd name="f64" fmla="*/ f60 f50 1"/>
                <a:gd name="f65" fmla="*/ f62 f51 1"/>
                <a:gd name="f66" fmla="*/ f61 f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3" t="f66" r="f64" b="f65"/>
              <a:pathLst>
                <a:path w="6602" h="5648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2" y="f11"/>
                    <a:pt x="f12" y="f13"/>
                    <a:pt x="f14" y="f13"/>
                  </a:cubicBezTo>
                  <a:lnTo>
                    <a:pt x="f15" y="f13"/>
                  </a:lnTo>
                  <a:cubicBezTo>
                    <a:pt x="f16" y="f13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lnTo>
                    <a:pt x="f27" y="f28"/>
                  </a:lnTo>
                  <a:lnTo>
                    <a:pt x="f29" y="f30"/>
                  </a:lnTo>
                  <a:cubicBezTo>
                    <a:pt x="f31" y="f32"/>
                    <a:pt x="f33" y="f34"/>
                    <a:pt x="f35" y="f34"/>
                  </a:cubicBezTo>
                  <a:cubicBezTo>
                    <a:pt x="f36" y="f34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lnTo>
                    <a:pt x="f47" y="f48"/>
                  </a:lnTo>
                  <a:lnTo>
                    <a:pt x="f49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2" name="Google Shape;5729;p85">
              <a:extLst>
                <a:ext uri="{FF2B5EF4-FFF2-40B4-BE49-F238E27FC236}">
                  <a16:creationId xmlns:a16="http://schemas.microsoft.com/office/drawing/2014/main" id="{ABB5D0CD-8725-3AF3-66BE-824ABF551717}"/>
                </a:ext>
              </a:extLst>
            </p:cNvPr>
            <p:cNvSpPr/>
            <p:nvPr/>
          </p:nvSpPr>
          <p:spPr>
            <a:xfrm>
              <a:off x="3077952" y="2646282"/>
              <a:ext cx="190048" cy="1625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02"/>
                <a:gd name="f4" fmla="val 5647"/>
                <a:gd name="f5" fmla="val 566"/>
                <a:gd name="f6" fmla="val 1"/>
                <a:gd name="f7" fmla="val 253"/>
                <a:gd name="f8" fmla="val 3"/>
                <a:gd name="f9" fmla="val 254"/>
                <a:gd name="f10" fmla="val 567"/>
                <a:gd name="f11" fmla="val 1699"/>
                <a:gd name="f12" fmla="val 3879"/>
                <a:gd name="f13" fmla="val 1807"/>
                <a:gd name="f14" fmla="val 3990"/>
                <a:gd name="f15" fmla="val 4285"/>
                <a:gd name="f16" fmla="val 4611"/>
                <a:gd name="f17" fmla="val 5373"/>
                <a:gd name="f18" fmla="val 3593"/>
                <a:gd name="f19" fmla="val 4352"/>
                <a:gd name="f20" fmla="val 3379"/>
                <a:gd name="f21" fmla="val 4132"/>
                <a:gd name="f22" fmla="val 3382"/>
                <a:gd name="f23" fmla="val 3780"/>
                <a:gd name="f24" fmla="val 3599"/>
                <a:gd name="f25" fmla="val 3563"/>
                <a:gd name="f26" fmla="val 3710"/>
                <a:gd name="f27" fmla="val 3451"/>
                <a:gd name="f28" fmla="val 3856"/>
                <a:gd name="f29" fmla="val 3396"/>
                <a:gd name="f30" fmla="val 4001"/>
                <a:gd name="f31" fmla="val 4142"/>
                <a:gd name="f32" fmla="val 4282"/>
                <a:gd name="f33" fmla="val 3448"/>
                <a:gd name="f34" fmla="val 4391"/>
                <a:gd name="f35" fmla="val 3554"/>
                <a:gd name="f36" fmla="val 5481"/>
                <a:gd name="f37" fmla="val 4644"/>
                <a:gd name="f38" fmla="val 5809"/>
                <a:gd name="f39" fmla="val 4370"/>
                <a:gd name="f40" fmla="val 6083"/>
                <a:gd name="f41" fmla="val 4138"/>
                <a:gd name="f42" fmla="val 6345"/>
                <a:gd name="f43" fmla="val 3918"/>
                <a:gd name="f44" fmla="val 6601"/>
                <a:gd name="f45" fmla="val 3704"/>
                <a:gd name="f46" fmla="val 5996"/>
                <a:gd name="f47" fmla="val 1575"/>
                <a:gd name="f48" fmla="val 4017"/>
                <a:gd name="f49" fmla="val 1696"/>
                <a:gd name="f50" fmla="*/ f0 1 6602"/>
                <a:gd name="f51" fmla="*/ f1 1 5647"/>
                <a:gd name="f52" fmla="val f2"/>
                <a:gd name="f53" fmla="val f3"/>
                <a:gd name="f54" fmla="val f4"/>
                <a:gd name="f55" fmla="+- f54 0 f52"/>
                <a:gd name="f56" fmla="+- f53 0 f52"/>
                <a:gd name="f57" fmla="*/ f56 1 6602"/>
                <a:gd name="f58" fmla="*/ f55 1 5647"/>
                <a:gd name="f59" fmla="*/ f52 1 f57"/>
                <a:gd name="f60" fmla="*/ f53 1 f57"/>
                <a:gd name="f61" fmla="*/ f52 1 f58"/>
                <a:gd name="f62" fmla="*/ f54 1 f58"/>
                <a:gd name="f63" fmla="*/ f59 f50 1"/>
                <a:gd name="f64" fmla="*/ f60 f50 1"/>
                <a:gd name="f65" fmla="*/ f62 f51 1"/>
                <a:gd name="f66" fmla="*/ f61 f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3" t="f66" r="f64" b="f65"/>
              <a:pathLst>
                <a:path w="6602" h="564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2" y="f12"/>
                    <a:pt x="f13" y="f4"/>
                    <a:pt x="f14" y="f4"/>
                  </a:cubicBezTo>
                  <a:lnTo>
                    <a:pt x="f15" y="f4"/>
                  </a:lnTo>
                  <a:lnTo>
                    <a:pt x="f16" y="f17"/>
                  </a:lnTo>
                  <a:lnTo>
                    <a:pt x="f18" y="f19"/>
                  </a:ln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33"/>
                    <a:pt x="f34" y="f35"/>
                  </a:cubicBezTo>
                  <a:lnTo>
                    <a:pt x="f36" y="f37"/>
                  </a:lnTo>
                  <a:lnTo>
                    <a:pt x="f38" y="f39"/>
                  </a:lnTo>
                  <a:cubicBezTo>
                    <a:pt x="f40" y="f41"/>
                    <a:pt x="f42" y="f43"/>
                    <a:pt x="f44" y="f45"/>
                  </a:cubicBezTo>
                  <a:cubicBezTo>
                    <a:pt x="f46" y="f47"/>
                    <a:pt x="f48" y="f6"/>
                    <a:pt x="f4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63" name="Text Placeholder 1">
            <a:extLst>
              <a:ext uri="{FF2B5EF4-FFF2-40B4-BE49-F238E27FC236}">
                <a16:creationId xmlns:a16="http://schemas.microsoft.com/office/drawing/2014/main" id="{F42780E1-616A-EF01-1220-0FF6385C3EE0}"/>
              </a:ext>
            </a:extLst>
          </p:cNvPr>
          <p:cNvSpPr txBox="1">
            <a:spLocks/>
          </p:cNvSpPr>
          <p:nvPr/>
        </p:nvSpPr>
        <p:spPr>
          <a:xfrm>
            <a:off x="827315" y="193395"/>
            <a:ext cx="6959743" cy="407386"/>
          </a:xfrm>
          <a:prstGeom prst="rect">
            <a:avLst/>
          </a:prstGeom>
        </p:spPr>
        <p:txBody>
          <a:bodyPr anchor="ctr" anchorCtr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مجموعه آیکون های کاملاً قابل ویرایش: </a:t>
            </a:r>
            <a:r>
              <a:rPr lang="en-US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525797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oogle Shape;261;p18"/>
          <p:cNvGrpSpPr/>
          <p:nvPr/>
        </p:nvGrpSpPr>
        <p:grpSpPr>
          <a:xfrm>
            <a:off x="1215728" y="1252988"/>
            <a:ext cx="2364871" cy="3329502"/>
            <a:chOff x="1215728" y="1252988"/>
            <a:chExt cx="2364871" cy="3329502"/>
          </a:xfrm>
        </p:grpSpPr>
        <p:grpSp>
          <p:nvGrpSpPr>
            <p:cNvPr id="262" name="Google Shape;262;p18"/>
            <p:cNvGrpSpPr/>
            <p:nvPr/>
          </p:nvGrpSpPr>
          <p:grpSpPr>
            <a:xfrm>
              <a:off x="1215728" y="1252988"/>
              <a:ext cx="2364871" cy="3329502"/>
              <a:chOff x="1029166" y="1403821"/>
              <a:chExt cx="2256987" cy="3177612"/>
            </a:xfrm>
          </p:grpSpPr>
          <p:sp>
            <p:nvSpPr>
              <p:cNvPr id="263" name="Google Shape;263;p18"/>
              <p:cNvSpPr/>
              <p:nvPr/>
            </p:nvSpPr>
            <p:spPr>
              <a:xfrm>
                <a:off x="1029166" y="1473145"/>
                <a:ext cx="2256987" cy="3108288"/>
              </a:xfrm>
              <a:custGeom>
                <a:avLst/>
                <a:gdLst/>
                <a:ahLst/>
                <a:cxnLst/>
                <a:rect l="l" t="t" r="r" b="b"/>
                <a:pathLst>
                  <a:path w="30700" h="42281" extrusionOk="0">
                    <a:moveTo>
                      <a:pt x="1550" y="0"/>
                    </a:moveTo>
                    <a:cubicBezTo>
                      <a:pt x="699" y="0"/>
                      <a:pt x="0" y="669"/>
                      <a:pt x="0" y="1550"/>
                    </a:cubicBezTo>
                    <a:lnTo>
                      <a:pt x="0" y="40730"/>
                    </a:lnTo>
                    <a:cubicBezTo>
                      <a:pt x="0" y="41581"/>
                      <a:pt x="699" y="42280"/>
                      <a:pt x="1550" y="42280"/>
                    </a:cubicBezTo>
                    <a:lnTo>
                      <a:pt x="29150" y="42280"/>
                    </a:lnTo>
                    <a:cubicBezTo>
                      <a:pt x="30001" y="42280"/>
                      <a:pt x="30700" y="41581"/>
                      <a:pt x="30700" y="40730"/>
                    </a:cubicBezTo>
                    <a:lnTo>
                      <a:pt x="30700" y="1550"/>
                    </a:lnTo>
                    <a:cubicBezTo>
                      <a:pt x="30700" y="669"/>
                      <a:pt x="30001" y="0"/>
                      <a:pt x="2915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4" name="Google Shape;264;p18"/>
              <p:cNvSpPr/>
              <p:nvPr/>
            </p:nvSpPr>
            <p:spPr>
              <a:xfrm>
                <a:off x="1029166" y="1473145"/>
                <a:ext cx="241358" cy="3108288"/>
              </a:xfrm>
              <a:custGeom>
                <a:avLst/>
                <a:gdLst/>
                <a:ahLst/>
                <a:cxnLst/>
                <a:rect l="l" t="t" r="r" b="b"/>
                <a:pathLst>
                  <a:path w="3283" h="42281" extrusionOk="0">
                    <a:moveTo>
                      <a:pt x="1550" y="0"/>
                    </a:moveTo>
                    <a:cubicBezTo>
                      <a:pt x="699" y="0"/>
                      <a:pt x="0" y="669"/>
                      <a:pt x="0" y="1550"/>
                    </a:cubicBezTo>
                    <a:lnTo>
                      <a:pt x="0" y="40730"/>
                    </a:lnTo>
                    <a:cubicBezTo>
                      <a:pt x="0" y="41581"/>
                      <a:pt x="699" y="42280"/>
                      <a:pt x="1550" y="42280"/>
                    </a:cubicBezTo>
                    <a:lnTo>
                      <a:pt x="3283" y="42280"/>
                    </a:lnTo>
                    <a:cubicBezTo>
                      <a:pt x="2432" y="42280"/>
                      <a:pt x="1733" y="41581"/>
                      <a:pt x="1733" y="40730"/>
                    </a:cubicBezTo>
                    <a:lnTo>
                      <a:pt x="1733" y="1550"/>
                    </a:lnTo>
                    <a:cubicBezTo>
                      <a:pt x="1733" y="669"/>
                      <a:pt x="2432" y="0"/>
                      <a:pt x="328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5" name="Google Shape;265;p18"/>
              <p:cNvSpPr/>
              <p:nvPr/>
            </p:nvSpPr>
            <p:spPr>
              <a:xfrm>
                <a:off x="1312936" y="1739050"/>
                <a:ext cx="1689432" cy="2574201"/>
              </a:xfrm>
              <a:custGeom>
                <a:avLst/>
                <a:gdLst/>
                <a:ahLst/>
                <a:cxnLst/>
                <a:rect l="l" t="t" r="r" b="b"/>
                <a:pathLst>
                  <a:path w="22980" h="35016" extrusionOk="0">
                    <a:moveTo>
                      <a:pt x="0" y="0"/>
                    </a:moveTo>
                    <a:lnTo>
                      <a:pt x="0" y="35016"/>
                    </a:lnTo>
                    <a:lnTo>
                      <a:pt x="22980" y="35016"/>
                    </a:lnTo>
                    <a:lnTo>
                      <a:pt x="2298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6" name="Google Shape;266;p18"/>
              <p:cNvSpPr/>
              <p:nvPr/>
            </p:nvSpPr>
            <p:spPr>
              <a:xfrm>
                <a:off x="1665958" y="1403821"/>
                <a:ext cx="983370" cy="422417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5746" extrusionOk="0">
                    <a:moveTo>
                      <a:pt x="1095" y="1"/>
                    </a:moveTo>
                    <a:cubicBezTo>
                      <a:pt x="487" y="1"/>
                      <a:pt x="1" y="487"/>
                      <a:pt x="1" y="1095"/>
                    </a:cubicBezTo>
                    <a:lnTo>
                      <a:pt x="1" y="4651"/>
                    </a:lnTo>
                    <a:cubicBezTo>
                      <a:pt x="1" y="5259"/>
                      <a:pt x="487" y="5746"/>
                      <a:pt x="1095" y="5746"/>
                    </a:cubicBezTo>
                    <a:lnTo>
                      <a:pt x="12281" y="5746"/>
                    </a:lnTo>
                    <a:cubicBezTo>
                      <a:pt x="12889" y="5746"/>
                      <a:pt x="13375" y="5259"/>
                      <a:pt x="13375" y="4651"/>
                    </a:cubicBezTo>
                    <a:lnTo>
                      <a:pt x="13375" y="1095"/>
                    </a:lnTo>
                    <a:cubicBezTo>
                      <a:pt x="13375" y="487"/>
                      <a:pt x="12889" y="1"/>
                      <a:pt x="122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7" name="Google Shape;267;p18"/>
              <p:cNvSpPr/>
              <p:nvPr/>
            </p:nvSpPr>
            <p:spPr>
              <a:xfrm>
                <a:off x="1665958" y="1403821"/>
                <a:ext cx="319654" cy="422417"/>
              </a:xfrm>
              <a:custGeom>
                <a:avLst/>
                <a:gdLst/>
                <a:ahLst/>
                <a:cxnLst/>
                <a:rect l="l" t="t" r="r" b="b"/>
                <a:pathLst>
                  <a:path w="4348" h="5746" extrusionOk="0">
                    <a:moveTo>
                      <a:pt x="1095" y="1"/>
                    </a:moveTo>
                    <a:cubicBezTo>
                      <a:pt x="487" y="1"/>
                      <a:pt x="1" y="487"/>
                      <a:pt x="1" y="1095"/>
                    </a:cubicBezTo>
                    <a:lnTo>
                      <a:pt x="1" y="4651"/>
                    </a:lnTo>
                    <a:cubicBezTo>
                      <a:pt x="1" y="5259"/>
                      <a:pt x="487" y="5746"/>
                      <a:pt x="1095" y="5746"/>
                    </a:cubicBezTo>
                    <a:lnTo>
                      <a:pt x="4348" y="5746"/>
                    </a:lnTo>
                    <a:cubicBezTo>
                      <a:pt x="3770" y="5746"/>
                      <a:pt x="3253" y="5259"/>
                      <a:pt x="3253" y="4651"/>
                    </a:cubicBezTo>
                    <a:lnTo>
                      <a:pt x="3253" y="1095"/>
                    </a:lnTo>
                    <a:cubicBezTo>
                      <a:pt x="3253" y="487"/>
                      <a:pt x="3770" y="1"/>
                      <a:pt x="434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8" name="Google Shape;268;p18"/>
              <p:cNvSpPr/>
              <p:nvPr/>
            </p:nvSpPr>
            <p:spPr>
              <a:xfrm>
                <a:off x="2325173" y="1403821"/>
                <a:ext cx="71606" cy="422417"/>
              </a:xfrm>
              <a:custGeom>
                <a:avLst/>
                <a:gdLst/>
                <a:ahLst/>
                <a:cxnLst/>
                <a:rect l="l" t="t" r="r" b="b"/>
                <a:pathLst>
                  <a:path w="974" h="5746" extrusionOk="0">
                    <a:moveTo>
                      <a:pt x="1" y="1"/>
                    </a:moveTo>
                    <a:lnTo>
                      <a:pt x="1" y="5746"/>
                    </a:lnTo>
                    <a:lnTo>
                      <a:pt x="973" y="5746"/>
                    </a:lnTo>
                    <a:lnTo>
                      <a:pt x="97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9" name="Google Shape;269;p18"/>
              <p:cNvSpPr/>
              <p:nvPr/>
            </p:nvSpPr>
            <p:spPr>
              <a:xfrm>
                <a:off x="3178763" y="1598268"/>
                <a:ext cx="33597" cy="2806656"/>
              </a:xfrm>
              <a:custGeom>
                <a:avLst/>
                <a:gdLst/>
                <a:ahLst/>
                <a:cxnLst/>
                <a:rect l="l" t="t" r="r" b="b"/>
                <a:pathLst>
                  <a:path w="457" h="38178" extrusionOk="0">
                    <a:moveTo>
                      <a:pt x="244" y="0"/>
                    </a:moveTo>
                    <a:cubicBezTo>
                      <a:pt x="122" y="0"/>
                      <a:pt x="1" y="91"/>
                      <a:pt x="1" y="243"/>
                    </a:cubicBezTo>
                    <a:lnTo>
                      <a:pt x="1" y="37934"/>
                    </a:lnTo>
                    <a:cubicBezTo>
                      <a:pt x="1" y="38055"/>
                      <a:pt x="122" y="38177"/>
                      <a:pt x="244" y="38177"/>
                    </a:cubicBezTo>
                    <a:cubicBezTo>
                      <a:pt x="366" y="38177"/>
                      <a:pt x="457" y="38055"/>
                      <a:pt x="457" y="37934"/>
                    </a:cubicBezTo>
                    <a:lnTo>
                      <a:pt x="457" y="243"/>
                    </a:lnTo>
                    <a:cubicBezTo>
                      <a:pt x="457" y="91"/>
                      <a:pt x="366" y="0"/>
                      <a:pt x="2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70" name="Google Shape;270;p18"/>
            <p:cNvSpPr/>
            <p:nvPr/>
          </p:nvSpPr>
          <p:spPr>
            <a:xfrm>
              <a:off x="1681366" y="1810198"/>
              <a:ext cx="1400100" cy="729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" name="Google Shape;271;p18"/>
            <p:cNvSpPr/>
            <p:nvPr/>
          </p:nvSpPr>
          <p:spPr>
            <a:xfrm>
              <a:off x="1681366" y="3048273"/>
              <a:ext cx="1400100" cy="729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" name="Google Shape;272;p18"/>
            <p:cNvSpPr/>
            <p:nvPr/>
          </p:nvSpPr>
          <p:spPr>
            <a:xfrm>
              <a:off x="1681366" y="3154735"/>
              <a:ext cx="1400100" cy="72900"/>
            </a:xfrm>
            <a:prstGeom prst="roundRect">
              <a:avLst>
                <a:gd name="adj" fmla="val 50000"/>
              </a:avLst>
            </a:prstGeom>
            <a:solidFill>
              <a:srgbClr val="000000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73" name="Google Shape;273;p1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74" name="Google Shape;274;p18"/>
          <p:cNvGrpSpPr/>
          <p:nvPr/>
        </p:nvGrpSpPr>
        <p:grpSpPr>
          <a:xfrm>
            <a:off x="1215736" y="1252988"/>
            <a:ext cx="2364871" cy="3329502"/>
            <a:chOff x="1029166" y="1403821"/>
            <a:chExt cx="2256987" cy="3177612"/>
          </a:xfrm>
        </p:grpSpPr>
        <p:sp>
          <p:nvSpPr>
            <p:cNvPr id="275" name="Google Shape;275;p18"/>
            <p:cNvSpPr/>
            <p:nvPr/>
          </p:nvSpPr>
          <p:spPr>
            <a:xfrm>
              <a:off x="1029166" y="1473145"/>
              <a:ext cx="2256987" cy="3108288"/>
            </a:xfrm>
            <a:custGeom>
              <a:avLst/>
              <a:gdLst/>
              <a:ahLst/>
              <a:cxnLst/>
              <a:rect l="l" t="t" r="r" b="b"/>
              <a:pathLst>
                <a:path w="30700" h="42281" extrusionOk="0">
                  <a:moveTo>
                    <a:pt x="1550" y="0"/>
                  </a:moveTo>
                  <a:cubicBezTo>
                    <a:pt x="699" y="0"/>
                    <a:pt x="0" y="669"/>
                    <a:pt x="0" y="1550"/>
                  </a:cubicBezTo>
                  <a:lnTo>
                    <a:pt x="0" y="40730"/>
                  </a:lnTo>
                  <a:cubicBezTo>
                    <a:pt x="0" y="41581"/>
                    <a:pt x="699" y="42280"/>
                    <a:pt x="1550" y="42280"/>
                  </a:cubicBezTo>
                  <a:lnTo>
                    <a:pt x="29150" y="42280"/>
                  </a:lnTo>
                  <a:cubicBezTo>
                    <a:pt x="30001" y="42280"/>
                    <a:pt x="30700" y="41581"/>
                    <a:pt x="30700" y="40730"/>
                  </a:cubicBezTo>
                  <a:lnTo>
                    <a:pt x="30700" y="1550"/>
                  </a:lnTo>
                  <a:cubicBezTo>
                    <a:pt x="30700" y="669"/>
                    <a:pt x="30001" y="0"/>
                    <a:pt x="291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1029166" y="1473145"/>
              <a:ext cx="241358" cy="3108288"/>
            </a:xfrm>
            <a:custGeom>
              <a:avLst/>
              <a:gdLst/>
              <a:ahLst/>
              <a:cxnLst/>
              <a:rect l="l" t="t" r="r" b="b"/>
              <a:pathLst>
                <a:path w="3283" h="42281" extrusionOk="0">
                  <a:moveTo>
                    <a:pt x="1550" y="0"/>
                  </a:moveTo>
                  <a:cubicBezTo>
                    <a:pt x="699" y="0"/>
                    <a:pt x="0" y="669"/>
                    <a:pt x="0" y="1550"/>
                  </a:cubicBezTo>
                  <a:lnTo>
                    <a:pt x="0" y="40730"/>
                  </a:lnTo>
                  <a:cubicBezTo>
                    <a:pt x="0" y="41581"/>
                    <a:pt x="699" y="42280"/>
                    <a:pt x="1550" y="42280"/>
                  </a:cubicBezTo>
                  <a:lnTo>
                    <a:pt x="3283" y="42280"/>
                  </a:lnTo>
                  <a:cubicBezTo>
                    <a:pt x="2432" y="42280"/>
                    <a:pt x="1733" y="41581"/>
                    <a:pt x="1733" y="40730"/>
                  </a:cubicBezTo>
                  <a:lnTo>
                    <a:pt x="1733" y="1550"/>
                  </a:lnTo>
                  <a:cubicBezTo>
                    <a:pt x="1733" y="669"/>
                    <a:pt x="2432" y="0"/>
                    <a:pt x="32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1312936" y="1739050"/>
              <a:ext cx="1689432" cy="2574201"/>
            </a:xfrm>
            <a:custGeom>
              <a:avLst/>
              <a:gdLst/>
              <a:ahLst/>
              <a:cxnLst/>
              <a:rect l="l" t="t" r="r" b="b"/>
              <a:pathLst>
                <a:path w="22980" h="35016" extrusionOk="0">
                  <a:moveTo>
                    <a:pt x="0" y="0"/>
                  </a:moveTo>
                  <a:lnTo>
                    <a:pt x="0" y="35016"/>
                  </a:lnTo>
                  <a:lnTo>
                    <a:pt x="22980" y="35016"/>
                  </a:lnTo>
                  <a:lnTo>
                    <a:pt x="229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1665958" y="1403821"/>
              <a:ext cx="983370" cy="422417"/>
            </a:xfrm>
            <a:custGeom>
              <a:avLst/>
              <a:gdLst/>
              <a:ahLst/>
              <a:cxnLst/>
              <a:rect l="l" t="t" r="r" b="b"/>
              <a:pathLst>
                <a:path w="13376" h="5746" extrusionOk="0">
                  <a:moveTo>
                    <a:pt x="1095" y="1"/>
                  </a:moveTo>
                  <a:cubicBezTo>
                    <a:pt x="487" y="1"/>
                    <a:pt x="1" y="487"/>
                    <a:pt x="1" y="1095"/>
                  </a:cubicBezTo>
                  <a:lnTo>
                    <a:pt x="1" y="4651"/>
                  </a:lnTo>
                  <a:cubicBezTo>
                    <a:pt x="1" y="5259"/>
                    <a:pt x="487" y="5746"/>
                    <a:pt x="1095" y="5746"/>
                  </a:cubicBezTo>
                  <a:lnTo>
                    <a:pt x="12281" y="5746"/>
                  </a:lnTo>
                  <a:cubicBezTo>
                    <a:pt x="12889" y="5746"/>
                    <a:pt x="13375" y="5259"/>
                    <a:pt x="13375" y="4651"/>
                  </a:cubicBezTo>
                  <a:lnTo>
                    <a:pt x="13375" y="1095"/>
                  </a:lnTo>
                  <a:cubicBezTo>
                    <a:pt x="13375" y="487"/>
                    <a:pt x="12889" y="1"/>
                    <a:pt x="122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" name="Google Shape;279;p18"/>
            <p:cNvSpPr/>
            <p:nvPr/>
          </p:nvSpPr>
          <p:spPr>
            <a:xfrm>
              <a:off x="1665958" y="1403821"/>
              <a:ext cx="319654" cy="422417"/>
            </a:xfrm>
            <a:custGeom>
              <a:avLst/>
              <a:gdLst/>
              <a:ahLst/>
              <a:cxnLst/>
              <a:rect l="l" t="t" r="r" b="b"/>
              <a:pathLst>
                <a:path w="4348" h="5746" extrusionOk="0">
                  <a:moveTo>
                    <a:pt x="1095" y="1"/>
                  </a:moveTo>
                  <a:cubicBezTo>
                    <a:pt x="487" y="1"/>
                    <a:pt x="1" y="487"/>
                    <a:pt x="1" y="1095"/>
                  </a:cubicBezTo>
                  <a:lnTo>
                    <a:pt x="1" y="4651"/>
                  </a:lnTo>
                  <a:cubicBezTo>
                    <a:pt x="1" y="5259"/>
                    <a:pt x="487" y="5746"/>
                    <a:pt x="1095" y="5746"/>
                  </a:cubicBezTo>
                  <a:lnTo>
                    <a:pt x="4348" y="5746"/>
                  </a:lnTo>
                  <a:cubicBezTo>
                    <a:pt x="3770" y="5746"/>
                    <a:pt x="3253" y="5259"/>
                    <a:pt x="3253" y="4651"/>
                  </a:cubicBezTo>
                  <a:lnTo>
                    <a:pt x="3253" y="1095"/>
                  </a:lnTo>
                  <a:cubicBezTo>
                    <a:pt x="3253" y="487"/>
                    <a:pt x="3770" y="1"/>
                    <a:pt x="43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" name="Google Shape;280;p18"/>
            <p:cNvSpPr/>
            <p:nvPr/>
          </p:nvSpPr>
          <p:spPr>
            <a:xfrm>
              <a:off x="2325173" y="1403821"/>
              <a:ext cx="71606" cy="422417"/>
            </a:xfrm>
            <a:custGeom>
              <a:avLst/>
              <a:gdLst/>
              <a:ahLst/>
              <a:cxnLst/>
              <a:rect l="l" t="t" r="r" b="b"/>
              <a:pathLst>
                <a:path w="974" h="5746" extrusionOk="0">
                  <a:moveTo>
                    <a:pt x="1" y="1"/>
                  </a:moveTo>
                  <a:lnTo>
                    <a:pt x="1" y="5746"/>
                  </a:lnTo>
                  <a:lnTo>
                    <a:pt x="973" y="5746"/>
                  </a:lnTo>
                  <a:lnTo>
                    <a:pt x="9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" name="Google Shape;281;p18"/>
            <p:cNvSpPr/>
            <p:nvPr/>
          </p:nvSpPr>
          <p:spPr>
            <a:xfrm>
              <a:off x="3178763" y="1598268"/>
              <a:ext cx="33597" cy="2806656"/>
            </a:xfrm>
            <a:custGeom>
              <a:avLst/>
              <a:gdLst/>
              <a:ahLst/>
              <a:cxnLst/>
              <a:rect l="l" t="t" r="r" b="b"/>
              <a:pathLst>
                <a:path w="457" h="38178" extrusionOk="0">
                  <a:moveTo>
                    <a:pt x="244" y="0"/>
                  </a:moveTo>
                  <a:cubicBezTo>
                    <a:pt x="122" y="0"/>
                    <a:pt x="1" y="91"/>
                    <a:pt x="1" y="243"/>
                  </a:cubicBezTo>
                  <a:lnTo>
                    <a:pt x="1" y="37934"/>
                  </a:lnTo>
                  <a:cubicBezTo>
                    <a:pt x="1" y="38055"/>
                    <a:pt x="122" y="38177"/>
                    <a:pt x="244" y="38177"/>
                  </a:cubicBezTo>
                  <a:cubicBezTo>
                    <a:pt x="366" y="38177"/>
                    <a:pt x="457" y="38055"/>
                    <a:pt x="457" y="37934"/>
                  </a:cubicBezTo>
                  <a:lnTo>
                    <a:pt x="457" y="243"/>
                  </a:lnTo>
                  <a:cubicBezTo>
                    <a:pt x="457" y="91"/>
                    <a:pt x="366" y="0"/>
                    <a:pt x="2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82" name="Google Shape;282;p18"/>
          <p:cNvGrpSpPr/>
          <p:nvPr/>
        </p:nvGrpSpPr>
        <p:grpSpPr>
          <a:xfrm>
            <a:off x="1853177" y="3337395"/>
            <a:ext cx="1056476" cy="847212"/>
            <a:chOff x="1391677" y="3220172"/>
            <a:chExt cx="1056476" cy="847212"/>
          </a:xfrm>
        </p:grpSpPr>
        <p:sp>
          <p:nvSpPr>
            <p:cNvPr id="283" name="Google Shape;283;p18"/>
            <p:cNvSpPr/>
            <p:nvPr/>
          </p:nvSpPr>
          <p:spPr>
            <a:xfrm>
              <a:off x="1450333" y="3617064"/>
              <a:ext cx="189209" cy="223933"/>
            </a:xfrm>
            <a:custGeom>
              <a:avLst/>
              <a:gdLst/>
              <a:ahLst/>
              <a:cxnLst/>
              <a:rect l="l" t="t" r="r" b="b"/>
              <a:pathLst>
                <a:path w="2159" h="2555" extrusionOk="0">
                  <a:moveTo>
                    <a:pt x="1095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2159" y="2554"/>
                  </a:lnTo>
                  <a:lnTo>
                    <a:pt x="2159" y="1065"/>
                  </a:lnTo>
                  <a:cubicBezTo>
                    <a:pt x="2159" y="487"/>
                    <a:pt x="1672" y="1"/>
                    <a:pt x="10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4" name="Google Shape;284;p18"/>
            <p:cNvSpPr/>
            <p:nvPr/>
          </p:nvSpPr>
          <p:spPr>
            <a:xfrm>
              <a:off x="1450333" y="3840907"/>
              <a:ext cx="189209" cy="226475"/>
            </a:xfrm>
            <a:custGeom>
              <a:avLst/>
              <a:gdLst/>
              <a:ahLst/>
              <a:cxnLst/>
              <a:rect l="l" t="t" r="r" b="b"/>
              <a:pathLst>
                <a:path w="2159" h="2584" extrusionOk="0">
                  <a:moveTo>
                    <a:pt x="0" y="0"/>
                  </a:moveTo>
                  <a:lnTo>
                    <a:pt x="0" y="1490"/>
                  </a:lnTo>
                  <a:cubicBezTo>
                    <a:pt x="0" y="2097"/>
                    <a:pt x="487" y="2584"/>
                    <a:pt x="1095" y="2584"/>
                  </a:cubicBezTo>
                  <a:cubicBezTo>
                    <a:pt x="1672" y="2584"/>
                    <a:pt x="2159" y="2097"/>
                    <a:pt x="2159" y="1490"/>
                  </a:cubicBezTo>
                  <a:lnTo>
                    <a:pt x="21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5" name="Google Shape;285;p18"/>
            <p:cNvSpPr/>
            <p:nvPr/>
          </p:nvSpPr>
          <p:spPr>
            <a:xfrm>
              <a:off x="1450333" y="3617064"/>
              <a:ext cx="122605" cy="450320"/>
            </a:xfrm>
            <a:custGeom>
              <a:avLst/>
              <a:gdLst/>
              <a:ahLst/>
              <a:cxnLst/>
              <a:rect l="l" t="t" r="r" b="b"/>
              <a:pathLst>
                <a:path w="1399" h="5138" extrusionOk="0">
                  <a:moveTo>
                    <a:pt x="1095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0" y="4074"/>
                  </a:lnTo>
                  <a:cubicBezTo>
                    <a:pt x="0" y="4651"/>
                    <a:pt x="487" y="5138"/>
                    <a:pt x="1095" y="5138"/>
                  </a:cubicBezTo>
                  <a:cubicBezTo>
                    <a:pt x="1186" y="5138"/>
                    <a:pt x="1307" y="5107"/>
                    <a:pt x="1399" y="5077"/>
                  </a:cubicBezTo>
                  <a:cubicBezTo>
                    <a:pt x="943" y="4955"/>
                    <a:pt x="608" y="4560"/>
                    <a:pt x="608" y="4074"/>
                  </a:cubicBezTo>
                  <a:lnTo>
                    <a:pt x="608" y="2554"/>
                  </a:lnTo>
                  <a:lnTo>
                    <a:pt x="608" y="1065"/>
                  </a:lnTo>
                  <a:cubicBezTo>
                    <a:pt x="608" y="578"/>
                    <a:pt x="943" y="183"/>
                    <a:pt x="1399" y="31"/>
                  </a:cubicBezTo>
                  <a:cubicBezTo>
                    <a:pt x="1307" y="1"/>
                    <a:pt x="1186" y="1"/>
                    <a:pt x="10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6" name="Google Shape;286;p18"/>
            <p:cNvSpPr/>
            <p:nvPr/>
          </p:nvSpPr>
          <p:spPr>
            <a:xfrm>
              <a:off x="1591511" y="3681044"/>
              <a:ext cx="18754" cy="306407"/>
            </a:xfrm>
            <a:custGeom>
              <a:avLst/>
              <a:gdLst/>
              <a:ahLst/>
              <a:cxnLst/>
              <a:rect l="l" t="t" r="r" b="b"/>
              <a:pathLst>
                <a:path w="214" h="3496" extrusionOk="0">
                  <a:moveTo>
                    <a:pt x="122" y="0"/>
                  </a:moveTo>
                  <a:cubicBezTo>
                    <a:pt x="61" y="0"/>
                    <a:pt x="0" y="61"/>
                    <a:pt x="0" y="122"/>
                  </a:cubicBezTo>
                  <a:lnTo>
                    <a:pt x="0" y="3405"/>
                  </a:lnTo>
                  <a:cubicBezTo>
                    <a:pt x="0" y="3466"/>
                    <a:pt x="61" y="3496"/>
                    <a:pt x="122" y="3496"/>
                  </a:cubicBezTo>
                  <a:cubicBezTo>
                    <a:pt x="183" y="3496"/>
                    <a:pt x="213" y="3466"/>
                    <a:pt x="213" y="3405"/>
                  </a:cubicBezTo>
                  <a:lnTo>
                    <a:pt x="213" y="122"/>
                  </a:lnTo>
                  <a:cubicBezTo>
                    <a:pt x="213" y="61"/>
                    <a:pt x="183" y="0"/>
                    <a:pt x="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" name="Google Shape;287;p18"/>
            <p:cNvSpPr/>
            <p:nvPr/>
          </p:nvSpPr>
          <p:spPr>
            <a:xfrm>
              <a:off x="2200347" y="3617039"/>
              <a:ext cx="189209" cy="223933"/>
            </a:xfrm>
            <a:custGeom>
              <a:avLst/>
              <a:gdLst/>
              <a:ahLst/>
              <a:cxnLst/>
              <a:rect l="l" t="t" r="r" b="b"/>
              <a:pathLst>
                <a:path w="2159" h="2555" extrusionOk="0">
                  <a:moveTo>
                    <a:pt x="1065" y="1"/>
                  </a:moveTo>
                  <a:cubicBezTo>
                    <a:pt x="487" y="1"/>
                    <a:pt x="1" y="487"/>
                    <a:pt x="1" y="1065"/>
                  </a:cubicBezTo>
                  <a:lnTo>
                    <a:pt x="1" y="2554"/>
                  </a:lnTo>
                  <a:lnTo>
                    <a:pt x="2159" y="2554"/>
                  </a:lnTo>
                  <a:lnTo>
                    <a:pt x="2159" y="1065"/>
                  </a:lnTo>
                  <a:cubicBezTo>
                    <a:pt x="2159" y="487"/>
                    <a:pt x="1672" y="1"/>
                    <a:pt x="1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" name="Google Shape;288;p18"/>
            <p:cNvSpPr/>
            <p:nvPr/>
          </p:nvSpPr>
          <p:spPr>
            <a:xfrm>
              <a:off x="2200347" y="3840882"/>
              <a:ext cx="189209" cy="226475"/>
            </a:xfrm>
            <a:custGeom>
              <a:avLst/>
              <a:gdLst/>
              <a:ahLst/>
              <a:cxnLst/>
              <a:rect l="l" t="t" r="r" b="b"/>
              <a:pathLst>
                <a:path w="2159" h="2584" extrusionOk="0">
                  <a:moveTo>
                    <a:pt x="1" y="0"/>
                  </a:moveTo>
                  <a:lnTo>
                    <a:pt x="1" y="1490"/>
                  </a:lnTo>
                  <a:cubicBezTo>
                    <a:pt x="1" y="2097"/>
                    <a:pt x="487" y="2584"/>
                    <a:pt x="1065" y="2584"/>
                  </a:cubicBezTo>
                  <a:cubicBezTo>
                    <a:pt x="1672" y="2584"/>
                    <a:pt x="2159" y="2097"/>
                    <a:pt x="2159" y="1490"/>
                  </a:cubicBezTo>
                  <a:lnTo>
                    <a:pt x="21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9" name="Google Shape;289;p18"/>
            <p:cNvSpPr/>
            <p:nvPr/>
          </p:nvSpPr>
          <p:spPr>
            <a:xfrm>
              <a:off x="2200347" y="3617039"/>
              <a:ext cx="119976" cy="450320"/>
            </a:xfrm>
            <a:custGeom>
              <a:avLst/>
              <a:gdLst/>
              <a:ahLst/>
              <a:cxnLst/>
              <a:rect l="l" t="t" r="r" b="b"/>
              <a:pathLst>
                <a:path w="1369" h="5138" extrusionOk="0">
                  <a:moveTo>
                    <a:pt x="1065" y="1"/>
                  </a:moveTo>
                  <a:cubicBezTo>
                    <a:pt x="487" y="1"/>
                    <a:pt x="1" y="487"/>
                    <a:pt x="1" y="1065"/>
                  </a:cubicBezTo>
                  <a:lnTo>
                    <a:pt x="1" y="2554"/>
                  </a:lnTo>
                  <a:lnTo>
                    <a:pt x="1" y="4074"/>
                  </a:lnTo>
                  <a:cubicBezTo>
                    <a:pt x="1" y="4651"/>
                    <a:pt x="487" y="5138"/>
                    <a:pt x="1065" y="5138"/>
                  </a:cubicBezTo>
                  <a:cubicBezTo>
                    <a:pt x="1156" y="5138"/>
                    <a:pt x="1277" y="5107"/>
                    <a:pt x="1369" y="5077"/>
                  </a:cubicBezTo>
                  <a:cubicBezTo>
                    <a:pt x="913" y="4955"/>
                    <a:pt x="578" y="4560"/>
                    <a:pt x="578" y="4074"/>
                  </a:cubicBezTo>
                  <a:lnTo>
                    <a:pt x="578" y="2554"/>
                  </a:lnTo>
                  <a:lnTo>
                    <a:pt x="578" y="1065"/>
                  </a:lnTo>
                  <a:cubicBezTo>
                    <a:pt x="578" y="578"/>
                    <a:pt x="913" y="183"/>
                    <a:pt x="1369" y="31"/>
                  </a:cubicBezTo>
                  <a:cubicBezTo>
                    <a:pt x="1277" y="1"/>
                    <a:pt x="1186" y="1"/>
                    <a:pt x="10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0" name="Google Shape;290;p18"/>
            <p:cNvSpPr/>
            <p:nvPr/>
          </p:nvSpPr>
          <p:spPr>
            <a:xfrm>
              <a:off x="2341525" y="3681019"/>
              <a:ext cx="18754" cy="306407"/>
            </a:xfrm>
            <a:custGeom>
              <a:avLst/>
              <a:gdLst/>
              <a:ahLst/>
              <a:cxnLst/>
              <a:rect l="l" t="t" r="r" b="b"/>
              <a:pathLst>
                <a:path w="214" h="3496" extrusionOk="0">
                  <a:moveTo>
                    <a:pt x="92" y="0"/>
                  </a:moveTo>
                  <a:cubicBezTo>
                    <a:pt x="31" y="0"/>
                    <a:pt x="1" y="61"/>
                    <a:pt x="1" y="122"/>
                  </a:cubicBezTo>
                  <a:lnTo>
                    <a:pt x="1" y="3405"/>
                  </a:lnTo>
                  <a:cubicBezTo>
                    <a:pt x="1" y="3466"/>
                    <a:pt x="31" y="3496"/>
                    <a:pt x="92" y="3496"/>
                  </a:cubicBezTo>
                  <a:cubicBezTo>
                    <a:pt x="153" y="3496"/>
                    <a:pt x="213" y="3466"/>
                    <a:pt x="213" y="3405"/>
                  </a:cubicBezTo>
                  <a:lnTo>
                    <a:pt x="213" y="122"/>
                  </a:lnTo>
                  <a:cubicBezTo>
                    <a:pt x="213" y="61"/>
                    <a:pt x="153" y="0"/>
                    <a:pt x="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1" name="Google Shape;291;p18"/>
            <p:cNvSpPr/>
            <p:nvPr/>
          </p:nvSpPr>
          <p:spPr>
            <a:xfrm>
              <a:off x="1391677" y="3220172"/>
              <a:ext cx="306401" cy="306401"/>
            </a:xfrm>
            <a:custGeom>
              <a:avLst/>
              <a:gdLst/>
              <a:ahLst/>
              <a:cxnLst/>
              <a:rect l="l" t="t" r="r" b="b"/>
              <a:pathLst>
                <a:path w="1612" h="1612" extrusionOk="0">
                  <a:moveTo>
                    <a:pt x="790" y="0"/>
                  </a:moveTo>
                  <a:cubicBezTo>
                    <a:pt x="334" y="0"/>
                    <a:pt x="0" y="365"/>
                    <a:pt x="0" y="821"/>
                  </a:cubicBezTo>
                  <a:cubicBezTo>
                    <a:pt x="0" y="1277"/>
                    <a:pt x="334" y="1611"/>
                    <a:pt x="790" y="1611"/>
                  </a:cubicBezTo>
                  <a:cubicBezTo>
                    <a:pt x="1246" y="1611"/>
                    <a:pt x="1611" y="1277"/>
                    <a:pt x="1611" y="821"/>
                  </a:cubicBezTo>
                  <a:cubicBezTo>
                    <a:pt x="1611" y="365"/>
                    <a:pt x="1246" y="0"/>
                    <a:pt x="7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2" name="Google Shape;292;p18"/>
            <p:cNvSpPr/>
            <p:nvPr/>
          </p:nvSpPr>
          <p:spPr>
            <a:xfrm>
              <a:off x="2141752" y="3220172"/>
              <a:ext cx="306401" cy="306401"/>
            </a:xfrm>
            <a:custGeom>
              <a:avLst/>
              <a:gdLst/>
              <a:ahLst/>
              <a:cxnLst/>
              <a:rect l="l" t="t" r="r" b="b"/>
              <a:pathLst>
                <a:path w="1612" h="1612" extrusionOk="0">
                  <a:moveTo>
                    <a:pt x="790" y="0"/>
                  </a:moveTo>
                  <a:cubicBezTo>
                    <a:pt x="334" y="0"/>
                    <a:pt x="0" y="365"/>
                    <a:pt x="0" y="821"/>
                  </a:cubicBezTo>
                  <a:cubicBezTo>
                    <a:pt x="0" y="1277"/>
                    <a:pt x="334" y="1611"/>
                    <a:pt x="790" y="1611"/>
                  </a:cubicBezTo>
                  <a:cubicBezTo>
                    <a:pt x="1246" y="1611"/>
                    <a:pt x="1611" y="1277"/>
                    <a:pt x="1611" y="821"/>
                  </a:cubicBezTo>
                  <a:cubicBezTo>
                    <a:pt x="1611" y="365"/>
                    <a:pt x="1246" y="0"/>
                    <a:pt x="7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3" name="Google Shape;293;p18"/>
            <p:cNvSpPr txBox="1"/>
            <p:nvPr/>
          </p:nvSpPr>
          <p:spPr>
            <a:xfrm>
              <a:off x="1391688" y="3260150"/>
              <a:ext cx="3063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3</a:t>
              </a:r>
              <a:endParaRPr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  <p:sp>
          <p:nvSpPr>
            <p:cNvPr id="294" name="Google Shape;294;p18"/>
            <p:cNvSpPr txBox="1"/>
            <p:nvPr/>
          </p:nvSpPr>
          <p:spPr>
            <a:xfrm>
              <a:off x="2141813" y="3260100"/>
              <a:ext cx="3063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4</a:t>
              </a:r>
              <a:endParaRPr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grpSp>
        <p:nvGrpSpPr>
          <p:cNvPr id="295" name="Google Shape;295;p18"/>
          <p:cNvGrpSpPr/>
          <p:nvPr/>
        </p:nvGrpSpPr>
        <p:grpSpPr>
          <a:xfrm>
            <a:off x="1853188" y="2049245"/>
            <a:ext cx="1056465" cy="859012"/>
            <a:chOff x="1391688" y="2008222"/>
            <a:chExt cx="1056465" cy="859012"/>
          </a:xfrm>
        </p:grpSpPr>
        <p:sp>
          <p:nvSpPr>
            <p:cNvPr id="296" name="Google Shape;296;p18"/>
            <p:cNvSpPr/>
            <p:nvPr/>
          </p:nvSpPr>
          <p:spPr>
            <a:xfrm>
              <a:off x="1450333" y="2416914"/>
              <a:ext cx="189209" cy="223933"/>
            </a:xfrm>
            <a:custGeom>
              <a:avLst/>
              <a:gdLst/>
              <a:ahLst/>
              <a:cxnLst/>
              <a:rect l="l" t="t" r="r" b="b"/>
              <a:pathLst>
                <a:path w="2159" h="2555" extrusionOk="0">
                  <a:moveTo>
                    <a:pt x="1094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2158" y="2554"/>
                  </a:lnTo>
                  <a:lnTo>
                    <a:pt x="2158" y="1065"/>
                  </a:lnTo>
                  <a:cubicBezTo>
                    <a:pt x="2158" y="487"/>
                    <a:pt x="1672" y="1"/>
                    <a:pt x="10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" name="Google Shape;297;p18"/>
            <p:cNvSpPr/>
            <p:nvPr/>
          </p:nvSpPr>
          <p:spPr>
            <a:xfrm>
              <a:off x="1450333" y="2640757"/>
              <a:ext cx="189209" cy="226475"/>
            </a:xfrm>
            <a:custGeom>
              <a:avLst/>
              <a:gdLst/>
              <a:ahLst/>
              <a:cxnLst/>
              <a:rect l="l" t="t" r="r" b="b"/>
              <a:pathLst>
                <a:path w="2159" h="2584" extrusionOk="0">
                  <a:moveTo>
                    <a:pt x="0" y="0"/>
                  </a:moveTo>
                  <a:lnTo>
                    <a:pt x="0" y="1490"/>
                  </a:lnTo>
                  <a:cubicBezTo>
                    <a:pt x="0" y="2097"/>
                    <a:pt x="487" y="2584"/>
                    <a:pt x="1094" y="2584"/>
                  </a:cubicBezTo>
                  <a:cubicBezTo>
                    <a:pt x="1672" y="2584"/>
                    <a:pt x="2158" y="2097"/>
                    <a:pt x="2158" y="1490"/>
                  </a:cubicBezTo>
                  <a:lnTo>
                    <a:pt x="215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" name="Google Shape;298;p18"/>
            <p:cNvSpPr/>
            <p:nvPr/>
          </p:nvSpPr>
          <p:spPr>
            <a:xfrm>
              <a:off x="1450333" y="2416914"/>
              <a:ext cx="122605" cy="450320"/>
            </a:xfrm>
            <a:custGeom>
              <a:avLst/>
              <a:gdLst/>
              <a:ahLst/>
              <a:cxnLst/>
              <a:rect l="l" t="t" r="r" b="b"/>
              <a:pathLst>
                <a:path w="1399" h="5138" extrusionOk="0">
                  <a:moveTo>
                    <a:pt x="1094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0" y="4074"/>
                  </a:lnTo>
                  <a:cubicBezTo>
                    <a:pt x="0" y="4651"/>
                    <a:pt x="487" y="5138"/>
                    <a:pt x="1094" y="5138"/>
                  </a:cubicBezTo>
                  <a:cubicBezTo>
                    <a:pt x="1186" y="5138"/>
                    <a:pt x="1307" y="5107"/>
                    <a:pt x="1398" y="5077"/>
                  </a:cubicBezTo>
                  <a:cubicBezTo>
                    <a:pt x="942" y="4955"/>
                    <a:pt x="608" y="4560"/>
                    <a:pt x="608" y="4074"/>
                  </a:cubicBezTo>
                  <a:lnTo>
                    <a:pt x="608" y="2554"/>
                  </a:lnTo>
                  <a:lnTo>
                    <a:pt x="608" y="1065"/>
                  </a:lnTo>
                  <a:cubicBezTo>
                    <a:pt x="608" y="578"/>
                    <a:pt x="942" y="183"/>
                    <a:pt x="1398" y="31"/>
                  </a:cubicBezTo>
                  <a:cubicBezTo>
                    <a:pt x="1307" y="1"/>
                    <a:pt x="1186" y="1"/>
                    <a:pt x="10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" name="Google Shape;299;p18"/>
            <p:cNvSpPr/>
            <p:nvPr/>
          </p:nvSpPr>
          <p:spPr>
            <a:xfrm>
              <a:off x="1591511" y="2480894"/>
              <a:ext cx="18667" cy="306407"/>
            </a:xfrm>
            <a:custGeom>
              <a:avLst/>
              <a:gdLst/>
              <a:ahLst/>
              <a:cxnLst/>
              <a:rect l="l" t="t" r="r" b="b"/>
              <a:pathLst>
                <a:path w="213" h="3496" extrusionOk="0">
                  <a:moveTo>
                    <a:pt x="122" y="0"/>
                  </a:moveTo>
                  <a:cubicBezTo>
                    <a:pt x="61" y="0"/>
                    <a:pt x="0" y="61"/>
                    <a:pt x="0" y="122"/>
                  </a:cubicBezTo>
                  <a:lnTo>
                    <a:pt x="0" y="3405"/>
                  </a:lnTo>
                  <a:cubicBezTo>
                    <a:pt x="0" y="3466"/>
                    <a:pt x="61" y="3496"/>
                    <a:pt x="122" y="3496"/>
                  </a:cubicBezTo>
                  <a:cubicBezTo>
                    <a:pt x="183" y="3496"/>
                    <a:pt x="213" y="3466"/>
                    <a:pt x="213" y="3405"/>
                  </a:cubicBezTo>
                  <a:lnTo>
                    <a:pt x="213" y="122"/>
                  </a:lnTo>
                  <a:cubicBezTo>
                    <a:pt x="213" y="61"/>
                    <a:pt x="183" y="0"/>
                    <a:pt x="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" name="Google Shape;300;p18"/>
            <p:cNvSpPr/>
            <p:nvPr/>
          </p:nvSpPr>
          <p:spPr>
            <a:xfrm>
              <a:off x="1391689" y="2008222"/>
              <a:ext cx="306401" cy="306401"/>
            </a:xfrm>
            <a:custGeom>
              <a:avLst/>
              <a:gdLst/>
              <a:ahLst/>
              <a:cxnLst/>
              <a:rect l="l" t="t" r="r" b="b"/>
              <a:pathLst>
                <a:path w="1612" h="1612" extrusionOk="0">
                  <a:moveTo>
                    <a:pt x="790" y="0"/>
                  </a:moveTo>
                  <a:cubicBezTo>
                    <a:pt x="334" y="0"/>
                    <a:pt x="0" y="365"/>
                    <a:pt x="0" y="821"/>
                  </a:cubicBezTo>
                  <a:cubicBezTo>
                    <a:pt x="0" y="1277"/>
                    <a:pt x="334" y="1611"/>
                    <a:pt x="790" y="1611"/>
                  </a:cubicBezTo>
                  <a:cubicBezTo>
                    <a:pt x="1246" y="1611"/>
                    <a:pt x="1611" y="1277"/>
                    <a:pt x="1611" y="821"/>
                  </a:cubicBezTo>
                  <a:cubicBezTo>
                    <a:pt x="1611" y="365"/>
                    <a:pt x="1246" y="0"/>
                    <a:pt x="7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" name="Google Shape;301;p18"/>
            <p:cNvSpPr/>
            <p:nvPr/>
          </p:nvSpPr>
          <p:spPr>
            <a:xfrm>
              <a:off x="2200347" y="2416914"/>
              <a:ext cx="189209" cy="223933"/>
            </a:xfrm>
            <a:custGeom>
              <a:avLst/>
              <a:gdLst/>
              <a:ahLst/>
              <a:cxnLst/>
              <a:rect l="l" t="t" r="r" b="b"/>
              <a:pathLst>
                <a:path w="2159" h="2555" extrusionOk="0">
                  <a:moveTo>
                    <a:pt x="1064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2159" y="2554"/>
                  </a:lnTo>
                  <a:lnTo>
                    <a:pt x="2159" y="1065"/>
                  </a:lnTo>
                  <a:cubicBezTo>
                    <a:pt x="2159" y="487"/>
                    <a:pt x="1672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" name="Google Shape;302;p18"/>
            <p:cNvSpPr/>
            <p:nvPr/>
          </p:nvSpPr>
          <p:spPr>
            <a:xfrm>
              <a:off x="2200347" y="2640757"/>
              <a:ext cx="189209" cy="226475"/>
            </a:xfrm>
            <a:custGeom>
              <a:avLst/>
              <a:gdLst/>
              <a:ahLst/>
              <a:cxnLst/>
              <a:rect l="l" t="t" r="r" b="b"/>
              <a:pathLst>
                <a:path w="2159" h="2584" extrusionOk="0">
                  <a:moveTo>
                    <a:pt x="0" y="0"/>
                  </a:moveTo>
                  <a:lnTo>
                    <a:pt x="0" y="1490"/>
                  </a:lnTo>
                  <a:cubicBezTo>
                    <a:pt x="0" y="2097"/>
                    <a:pt x="487" y="2584"/>
                    <a:pt x="1064" y="2584"/>
                  </a:cubicBezTo>
                  <a:cubicBezTo>
                    <a:pt x="1672" y="2584"/>
                    <a:pt x="2159" y="2097"/>
                    <a:pt x="2159" y="1490"/>
                  </a:cubicBezTo>
                  <a:lnTo>
                    <a:pt x="21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" name="Google Shape;303;p18"/>
            <p:cNvSpPr/>
            <p:nvPr/>
          </p:nvSpPr>
          <p:spPr>
            <a:xfrm>
              <a:off x="2200347" y="2416914"/>
              <a:ext cx="119976" cy="450320"/>
            </a:xfrm>
            <a:custGeom>
              <a:avLst/>
              <a:gdLst/>
              <a:ahLst/>
              <a:cxnLst/>
              <a:rect l="l" t="t" r="r" b="b"/>
              <a:pathLst>
                <a:path w="1369" h="5138" extrusionOk="0">
                  <a:moveTo>
                    <a:pt x="1064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0" y="4074"/>
                  </a:lnTo>
                  <a:cubicBezTo>
                    <a:pt x="0" y="4651"/>
                    <a:pt x="487" y="5138"/>
                    <a:pt x="1064" y="5138"/>
                  </a:cubicBezTo>
                  <a:cubicBezTo>
                    <a:pt x="1186" y="5138"/>
                    <a:pt x="1277" y="5107"/>
                    <a:pt x="1368" y="5077"/>
                  </a:cubicBezTo>
                  <a:cubicBezTo>
                    <a:pt x="912" y="4955"/>
                    <a:pt x="608" y="4560"/>
                    <a:pt x="608" y="4074"/>
                  </a:cubicBezTo>
                  <a:lnTo>
                    <a:pt x="608" y="2554"/>
                  </a:lnTo>
                  <a:lnTo>
                    <a:pt x="608" y="1065"/>
                  </a:lnTo>
                  <a:cubicBezTo>
                    <a:pt x="608" y="578"/>
                    <a:pt x="943" y="183"/>
                    <a:pt x="1368" y="31"/>
                  </a:cubicBezTo>
                  <a:cubicBezTo>
                    <a:pt x="1277" y="1"/>
                    <a:pt x="1186" y="1"/>
                    <a:pt x="10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" name="Google Shape;304;p18"/>
            <p:cNvSpPr/>
            <p:nvPr/>
          </p:nvSpPr>
          <p:spPr>
            <a:xfrm>
              <a:off x="2341525" y="2480894"/>
              <a:ext cx="18754" cy="306407"/>
            </a:xfrm>
            <a:custGeom>
              <a:avLst/>
              <a:gdLst/>
              <a:ahLst/>
              <a:cxnLst/>
              <a:rect l="l" t="t" r="r" b="b"/>
              <a:pathLst>
                <a:path w="214" h="3496" extrusionOk="0">
                  <a:moveTo>
                    <a:pt x="92" y="0"/>
                  </a:moveTo>
                  <a:cubicBezTo>
                    <a:pt x="31" y="0"/>
                    <a:pt x="0" y="61"/>
                    <a:pt x="0" y="122"/>
                  </a:cubicBezTo>
                  <a:lnTo>
                    <a:pt x="0" y="3405"/>
                  </a:lnTo>
                  <a:cubicBezTo>
                    <a:pt x="0" y="3466"/>
                    <a:pt x="31" y="3496"/>
                    <a:pt x="92" y="3496"/>
                  </a:cubicBezTo>
                  <a:cubicBezTo>
                    <a:pt x="152" y="3496"/>
                    <a:pt x="213" y="3466"/>
                    <a:pt x="213" y="3405"/>
                  </a:cubicBezTo>
                  <a:lnTo>
                    <a:pt x="213" y="122"/>
                  </a:lnTo>
                  <a:cubicBezTo>
                    <a:pt x="213" y="61"/>
                    <a:pt x="152" y="0"/>
                    <a:pt x="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5" name="Google Shape;305;p18"/>
            <p:cNvSpPr txBox="1"/>
            <p:nvPr/>
          </p:nvSpPr>
          <p:spPr>
            <a:xfrm>
              <a:off x="1391688" y="2061350"/>
              <a:ext cx="3063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1</a:t>
              </a:r>
              <a:endParaRPr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  <p:sp>
          <p:nvSpPr>
            <p:cNvPr id="306" name="Google Shape;306;p18"/>
            <p:cNvSpPr/>
            <p:nvPr/>
          </p:nvSpPr>
          <p:spPr>
            <a:xfrm>
              <a:off x="2141752" y="2008222"/>
              <a:ext cx="306401" cy="306401"/>
            </a:xfrm>
            <a:custGeom>
              <a:avLst/>
              <a:gdLst/>
              <a:ahLst/>
              <a:cxnLst/>
              <a:rect l="l" t="t" r="r" b="b"/>
              <a:pathLst>
                <a:path w="1612" h="1612" extrusionOk="0">
                  <a:moveTo>
                    <a:pt x="790" y="0"/>
                  </a:moveTo>
                  <a:cubicBezTo>
                    <a:pt x="334" y="0"/>
                    <a:pt x="0" y="365"/>
                    <a:pt x="0" y="821"/>
                  </a:cubicBezTo>
                  <a:cubicBezTo>
                    <a:pt x="0" y="1277"/>
                    <a:pt x="334" y="1611"/>
                    <a:pt x="790" y="1611"/>
                  </a:cubicBezTo>
                  <a:cubicBezTo>
                    <a:pt x="1246" y="1611"/>
                    <a:pt x="1611" y="1277"/>
                    <a:pt x="1611" y="821"/>
                  </a:cubicBezTo>
                  <a:cubicBezTo>
                    <a:pt x="1611" y="365"/>
                    <a:pt x="1246" y="0"/>
                    <a:pt x="7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" name="Google Shape;307;p18"/>
            <p:cNvSpPr txBox="1"/>
            <p:nvPr/>
          </p:nvSpPr>
          <p:spPr>
            <a:xfrm>
              <a:off x="2141813" y="2061300"/>
              <a:ext cx="3063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2</a:t>
              </a:r>
              <a:endParaRPr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endParaRPr>
            </a:p>
          </p:txBody>
        </p:sp>
      </p:grpSp>
      <p:sp>
        <p:nvSpPr>
          <p:cNvPr id="308" name="Google Shape;308;p18"/>
          <p:cNvSpPr/>
          <p:nvPr/>
        </p:nvSpPr>
        <p:spPr>
          <a:xfrm>
            <a:off x="1681375" y="1810198"/>
            <a:ext cx="1400100" cy="729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09" name="Google Shape;309;p18"/>
          <p:cNvSpPr/>
          <p:nvPr/>
        </p:nvSpPr>
        <p:spPr>
          <a:xfrm>
            <a:off x="1681375" y="3048273"/>
            <a:ext cx="1400100" cy="729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10" name="Google Shape;310;p18"/>
          <p:cNvSpPr/>
          <p:nvPr/>
        </p:nvSpPr>
        <p:spPr>
          <a:xfrm>
            <a:off x="1681375" y="3154735"/>
            <a:ext cx="1400100" cy="729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311" name="Google Shape;311;p18"/>
          <p:cNvGrpSpPr/>
          <p:nvPr/>
        </p:nvGrpSpPr>
        <p:grpSpPr>
          <a:xfrm>
            <a:off x="1853168" y="3337395"/>
            <a:ext cx="306401" cy="847212"/>
            <a:chOff x="1853168" y="3337395"/>
            <a:chExt cx="306401" cy="847212"/>
          </a:xfrm>
        </p:grpSpPr>
        <p:sp>
          <p:nvSpPr>
            <p:cNvPr id="312" name="Google Shape;312;p18"/>
            <p:cNvSpPr/>
            <p:nvPr/>
          </p:nvSpPr>
          <p:spPr>
            <a:xfrm>
              <a:off x="1911825" y="3734287"/>
              <a:ext cx="189209" cy="223933"/>
            </a:xfrm>
            <a:custGeom>
              <a:avLst/>
              <a:gdLst/>
              <a:ahLst/>
              <a:cxnLst/>
              <a:rect l="l" t="t" r="r" b="b"/>
              <a:pathLst>
                <a:path w="2159" h="2555" extrusionOk="0">
                  <a:moveTo>
                    <a:pt x="1095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2159" y="2554"/>
                  </a:lnTo>
                  <a:lnTo>
                    <a:pt x="2159" y="1065"/>
                  </a:lnTo>
                  <a:cubicBezTo>
                    <a:pt x="2159" y="487"/>
                    <a:pt x="1672" y="1"/>
                    <a:pt x="10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" name="Google Shape;313;p18"/>
            <p:cNvSpPr/>
            <p:nvPr/>
          </p:nvSpPr>
          <p:spPr>
            <a:xfrm>
              <a:off x="1911825" y="3958130"/>
              <a:ext cx="189209" cy="226475"/>
            </a:xfrm>
            <a:custGeom>
              <a:avLst/>
              <a:gdLst/>
              <a:ahLst/>
              <a:cxnLst/>
              <a:rect l="l" t="t" r="r" b="b"/>
              <a:pathLst>
                <a:path w="2159" h="2584" extrusionOk="0">
                  <a:moveTo>
                    <a:pt x="0" y="0"/>
                  </a:moveTo>
                  <a:lnTo>
                    <a:pt x="0" y="1490"/>
                  </a:lnTo>
                  <a:cubicBezTo>
                    <a:pt x="0" y="2097"/>
                    <a:pt x="487" y="2584"/>
                    <a:pt x="1095" y="2584"/>
                  </a:cubicBezTo>
                  <a:cubicBezTo>
                    <a:pt x="1672" y="2584"/>
                    <a:pt x="2159" y="2097"/>
                    <a:pt x="2159" y="1490"/>
                  </a:cubicBezTo>
                  <a:lnTo>
                    <a:pt x="21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" name="Google Shape;314;p18"/>
            <p:cNvSpPr/>
            <p:nvPr/>
          </p:nvSpPr>
          <p:spPr>
            <a:xfrm>
              <a:off x="1911825" y="3734287"/>
              <a:ext cx="122605" cy="450320"/>
            </a:xfrm>
            <a:custGeom>
              <a:avLst/>
              <a:gdLst/>
              <a:ahLst/>
              <a:cxnLst/>
              <a:rect l="l" t="t" r="r" b="b"/>
              <a:pathLst>
                <a:path w="1399" h="5138" extrusionOk="0">
                  <a:moveTo>
                    <a:pt x="1095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0" y="4074"/>
                  </a:lnTo>
                  <a:cubicBezTo>
                    <a:pt x="0" y="4651"/>
                    <a:pt x="487" y="5138"/>
                    <a:pt x="1095" y="5138"/>
                  </a:cubicBezTo>
                  <a:cubicBezTo>
                    <a:pt x="1186" y="5138"/>
                    <a:pt x="1307" y="5107"/>
                    <a:pt x="1399" y="5077"/>
                  </a:cubicBezTo>
                  <a:cubicBezTo>
                    <a:pt x="943" y="4955"/>
                    <a:pt x="608" y="4560"/>
                    <a:pt x="608" y="4074"/>
                  </a:cubicBezTo>
                  <a:lnTo>
                    <a:pt x="608" y="2554"/>
                  </a:lnTo>
                  <a:lnTo>
                    <a:pt x="608" y="1065"/>
                  </a:lnTo>
                  <a:cubicBezTo>
                    <a:pt x="608" y="578"/>
                    <a:pt x="943" y="183"/>
                    <a:pt x="1399" y="31"/>
                  </a:cubicBezTo>
                  <a:cubicBezTo>
                    <a:pt x="1307" y="1"/>
                    <a:pt x="1186" y="1"/>
                    <a:pt x="10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" name="Google Shape;315;p18"/>
            <p:cNvSpPr/>
            <p:nvPr/>
          </p:nvSpPr>
          <p:spPr>
            <a:xfrm>
              <a:off x="2053003" y="3798267"/>
              <a:ext cx="18754" cy="306407"/>
            </a:xfrm>
            <a:custGeom>
              <a:avLst/>
              <a:gdLst/>
              <a:ahLst/>
              <a:cxnLst/>
              <a:rect l="l" t="t" r="r" b="b"/>
              <a:pathLst>
                <a:path w="214" h="3496" extrusionOk="0">
                  <a:moveTo>
                    <a:pt x="122" y="0"/>
                  </a:moveTo>
                  <a:cubicBezTo>
                    <a:pt x="61" y="0"/>
                    <a:pt x="0" y="61"/>
                    <a:pt x="0" y="122"/>
                  </a:cubicBezTo>
                  <a:lnTo>
                    <a:pt x="0" y="3405"/>
                  </a:lnTo>
                  <a:cubicBezTo>
                    <a:pt x="0" y="3466"/>
                    <a:pt x="61" y="3496"/>
                    <a:pt x="122" y="3496"/>
                  </a:cubicBezTo>
                  <a:cubicBezTo>
                    <a:pt x="183" y="3496"/>
                    <a:pt x="213" y="3466"/>
                    <a:pt x="213" y="3405"/>
                  </a:cubicBezTo>
                  <a:lnTo>
                    <a:pt x="213" y="122"/>
                  </a:lnTo>
                  <a:cubicBezTo>
                    <a:pt x="213" y="61"/>
                    <a:pt x="183" y="0"/>
                    <a:pt x="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6" name="Google Shape;316;p18"/>
            <p:cNvSpPr/>
            <p:nvPr/>
          </p:nvSpPr>
          <p:spPr>
            <a:xfrm>
              <a:off x="1853168" y="3337395"/>
              <a:ext cx="306401" cy="306401"/>
            </a:xfrm>
            <a:custGeom>
              <a:avLst/>
              <a:gdLst/>
              <a:ahLst/>
              <a:cxnLst/>
              <a:rect l="l" t="t" r="r" b="b"/>
              <a:pathLst>
                <a:path w="1612" h="1612" extrusionOk="0">
                  <a:moveTo>
                    <a:pt x="790" y="0"/>
                  </a:moveTo>
                  <a:cubicBezTo>
                    <a:pt x="334" y="0"/>
                    <a:pt x="0" y="365"/>
                    <a:pt x="0" y="821"/>
                  </a:cubicBezTo>
                  <a:cubicBezTo>
                    <a:pt x="0" y="1277"/>
                    <a:pt x="334" y="1611"/>
                    <a:pt x="790" y="1611"/>
                  </a:cubicBezTo>
                  <a:cubicBezTo>
                    <a:pt x="1246" y="1611"/>
                    <a:pt x="1611" y="1277"/>
                    <a:pt x="1611" y="821"/>
                  </a:cubicBezTo>
                  <a:cubicBezTo>
                    <a:pt x="1611" y="365"/>
                    <a:pt x="1246" y="0"/>
                    <a:pt x="7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7" name="Google Shape;317;p18"/>
          <p:cNvGrpSpPr/>
          <p:nvPr/>
        </p:nvGrpSpPr>
        <p:grpSpPr>
          <a:xfrm>
            <a:off x="2603243" y="3337395"/>
            <a:ext cx="306401" cy="847187"/>
            <a:chOff x="2603243" y="3337395"/>
            <a:chExt cx="306401" cy="847187"/>
          </a:xfrm>
        </p:grpSpPr>
        <p:sp>
          <p:nvSpPr>
            <p:cNvPr id="318" name="Google Shape;318;p18"/>
            <p:cNvSpPr/>
            <p:nvPr/>
          </p:nvSpPr>
          <p:spPr>
            <a:xfrm>
              <a:off x="2661838" y="3734262"/>
              <a:ext cx="189209" cy="223933"/>
            </a:xfrm>
            <a:custGeom>
              <a:avLst/>
              <a:gdLst/>
              <a:ahLst/>
              <a:cxnLst/>
              <a:rect l="l" t="t" r="r" b="b"/>
              <a:pathLst>
                <a:path w="2159" h="2555" extrusionOk="0">
                  <a:moveTo>
                    <a:pt x="1065" y="1"/>
                  </a:moveTo>
                  <a:cubicBezTo>
                    <a:pt x="487" y="1"/>
                    <a:pt x="1" y="487"/>
                    <a:pt x="1" y="1065"/>
                  </a:cubicBezTo>
                  <a:lnTo>
                    <a:pt x="1" y="2554"/>
                  </a:lnTo>
                  <a:lnTo>
                    <a:pt x="2159" y="2554"/>
                  </a:lnTo>
                  <a:lnTo>
                    <a:pt x="2159" y="1065"/>
                  </a:lnTo>
                  <a:cubicBezTo>
                    <a:pt x="2159" y="487"/>
                    <a:pt x="1672" y="1"/>
                    <a:pt x="1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9" name="Google Shape;319;p18"/>
            <p:cNvSpPr/>
            <p:nvPr/>
          </p:nvSpPr>
          <p:spPr>
            <a:xfrm>
              <a:off x="2661838" y="3958105"/>
              <a:ext cx="189209" cy="226475"/>
            </a:xfrm>
            <a:custGeom>
              <a:avLst/>
              <a:gdLst/>
              <a:ahLst/>
              <a:cxnLst/>
              <a:rect l="l" t="t" r="r" b="b"/>
              <a:pathLst>
                <a:path w="2159" h="2584" extrusionOk="0">
                  <a:moveTo>
                    <a:pt x="1" y="0"/>
                  </a:moveTo>
                  <a:lnTo>
                    <a:pt x="1" y="1490"/>
                  </a:lnTo>
                  <a:cubicBezTo>
                    <a:pt x="1" y="2097"/>
                    <a:pt x="487" y="2584"/>
                    <a:pt x="1065" y="2584"/>
                  </a:cubicBezTo>
                  <a:cubicBezTo>
                    <a:pt x="1672" y="2584"/>
                    <a:pt x="2159" y="2097"/>
                    <a:pt x="2159" y="1490"/>
                  </a:cubicBezTo>
                  <a:lnTo>
                    <a:pt x="21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2661838" y="3734262"/>
              <a:ext cx="119976" cy="450320"/>
            </a:xfrm>
            <a:custGeom>
              <a:avLst/>
              <a:gdLst/>
              <a:ahLst/>
              <a:cxnLst/>
              <a:rect l="l" t="t" r="r" b="b"/>
              <a:pathLst>
                <a:path w="1369" h="5138" extrusionOk="0">
                  <a:moveTo>
                    <a:pt x="1065" y="1"/>
                  </a:moveTo>
                  <a:cubicBezTo>
                    <a:pt x="487" y="1"/>
                    <a:pt x="1" y="487"/>
                    <a:pt x="1" y="1065"/>
                  </a:cubicBezTo>
                  <a:lnTo>
                    <a:pt x="1" y="2554"/>
                  </a:lnTo>
                  <a:lnTo>
                    <a:pt x="1" y="4074"/>
                  </a:lnTo>
                  <a:cubicBezTo>
                    <a:pt x="1" y="4651"/>
                    <a:pt x="487" y="5138"/>
                    <a:pt x="1065" y="5138"/>
                  </a:cubicBezTo>
                  <a:cubicBezTo>
                    <a:pt x="1156" y="5138"/>
                    <a:pt x="1277" y="5107"/>
                    <a:pt x="1369" y="5077"/>
                  </a:cubicBezTo>
                  <a:cubicBezTo>
                    <a:pt x="913" y="4955"/>
                    <a:pt x="578" y="4560"/>
                    <a:pt x="578" y="4074"/>
                  </a:cubicBezTo>
                  <a:lnTo>
                    <a:pt x="578" y="2554"/>
                  </a:lnTo>
                  <a:lnTo>
                    <a:pt x="578" y="1065"/>
                  </a:lnTo>
                  <a:cubicBezTo>
                    <a:pt x="578" y="578"/>
                    <a:pt x="913" y="183"/>
                    <a:pt x="1369" y="31"/>
                  </a:cubicBezTo>
                  <a:cubicBezTo>
                    <a:pt x="1277" y="1"/>
                    <a:pt x="1186" y="1"/>
                    <a:pt x="10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2803017" y="3798242"/>
              <a:ext cx="18754" cy="306407"/>
            </a:xfrm>
            <a:custGeom>
              <a:avLst/>
              <a:gdLst/>
              <a:ahLst/>
              <a:cxnLst/>
              <a:rect l="l" t="t" r="r" b="b"/>
              <a:pathLst>
                <a:path w="214" h="3496" extrusionOk="0">
                  <a:moveTo>
                    <a:pt x="92" y="0"/>
                  </a:moveTo>
                  <a:cubicBezTo>
                    <a:pt x="31" y="0"/>
                    <a:pt x="1" y="61"/>
                    <a:pt x="1" y="122"/>
                  </a:cubicBezTo>
                  <a:lnTo>
                    <a:pt x="1" y="3405"/>
                  </a:lnTo>
                  <a:cubicBezTo>
                    <a:pt x="1" y="3466"/>
                    <a:pt x="31" y="3496"/>
                    <a:pt x="92" y="3496"/>
                  </a:cubicBezTo>
                  <a:cubicBezTo>
                    <a:pt x="153" y="3496"/>
                    <a:pt x="213" y="3466"/>
                    <a:pt x="213" y="3405"/>
                  </a:cubicBezTo>
                  <a:lnTo>
                    <a:pt x="213" y="122"/>
                  </a:lnTo>
                  <a:cubicBezTo>
                    <a:pt x="213" y="61"/>
                    <a:pt x="153" y="0"/>
                    <a:pt x="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2603243" y="3337395"/>
              <a:ext cx="306401" cy="306401"/>
            </a:xfrm>
            <a:custGeom>
              <a:avLst/>
              <a:gdLst/>
              <a:ahLst/>
              <a:cxnLst/>
              <a:rect l="l" t="t" r="r" b="b"/>
              <a:pathLst>
                <a:path w="1612" h="1612" extrusionOk="0">
                  <a:moveTo>
                    <a:pt x="790" y="0"/>
                  </a:moveTo>
                  <a:cubicBezTo>
                    <a:pt x="334" y="0"/>
                    <a:pt x="0" y="365"/>
                    <a:pt x="0" y="821"/>
                  </a:cubicBezTo>
                  <a:cubicBezTo>
                    <a:pt x="0" y="1277"/>
                    <a:pt x="334" y="1611"/>
                    <a:pt x="790" y="1611"/>
                  </a:cubicBezTo>
                  <a:cubicBezTo>
                    <a:pt x="1246" y="1611"/>
                    <a:pt x="1611" y="1277"/>
                    <a:pt x="1611" y="821"/>
                  </a:cubicBezTo>
                  <a:cubicBezTo>
                    <a:pt x="1611" y="365"/>
                    <a:pt x="1246" y="0"/>
                    <a:pt x="7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23" name="Google Shape;323;p18"/>
          <p:cNvSpPr txBox="1"/>
          <p:nvPr/>
        </p:nvSpPr>
        <p:spPr>
          <a:xfrm>
            <a:off x="1853179" y="3377373"/>
            <a:ext cx="306300" cy="2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rPr>
              <a:t>3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B Nazanin" panose="00000400000000000000" pitchFamily="2" charset="-78"/>
              <a:sym typeface="Fira Sans Extra Condensed"/>
            </a:endParaRPr>
          </a:p>
        </p:txBody>
      </p:sp>
      <p:sp>
        <p:nvSpPr>
          <p:cNvPr id="324" name="Google Shape;324;p18"/>
          <p:cNvSpPr txBox="1"/>
          <p:nvPr/>
        </p:nvSpPr>
        <p:spPr>
          <a:xfrm>
            <a:off x="2603304" y="3377323"/>
            <a:ext cx="306300" cy="2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rPr>
              <a:t>4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B Nazanin" panose="00000400000000000000" pitchFamily="2" charset="-78"/>
              <a:sym typeface="Fira Sans Extra Condensed"/>
            </a:endParaRPr>
          </a:p>
        </p:txBody>
      </p:sp>
      <p:sp>
        <p:nvSpPr>
          <p:cNvPr id="325" name="Google Shape;325;p18"/>
          <p:cNvSpPr/>
          <p:nvPr/>
        </p:nvSpPr>
        <p:spPr>
          <a:xfrm>
            <a:off x="1911825" y="2457937"/>
            <a:ext cx="189209" cy="223933"/>
          </a:xfrm>
          <a:custGeom>
            <a:avLst/>
            <a:gdLst/>
            <a:ahLst/>
            <a:cxnLst/>
            <a:rect l="l" t="t" r="r" b="b"/>
            <a:pathLst>
              <a:path w="2159" h="2555" extrusionOk="0">
                <a:moveTo>
                  <a:pt x="1094" y="1"/>
                </a:moveTo>
                <a:cubicBezTo>
                  <a:pt x="487" y="1"/>
                  <a:pt x="0" y="487"/>
                  <a:pt x="0" y="1065"/>
                </a:cubicBezTo>
                <a:lnTo>
                  <a:pt x="0" y="2554"/>
                </a:lnTo>
                <a:lnTo>
                  <a:pt x="2158" y="2554"/>
                </a:lnTo>
                <a:lnTo>
                  <a:pt x="2158" y="1065"/>
                </a:lnTo>
                <a:cubicBezTo>
                  <a:pt x="2158" y="487"/>
                  <a:pt x="1672" y="1"/>
                  <a:pt x="109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26" name="Google Shape;326;p18"/>
          <p:cNvSpPr/>
          <p:nvPr/>
        </p:nvSpPr>
        <p:spPr>
          <a:xfrm>
            <a:off x="1911825" y="2681780"/>
            <a:ext cx="189209" cy="226475"/>
          </a:xfrm>
          <a:custGeom>
            <a:avLst/>
            <a:gdLst/>
            <a:ahLst/>
            <a:cxnLst/>
            <a:rect l="l" t="t" r="r" b="b"/>
            <a:pathLst>
              <a:path w="2159" h="2584" extrusionOk="0">
                <a:moveTo>
                  <a:pt x="0" y="0"/>
                </a:moveTo>
                <a:lnTo>
                  <a:pt x="0" y="1490"/>
                </a:lnTo>
                <a:cubicBezTo>
                  <a:pt x="0" y="2097"/>
                  <a:pt x="487" y="2584"/>
                  <a:pt x="1094" y="2584"/>
                </a:cubicBezTo>
                <a:cubicBezTo>
                  <a:pt x="1672" y="2584"/>
                  <a:pt x="2158" y="2097"/>
                  <a:pt x="2158" y="1490"/>
                </a:cubicBezTo>
                <a:lnTo>
                  <a:pt x="2158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327" name="Google Shape;327;p18"/>
          <p:cNvGrpSpPr/>
          <p:nvPr/>
        </p:nvGrpSpPr>
        <p:grpSpPr>
          <a:xfrm>
            <a:off x="1853180" y="2049245"/>
            <a:ext cx="306401" cy="859012"/>
            <a:chOff x="1853180" y="2049245"/>
            <a:chExt cx="306401" cy="859012"/>
          </a:xfrm>
        </p:grpSpPr>
        <p:sp>
          <p:nvSpPr>
            <p:cNvPr id="328" name="Google Shape;328;p18"/>
            <p:cNvSpPr/>
            <p:nvPr/>
          </p:nvSpPr>
          <p:spPr>
            <a:xfrm>
              <a:off x="1911825" y="2457937"/>
              <a:ext cx="122605" cy="450320"/>
            </a:xfrm>
            <a:custGeom>
              <a:avLst/>
              <a:gdLst/>
              <a:ahLst/>
              <a:cxnLst/>
              <a:rect l="l" t="t" r="r" b="b"/>
              <a:pathLst>
                <a:path w="1399" h="5138" extrusionOk="0">
                  <a:moveTo>
                    <a:pt x="1094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0" y="4074"/>
                  </a:lnTo>
                  <a:cubicBezTo>
                    <a:pt x="0" y="4651"/>
                    <a:pt x="487" y="5138"/>
                    <a:pt x="1094" y="5138"/>
                  </a:cubicBezTo>
                  <a:cubicBezTo>
                    <a:pt x="1186" y="5138"/>
                    <a:pt x="1307" y="5107"/>
                    <a:pt x="1398" y="5077"/>
                  </a:cubicBezTo>
                  <a:cubicBezTo>
                    <a:pt x="942" y="4955"/>
                    <a:pt x="608" y="4560"/>
                    <a:pt x="608" y="4074"/>
                  </a:cubicBezTo>
                  <a:lnTo>
                    <a:pt x="608" y="2554"/>
                  </a:lnTo>
                  <a:lnTo>
                    <a:pt x="608" y="1065"/>
                  </a:lnTo>
                  <a:cubicBezTo>
                    <a:pt x="608" y="578"/>
                    <a:pt x="942" y="183"/>
                    <a:pt x="1398" y="31"/>
                  </a:cubicBezTo>
                  <a:cubicBezTo>
                    <a:pt x="1307" y="1"/>
                    <a:pt x="1186" y="1"/>
                    <a:pt x="10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2053003" y="2521917"/>
              <a:ext cx="18667" cy="306407"/>
            </a:xfrm>
            <a:custGeom>
              <a:avLst/>
              <a:gdLst/>
              <a:ahLst/>
              <a:cxnLst/>
              <a:rect l="l" t="t" r="r" b="b"/>
              <a:pathLst>
                <a:path w="213" h="3496" extrusionOk="0">
                  <a:moveTo>
                    <a:pt x="122" y="0"/>
                  </a:moveTo>
                  <a:cubicBezTo>
                    <a:pt x="61" y="0"/>
                    <a:pt x="0" y="61"/>
                    <a:pt x="0" y="122"/>
                  </a:cubicBezTo>
                  <a:lnTo>
                    <a:pt x="0" y="3405"/>
                  </a:lnTo>
                  <a:cubicBezTo>
                    <a:pt x="0" y="3466"/>
                    <a:pt x="61" y="3496"/>
                    <a:pt x="122" y="3496"/>
                  </a:cubicBezTo>
                  <a:cubicBezTo>
                    <a:pt x="183" y="3496"/>
                    <a:pt x="213" y="3466"/>
                    <a:pt x="213" y="3405"/>
                  </a:cubicBezTo>
                  <a:lnTo>
                    <a:pt x="213" y="122"/>
                  </a:lnTo>
                  <a:cubicBezTo>
                    <a:pt x="213" y="61"/>
                    <a:pt x="183" y="0"/>
                    <a:pt x="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1853180" y="2049245"/>
              <a:ext cx="306401" cy="306401"/>
            </a:xfrm>
            <a:custGeom>
              <a:avLst/>
              <a:gdLst/>
              <a:ahLst/>
              <a:cxnLst/>
              <a:rect l="l" t="t" r="r" b="b"/>
              <a:pathLst>
                <a:path w="1612" h="1612" extrusionOk="0">
                  <a:moveTo>
                    <a:pt x="790" y="0"/>
                  </a:moveTo>
                  <a:cubicBezTo>
                    <a:pt x="334" y="0"/>
                    <a:pt x="0" y="365"/>
                    <a:pt x="0" y="821"/>
                  </a:cubicBezTo>
                  <a:cubicBezTo>
                    <a:pt x="0" y="1277"/>
                    <a:pt x="334" y="1611"/>
                    <a:pt x="790" y="1611"/>
                  </a:cubicBezTo>
                  <a:cubicBezTo>
                    <a:pt x="1246" y="1611"/>
                    <a:pt x="1611" y="1277"/>
                    <a:pt x="1611" y="821"/>
                  </a:cubicBezTo>
                  <a:cubicBezTo>
                    <a:pt x="1611" y="365"/>
                    <a:pt x="1246" y="0"/>
                    <a:pt x="7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31" name="Google Shape;331;p18"/>
          <p:cNvSpPr txBox="1"/>
          <p:nvPr/>
        </p:nvSpPr>
        <p:spPr>
          <a:xfrm>
            <a:off x="1853179" y="2102373"/>
            <a:ext cx="306300" cy="2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rPr>
              <a:t>1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B Nazanin" panose="00000400000000000000" pitchFamily="2" charset="-78"/>
              <a:sym typeface="Fira Sans Extra Condensed"/>
            </a:endParaRPr>
          </a:p>
        </p:txBody>
      </p:sp>
      <p:grpSp>
        <p:nvGrpSpPr>
          <p:cNvPr id="332" name="Google Shape;332;p18"/>
          <p:cNvGrpSpPr/>
          <p:nvPr/>
        </p:nvGrpSpPr>
        <p:grpSpPr>
          <a:xfrm>
            <a:off x="2603243" y="2049245"/>
            <a:ext cx="306401" cy="859012"/>
            <a:chOff x="2603243" y="2049245"/>
            <a:chExt cx="306401" cy="859012"/>
          </a:xfrm>
        </p:grpSpPr>
        <p:sp>
          <p:nvSpPr>
            <p:cNvPr id="333" name="Google Shape;333;p18"/>
            <p:cNvSpPr/>
            <p:nvPr/>
          </p:nvSpPr>
          <p:spPr>
            <a:xfrm>
              <a:off x="2661838" y="2457937"/>
              <a:ext cx="189209" cy="223933"/>
            </a:xfrm>
            <a:custGeom>
              <a:avLst/>
              <a:gdLst/>
              <a:ahLst/>
              <a:cxnLst/>
              <a:rect l="l" t="t" r="r" b="b"/>
              <a:pathLst>
                <a:path w="2159" h="2555" extrusionOk="0">
                  <a:moveTo>
                    <a:pt x="1064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2159" y="2554"/>
                  </a:lnTo>
                  <a:lnTo>
                    <a:pt x="2159" y="1065"/>
                  </a:lnTo>
                  <a:cubicBezTo>
                    <a:pt x="2159" y="487"/>
                    <a:pt x="1672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4" name="Google Shape;334;p18"/>
            <p:cNvSpPr/>
            <p:nvPr/>
          </p:nvSpPr>
          <p:spPr>
            <a:xfrm>
              <a:off x="2661838" y="2681780"/>
              <a:ext cx="189209" cy="226475"/>
            </a:xfrm>
            <a:custGeom>
              <a:avLst/>
              <a:gdLst/>
              <a:ahLst/>
              <a:cxnLst/>
              <a:rect l="l" t="t" r="r" b="b"/>
              <a:pathLst>
                <a:path w="2159" h="2584" extrusionOk="0">
                  <a:moveTo>
                    <a:pt x="0" y="0"/>
                  </a:moveTo>
                  <a:lnTo>
                    <a:pt x="0" y="1490"/>
                  </a:lnTo>
                  <a:cubicBezTo>
                    <a:pt x="0" y="2097"/>
                    <a:pt x="487" y="2584"/>
                    <a:pt x="1064" y="2584"/>
                  </a:cubicBezTo>
                  <a:cubicBezTo>
                    <a:pt x="1672" y="2584"/>
                    <a:pt x="2159" y="2097"/>
                    <a:pt x="2159" y="1490"/>
                  </a:cubicBezTo>
                  <a:lnTo>
                    <a:pt x="21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5" name="Google Shape;335;p18"/>
            <p:cNvSpPr/>
            <p:nvPr/>
          </p:nvSpPr>
          <p:spPr>
            <a:xfrm>
              <a:off x="2661838" y="2457937"/>
              <a:ext cx="119976" cy="450320"/>
            </a:xfrm>
            <a:custGeom>
              <a:avLst/>
              <a:gdLst/>
              <a:ahLst/>
              <a:cxnLst/>
              <a:rect l="l" t="t" r="r" b="b"/>
              <a:pathLst>
                <a:path w="1369" h="5138" extrusionOk="0">
                  <a:moveTo>
                    <a:pt x="1064" y="1"/>
                  </a:moveTo>
                  <a:cubicBezTo>
                    <a:pt x="487" y="1"/>
                    <a:pt x="0" y="487"/>
                    <a:pt x="0" y="1065"/>
                  </a:cubicBezTo>
                  <a:lnTo>
                    <a:pt x="0" y="2554"/>
                  </a:lnTo>
                  <a:lnTo>
                    <a:pt x="0" y="4074"/>
                  </a:lnTo>
                  <a:cubicBezTo>
                    <a:pt x="0" y="4651"/>
                    <a:pt x="487" y="5138"/>
                    <a:pt x="1064" y="5138"/>
                  </a:cubicBezTo>
                  <a:cubicBezTo>
                    <a:pt x="1186" y="5138"/>
                    <a:pt x="1277" y="5107"/>
                    <a:pt x="1368" y="5077"/>
                  </a:cubicBezTo>
                  <a:cubicBezTo>
                    <a:pt x="912" y="4955"/>
                    <a:pt x="608" y="4560"/>
                    <a:pt x="608" y="4074"/>
                  </a:cubicBezTo>
                  <a:lnTo>
                    <a:pt x="608" y="2554"/>
                  </a:lnTo>
                  <a:lnTo>
                    <a:pt x="608" y="1065"/>
                  </a:lnTo>
                  <a:cubicBezTo>
                    <a:pt x="608" y="578"/>
                    <a:pt x="943" y="183"/>
                    <a:pt x="1368" y="31"/>
                  </a:cubicBezTo>
                  <a:cubicBezTo>
                    <a:pt x="1277" y="1"/>
                    <a:pt x="1186" y="1"/>
                    <a:pt x="10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6" name="Google Shape;336;p18"/>
            <p:cNvSpPr/>
            <p:nvPr/>
          </p:nvSpPr>
          <p:spPr>
            <a:xfrm>
              <a:off x="2803017" y="2521917"/>
              <a:ext cx="18754" cy="306407"/>
            </a:xfrm>
            <a:custGeom>
              <a:avLst/>
              <a:gdLst/>
              <a:ahLst/>
              <a:cxnLst/>
              <a:rect l="l" t="t" r="r" b="b"/>
              <a:pathLst>
                <a:path w="214" h="3496" extrusionOk="0">
                  <a:moveTo>
                    <a:pt x="92" y="0"/>
                  </a:moveTo>
                  <a:cubicBezTo>
                    <a:pt x="31" y="0"/>
                    <a:pt x="0" y="61"/>
                    <a:pt x="0" y="122"/>
                  </a:cubicBezTo>
                  <a:lnTo>
                    <a:pt x="0" y="3405"/>
                  </a:lnTo>
                  <a:cubicBezTo>
                    <a:pt x="0" y="3466"/>
                    <a:pt x="31" y="3496"/>
                    <a:pt x="92" y="3496"/>
                  </a:cubicBezTo>
                  <a:cubicBezTo>
                    <a:pt x="152" y="3496"/>
                    <a:pt x="213" y="3466"/>
                    <a:pt x="213" y="3405"/>
                  </a:cubicBezTo>
                  <a:lnTo>
                    <a:pt x="213" y="122"/>
                  </a:lnTo>
                  <a:cubicBezTo>
                    <a:pt x="213" y="61"/>
                    <a:pt x="152" y="0"/>
                    <a:pt x="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7" name="Google Shape;337;p18"/>
            <p:cNvSpPr/>
            <p:nvPr/>
          </p:nvSpPr>
          <p:spPr>
            <a:xfrm>
              <a:off x="2603243" y="2049245"/>
              <a:ext cx="306401" cy="306401"/>
            </a:xfrm>
            <a:custGeom>
              <a:avLst/>
              <a:gdLst/>
              <a:ahLst/>
              <a:cxnLst/>
              <a:rect l="l" t="t" r="r" b="b"/>
              <a:pathLst>
                <a:path w="1612" h="1612" extrusionOk="0">
                  <a:moveTo>
                    <a:pt x="790" y="0"/>
                  </a:moveTo>
                  <a:cubicBezTo>
                    <a:pt x="334" y="0"/>
                    <a:pt x="0" y="365"/>
                    <a:pt x="0" y="821"/>
                  </a:cubicBezTo>
                  <a:cubicBezTo>
                    <a:pt x="0" y="1277"/>
                    <a:pt x="334" y="1611"/>
                    <a:pt x="790" y="1611"/>
                  </a:cubicBezTo>
                  <a:cubicBezTo>
                    <a:pt x="1246" y="1611"/>
                    <a:pt x="1611" y="1277"/>
                    <a:pt x="1611" y="821"/>
                  </a:cubicBezTo>
                  <a:cubicBezTo>
                    <a:pt x="1611" y="365"/>
                    <a:pt x="1246" y="0"/>
                    <a:pt x="7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38" name="Google Shape;338;p18"/>
          <p:cNvSpPr txBox="1"/>
          <p:nvPr/>
        </p:nvSpPr>
        <p:spPr>
          <a:xfrm>
            <a:off x="2603304" y="2102323"/>
            <a:ext cx="306300" cy="2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B Nazanin" panose="00000400000000000000" pitchFamily="2" charset="-78"/>
                <a:sym typeface="Fira Sans Extra Condensed"/>
              </a:rPr>
              <a:t>2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B Nazanin" panose="00000400000000000000" pitchFamily="2" charset="-78"/>
              <a:sym typeface="Fira Sans Extra Condensed"/>
            </a:endParaRPr>
          </a:p>
        </p:txBody>
      </p:sp>
      <p:sp>
        <p:nvSpPr>
          <p:cNvPr id="339" name="Google Shape;339;p18"/>
          <p:cNvSpPr txBox="1"/>
          <p:nvPr/>
        </p:nvSpPr>
        <p:spPr>
          <a:xfrm>
            <a:off x="3982979" y="3446743"/>
            <a:ext cx="18519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20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عنوان در اینجا</a:t>
            </a:r>
          </a:p>
        </p:txBody>
      </p:sp>
      <p:sp>
        <p:nvSpPr>
          <p:cNvPr id="340" name="Google Shape;340;p18"/>
          <p:cNvSpPr txBox="1"/>
          <p:nvPr/>
        </p:nvSpPr>
        <p:spPr>
          <a:xfrm>
            <a:off x="3982991" y="3756431"/>
            <a:ext cx="18519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latin typeface="Roboto"/>
                <a:ea typeface="Roboto"/>
                <a:cs typeface="B Nazanin" panose="00000400000000000000" pitchFamily="2" charset="-78"/>
                <a:sym typeface="Roboto"/>
              </a:rPr>
              <a:t>قالب پاورپوینت داروسازی قابل ویرایش می باشد</a:t>
            </a:r>
            <a:endParaRPr lang="fa-IR" dirty="0">
              <a:latin typeface="Fira Sans"/>
              <a:ea typeface="Fira Sans"/>
              <a:cs typeface="B Nazanin" panose="00000400000000000000" pitchFamily="2" charset="-78"/>
              <a:sym typeface="Fira Sans"/>
            </a:endParaRPr>
          </a:p>
        </p:txBody>
      </p:sp>
      <p:sp>
        <p:nvSpPr>
          <p:cNvPr id="341" name="Google Shape;341;p18"/>
          <p:cNvSpPr txBox="1"/>
          <p:nvPr/>
        </p:nvSpPr>
        <p:spPr>
          <a:xfrm>
            <a:off x="3982979" y="3025621"/>
            <a:ext cx="18567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35 %</a:t>
            </a:r>
            <a:endParaRPr sz="2200">
              <a:solidFill>
                <a:schemeClr val="accent1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sp>
        <p:nvSpPr>
          <p:cNvPr id="342" name="Google Shape;342;p18"/>
          <p:cNvSpPr txBox="1"/>
          <p:nvPr/>
        </p:nvSpPr>
        <p:spPr>
          <a:xfrm>
            <a:off x="3985379" y="1705272"/>
            <a:ext cx="18519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000" dirty="0">
                <a:solidFill>
                  <a:srgbClr val="000000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عنوان در اینجا</a:t>
            </a:r>
            <a:endParaRPr sz="2000" dirty="0">
              <a:solidFill>
                <a:srgbClr val="000000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sp>
        <p:nvSpPr>
          <p:cNvPr id="343" name="Google Shape;343;p18"/>
          <p:cNvSpPr txBox="1"/>
          <p:nvPr/>
        </p:nvSpPr>
        <p:spPr>
          <a:xfrm>
            <a:off x="3985391" y="2015829"/>
            <a:ext cx="1851900" cy="8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latin typeface="Roboto"/>
                <a:ea typeface="Roboto"/>
                <a:cs typeface="B Nazanin" panose="00000400000000000000" pitchFamily="2" charset="-78"/>
                <a:sym typeface="Roboto"/>
              </a:rPr>
              <a:t>قالب پاورپوینت داروسازی قابل ویرایش می باشد</a:t>
            </a:r>
            <a:endParaRPr dirty="0"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344" name="Google Shape;344;p18"/>
          <p:cNvSpPr txBox="1"/>
          <p:nvPr/>
        </p:nvSpPr>
        <p:spPr>
          <a:xfrm>
            <a:off x="3985379" y="1282365"/>
            <a:ext cx="1851900" cy="3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30%</a:t>
            </a:r>
            <a:endParaRPr sz="2200">
              <a:solidFill>
                <a:schemeClr val="accent3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sp>
        <p:nvSpPr>
          <p:cNvPr id="345" name="Google Shape;345;p18"/>
          <p:cNvSpPr txBox="1"/>
          <p:nvPr/>
        </p:nvSpPr>
        <p:spPr>
          <a:xfrm>
            <a:off x="6073966" y="1705022"/>
            <a:ext cx="1851900" cy="3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20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عنوان در اینجا</a:t>
            </a:r>
          </a:p>
        </p:txBody>
      </p:sp>
      <p:sp>
        <p:nvSpPr>
          <p:cNvPr id="346" name="Google Shape;346;p18"/>
          <p:cNvSpPr txBox="1"/>
          <p:nvPr/>
        </p:nvSpPr>
        <p:spPr>
          <a:xfrm>
            <a:off x="6073972" y="2013430"/>
            <a:ext cx="1851900" cy="8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latin typeface="Roboto"/>
                <a:ea typeface="Roboto"/>
                <a:cs typeface="B Nazanin" panose="00000400000000000000" pitchFamily="2" charset="-78"/>
                <a:sym typeface="Roboto"/>
              </a:rPr>
              <a:t>قالب پاورپوینت داروسازی قابل ویرایش می باشد</a:t>
            </a:r>
            <a:endParaRPr dirty="0"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347" name="Google Shape;347;p18"/>
          <p:cNvSpPr txBox="1"/>
          <p:nvPr/>
        </p:nvSpPr>
        <p:spPr>
          <a:xfrm>
            <a:off x="6073966" y="1286278"/>
            <a:ext cx="1851900" cy="3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20%</a:t>
            </a:r>
            <a:endParaRPr sz="2200">
              <a:solidFill>
                <a:schemeClr val="dk2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sp>
        <p:nvSpPr>
          <p:cNvPr id="348" name="Google Shape;348;p18"/>
          <p:cNvSpPr txBox="1"/>
          <p:nvPr/>
        </p:nvSpPr>
        <p:spPr>
          <a:xfrm>
            <a:off x="6071566" y="3445921"/>
            <a:ext cx="18519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2000" dirty="0"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عنوان در اینجا</a:t>
            </a:r>
          </a:p>
        </p:txBody>
      </p:sp>
      <p:sp>
        <p:nvSpPr>
          <p:cNvPr id="349" name="Google Shape;349;p18"/>
          <p:cNvSpPr txBox="1"/>
          <p:nvPr/>
        </p:nvSpPr>
        <p:spPr>
          <a:xfrm>
            <a:off x="6071572" y="3760489"/>
            <a:ext cx="18567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latin typeface="Roboto"/>
                <a:ea typeface="Roboto"/>
                <a:cs typeface="B Nazanin" panose="00000400000000000000" pitchFamily="2" charset="-78"/>
                <a:sym typeface="Roboto"/>
              </a:rPr>
              <a:t>قالب پاورپوینت داروسازی قابل ویرایش می باشد</a:t>
            </a:r>
            <a:endParaRPr dirty="0">
              <a:latin typeface="Fira Sans"/>
              <a:ea typeface="Fira Sans"/>
              <a:cs typeface="B Nazanin" panose="00000400000000000000" pitchFamily="2" charset="-78"/>
              <a:sym typeface="Fira Sans"/>
            </a:endParaRPr>
          </a:p>
        </p:txBody>
      </p:sp>
      <p:sp>
        <p:nvSpPr>
          <p:cNvPr id="350" name="Google Shape;350;p18"/>
          <p:cNvSpPr txBox="1"/>
          <p:nvPr/>
        </p:nvSpPr>
        <p:spPr>
          <a:xfrm>
            <a:off x="6071566" y="3027777"/>
            <a:ext cx="1851900" cy="3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25%</a:t>
            </a:r>
            <a:endParaRPr sz="2200">
              <a:solidFill>
                <a:schemeClr val="accent4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5" name="Google Shape;355;p19"/>
          <p:cNvCxnSpPr/>
          <p:nvPr/>
        </p:nvCxnSpPr>
        <p:spPr>
          <a:xfrm>
            <a:off x="1958803" y="2666695"/>
            <a:ext cx="5132400" cy="300"/>
          </a:xfrm>
          <a:prstGeom prst="straightConnector1">
            <a:avLst/>
          </a:prstGeom>
          <a:noFill/>
          <a:ln w="76200" cap="flat" cmpd="sng">
            <a:solidFill>
              <a:srgbClr val="EFEFE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6" name="Google Shape;356;p1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357" name="Google Shape;357;p19"/>
          <p:cNvGrpSpPr/>
          <p:nvPr/>
        </p:nvGrpSpPr>
        <p:grpSpPr>
          <a:xfrm>
            <a:off x="6921678" y="1864710"/>
            <a:ext cx="956988" cy="1297515"/>
            <a:chOff x="1000125" y="1713259"/>
            <a:chExt cx="1089839" cy="1477639"/>
          </a:xfrm>
        </p:grpSpPr>
        <p:sp>
          <p:nvSpPr>
            <p:cNvPr id="358" name="Google Shape;358;p19"/>
            <p:cNvSpPr/>
            <p:nvPr/>
          </p:nvSpPr>
          <p:spPr>
            <a:xfrm>
              <a:off x="1047625" y="3009900"/>
              <a:ext cx="1009686" cy="180973"/>
            </a:xfrm>
            <a:custGeom>
              <a:avLst/>
              <a:gdLst/>
              <a:ahLst/>
              <a:cxnLst/>
              <a:rect l="l" t="t" r="r" b="b"/>
              <a:pathLst>
                <a:path w="15959" h="2646" extrusionOk="0">
                  <a:moveTo>
                    <a:pt x="0" y="1"/>
                  </a:moveTo>
                  <a:lnTo>
                    <a:pt x="0" y="183"/>
                  </a:lnTo>
                  <a:cubicBezTo>
                    <a:pt x="0" y="1551"/>
                    <a:pt x="851" y="2645"/>
                    <a:pt x="1946" y="2645"/>
                  </a:cubicBezTo>
                  <a:lnTo>
                    <a:pt x="14013" y="2645"/>
                  </a:lnTo>
                  <a:cubicBezTo>
                    <a:pt x="15077" y="2645"/>
                    <a:pt x="15958" y="1551"/>
                    <a:pt x="15958" y="183"/>
                  </a:cubicBezTo>
                  <a:lnTo>
                    <a:pt x="1595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9" name="Google Shape;359;p19"/>
            <p:cNvSpPr/>
            <p:nvPr/>
          </p:nvSpPr>
          <p:spPr>
            <a:xfrm>
              <a:off x="1047625" y="1973525"/>
              <a:ext cx="1009686" cy="282752"/>
            </a:xfrm>
            <a:custGeom>
              <a:avLst/>
              <a:gdLst/>
              <a:ahLst/>
              <a:cxnLst/>
              <a:rect l="l" t="t" r="r" b="b"/>
              <a:pathLst>
                <a:path w="15959" h="4105" extrusionOk="0">
                  <a:moveTo>
                    <a:pt x="0" y="1"/>
                  </a:moveTo>
                  <a:lnTo>
                    <a:pt x="0" y="4104"/>
                  </a:lnTo>
                  <a:lnTo>
                    <a:pt x="15958" y="4104"/>
                  </a:lnTo>
                  <a:lnTo>
                    <a:pt x="1595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0" name="Google Shape;360;p19"/>
            <p:cNvSpPr/>
            <p:nvPr/>
          </p:nvSpPr>
          <p:spPr>
            <a:xfrm>
              <a:off x="1013025" y="1713875"/>
              <a:ext cx="1076939" cy="282742"/>
            </a:xfrm>
            <a:custGeom>
              <a:avLst/>
              <a:gdLst/>
              <a:ahLst/>
              <a:cxnLst/>
              <a:rect l="l" t="t" r="r" b="b"/>
              <a:pathLst>
                <a:path w="17022" h="4469" extrusionOk="0">
                  <a:moveTo>
                    <a:pt x="426" y="1"/>
                  </a:moveTo>
                  <a:cubicBezTo>
                    <a:pt x="183" y="1"/>
                    <a:pt x="0" y="183"/>
                    <a:pt x="0" y="426"/>
                  </a:cubicBezTo>
                  <a:lnTo>
                    <a:pt x="0" y="4043"/>
                  </a:lnTo>
                  <a:cubicBezTo>
                    <a:pt x="0" y="4256"/>
                    <a:pt x="183" y="4469"/>
                    <a:pt x="426" y="4469"/>
                  </a:cubicBezTo>
                  <a:lnTo>
                    <a:pt x="16627" y="4469"/>
                  </a:lnTo>
                  <a:cubicBezTo>
                    <a:pt x="16839" y="4469"/>
                    <a:pt x="17022" y="4256"/>
                    <a:pt x="17022" y="4043"/>
                  </a:cubicBezTo>
                  <a:lnTo>
                    <a:pt x="17022" y="426"/>
                  </a:lnTo>
                  <a:cubicBezTo>
                    <a:pt x="17022" y="183"/>
                    <a:pt x="16839" y="1"/>
                    <a:pt x="16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1" name="Google Shape;361;p19"/>
            <p:cNvSpPr/>
            <p:nvPr/>
          </p:nvSpPr>
          <p:spPr>
            <a:xfrm>
              <a:off x="1000125" y="1713875"/>
              <a:ext cx="349471" cy="282754"/>
            </a:xfrm>
            <a:custGeom>
              <a:avLst/>
              <a:gdLst/>
              <a:ahLst/>
              <a:cxnLst/>
              <a:rect l="l" t="t" r="r" b="b"/>
              <a:pathLst>
                <a:path w="5320" h="4469" extrusionOk="0">
                  <a:moveTo>
                    <a:pt x="426" y="1"/>
                  </a:moveTo>
                  <a:cubicBezTo>
                    <a:pt x="183" y="1"/>
                    <a:pt x="0" y="183"/>
                    <a:pt x="0" y="426"/>
                  </a:cubicBezTo>
                  <a:lnTo>
                    <a:pt x="0" y="4043"/>
                  </a:lnTo>
                  <a:cubicBezTo>
                    <a:pt x="0" y="4256"/>
                    <a:pt x="183" y="4469"/>
                    <a:pt x="426" y="4469"/>
                  </a:cubicBezTo>
                  <a:lnTo>
                    <a:pt x="5319" y="4469"/>
                  </a:lnTo>
                  <a:cubicBezTo>
                    <a:pt x="5107" y="4469"/>
                    <a:pt x="4924" y="4256"/>
                    <a:pt x="4924" y="4043"/>
                  </a:cubicBezTo>
                  <a:lnTo>
                    <a:pt x="4924" y="426"/>
                  </a:lnTo>
                  <a:cubicBezTo>
                    <a:pt x="4924" y="183"/>
                    <a:pt x="5107" y="1"/>
                    <a:pt x="5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2" name="Google Shape;362;p19"/>
            <p:cNvSpPr/>
            <p:nvPr/>
          </p:nvSpPr>
          <p:spPr>
            <a:xfrm>
              <a:off x="1047625" y="1996550"/>
              <a:ext cx="426992" cy="1194348"/>
            </a:xfrm>
            <a:custGeom>
              <a:avLst/>
              <a:gdLst/>
              <a:ahLst/>
              <a:cxnLst/>
              <a:rect l="l" t="t" r="r" b="b"/>
              <a:pathLst>
                <a:path w="6749" h="18877" extrusionOk="0">
                  <a:moveTo>
                    <a:pt x="0" y="1"/>
                  </a:moveTo>
                  <a:lnTo>
                    <a:pt x="0" y="4104"/>
                  </a:lnTo>
                  <a:lnTo>
                    <a:pt x="0" y="16232"/>
                  </a:lnTo>
                  <a:lnTo>
                    <a:pt x="0" y="16414"/>
                  </a:lnTo>
                  <a:cubicBezTo>
                    <a:pt x="0" y="17782"/>
                    <a:pt x="882" y="18876"/>
                    <a:pt x="1946" y="18876"/>
                  </a:cubicBezTo>
                  <a:lnTo>
                    <a:pt x="6748" y="18876"/>
                  </a:lnTo>
                  <a:cubicBezTo>
                    <a:pt x="5654" y="18876"/>
                    <a:pt x="4803" y="17782"/>
                    <a:pt x="4803" y="16414"/>
                  </a:cubicBezTo>
                  <a:lnTo>
                    <a:pt x="4803" y="16232"/>
                  </a:lnTo>
                  <a:lnTo>
                    <a:pt x="4803" y="4104"/>
                  </a:lnTo>
                  <a:lnTo>
                    <a:pt x="48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3" name="Google Shape;363;p19"/>
            <p:cNvSpPr/>
            <p:nvPr/>
          </p:nvSpPr>
          <p:spPr>
            <a:xfrm>
              <a:off x="1047633" y="2256212"/>
              <a:ext cx="1009686" cy="767308"/>
            </a:xfrm>
            <a:custGeom>
              <a:avLst/>
              <a:gdLst/>
              <a:ahLst/>
              <a:cxnLst/>
              <a:rect l="l" t="t" r="r" b="b"/>
              <a:pathLst>
                <a:path w="15959" h="12128" extrusionOk="0">
                  <a:moveTo>
                    <a:pt x="0" y="0"/>
                  </a:moveTo>
                  <a:lnTo>
                    <a:pt x="0" y="12128"/>
                  </a:lnTo>
                  <a:lnTo>
                    <a:pt x="15958" y="12128"/>
                  </a:lnTo>
                  <a:lnTo>
                    <a:pt x="1595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4" name="Google Shape;364;p19"/>
            <p:cNvSpPr/>
            <p:nvPr/>
          </p:nvSpPr>
          <p:spPr>
            <a:xfrm>
              <a:off x="1897344" y="1713259"/>
              <a:ext cx="78898" cy="282742"/>
            </a:xfrm>
            <a:custGeom>
              <a:avLst/>
              <a:gdLst/>
              <a:ahLst/>
              <a:cxnLst/>
              <a:rect l="l" t="t" r="r" b="b"/>
              <a:pathLst>
                <a:path w="1247" h="4469" extrusionOk="0">
                  <a:moveTo>
                    <a:pt x="1" y="1"/>
                  </a:moveTo>
                  <a:lnTo>
                    <a:pt x="1" y="4469"/>
                  </a:lnTo>
                  <a:lnTo>
                    <a:pt x="1247" y="44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5" name="Google Shape;365;p19"/>
            <p:cNvSpPr/>
            <p:nvPr/>
          </p:nvSpPr>
          <p:spPr>
            <a:xfrm>
              <a:off x="1269786" y="2357120"/>
              <a:ext cx="565394" cy="565498"/>
            </a:xfrm>
            <a:custGeom>
              <a:avLst/>
              <a:gdLst/>
              <a:ahLst/>
              <a:cxnLst/>
              <a:rect l="l" t="t" r="r" b="b"/>
              <a:pathLst>
                <a:path w="6414" h="6415" extrusionOk="0">
                  <a:moveTo>
                    <a:pt x="3192" y="1"/>
                  </a:moveTo>
                  <a:cubicBezTo>
                    <a:pt x="1429" y="1"/>
                    <a:pt x="0" y="1430"/>
                    <a:pt x="0" y="3192"/>
                  </a:cubicBezTo>
                  <a:cubicBezTo>
                    <a:pt x="0" y="4986"/>
                    <a:pt x="1429" y="6414"/>
                    <a:pt x="3192" y="6414"/>
                  </a:cubicBezTo>
                  <a:cubicBezTo>
                    <a:pt x="4985" y="6414"/>
                    <a:pt x="6414" y="4986"/>
                    <a:pt x="6414" y="3192"/>
                  </a:cubicBezTo>
                  <a:cubicBezTo>
                    <a:pt x="6414" y="1430"/>
                    <a:pt x="4985" y="1"/>
                    <a:pt x="31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66" name="Google Shape;366;p19"/>
          <p:cNvGrpSpPr/>
          <p:nvPr/>
        </p:nvGrpSpPr>
        <p:grpSpPr>
          <a:xfrm>
            <a:off x="3147718" y="1855356"/>
            <a:ext cx="956988" cy="1306847"/>
            <a:chOff x="1000125" y="1702606"/>
            <a:chExt cx="1089839" cy="1488267"/>
          </a:xfrm>
        </p:grpSpPr>
        <p:sp>
          <p:nvSpPr>
            <p:cNvPr id="367" name="Google Shape;367;p19"/>
            <p:cNvSpPr/>
            <p:nvPr/>
          </p:nvSpPr>
          <p:spPr>
            <a:xfrm>
              <a:off x="1047625" y="3009900"/>
              <a:ext cx="1009686" cy="180973"/>
            </a:xfrm>
            <a:custGeom>
              <a:avLst/>
              <a:gdLst/>
              <a:ahLst/>
              <a:cxnLst/>
              <a:rect l="l" t="t" r="r" b="b"/>
              <a:pathLst>
                <a:path w="15959" h="2646" extrusionOk="0">
                  <a:moveTo>
                    <a:pt x="0" y="1"/>
                  </a:moveTo>
                  <a:lnTo>
                    <a:pt x="0" y="183"/>
                  </a:lnTo>
                  <a:cubicBezTo>
                    <a:pt x="0" y="1551"/>
                    <a:pt x="851" y="2645"/>
                    <a:pt x="1946" y="2645"/>
                  </a:cubicBezTo>
                  <a:lnTo>
                    <a:pt x="14013" y="2645"/>
                  </a:lnTo>
                  <a:cubicBezTo>
                    <a:pt x="15077" y="2645"/>
                    <a:pt x="15958" y="1551"/>
                    <a:pt x="15958" y="183"/>
                  </a:cubicBezTo>
                  <a:lnTo>
                    <a:pt x="1595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8" name="Google Shape;368;p19"/>
            <p:cNvSpPr/>
            <p:nvPr/>
          </p:nvSpPr>
          <p:spPr>
            <a:xfrm>
              <a:off x="1047625" y="1983575"/>
              <a:ext cx="1009686" cy="272695"/>
            </a:xfrm>
            <a:custGeom>
              <a:avLst/>
              <a:gdLst/>
              <a:ahLst/>
              <a:cxnLst/>
              <a:rect l="l" t="t" r="r" b="b"/>
              <a:pathLst>
                <a:path w="15959" h="4105" extrusionOk="0">
                  <a:moveTo>
                    <a:pt x="0" y="1"/>
                  </a:moveTo>
                  <a:lnTo>
                    <a:pt x="0" y="4104"/>
                  </a:lnTo>
                  <a:lnTo>
                    <a:pt x="15958" y="4104"/>
                  </a:lnTo>
                  <a:lnTo>
                    <a:pt x="1595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9" name="Google Shape;369;p19"/>
            <p:cNvSpPr/>
            <p:nvPr/>
          </p:nvSpPr>
          <p:spPr>
            <a:xfrm>
              <a:off x="1013025" y="1713875"/>
              <a:ext cx="1076939" cy="282754"/>
            </a:xfrm>
            <a:custGeom>
              <a:avLst/>
              <a:gdLst/>
              <a:ahLst/>
              <a:cxnLst/>
              <a:rect l="l" t="t" r="r" b="b"/>
              <a:pathLst>
                <a:path w="17022" h="4469" extrusionOk="0">
                  <a:moveTo>
                    <a:pt x="426" y="1"/>
                  </a:moveTo>
                  <a:cubicBezTo>
                    <a:pt x="183" y="1"/>
                    <a:pt x="0" y="183"/>
                    <a:pt x="0" y="426"/>
                  </a:cubicBezTo>
                  <a:lnTo>
                    <a:pt x="0" y="4043"/>
                  </a:lnTo>
                  <a:cubicBezTo>
                    <a:pt x="0" y="4256"/>
                    <a:pt x="183" y="4469"/>
                    <a:pt x="426" y="4469"/>
                  </a:cubicBezTo>
                  <a:lnTo>
                    <a:pt x="16627" y="4469"/>
                  </a:lnTo>
                  <a:cubicBezTo>
                    <a:pt x="16839" y="4469"/>
                    <a:pt x="17022" y="4256"/>
                    <a:pt x="17022" y="4043"/>
                  </a:cubicBezTo>
                  <a:lnTo>
                    <a:pt x="17022" y="426"/>
                  </a:lnTo>
                  <a:cubicBezTo>
                    <a:pt x="17022" y="183"/>
                    <a:pt x="16839" y="1"/>
                    <a:pt x="16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0" name="Google Shape;370;p19"/>
            <p:cNvSpPr/>
            <p:nvPr/>
          </p:nvSpPr>
          <p:spPr>
            <a:xfrm>
              <a:off x="1000125" y="1713875"/>
              <a:ext cx="349471" cy="282754"/>
            </a:xfrm>
            <a:custGeom>
              <a:avLst/>
              <a:gdLst/>
              <a:ahLst/>
              <a:cxnLst/>
              <a:rect l="l" t="t" r="r" b="b"/>
              <a:pathLst>
                <a:path w="5320" h="4469" extrusionOk="0">
                  <a:moveTo>
                    <a:pt x="426" y="1"/>
                  </a:moveTo>
                  <a:cubicBezTo>
                    <a:pt x="183" y="1"/>
                    <a:pt x="0" y="183"/>
                    <a:pt x="0" y="426"/>
                  </a:cubicBezTo>
                  <a:lnTo>
                    <a:pt x="0" y="4043"/>
                  </a:lnTo>
                  <a:cubicBezTo>
                    <a:pt x="0" y="4256"/>
                    <a:pt x="183" y="4469"/>
                    <a:pt x="426" y="4469"/>
                  </a:cubicBezTo>
                  <a:lnTo>
                    <a:pt x="5319" y="4469"/>
                  </a:lnTo>
                  <a:cubicBezTo>
                    <a:pt x="5107" y="4469"/>
                    <a:pt x="4924" y="4256"/>
                    <a:pt x="4924" y="4043"/>
                  </a:cubicBezTo>
                  <a:lnTo>
                    <a:pt x="4924" y="426"/>
                  </a:lnTo>
                  <a:cubicBezTo>
                    <a:pt x="4924" y="183"/>
                    <a:pt x="5107" y="1"/>
                    <a:pt x="5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1" name="Google Shape;371;p19"/>
            <p:cNvSpPr/>
            <p:nvPr/>
          </p:nvSpPr>
          <p:spPr>
            <a:xfrm>
              <a:off x="1047633" y="1996558"/>
              <a:ext cx="426992" cy="1194301"/>
            </a:xfrm>
            <a:custGeom>
              <a:avLst/>
              <a:gdLst/>
              <a:ahLst/>
              <a:cxnLst/>
              <a:rect l="l" t="t" r="r" b="b"/>
              <a:pathLst>
                <a:path w="6749" h="18877" extrusionOk="0">
                  <a:moveTo>
                    <a:pt x="0" y="1"/>
                  </a:moveTo>
                  <a:lnTo>
                    <a:pt x="0" y="4104"/>
                  </a:lnTo>
                  <a:lnTo>
                    <a:pt x="0" y="16232"/>
                  </a:lnTo>
                  <a:lnTo>
                    <a:pt x="0" y="16414"/>
                  </a:lnTo>
                  <a:cubicBezTo>
                    <a:pt x="0" y="17782"/>
                    <a:pt x="882" y="18876"/>
                    <a:pt x="1946" y="18876"/>
                  </a:cubicBezTo>
                  <a:lnTo>
                    <a:pt x="6748" y="18876"/>
                  </a:lnTo>
                  <a:cubicBezTo>
                    <a:pt x="5654" y="18876"/>
                    <a:pt x="4803" y="17782"/>
                    <a:pt x="4803" y="16414"/>
                  </a:cubicBezTo>
                  <a:lnTo>
                    <a:pt x="4803" y="16232"/>
                  </a:lnTo>
                  <a:lnTo>
                    <a:pt x="4803" y="4104"/>
                  </a:lnTo>
                  <a:lnTo>
                    <a:pt x="48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" name="Google Shape;372;p19"/>
            <p:cNvSpPr/>
            <p:nvPr/>
          </p:nvSpPr>
          <p:spPr>
            <a:xfrm>
              <a:off x="1047633" y="2256212"/>
              <a:ext cx="1009686" cy="767308"/>
            </a:xfrm>
            <a:custGeom>
              <a:avLst/>
              <a:gdLst/>
              <a:ahLst/>
              <a:cxnLst/>
              <a:rect l="l" t="t" r="r" b="b"/>
              <a:pathLst>
                <a:path w="15959" h="12128" extrusionOk="0">
                  <a:moveTo>
                    <a:pt x="0" y="0"/>
                  </a:moveTo>
                  <a:lnTo>
                    <a:pt x="0" y="12128"/>
                  </a:lnTo>
                  <a:lnTo>
                    <a:pt x="15958" y="12128"/>
                  </a:lnTo>
                  <a:lnTo>
                    <a:pt x="1595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3" name="Google Shape;373;p19"/>
            <p:cNvSpPr/>
            <p:nvPr/>
          </p:nvSpPr>
          <p:spPr>
            <a:xfrm>
              <a:off x="1897344" y="1702606"/>
              <a:ext cx="78898" cy="294038"/>
            </a:xfrm>
            <a:custGeom>
              <a:avLst/>
              <a:gdLst/>
              <a:ahLst/>
              <a:cxnLst/>
              <a:rect l="l" t="t" r="r" b="b"/>
              <a:pathLst>
                <a:path w="1247" h="4469" extrusionOk="0">
                  <a:moveTo>
                    <a:pt x="1" y="1"/>
                  </a:moveTo>
                  <a:lnTo>
                    <a:pt x="1" y="4469"/>
                  </a:lnTo>
                  <a:lnTo>
                    <a:pt x="1247" y="44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" name="Google Shape;374;p19"/>
            <p:cNvSpPr/>
            <p:nvPr/>
          </p:nvSpPr>
          <p:spPr>
            <a:xfrm>
              <a:off x="1269786" y="2357120"/>
              <a:ext cx="565394" cy="565498"/>
            </a:xfrm>
            <a:custGeom>
              <a:avLst/>
              <a:gdLst/>
              <a:ahLst/>
              <a:cxnLst/>
              <a:rect l="l" t="t" r="r" b="b"/>
              <a:pathLst>
                <a:path w="6414" h="6415" extrusionOk="0">
                  <a:moveTo>
                    <a:pt x="3192" y="1"/>
                  </a:moveTo>
                  <a:cubicBezTo>
                    <a:pt x="1429" y="1"/>
                    <a:pt x="0" y="1430"/>
                    <a:pt x="0" y="3192"/>
                  </a:cubicBezTo>
                  <a:cubicBezTo>
                    <a:pt x="0" y="4986"/>
                    <a:pt x="1429" y="6414"/>
                    <a:pt x="3192" y="6414"/>
                  </a:cubicBezTo>
                  <a:cubicBezTo>
                    <a:pt x="4985" y="6414"/>
                    <a:pt x="6414" y="4986"/>
                    <a:pt x="6414" y="3192"/>
                  </a:cubicBezTo>
                  <a:cubicBezTo>
                    <a:pt x="6414" y="1430"/>
                    <a:pt x="4985" y="1"/>
                    <a:pt x="31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75" name="Google Shape;375;p19"/>
          <p:cNvGrpSpPr/>
          <p:nvPr/>
        </p:nvGrpSpPr>
        <p:grpSpPr>
          <a:xfrm>
            <a:off x="5036664" y="1855356"/>
            <a:ext cx="956988" cy="1306847"/>
            <a:chOff x="1000125" y="1702607"/>
            <a:chExt cx="1089839" cy="1488266"/>
          </a:xfrm>
        </p:grpSpPr>
        <p:sp>
          <p:nvSpPr>
            <p:cNvPr id="376" name="Google Shape;376;p19"/>
            <p:cNvSpPr/>
            <p:nvPr/>
          </p:nvSpPr>
          <p:spPr>
            <a:xfrm>
              <a:off x="1047625" y="3009900"/>
              <a:ext cx="1009686" cy="180973"/>
            </a:xfrm>
            <a:custGeom>
              <a:avLst/>
              <a:gdLst/>
              <a:ahLst/>
              <a:cxnLst/>
              <a:rect l="l" t="t" r="r" b="b"/>
              <a:pathLst>
                <a:path w="15959" h="2646" extrusionOk="0">
                  <a:moveTo>
                    <a:pt x="0" y="1"/>
                  </a:moveTo>
                  <a:lnTo>
                    <a:pt x="0" y="183"/>
                  </a:lnTo>
                  <a:cubicBezTo>
                    <a:pt x="0" y="1551"/>
                    <a:pt x="851" y="2645"/>
                    <a:pt x="1946" y="2645"/>
                  </a:cubicBezTo>
                  <a:lnTo>
                    <a:pt x="14013" y="2645"/>
                  </a:lnTo>
                  <a:cubicBezTo>
                    <a:pt x="15077" y="2645"/>
                    <a:pt x="15958" y="1551"/>
                    <a:pt x="15958" y="183"/>
                  </a:cubicBezTo>
                  <a:lnTo>
                    <a:pt x="1595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7" name="Google Shape;377;p19"/>
            <p:cNvSpPr/>
            <p:nvPr/>
          </p:nvSpPr>
          <p:spPr>
            <a:xfrm>
              <a:off x="1047625" y="1895476"/>
              <a:ext cx="1009686" cy="360799"/>
            </a:xfrm>
            <a:custGeom>
              <a:avLst/>
              <a:gdLst/>
              <a:ahLst/>
              <a:cxnLst/>
              <a:rect l="l" t="t" r="r" b="b"/>
              <a:pathLst>
                <a:path w="15959" h="4105" extrusionOk="0">
                  <a:moveTo>
                    <a:pt x="0" y="1"/>
                  </a:moveTo>
                  <a:lnTo>
                    <a:pt x="0" y="4104"/>
                  </a:lnTo>
                  <a:lnTo>
                    <a:pt x="15958" y="4104"/>
                  </a:lnTo>
                  <a:lnTo>
                    <a:pt x="1595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8" name="Google Shape;378;p19"/>
            <p:cNvSpPr/>
            <p:nvPr/>
          </p:nvSpPr>
          <p:spPr>
            <a:xfrm>
              <a:off x="1013025" y="1713875"/>
              <a:ext cx="1076939" cy="282742"/>
            </a:xfrm>
            <a:custGeom>
              <a:avLst/>
              <a:gdLst/>
              <a:ahLst/>
              <a:cxnLst/>
              <a:rect l="l" t="t" r="r" b="b"/>
              <a:pathLst>
                <a:path w="17022" h="4469" extrusionOk="0">
                  <a:moveTo>
                    <a:pt x="426" y="1"/>
                  </a:moveTo>
                  <a:cubicBezTo>
                    <a:pt x="183" y="1"/>
                    <a:pt x="0" y="183"/>
                    <a:pt x="0" y="426"/>
                  </a:cubicBezTo>
                  <a:lnTo>
                    <a:pt x="0" y="4043"/>
                  </a:lnTo>
                  <a:cubicBezTo>
                    <a:pt x="0" y="4256"/>
                    <a:pt x="183" y="4469"/>
                    <a:pt x="426" y="4469"/>
                  </a:cubicBezTo>
                  <a:lnTo>
                    <a:pt x="16627" y="4469"/>
                  </a:lnTo>
                  <a:cubicBezTo>
                    <a:pt x="16839" y="4469"/>
                    <a:pt x="17022" y="4256"/>
                    <a:pt x="17022" y="4043"/>
                  </a:cubicBezTo>
                  <a:lnTo>
                    <a:pt x="17022" y="426"/>
                  </a:lnTo>
                  <a:cubicBezTo>
                    <a:pt x="17022" y="183"/>
                    <a:pt x="16839" y="1"/>
                    <a:pt x="166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9" name="Google Shape;379;p19"/>
            <p:cNvSpPr/>
            <p:nvPr/>
          </p:nvSpPr>
          <p:spPr>
            <a:xfrm>
              <a:off x="1000125" y="1713875"/>
              <a:ext cx="349471" cy="282754"/>
            </a:xfrm>
            <a:custGeom>
              <a:avLst/>
              <a:gdLst/>
              <a:ahLst/>
              <a:cxnLst/>
              <a:rect l="l" t="t" r="r" b="b"/>
              <a:pathLst>
                <a:path w="5320" h="4469" extrusionOk="0">
                  <a:moveTo>
                    <a:pt x="426" y="1"/>
                  </a:moveTo>
                  <a:cubicBezTo>
                    <a:pt x="183" y="1"/>
                    <a:pt x="0" y="183"/>
                    <a:pt x="0" y="426"/>
                  </a:cubicBezTo>
                  <a:lnTo>
                    <a:pt x="0" y="4043"/>
                  </a:lnTo>
                  <a:cubicBezTo>
                    <a:pt x="0" y="4256"/>
                    <a:pt x="183" y="4469"/>
                    <a:pt x="426" y="4469"/>
                  </a:cubicBezTo>
                  <a:lnTo>
                    <a:pt x="5319" y="4469"/>
                  </a:lnTo>
                  <a:cubicBezTo>
                    <a:pt x="5107" y="4469"/>
                    <a:pt x="4924" y="4256"/>
                    <a:pt x="4924" y="4043"/>
                  </a:cubicBezTo>
                  <a:lnTo>
                    <a:pt x="4924" y="426"/>
                  </a:lnTo>
                  <a:cubicBezTo>
                    <a:pt x="4924" y="183"/>
                    <a:pt x="5107" y="1"/>
                    <a:pt x="53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0" name="Google Shape;380;p19"/>
            <p:cNvSpPr/>
            <p:nvPr/>
          </p:nvSpPr>
          <p:spPr>
            <a:xfrm>
              <a:off x="1047633" y="1996558"/>
              <a:ext cx="426992" cy="1194301"/>
            </a:xfrm>
            <a:custGeom>
              <a:avLst/>
              <a:gdLst/>
              <a:ahLst/>
              <a:cxnLst/>
              <a:rect l="l" t="t" r="r" b="b"/>
              <a:pathLst>
                <a:path w="6749" h="18877" extrusionOk="0">
                  <a:moveTo>
                    <a:pt x="0" y="1"/>
                  </a:moveTo>
                  <a:lnTo>
                    <a:pt x="0" y="4104"/>
                  </a:lnTo>
                  <a:lnTo>
                    <a:pt x="0" y="16232"/>
                  </a:lnTo>
                  <a:lnTo>
                    <a:pt x="0" y="16414"/>
                  </a:lnTo>
                  <a:cubicBezTo>
                    <a:pt x="0" y="17782"/>
                    <a:pt x="882" y="18876"/>
                    <a:pt x="1946" y="18876"/>
                  </a:cubicBezTo>
                  <a:lnTo>
                    <a:pt x="6748" y="18876"/>
                  </a:lnTo>
                  <a:cubicBezTo>
                    <a:pt x="5654" y="18876"/>
                    <a:pt x="4803" y="17782"/>
                    <a:pt x="4803" y="16414"/>
                  </a:cubicBezTo>
                  <a:lnTo>
                    <a:pt x="4803" y="16232"/>
                  </a:lnTo>
                  <a:lnTo>
                    <a:pt x="4803" y="4104"/>
                  </a:lnTo>
                  <a:lnTo>
                    <a:pt x="480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1" name="Google Shape;381;p19"/>
            <p:cNvSpPr/>
            <p:nvPr/>
          </p:nvSpPr>
          <p:spPr>
            <a:xfrm>
              <a:off x="1047633" y="2256212"/>
              <a:ext cx="1009686" cy="767308"/>
            </a:xfrm>
            <a:custGeom>
              <a:avLst/>
              <a:gdLst/>
              <a:ahLst/>
              <a:cxnLst/>
              <a:rect l="l" t="t" r="r" b="b"/>
              <a:pathLst>
                <a:path w="15959" h="12128" extrusionOk="0">
                  <a:moveTo>
                    <a:pt x="0" y="0"/>
                  </a:moveTo>
                  <a:lnTo>
                    <a:pt x="0" y="12128"/>
                  </a:lnTo>
                  <a:lnTo>
                    <a:pt x="15958" y="12128"/>
                  </a:lnTo>
                  <a:lnTo>
                    <a:pt x="1595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2" name="Google Shape;382;p19"/>
            <p:cNvSpPr/>
            <p:nvPr/>
          </p:nvSpPr>
          <p:spPr>
            <a:xfrm>
              <a:off x="1897351" y="1702607"/>
              <a:ext cx="85133" cy="294038"/>
            </a:xfrm>
            <a:custGeom>
              <a:avLst/>
              <a:gdLst/>
              <a:ahLst/>
              <a:cxnLst/>
              <a:rect l="l" t="t" r="r" b="b"/>
              <a:pathLst>
                <a:path w="1247" h="4469" extrusionOk="0">
                  <a:moveTo>
                    <a:pt x="1" y="1"/>
                  </a:moveTo>
                  <a:lnTo>
                    <a:pt x="1" y="4469"/>
                  </a:lnTo>
                  <a:lnTo>
                    <a:pt x="1247" y="44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3" name="Google Shape;383;p19"/>
            <p:cNvSpPr/>
            <p:nvPr/>
          </p:nvSpPr>
          <p:spPr>
            <a:xfrm>
              <a:off x="1269786" y="2357120"/>
              <a:ext cx="565394" cy="565498"/>
            </a:xfrm>
            <a:custGeom>
              <a:avLst/>
              <a:gdLst/>
              <a:ahLst/>
              <a:cxnLst/>
              <a:rect l="l" t="t" r="r" b="b"/>
              <a:pathLst>
                <a:path w="6414" h="6415" extrusionOk="0">
                  <a:moveTo>
                    <a:pt x="3192" y="1"/>
                  </a:moveTo>
                  <a:cubicBezTo>
                    <a:pt x="1429" y="1"/>
                    <a:pt x="0" y="1430"/>
                    <a:pt x="0" y="3192"/>
                  </a:cubicBezTo>
                  <a:cubicBezTo>
                    <a:pt x="0" y="4986"/>
                    <a:pt x="1429" y="6414"/>
                    <a:pt x="3192" y="6414"/>
                  </a:cubicBezTo>
                  <a:cubicBezTo>
                    <a:pt x="4985" y="6414"/>
                    <a:pt x="6414" y="4986"/>
                    <a:pt x="6414" y="3192"/>
                  </a:cubicBezTo>
                  <a:cubicBezTo>
                    <a:pt x="6414" y="1430"/>
                    <a:pt x="4985" y="1"/>
                    <a:pt x="31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84" name="Google Shape;384;p19"/>
          <p:cNvSpPr txBox="1"/>
          <p:nvPr/>
        </p:nvSpPr>
        <p:spPr>
          <a:xfrm>
            <a:off x="3383701" y="2418788"/>
            <a:ext cx="5061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02</a:t>
            </a:r>
            <a:endParaRPr sz="2200">
              <a:solidFill>
                <a:schemeClr val="lt1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sp>
        <p:nvSpPr>
          <p:cNvPr id="385" name="Google Shape;385;p19"/>
          <p:cNvSpPr txBox="1"/>
          <p:nvPr/>
        </p:nvSpPr>
        <p:spPr>
          <a:xfrm>
            <a:off x="5273151" y="2418801"/>
            <a:ext cx="5061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03</a:t>
            </a:r>
            <a:endParaRPr sz="2200">
              <a:solidFill>
                <a:schemeClr val="lt1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sp>
        <p:nvSpPr>
          <p:cNvPr id="386" name="Google Shape;386;p19"/>
          <p:cNvSpPr txBox="1"/>
          <p:nvPr/>
        </p:nvSpPr>
        <p:spPr>
          <a:xfrm>
            <a:off x="7170939" y="2418797"/>
            <a:ext cx="4680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04</a:t>
            </a:r>
            <a:endParaRPr sz="2200">
              <a:solidFill>
                <a:schemeClr val="lt1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grpSp>
        <p:nvGrpSpPr>
          <p:cNvPr id="387" name="Google Shape;387;p19"/>
          <p:cNvGrpSpPr/>
          <p:nvPr/>
        </p:nvGrpSpPr>
        <p:grpSpPr>
          <a:xfrm>
            <a:off x="1260577" y="1855356"/>
            <a:ext cx="956988" cy="1306847"/>
            <a:chOff x="1000125" y="1702606"/>
            <a:chExt cx="1089839" cy="1488267"/>
          </a:xfrm>
        </p:grpSpPr>
        <p:sp>
          <p:nvSpPr>
            <p:cNvPr id="388" name="Google Shape;388;p19"/>
            <p:cNvSpPr/>
            <p:nvPr/>
          </p:nvSpPr>
          <p:spPr>
            <a:xfrm>
              <a:off x="1047625" y="3009900"/>
              <a:ext cx="1009686" cy="180973"/>
            </a:xfrm>
            <a:custGeom>
              <a:avLst/>
              <a:gdLst/>
              <a:ahLst/>
              <a:cxnLst/>
              <a:rect l="l" t="t" r="r" b="b"/>
              <a:pathLst>
                <a:path w="15959" h="2646" extrusionOk="0">
                  <a:moveTo>
                    <a:pt x="0" y="1"/>
                  </a:moveTo>
                  <a:lnTo>
                    <a:pt x="0" y="183"/>
                  </a:lnTo>
                  <a:cubicBezTo>
                    <a:pt x="0" y="1551"/>
                    <a:pt x="851" y="2645"/>
                    <a:pt x="1946" y="2645"/>
                  </a:cubicBezTo>
                  <a:lnTo>
                    <a:pt x="14013" y="2645"/>
                  </a:lnTo>
                  <a:cubicBezTo>
                    <a:pt x="15077" y="2645"/>
                    <a:pt x="15958" y="1551"/>
                    <a:pt x="15958" y="183"/>
                  </a:cubicBezTo>
                  <a:lnTo>
                    <a:pt x="1595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9" name="Google Shape;389;p19"/>
            <p:cNvSpPr/>
            <p:nvPr/>
          </p:nvSpPr>
          <p:spPr>
            <a:xfrm>
              <a:off x="1047625" y="1973525"/>
              <a:ext cx="1009686" cy="282752"/>
            </a:xfrm>
            <a:custGeom>
              <a:avLst/>
              <a:gdLst/>
              <a:ahLst/>
              <a:cxnLst/>
              <a:rect l="l" t="t" r="r" b="b"/>
              <a:pathLst>
                <a:path w="15959" h="4105" extrusionOk="0">
                  <a:moveTo>
                    <a:pt x="0" y="1"/>
                  </a:moveTo>
                  <a:lnTo>
                    <a:pt x="0" y="4104"/>
                  </a:lnTo>
                  <a:lnTo>
                    <a:pt x="15958" y="4104"/>
                  </a:lnTo>
                  <a:lnTo>
                    <a:pt x="1595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0" name="Google Shape;390;p19"/>
            <p:cNvSpPr/>
            <p:nvPr/>
          </p:nvSpPr>
          <p:spPr>
            <a:xfrm>
              <a:off x="1013025" y="1713875"/>
              <a:ext cx="1076939" cy="282742"/>
            </a:xfrm>
            <a:custGeom>
              <a:avLst/>
              <a:gdLst/>
              <a:ahLst/>
              <a:cxnLst/>
              <a:rect l="l" t="t" r="r" b="b"/>
              <a:pathLst>
                <a:path w="17022" h="4469" extrusionOk="0">
                  <a:moveTo>
                    <a:pt x="426" y="1"/>
                  </a:moveTo>
                  <a:cubicBezTo>
                    <a:pt x="183" y="1"/>
                    <a:pt x="0" y="183"/>
                    <a:pt x="0" y="426"/>
                  </a:cubicBezTo>
                  <a:lnTo>
                    <a:pt x="0" y="4043"/>
                  </a:lnTo>
                  <a:cubicBezTo>
                    <a:pt x="0" y="4256"/>
                    <a:pt x="183" y="4469"/>
                    <a:pt x="426" y="4469"/>
                  </a:cubicBezTo>
                  <a:lnTo>
                    <a:pt x="16627" y="4469"/>
                  </a:lnTo>
                  <a:cubicBezTo>
                    <a:pt x="16839" y="4469"/>
                    <a:pt x="17022" y="4256"/>
                    <a:pt x="17022" y="4043"/>
                  </a:cubicBezTo>
                  <a:lnTo>
                    <a:pt x="17022" y="426"/>
                  </a:lnTo>
                  <a:cubicBezTo>
                    <a:pt x="17022" y="183"/>
                    <a:pt x="16839" y="1"/>
                    <a:pt x="166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1" name="Google Shape;391;p19"/>
            <p:cNvSpPr/>
            <p:nvPr/>
          </p:nvSpPr>
          <p:spPr>
            <a:xfrm>
              <a:off x="1000125" y="1713875"/>
              <a:ext cx="349471" cy="282754"/>
            </a:xfrm>
            <a:custGeom>
              <a:avLst/>
              <a:gdLst/>
              <a:ahLst/>
              <a:cxnLst/>
              <a:rect l="l" t="t" r="r" b="b"/>
              <a:pathLst>
                <a:path w="5320" h="4469" extrusionOk="0">
                  <a:moveTo>
                    <a:pt x="426" y="1"/>
                  </a:moveTo>
                  <a:cubicBezTo>
                    <a:pt x="183" y="1"/>
                    <a:pt x="0" y="183"/>
                    <a:pt x="0" y="426"/>
                  </a:cubicBezTo>
                  <a:lnTo>
                    <a:pt x="0" y="4043"/>
                  </a:lnTo>
                  <a:cubicBezTo>
                    <a:pt x="0" y="4256"/>
                    <a:pt x="183" y="4469"/>
                    <a:pt x="426" y="4469"/>
                  </a:cubicBezTo>
                  <a:lnTo>
                    <a:pt x="5319" y="4469"/>
                  </a:lnTo>
                  <a:cubicBezTo>
                    <a:pt x="5107" y="4469"/>
                    <a:pt x="4924" y="4256"/>
                    <a:pt x="4924" y="4043"/>
                  </a:cubicBezTo>
                  <a:lnTo>
                    <a:pt x="4924" y="426"/>
                  </a:lnTo>
                  <a:cubicBezTo>
                    <a:pt x="4924" y="183"/>
                    <a:pt x="5107" y="1"/>
                    <a:pt x="53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2" name="Google Shape;392;p19"/>
            <p:cNvSpPr/>
            <p:nvPr/>
          </p:nvSpPr>
          <p:spPr>
            <a:xfrm>
              <a:off x="1047633" y="1996558"/>
              <a:ext cx="426992" cy="1194301"/>
            </a:xfrm>
            <a:custGeom>
              <a:avLst/>
              <a:gdLst/>
              <a:ahLst/>
              <a:cxnLst/>
              <a:rect l="l" t="t" r="r" b="b"/>
              <a:pathLst>
                <a:path w="6749" h="18877" extrusionOk="0">
                  <a:moveTo>
                    <a:pt x="0" y="1"/>
                  </a:moveTo>
                  <a:lnTo>
                    <a:pt x="0" y="4104"/>
                  </a:lnTo>
                  <a:lnTo>
                    <a:pt x="0" y="16232"/>
                  </a:lnTo>
                  <a:lnTo>
                    <a:pt x="0" y="16414"/>
                  </a:lnTo>
                  <a:cubicBezTo>
                    <a:pt x="0" y="17782"/>
                    <a:pt x="882" y="18876"/>
                    <a:pt x="1946" y="18876"/>
                  </a:cubicBezTo>
                  <a:lnTo>
                    <a:pt x="6748" y="18876"/>
                  </a:lnTo>
                  <a:cubicBezTo>
                    <a:pt x="5654" y="18876"/>
                    <a:pt x="4803" y="17782"/>
                    <a:pt x="4803" y="16414"/>
                  </a:cubicBezTo>
                  <a:lnTo>
                    <a:pt x="4803" y="16232"/>
                  </a:lnTo>
                  <a:lnTo>
                    <a:pt x="4803" y="4104"/>
                  </a:lnTo>
                  <a:lnTo>
                    <a:pt x="480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3" name="Google Shape;393;p19"/>
            <p:cNvSpPr/>
            <p:nvPr/>
          </p:nvSpPr>
          <p:spPr>
            <a:xfrm>
              <a:off x="1047633" y="2256212"/>
              <a:ext cx="1009686" cy="767308"/>
            </a:xfrm>
            <a:custGeom>
              <a:avLst/>
              <a:gdLst/>
              <a:ahLst/>
              <a:cxnLst/>
              <a:rect l="l" t="t" r="r" b="b"/>
              <a:pathLst>
                <a:path w="15959" h="12128" extrusionOk="0">
                  <a:moveTo>
                    <a:pt x="0" y="0"/>
                  </a:moveTo>
                  <a:lnTo>
                    <a:pt x="0" y="12128"/>
                  </a:lnTo>
                  <a:lnTo>
                    <a:pt x="15958" y="12128"/>
                  </a:lnTo>
                  <a:lnTo>
                    <a:pt x="1595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4" name="Google Shape;394;p19"/>
            <p:cNvSpPr/>
            <p:nvPr/>
          </p:nvSpPr>
          <p:spPr>
            <a:xfrm>
              <a:off x="1897337" y="1702606"/>
              <a:ext cx="78926" cy="294038"/>
            </a:xfrm>
            <a:custGeom>
              <a:avLst/>
              <a:gdLst/>
              <a:ahLst/>
              <a:cxnLst/>
              <a:rect l="l" t="t" r="r" b="b"/>
              <a:pathLst>
                <a:path w="1247" h="4469" extrusionOk="0">
                  <a:moveTo>
                    <a:pt x="1" y="1"/>
                  </a:moveTo>
                  <a:lnTo>
                    <a:pt x="1" y="4469"/>
                  </a:lnTo>
                  <a:lnTo>
                    <a:pt x="1247" y="44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5" name="Google Shape;395;p19"/>
            <p:cNvSpPr/>
            <p:nvPr/>
          </p:nvSpPr>
          <p:spPr>
            <a:xfrm>
              <a:off x="1269786" y="2357120"/>
              <a:ext cx="565394" cy="565498"/>
            </a:xfrm>
            <a:custGeom>
              <a:avLst/>
              <a:gdLst/>
              <a:ahLst/>
              <a:cxnLst/>
              <a:rect l="l" t="t" r="r" b="b"/>
              <a:pathLst>
                <a:path w="6414" h="6415" extrusionOk="0">
                  <a:moveTo>
                    <a:pt x="3192" y="1"/>
                  </a:moveTo>
                  <a:cubicBezTo>
                    <a:pt x="1429" y="1"/>
                    <a:pt x="0" y="1430"/>
                    <a:pt x="0" y="3192"/>
                  </a:cubicBezTo>
                  <a:cubicBezTo>
                    <a:pt x="0" y="4986"/>
                    <a:pt x="1429" y="6414"/>
                    <a:pt x="3192" y="6414"/>
                  </a:cubicBezTo>
                  <a:cubicBezTo>
                    <a:pt x="4985" y="6414"/>
                    <a:pt x="6414" y="4986"/>
                    <a:pt x="6414" y="3192"/>
                  </a:cubicBezTo>
                  <a:cubicBezTo>
                    <a:pt x="6414" y="1430"/>
                    <a:pt x="4985" y="1"/>
                    <a:pt x="31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96" name="Google Shape;396;p19"/>
          <p:cNvSpPr txBox="1"/>
          <p:nvPr/>
        </p:nvSpPr>
        <p:spPr>
          <a:xfrm>
            <a:off x="1509889" y="2418797"/>
            <a:ext cx="4680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rPr>
              <a:t>01</a:t>
            </a:r>
            <a:endParaRPr sz="2200">
              <a:solidFill>
                <a:schemeClr val="lt1"/>
              </a:solidFill>
              <a:latin typeface="Fira Sans Extra Condensed Medium"/>
              <a:ea typeface="Fira Sans Extra Condensed Medium"/>
              <a:cs typeface="B Nazanin" panose="00000400000000000000" pitchFamily="2" charset="-78"/>
              <a:sym typeface="Fira Sans Extra Condensed Medium"/>
            </a:endParaRPr>
          </a:p>
        </p:txBody>
      </p:sp>
      <p:grpSp>
        <p:nvGrpSpPr>
          <p:cNvPr id="397" name="Google Shape;397;p19"/>
          <p:cNvGrpSpPr/>
          <p:nvPr/>
        </p:nvGrpSpPr>
        <p:grpSpPr>
          <a:xfrm>
            <a:off x="809508" y="3267140"/>
            <a:ext cx="1863937" cy="829494"/>
            <a:chOff x="6732147" y="1757006"/>
            <a:chExt cx="1851900" cy="829494"/>
          </a:xfrm>
        </p:grpSpPr>
        <p:sp>
          <p:nvSpPr>
            <p:cNvPr id="398" name="Google Shape;398;p19"/>
            <p:cNvSpPr txBox="1"/>
            <p:nvPr/>
          </p:nvSpPr>
          <p:spPr>
            <a:xfrm>
              <a:off x="6732147" y="1757006"/>
              <a:ext cx="18519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fa-IR"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</a:p>
          </p:txBody>
        </p:sp>
        <p:sp>
          <p:nvSpPr>
            <p:cNvPr id="399" name="Google Shape;399;p19"/>
            <p:cNvSpPr txBox="1"/>
            <p:nvPr/>
          </p:nvSpPr>
          <p:spPr>
            <a:xfrm>
              <a:off x="6732147" y="2065400"/>
              <a:ext cx="18519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fa-IR"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sz="1300"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400" name="Google Shape;400;p19"/>
          <p:cNvGrpSpPr/>
          <p:nvPr/>
        </p:nvGrpSpPr>
        <p:grpSpPr>
          <a:xfrm>
            <a:off x="2702370" y="3267140"/>
            <a:ext cx="1863937" cy="829494"/>
            <a:chOff x="6760538" y="1757006"/>
            <a:chExt cx="1851900" cy="829494"/>
          </a:xfrm>
        </p:grpSpPr>
        <p:sp>
          <p:nvSpPr>
            <p:cNvPr id="401" name="Google Shape;401;p19"/>
            <p:cNvSpPr txBox="1"/>
            <p:nvPr/>
          </p:nvSpPr>
          <p:spPr>
            <a:xfrm>
              <a:off x="6760538" y="1757006"/>
              <a:ext cx="18519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fa-IR"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</a:p>
          </p:txBody>
        </p:sp>
        <p:sp>
          <p:nvSpPr>
            <p:cNvPr id="402" name="Google Shape;402;p19"/>
            <p:cNvSpPr txBox="1"/>
            <p:nvPr/>
          </p:nvSpPr>
          <p:spPr>
            <a:xfrm>
              <a:off x="6760538" y="2065400"/>
              <a:ext cx="18519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fa-IR"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sz="1300"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403" name="Google Shape;403;p19"/>
          <p:cNvGrpSpPr/>
          <p:nvPr/>
        </p:nvGrpSpPr>
        <p:grpSpPr>
          <a:xfrm>
            <a:off x="4591820" y="3267140"/>
            <a:ext cx="1863937" cy="829494"/>
            <a:chOff x="6741611" y="1757006"/>
            <a:chExt cx="1851900" cy="829494"/>
          </a:xfrm>
        </p:grpSpPr>
        <p:sp>
          <p:nvSpPr>
            <p:cNvPr id="404" name="Google Shape;404;p19"/>
            <p:cNvSpPr txBox="1"/>
            <p:nvPr/>
          </p:nvSpPr>
          <p:spPr>
            <a:xfrm>
              <a:off x="6741611" y="1757006"/>
              <a:ext cx="18519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fa-IR"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</a:p>
          </p:txBody>
        </p:sp>
        <p:sp>
          <p:nvSpPr>
            <p:cNvPr id="405" name="Google Shape;405;p19"/>
            <p:cNvSpPr txBox="1"/>
            <p:nvPr/>
          </p:nvSpPr>
          <p:spPr>
            <a:xfrm>
              <a:off x="6741611" y="2065400"/>
              <a:ext cx="18519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fa-IR"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sz="1300"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406" name="Google Shape;406;p19"/>
          <p:cNvGrpSpPr/>
          <p:nvPr/>
        </p:nvGrpSpPr>
        <p:grpSpPr>
          <a:xfrm>
            <a:off x="6470558" y="3267140"/>
            <a:ext cx="1863937" cy="829494"/>
            <a:chOff x="6751074" y="1757006"/>
            <a:chExt cx="1851900" cy="829494"/>
          </a:xfrm>
        </p:grpSpPr>
        <p:sp>
          <p:nvSpPr>
            <p:cNvPr id="407" name="Google Shape;407;p19"/>
            <p:cNvSpPr txBox="1"/>
            <p:nvPr/>
          </p:nvSpPr>
          <p:spPr>
            <a:xfrm>
              <a:off x="6751074" y="1757006"/>
              <a:ext cx="18519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-IR" sz="20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  <a:endParaRPr sz="2000" dirty="0">
                <a:solidFill>
                  <a:srgbClr val="000000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408" name="Google Shape;408;p19"/>
            <p:cNvSpPr txBox="1"/>
            <p:nvPr/>
          </p:nvSpPr>
          <p:spPr>
            <a:xfrm>
              <a:off x="6751074" y="2065400"/>
              <a:ext cx="18519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fa-IR"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sz="1300"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2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414" name="Google Shape;414;p20"/>
          <p:cNvGrpSpPr/>
          <p:nvPr/>
        </p:nvGrpSpPr>
        <p:grpSpPr>
          <a:xfrm>
            <a:off x="3783926" y="1500412"/>
            <a:ext cx="1485086" cy="3151621"/>
            <a:chOff x="3783926" y="1500412"/>
            <a:chExt cx="1485086" cy="3151621"/>
          </a:xfrm>
        </p:grpSpPr>
        <p:sp>
          <p:nvSpPr>
            <p:cNvPr id="415" name="Google Shape;415;p20"/>
            <p:cNvSpPr/>
            <p:nvPr/>
          </p:nvSpPr>
          <p:spPr>
            <a:xfrm>
              <a:off x="3955230" y="1613823"/>
              <a:ext cx="20" cy="220863"/>
            </a:xfrm>
            <a:custGeom>
              <a:avLst/>
              <a:gdLst/>
              <a:ahLst/>
              <a:cxnLst/>
              <a:rect l="l" t="t" r="r" b="b"/>
              <a:pathLst>
                <a:path w="1" h="11247" fill="none" extrusionOk="0">
                  <a:moveTo>
                    <a:pt x="1" y="11247"/>
                  </a:moveTo>
                  <a:lnTo>
                    <a:pt x="1" y="0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5015359" y="1525471"/>
              <a:ext cx="20" cy="181474"/>
            </a:xfrm>
            <a:custGeom>
              <a:avLst/>
              <a:gdLst/>
              <a:ahLst/>
              <a:cxnLst/>
              <a:rect l="l" t="t" r="r" b="b"/>
              <a:pathLst>
                <a:path w="1" h="9241" fill="none" extrusionOk="0">
                  <a:moveTo>
                    <a:pt x="0" y="1"/>
                  </a:moveTo>
                  <a:lnTo>
                    <a:pt x="0" y="9241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7" name="Google Shape;417;p20"/>
            <p:cNvSpPr/>
            <p:nvPr/>
          </p:nvSpPr>
          <p:spPr>
            <a:xfrm>
              <a:off x="5070267" y="1640688"/>
              <a:ext cx="20" cy="193999"/>
            </a:xfrm>
            <a:custGeom>
              <a:avLst/>
              <a:gdLst/>
              <a:ahLst/>
              <a:cxnLst/>
              <a:rect l="l" t="t" r="r" b="b"/>
              <a:pathLst>
                <a:path w="1" h="9879" fill="none" extrusionOk="0">
                  <a:moveTo>
                    <a:pt x="1" y="0"/>
                  </a:moveTo>
                  <a:lnTo>
                    <a:pt x="1" y="9879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8" name="Google Shape;418;p20"/>
            <p:cNvSpPr/>
            <p:nvPr/>
          </p:nvSpPr>
          <p:spPr>
            <a:xfrm>
              <a:off x="5011765" y="1746341"/>
              <a:ext cx="20" cy="84775"/>
            </a:xfrm>
            <a:custGeom>
              <a:avLst/>
              <a:gdLst/>
              <a:ahLst/>
              <a:cxnLst/>
              <a:rect l="l" t="t" r="r" b="b"/>
              <a:pathLst>
                <a:path w="1" h="4317" fill="none" extrusionOk="0">
                  <a:moveTo>
                    <a:pt x="1" y="0"/>
                  </a:moveTo>
                  <a:lnTo>
                    <a:pt x="1" y="4316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5075040" y="1554123"/>
              <a:ext cx="20" cy="44794"/>
            </a:xfrm>
            <a:custGeom>
              <a:avLst/>
              <a:gdLst/>
              <a:ahLst/>
              <a:cxnLst/>
              <a:rect l="l" t="t" r="r" b="b"/>
              <a:pathLst>
                <a:path w="1" h="2281" fill="none" extrusionOk="0">
                  <a:moveTo>
                    <a:pt x="1" y="1"/>
                  </a:moveTo>
                  <a:lnTo>
                    <a:pt x="1" y="2280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420" name="Google Shape;420;p20"/>
            <p:cNvGrpSpPr/>
            <p:nvPr/>
          </p:nvGrpSpPr>
          <p:grpSpPr>
            <a:xfrm>
              <a:off x="3783926" y="1500412"/>
              <a:ext cx="1485086" cy="3151621"/>
              <a:chOff x="3783926" y="1500412"/>
              <a:chExt cx="1485086" cy="3151621"/>
            </a:xfrm>
          </p:grpSpPr>
          <p:sp>
            <p:nvSpPr>
              <p:cNvPr id="421" name="Google Shape;421;p20"/>
              <p:cNvSpPr/>
              <p:nvPr/>
            </p:nvSpPr>
            <p:spPr>
              <a:xfrm>
                <a:off x="3783926" y="2051361"/>
                <a:ext cx="1485086" cy="2600673"/>
              </a:xfrm>
              <a:custGeom>
                <a:avLst/>
                <a:gdLst/>
                <a:ahLst/>
                <a:cxnLst/>
                <a:rect l="l" t="t" r="r" b="b"/>
                <a:pathLst>
                  <a:path w="75625" h="132434" extrusionOk="0">
                    <a:moveTo>
                      <a:pt x="11688" y="0"/>
                    </a:moveTo>
                    <a:cubicBezTo>
                      <a:pt x="11235" y="0"/>
                      <a:pt x="0" y="117"/>
                      <a:pt x="0" y="11703"/>
                    </a:cubicBezTo>
                    <a:lnTo>
                      <a:pt x="0" y="117813"/>
                    </a:lnTo>
                    <a:cubicBezTo>
                      <a:pt x="0" y="117813"/>
                      <a:pt x="790" y="124045"/>
                      <a:pt x="8116" y="127236"/>
                    </a:cubicBezTo>
                    <a:cubicBezTo>
                      <a:pt x="15411" y="130428"/>
                      <a:pt x="21338" y="132434"/>
                      <a:pt x="37812" y="132434"/>
                    </a:cubicBezTo>
                    <a:cubicBezTo>
                      <a:pt x="54287" y="132434"/>
                      <a:pt x="60184" y="130428"/>
                      <a:pt x="67509" y="127236"/>
                    </a:cubicBezTo>
                    <a:cubicBezTo>
                      <a:pt x="74834" y="124045"/>
                      <a:pt x="75625" y="117813"/>
                      <a:pt x="75625" y="117813"/>
                    </a:cubicBezTo>
                    <a:lnTo>
                      <a:pt x="75625" y="11703"/>
                    </a:lnTo>
                    <a:cubicBezTo>
                      <a:pt x="75625" y="117"/>
                      <a:pt x="64389" y="0"/>
                      <a:pt x="63936" y="0"/>
                    </a:cubicBezTo>
                    <a:cubicBezTo>
                      <a:pt x="63927" y="0"/>
                      <a:pt x="63922" y="0"/>
                      <a:pt x="63922" y="0"/>
                    </a:cubicBezTo>
                    <a:lnTo>
                      <a:pt x="11702" y="0"/>
                    </a:lnTo>
                    <a:cubicBezTo>
                      <a:pt x="11702" y="0"/>
                      <a:pt x="11698" y="0"/>
                      <a:pt x="116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2" name="Google Shape;422;p20"/>
              <p:cNvSpPr/>
              <p:nvPr/>
            </p:nvSpPr>
            <p:spPr>
              <a:xfrm>
                <a:off x="4013732" y="1923615"/>
                <a:ext cx="1025490" cy="127762"/>
              </a:xfrm>
              <a:custGeom>
                <a:avLst/>
                <a:gdLst/>
                <a:ahLst/>
                <a:cxnLst/>
                <a:rect l="l" t="t" r="r" b="b"/>
                <a:pathLst>
                  <a:path w="52221" h="6506" extrusionOk="0">
                    <a:moveTo>
                      <a:pt x="0" y="1"/>
                    </a:moveTo>
                    <a:lnTo>
                      <a:pt x="0" y="6505"/>
                    </a:lnTo>
                    <a:lnTo>
                      <a:pt x="52220" y="6505"/>
                    </a:lnTo>
                    <a:lnTo>
                      <a:pt x="52220" y="1"/>
                    </a:lnTo>
                    <a:close/>
                  </a:path>
                </a:pathLst>
              </a:custGeom>
              <a:solidFill>
                <a:srgbClr val="FFFFFF"/>
              </a:solidFill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3" name="Google Shape;423;p20"/>
              <p:cNvSpPr/>
              <p:nvPr/>
            </p:nvSpPr>
            <p:spPr>
              <a:xfrm>
                <a:off x="3833454" y="2109254"/>
                <a:ext cx="1386015" cy="542074"/>
              </a:xfrm>
              <a:custGeom>
                <a:avLst/>
                <a:gdLst/>
                <a:ahLst/>
                <a:cxnLst/>
                <a:rect l="l" t="t" r="r" b="b"/>
                <a:pathLst>
                  <a:path w="70580" h="27604" extrusionOk="0">
                    <a:moveTo>
                      <a:pt x="9454" y="1"/>
                    </a:moveTo>
                    <a:cubicBezTo>
                      <a:pt x="1" y="1"/>
                      <a:pt x="487" y="7934"/>
                      <a:pt x="639" y="9241"/>
                    </a:cubicBezTo>
                    <a:cubicBezTo>
                      <a:pt x="670" y="9393"/>
                      <a:pt x="670" y="9514"/>
                      <a:pt x="670" y="9666"/>
                    </a:cubicBezTo>
                    <a:lnTo>
                      <a:pt x="670" y="21460"/>
                    </a:lnTo>
                    <a:cubicBezTo>
                      <a:pt x="670" y="23588"/>
                      <a:pt x="2341" y="25320"/>
                      <a:pt x="4439" y="25381"/>
                    </a:cubicBezTo>
                    <a:lnTo>
                      <a:pt x="65838" y="27600"/>
                    </a:lnTo>
                    <a:cubicBezTo>
                      <a:pt x="65892" y="27602"/>
                      <a:pt x="65946" y="27603"/>
                      <a:pt x="66000" y="27603"/>
                    </a:cubicBezTo>
                    <a:cubicBezTo>
                      <a:pt x="68146" y="27603"/>
                      <a:pt x="69911" y="25843"/>
                      <a:pt x="69911" y="23679"/>
                    </a:cubicBezTo>
                    <a:lnTo>
                      <a:pt x="69911" y="9666"/>
                    </a:lnTo>
                    <a:cubicBezTo>
                      <a:pt x="69911" y="9514"/>
                      <a:pt x="69911" y="9393"/>
                      <a:pt x="69941" y="9241"/>
                    </a:cubicBezTo>
                    <a:cubicBezTo>
                      <a:pt x="70093" y="7934"/>
                      <a:pt x="70580" y="1"/>
                      <a:pt x="6112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4" name="Google Shape;424;p20"/>
              <p:cNvSpPr/>
              <p:nvPr/>
            </p:nvSpPr>
            <p:spPr>
              <a:xfrm>
                <a:off x="3846591" y="2681078"/>
                <a:ext cx="1359740" cy="628596"/>
              </a:xfrm>
              <a:custGeom>
                <a:avLst/>
                <a:gdLst/>
                <a:ahLst/>
                <a:cxnLst/>
                <a:rect l="l" t="t" r="r" b="b"/>
                <a:pathLst>
                  <a:path w="69242" h="32010" extrusionOk="0">
                    <a:moveTo>
                      <a:pt x="65340" y="0"/>
                    </a:moveTo>
                    <a:cubicBezTo>
                      <a:pt x="65303" y="0"/>
                      <a:pt x="65266" y="1"/>
                      <a:pt x="65230" y="2"/>
                    </a:cubicBezTo>
                    <a:lnTo>
                      <a:pt x="3830" y="1430"/>
                    </a:lnTo>
                    <a:cubicBezTo>
                      <a:pt x="1703" y="1461"/>
                      <a:pt x="1" y="3224"/>
                      <a:pt x="1" y="5351"/>
                    </a:cubicBezTo>
                    <a:lnTo>
                      <a:pt x="1" y="28087"/>
                    </a:lnTo>
                    <a:cubicBezTo>
                      <a:pt x="1" y="30269"/>
                      <a:pt x="1764" y="32010"/>
                      <a:pt x="3932" y="32010"/>
                    </a:cubicBezTo>
                    <a:cubicBezTo>
                      <a:pt x="3969" y="32010"/>
                      <a:pt x="4006" y="32009"/>
                      <a:pt x="4043" y="32008"/>
                    </a:cubicBezTo>
                    <a:lnTo>
                      <a:pt x="65443" y="30032"/>
                    </a:lnTo>
                    <a:cubicBezTo>
                      <a:pt x="67570" y="29941"/>
                      <a:pt x="69242" y="28209"/>
                      <a:pt x="69242" y="26111"/>
                    </a:cubicBezTo>
                    <a:lnTo>
                      <a:pt x="69242" y="3923"/>
                    </a:lnTo>
                    <a:cubicBezTo>
                      <a:pt x="69242" y="1741"/>
                      <a:pt x="67479" y="0"/>
                      <a:pt x="653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5" name="Google Shape;425;p20"/>
              <p:cNvSpPr/>
              <p:nvPr/>
            </p:nvSpPr>
            <p:spPr>
              <a:xfrm>
                <a:off x="3846591" y="3344867"/>
                <a:ext cx="1359740" cy="652436"/>
              </a:xfrm>
              <a:custGeom>
                <a:avLst/>
                <a:gdLst/>
                <a:ahLst/>
                <a:cxnLst/>
                <a:rect l="l" t="t" r="r" b="b"/>
                <a:pathLst>
                  <a:path w="69242" h="33224" extrusionOk="0">
                    <a:moveTo>
                      <a:pt x="65286" y="0"/>
                    </a:moveTo>
                    <a:cubicBezTo>
                      <a:pt x="65267" y="0"/>
                      <a:pt x="65249" y="0"/>
                      <a:pt x="65230" y="0"/>
                    </a:cubicBezTo>
                    <a:lnTo>
                      <a:pt x="3830" y="1429"/>
                    </a:lnTo>
                    <a:cubicBezTo>
                      <a:pt x="1703" y="1459"/>
                      <a:pt x="1" y="3192"/>
                      <a:pt x="1" y="5320"/>
                    </a:cubicBezTo>
                    <a:lnTo>
                      <a:pt x="1" y="28724"/>
                    </a:lnTo>
                    <a:cubicBezTo>
                      <a:pt x="1" y="30852"/>
                      <a:pt x="1733" y="32615"/>
                      <a:pt x="3891" y="32645"/>
                    </a:cubicBezTo>
                    <a:lnTo>
                      <a:pt x="65291" y="33223"/>
                    </a:lnTo>
                    <a:cubicBezTo>
                      <a:pt x="65309" y="33223"/>
                      <a:pt x="65328" y="33223"/>
                      <a:pt x="65346" y="33223"/>
                    </a:cubicBezTo>
                    <a:cubicBezTo>
                      <a:pt x="67509" y="33223"/>
                      <a:pt x="69242" y="31472"/>
                      <a:pt x="69242" y="29302"/>
                    </a:cubicBezTo>
                    <a:lnTo>
                      <a:pt x="69242" y="3921"/>
                    </a:lnTo>
                    <a:cubicBezTo>
                      <a:pt x="69242" y="1752"/>
                      <a:pt x="67479" y="0"/>
                      <a:pt x="652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6" name="Google Shape;426;p20"/>
              <p:cNvSpPr/>
              <p:nvPr/>
            </p:nvSpPr>
            <p:spPr>
              <a:xfrm>
                <a:off x="3846591" y="4025938"/>
                <a:ext cx="1359740" cy="552796"/>
              </a:xfrm>
              <a:custGeom>
                <a:avLst/>
                <a:gdLst/>
                <a:ahLst/>
                <a:cxnLst/>
                <a:rect l="l" t="t" r="r" b="b"/>
                <a:pathLst>
                  <a:path w="69242" h="28150" extrusionOk="0">
                    <a:moveTo>
                      <a:pt x="65316" y="0"/>
                    </a:moveTo>
                    <a:cubicBezTo>
                      <a:pt x="65297" y="0"/>
                      <a:pt x="65279" y="1"/>
                      <a:pt x="65260" y="1"/>
                    </a:cubicBezTo>
                    <a:lnTo>
                      <a:pt x="3830" y="1217"/>
                    </a:lnTo>
                    <a:cubicBezTo>
                      <a:pt x="1703" y="1277"/>
                      <a:pt x="1" y="3010"/>
                      <a:pt x="1" y="5138"/>
                    </a:cubicBezTo>
                    <a:lnTo>
                      <a:pt x="1" y="10639"/>
                    </a:lnTo>
                    <a:cubicBezTo>
                      <a:pt x="1" y="14226"/>
                      <a:pt x="1764" y="17661"/>
                      <a:pt x="4773" y="19636"/>
                    </a:cubicBezTo>
                    <a:cubicBezTo>
                      <a:pt x="17179" y="27860"/>
                      <a:pt x="32317" y="28149"/>
                      <a:pt x="34383" y="28149"/>
                    </a:cubicBezTo>
                    <a:cubicBezTo>
                      <a:pt x="34540" y="28149"/>
                      <a:pt x="34621" y="28147"/>
                      <a:pt x="34621" y="28147"/>
                    </a:cubicBezTo>
                    <a:cubicBezTo>
                      <a:pt x="34621" y="28147"/>
                      <a:pt x="34716" y="28149"/>
                      <a:pt x="34898" y="28149"/>
                    </a:cubicBezTo>
                    <a:cubicBezTo>
                      <a:pt x="37110" y="28149"/>
                      <a:pt x="52140" y="27838"/>
                      <a:pt x="64470" y="19636"/>
                    </a:cubicBezTo>
                    <a:cubicBezTo>
                      <a:pt x="67479" y="17661"/>
                      <a:pt x="69242" y="14226"/>
                      <a:pt x="69242" y="10639"/>
                    </a:cubicBezTo>
                    <a:lnTo>
                      <a:pt x="69242" y="3922"/>
                    </a:lnTo>
                    <a:cubicBezTo>
                      <a:pt x="69242" y="1752"/>
                      <a:pt x="67479" y="0"/>
                      <a:pt x="653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7" name="Google Shape;427;p20"/>
              <p:cNvSpPr/>
              <p:nvPr/>
            </p:nvSpPr>
            <p:spPr>
              <a:xfrm>
                <a:off x="3894941" y="1500412"/>
                <a:ext cx="1262456" cy="334270"/>
              </a:xfrm>
              <a:custGeom>
                <a:avLst/>
                <a:gdLst/>
                <a:ahLst/>
                <a:cxnLst/>
                <a:rect l="l" t="t" r="r" b="b"/>
                <a:pathLst>
                  <a:path w="64288" h="17022" extrusionOk="0">
                    <a:moveTo>
                      <a:pt x="8025" y="0"/>
                    </a:moveTo>
                    <a:cubicBezTo>
                      <a:pt x="1" y="0"/>
                      <a:pt x="1156" y="5866"/>
                      <a:pt x="1156" y="5866"/>
                    </a:cubicBezTo>
                    <a:lnTo>
                      <a:pt x="1156" y="17022"/>
                    </a:lnTo>
                    <a:lnTo>
                      <a:pt x="63133" y="17022"/>
                    </a:lnTo>
                    <a:lnTo>
                      <a:pt x="63133" y="5866"/>
                    </a:lnTo>
                    <a:cubicBezTo>
                      <a:pt x="63133" y="5866"/>
                      <a:pt x="64288" y="0"/>
                      <a:pt x="56293" y="0"/>
                    </a:cubicBezTo>
                    <a:close/>
                  </a:path>
                </a:pathLst>
              </a:custGeom>
              <a:solidFill>
                <a:srgbClr val="000000">
                  <a:alpha val="8039"/>
                </a:srgbClr>
              </a:solidFill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8" name="Google Shape;428;p20"/>
              <p:cNvSpPr/>
              <p:nvPr/>
            </p:nvSpPr>
            <p:spPr>
              <a:xfrm>
                <a:off x="3971353" y="1834673"/>
                <a:ext cx="1110245" cy="88958"/>
              </a:xfrm>
              <a:custGeom>
                <a:avLst/>
                <a:gdLst/>
                <a:ahLst/>
                <a:cxnLst/>
                <a:rect l="l" t="t" r="r" b="b"/>
                <a:pathLst>
                  <a:path w="56537" h="4530" extrusionOk="0">
                    <a:moveTo>
                      <a:pt x="0" y="1"/>
                    </a:moveTo>
                    <a:lnTo>
                      <a:pt x="456" y="4530"/>
                    </a:lnTo>
                    <a:lnTo>
                      <a:pt x="56050" y="4530"/>
                    </a:lnTo>
                    <a:lnTo>
                      <a:pt x="56536" y="1"/>
                    </a:lnTo>
                    <a:close/>
                  </a:path>
                </a:pathLst>
              </a:custGeom>
              <a:solidFill>
                <a:srgbClr val="FFFFFF"/>
              </a:solidFill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9" name="Google Shape;429;p20"/>
              <p:cNvSpPr/>
              <p:nvPr/>
            </p:nvSpPr>
            <p:spPr>
              <a:xfrm>
                <a:off x="3971353" y="1510546"/>
                <a:ext cx="1098328" cy="90747"/>
              </a:xfrm>
              <a:custGeom>
                <a:avLst/>
                <a:gdLst/>
                <a:ahLst/>
                <a:cxnLst/>
                <a:rect l="l" t="t" r="r" b="b"/>
                <a:pathLst>
                  <a:path w="55929" h="4621" fill="none" extrusionOk="0">
                    <a:moveTo>
                      <a:pt x="0" y="244"/>
                    </a:moveTo>
                    <a:cubicBezTo>
                      <a:pt x="18420" y="4621"/>
                      <a:pt x="37539" y="4591"/>
                      <a:pt x="55928" y="1"/>
                    </a:cubicBez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0" name="Google Shape;430;p20"/>
              <p:cNvSpPr/>
              <p:nvPr/>
            </p:nvSpPr>
            <p:spPr>
              <a:xfrm>
                <a:off x="4046567" y="1943920"/>
                <a:ext cx="1198" cy="84166"/>
              </a:xfrm>
              <a:custGeom>
                <a:avLst/>
                <a:gdLst/>
                <a:ahLst/>
                <a:cxnLst/>
                <a:rect l="l" t="t" r="r" b="b"/>
                <a:pathLst>
                  <a:path w="61" h="4286" fill="none" extrusionOk="0">
                    <a:moveTo>
                      <a:pt x="0" y="0"/>
                    </a:moveTo>
                    <a:cubicBezTo>
                      <a:pt x="0" y="1429"/>
                      <a:pt x="31" y="2857"/>
                      <a:pt x="61" y="4286"/>
                    </a:cubicBez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1" name="Google Shape;431;p20"/>
              <p:cNvSpPr/>
              <p:nvPr/>
            </p:nvSpPr>
            <p:spPr>
              <a:xfrm>
                <a:off x="4077006" y="1949282"/>
                <a:ext cx="2396" cy="58520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980" fill="none" extrusionOk="0">
                    <a:moveTo>
                      <a:pt x="0" y="1"/>
                    </a:moveTo>
                    <a:cubicBezTo>
                      <a:pt x="31" y="1004"/>
                      <a:pt x="61" y="1976"/>
                      <a:pt x="122" y="2979"/>
                    </a:cubicBez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2" name="Google Shape;432;p20"/>
              <p:cNvSpPr/>
              <p:nvPr/>
            </p:nvSpPr>
            <p:spPr>
              <a:xfrm>
                <a:off x="4013732" y="1524881"/>
                <a:ext cx="20" cy="259667"/>
              </a:xfrm>
              <a:custGeom>
                <a:avLst/>
                <a:gdLst/>
                <a:ahLst/>
                <a:cxnLst/>
                <a:rect l="l" t="t" r="r" b="b"/>
                <a:pathLst>
                  <a:path w="1" h="13223" fill="none" extrusionOk="0">
                    <a:moveTo>
                      <a:pt x="0" y="0"/>
                    </a:moveTo>
                    <a:lnTo>
                      <a:pt x="0" y="13222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3" name="Google Shape;433;p20"/>
              <p:cNvSpPr/>
              <p:nvPr/>
            </p:nvSpPr>
            <p:spPr>
              <a:xfrm>
                <a:off x="4108035" y="1613823"/>
                <a:ext cx="20" cy="220863"/>
              </a:xfrm>
              <a:custGeom>
                <a:avLst/>
                <a:gdLst/>
                <a:ahLst/>
                <a:cxnLst/>
                <a:rect l="l" t="t" r="r" b="b"/>
                <a:pathLst>
                  <a:path w="1" h="11247" fill="none" extrusionOk="0">
                    <a:moveTo>
                      <a:pt x="1" y="11247"/>
                    </a:moveTo>
                    <a:lnTo>
                      <a:pt x="1" y="0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4" name="Google Shape;434;p20"/>
              <p:cNvSpPr/>
              <p:nvPr/>
            </p:nvSpPr>
            <p:spPr>
              <a:xfrm>
                <a:off x="4067443" y="1603670"/>
                <a:ext cx="20" cy="120596"/>
              </a:xfrm>
              <a:custGeom>
                <a:avLst/>
                <a:gdLst/>
                <a:ahLst/>
                <a:cxnLst/>
                <a:rect l="l" t="t" r="r" b="b"/>
                <a:pathLst>
                  <a:path w="1" h="6141" fill="none" extrusionOk="0">
                    <a:moveTo>
                      <a:pt x="1" y="1"/>
                    </a:moveTo>
                    <a:lnTo>
                      <a:pt x="1" y="6140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5" name="Google Shape;435;p20"/>
              <p:cNvSpPr/>
              <p:nvPr/>
            </p:nvSpPr>
            <p:spPr>
              <a:xfrm>
                <a:off x="4208916" y="1559503"/>
                <a:ext cx="20" cy="197593"/>
              </a:xfrm>
              <a:custGeom>
                <a:avLst/>
                <a:gdLst/>
                <a:ahLst/>
                <a:cxnLst/>
                <a:rect l="l" t="t" r="r" b="b"/>
                <a:pathLst>
                  <a:path w="1" h="10062" fill="none" extrusionOk="0">
                    <a:moveTo>
                      <a:pt x="1" y="0"/>
                    </a:moveTo>
                    <a:lnTo>
                      <a:pt x="1" y="10061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6" name="Google Shape;436;p20"/>
              <p:cNvSpPr/>
              <p:nvPr/>
            </p:nvSpPr>
            <p:spPr>
              <a:xfrm>
                <a:off x="4164161" y="1674701"/>
                <a:ext cx="1198" cy="113426"/>
              </a:xfrm>
              <a:custGeom>
                <a:avLst/>
                <a:gdLst/>
                <a:ahLst/>
                <a:cxnLst/>
                <a:rect l="l" t="t" r="r" b="b"/>
                <a:pathLst>
                  <a:path w="61" h="5776" fill="none" extrusionOk="0">
                    <a:moveTo>
                      <a:pt x="61" y="1"/>
                    </a:moveTo>
                    <a:lnTo>
                      <a:pt x="0" y="5776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7" name="Google Shape;437;p20"/>
              <p:cNvSpPr/>
              <p:nvPr/>
            </p:nvSpPr>
            <p:spPr>
              <a:xfrm>
                <a:off x="4299645" y="1646658"/>
                <a:ext cx="20" cy="185653"/>
              </a:xfrm>
              <a:custGeom>
                <a:avLst/>
                <a:gdLst/>
                <a:ahLst/>
                <a:cxnLst/>
                <a:rect l="l" t="t" r="r" b="b"/>
                <a:pathLst>
                  <a:path w="1" h="9454" fill="none" extrusionOk="0">
                    <a:moveTo>
                      <a:pt x="1" y="0"/>
                    </a:moveTo>
                    <a:lnTo>
                      <a:pt x="1" y="9453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8" name="Google Shape;438;p20"/>
              <p:cNvSpPr/>
              <p:nvPr/>
            </p:nvSpPr>
            <p:spPr>
              <a:xfrm>
                <a:off x="4439920" y="1578003"/>
                <a:ext cx="20" cy="140882"/>
              </a:xfrm>
              <a:custGeom>
                <a:avLst/>
                <a:gdLst/>
                <a:ahLst/>
                <a:cxnLst/>
                <a:rect l="l" t="t" r="r" b="b"/>
                <a:pathLst>
                  <a:path w="1" h="7174" fill="none" extrusionOk="0">
                    <a:moveTo>
                      <a:pt x="1" y="1"/>
                    </a:moveTo>
                    <a:lnTo>
                      <a:pt x="1" y="7174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39" name="Google Shape;439;p20"/>
              <p:cNvSpPr/>
              <p:nvPr/>
            </p:nvSpPr>
            <p:spPr>
              <a:xfrm>
                <a:off x="4518729" y="1653806"/>
                <a:ext cx="20" cy="177307"/>
              </a:xfrm>
              <a:custGeom>
                <a:avLst/>
                <a:gdLst/>
                <a:ahLst/>
                <a:cxnLst/>
                <a:rect l="l" t="t" r="r" b="b"/>
                <a:pathLst>
                  <a:path w="1" h="9029" fill="none" extrusionOk="0">
                    <a:moveTo>
                      <a:pt x="0" y="1"/>
                    </a:moveTo>
                    <a:lnTo>
                      <a:pt x="0" y="9028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40" name="Google Shape;440;p20"/>
              <p:cNvSpPr/>
              <p:nvPr/>
            </p:nvSpPr>
            <p:spPr>
              <a:xfrm>
                <a:off x="4956268" y="1583973"/>
                <a:ext cx="20" cy="197593"/>
              </a:xfrm>
              <a:custGeom>
                <a:avLst/>
                <a:gdLst/>
                <a:ahLst/>
                <a:cxnLst/>
                <a:rect l="l" t="t" r="r" b="b"/>
                <a:pathLst>
                  <a:path w="1" h="10062" fill="none" extrusionOk="0">
                    <a:moveTo>
                      <a:pt x="0" y="1"/>
                    </a:moveTo>
                    <a:lnTo>
                      <a:pt x="0" y="10061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41" name="Google Shape;441;p20"/>
              <p:cNvSpPr/>
              <p:nvPr/>
            </p:nvSpPr>
            <p:spPr>
              <a:xfrm>
                <a:off x="4841659" y="1558306"/>
                <a:ext cx="20" cy="174322"/>
              </a:xfrm>
              <a:custGeom>
                <a:avLst/>
                <a:gdLst/>
                <a:ahLst/>
                <a:cxnLst/>
                <a:rect l="l" t="t" r="r" b="b"/>
                <a:pathLst>
                  <a:path w="1" h="8877" fill="none" extrusionOk="0">
                    <a:moveTo>
                      <a:pt x="0" y="0"/>
                    </a:moveTo>
                    <a:lnTo>
                      <a:pt x="0" y="8876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42" name="Google Shape;442;p20"/>
              <p:cNvSpPr/>
              <p:nvPr/>
            </p:nvSpPr>
            <p:spPr>
              <a:xfrm>
                <a:off x="4775400" y="1602472"/>
                <a:ext cx="20" cy="229229"/>
              </a:xfrm>
              <a:custGeom>
                <a:avLst/>
                <a:gdLst/>
                <a:ahLst/>
                <a:cxnLst/>
                <a:rect l="l" t="t" r="r" b="b"/>
                <a:pathLst>
                  <a:path w="1" h="11673" fill="none" extrusionOk="0">
                    <a:moveTo>
                      <a:pt x="0" y="1"/>
                    </a:moveTo>
                    <a:lnTo>
                      <a:pt x="0" y="11673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43" name="Google Shape;443;p20"/>
              <p:cNvSpPr/>
              <p:nvPr/>
            </p:nvSpPr>
            <p:spPr>
              <a:xfrm>
                <a:off x="4682275" y="1571443"/>
                <a:ext cx="20" cy="26204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4" fill="none" extrusionOk="0">
                    <a:moveTo>
                      <a:pt x="1" y="0"/>
                    </a:moveTo>
                    <a:lnTo>
                      <a:pt x="1" y="13344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44" name="Google Shape;444;p20"/>
              <p:cNvSpPr/>
              <p:nvPr/>
            </p:nvSpPr>
            <p:spPr>
              <a:xfrm>
                <a:off x="4584988" y="1578003"/>
                <a:ext cx="20" cy="233411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86" fill="none" extrusionOk="0">
                    <a:moveTo>
                      <a:pt x="0" y="1"/>
                    </a:moveTo>
                    <a:lnTo>
                      <a:pt x="0" y="11885"/>
                    </a:lnTo>
                  </a:path>
                </a:pathLst>
              </a:custGeom>
              <a:noFill/>
              <a:ln w="190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445" name="Google Shape;445;p20"/>
            <p:cNvSpPr/>
            <p:nvPr/>
          </p:nvSpPr>
          <p:spPr>
            <a:xfrm>
              <a:off x="5088786" y="4351264"/>
              <a:ext cx="157005" cy="163564"/>
            </a:xfrm>
            <a:custGeom>
              <a:avLst/>
              <a:gdLst/>
              <a:ahLst/>
              <a:cxnLst/>
              <a:rect l="l" t="t" r="r" b="b"/>
              <a:pathLst>
                <a:path w="7995" h="8329" fill="none" extrusionOk="0">
                  <a:moveTo>
                    <a:pt x="7994" y="0"/>
                  </a:moveTo>
                  <a:cubicBezTo>
                    <a:pt x="6839" y="3830"/>
                    <a:pt x="3769" y="7022"/>
                    <a:pt x="0" y="8329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5116830" y="4376931"/>
              <a:ext cx="77020" cy="83579"/>
            </a:xfrm>
            <a:custGeom>
              <a:avLst/>
              <a:gdLst/>
              <a:ahLst/>
              <a:cxnLst/>
              <a:rect l="l" t="t" r="r" b="b"/>
              <a:pathLst>
                <a:path w="3922" h="4256" fill="none" extrusionOk="0">
                  <a:moveTo>
                    <a:pt x="3922" y="0"/>
                  </a:moveTo>
                  <a:cubicBezTo>
                    <a:pt x="3071" y="1763"/>
                    <a:pt x="1672" y="3253"/>
                    <a:pt x="1" y="4256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3814954" y="3374717"/>
              <a:ext cx="20" cy="513344"/>
            </a:xfrm>
            <a:custGeom>
              <a:avLst/>
              <a:gdLst/>
              <a:ahLst/>
              <a:cxnLst/>
              <a:rect l="l" t="t" r="r" b="b"/>
              <a:pathLst>
                <a:path w="1" h="26141" fill="none" extrusionOk="0">
                  <a:moveTo>
                    <a:pt x="1" y="0"/>
                  </a:moveTo>
                  <a:lnTo>
                    <a:pt x="1" y="26140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3808395" y="3915513"/>
              <a:ext cx="20" cy="271606"/>
            </a:xfrm>
            <a:custGeom>
              <a:avLst/>
              <a:gdLst/>
              <a:ahLst/>
              <a:cxnLst/>
              <a:rect l="l" t="t" r="r" b="b"/>
              <a:pathLst>
                <a:path w="1" h="13831" fill="none" extrusionOk="0">
                  <a:moveTo>
                    <a:pt x="0" y="1"/>
                  </a:moveTo>
                  <a:lnTo>
                    <a:pt x="0" y="13831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5242180" y="3384851"/>
              <a:ext cx="20" cy="454863"/>
            </a:xfrm>
            <a:custGeom>
              <a:avLst/>
              <a:gdLst/>
              <a:ahLst/>
              <a:cxnLst/>
              <a:rect l="l" t="t" r="r" b="b"/>
              <a:pathLst>
                <a:path w="1" h="23163" fill="none" extrusionOk="0">
                  <a:moveTo>
                    <a:pt x="1" y="1"/>
                  </a:moveTo>
                  <a:lnTo>
                    <a:pt x="1" y="23162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50" name="Google Shape;450;p20"/>
          <p:cNvGrpSpPr/>
          <p:nvPr/>
        </p:nvGrpSpPr>
        <p:grpSpPr>
          <a:xfrm>
            <a:off x="5448714" y="1937633"/>
            <a:ext cx="519327" cy="607070"/>
            <a:chOff x="5448714" y="1937633"/>
            <a:chExt cx="519327" cy="607070"/>
          </a:xfrm>
        </p:grpSpPr>
        <p:sp>
          <p:nvSpPr>
            <p:cNvPr id="451" name="Google Shape;451;p20"/>
            <p:cNvSpPr/>
            <p:nvPr/>
          </p:nvSpPr>
          <p:spPr>
            <a:xfrm>
              <a:off x="5521532" y="1937633"/>
              <a:ext cx="438741" cy="438132"/>
            </a:xfrm>
            <a:custGeom>
              <a:avLst/>
              <a:gdLst/>
              <a:ahLst/>
              <a:cxnLst/>
              <a:rect l="l" t="t" r="r" b="b"/>
              <a:pathLst>
                <a:path w="22342" h="22311" extrusionOk="0">
                  <a:moveTo>
                    <a:pt x="11156" y="0"/>
                  </a:moveTo>
                  <a:cubicBezTo>
                    <a:pt x="4986" y="0"/>
                    <a:pt x="1" y="4985"/>
                    <a:pt x="1" y="11155"/>
                  </a:cubicBezTo>
                  <a:cubicBezTo>
                    <a:pt x="1" y="17326"/>
                    <a:pt x="4986" y="22311"/>
                    <a:pt x="11156" y="22311"/>
                  </a:cubicBezTo>
                  <a:cubicBezTo>
                    <a:pt x="17326" y="22311"/>
                    <a:pt x="22342" y="17326"/>
                    <a:pt x="22342" y="11155"/>
                  </a:cubicBezTo>
                  <a:cubicBezTo>
                    <a:pt x="22342" y="4985"/>
                    <a:pt x="17326" y="0"/>
                    <a:pt x="11156" y="0"/>
                  </a:cubicBezTo>
                  <a:close/>
                </a:path>
              </a:pathLst>
            </a:custGeom>
            <a:solidFill>
              <a:schemeClr val="accent2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2" name="Google Shape;452;p20"/>
            <p:cNvSpPr/>
            <p:nvPr/>
          </p:nvSpPr>
          <p:spPr>
            <a:xfrm>
              <a:off x="5632566" y="2011041"/>
              <a:ext cx="232803" cy="283546"/>
            </a:xfrm>
            <a:custGeom>
              <a:avLst/>
              <a:gdLst/>
              <a:ahLst/>
              <a:cxnLst/>
              <a:rect l="l" t="t" r="r" b="b"/>
              <a:pathLst>
                <a:path w="11855" h="14439" fill="none" extrusionOk="0">
                  <a:moveTo>
                    <a:pt x="0" y="14439"/>
                  </a:moveTo>
                  <a:cubicBezTo>
                    <a:pt x="3952" y="9636"/>
                    <a:pt x="7903" y="4803"/>
                    <a:pt x="11855" y="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3" name="Google Shape;453;p20"/>
            <p:cNvSpPr/>
            <p:nvPr/>
          </p:nvSpPr>
          <p:spPr>
            <a:xfrm>
              <a:off x="5547199" y="1959707"/>
              <a:ext cx="283546" cy="324726"/>
            </a:xfrm>
            <a:custGeom>
              <a:avLst/>
              <a:gdLst/>
              <a:ahLst/>
              <a:cxnLst/>
              <a:rect l="l" t="t" r="r" b="b"/>
              <a:pathLst>
                <a:path w="14439" h="16536" fill="none" extrusionOk="0">
                  <a:moveTo>
                    <a:pt x="2250" y="16536"/>
                  </a:moveTo>
                  <a:cubicBezTo>
                    <a:pt x="578" y="14165"/>
                    <a:pt x="1" y="11034"/>
                    <a:pt x="700" y="8177"/>
                  </a:cubicBezTo>
                  <a:cubicBezTo>
                    <a:pt x="1399" y="5350"/>
                    <a:pt x="3344" y="2858"/>
                    <a:pt x="5958" y="1521"/>
                  </a:cubicBezTo>
                  <a:cubicBezTo>
                    <a:pt x="8542" y="183"/>
                    <a:pt x="11734" y="1"/>
                    <a:pt x="14439" y="1095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4" name="Google Shape;454;p20"/>
            <p:cNvSpPr/>
            <p:nvPr/>
          </p:nvSpPr>
          <p:spPr>
            <a:xfrm>
              <a:off x="5448714" y="2412778"/>
              <a:ext cx="190425" cy="131925"/>
            </a:xfrm>
            <a:custGeom>
              <a:avLst/>
              <a:gdLst/>
              <a:ahLst/>
              <a:cxnLst/>
              <a:rect l="l" t="t" r="r" b="b"/>
              <a:pathLst>
                <a:path w="9697" h="6718" fill="none" extrusionOk="0">
                  <a:moveTo>
                    <a:pt x="1" y="6717"/>
                  </a:moveTo>
                  <a:cubicBezTo>
                    <a:pt x="3982" y="5958"/>
                    <a:pt x="7599" y="3435"/>
                    <a:pt x="9697" y="0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5" name="Google Shape;455;p20"/>
            <p:cNvSpPr/>
            <p:nvPr/>
          </p:nvSpPr>
          <p:spPr>
            <a:xfrm>
              <a:off x="5559748" y="2398443"/>
              <a:ext cx="101487" cy="90745"/>
            </a:xfrm>
            <a:custGeom>
              <a:avLst/>
              <a:gdLst/>
              <a:ahLst/>
              <a:cxnLst/>
              <a:rect l="l" t="t" r="r" b="b"/>
              <a:pathLst>
                <a:path w="5168" h="4621" extrusionOk="0">
                  <a:moveTo>
                    <a:pt x="4438" y="1"/>
                  </a:moveTo>
                  <a:lnTo>
                    <a:pt x="0" y="1034"/>
                  </a:lnTo>
                  <a:lnTo>
                    <a:pt x="183" y="1763"/>
                  </a:lnTo>
                  <a:lnTo>
                    <a:pt x="3830" y="912"/>
                  </a:lnTo>
                  <a:lnTo>
                    <a:pt x="4408" y="4621"/>
                  </a:lnTo>
                  <a:lnTo>
                    <a:pt x="5167" y="4499"/>
                  </a:lnTo>
                  <a:lnTo>
                    <a:pt x="443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6" name="Google Shape;456;p20"/>
            <p:cNvSpPr/>
            <p:nvPr/>
          </p:nvSpPr>
          <p:spPr>
            <a:xfrm>
              <a:off x="5830146" y="2298759"/>
              <a:ext cx="137895" cy="108654"/>
            </a:xfrm>
            <a:custGeom>
              <a:avLst/>
              <a:gdLst/>
              <a:ahLst/>
              <a:cxnLst/>
              <a:rect l="l" t="t" r="r" b="b"/>
              <a:pathLst>
                <a:path w="7022" h="5533" fill="none" extrusionOk="0">
                  <a:moveTo>
                    <a:pt x="0" y="5532"/>
                  </a:moveTo>
                  <a:cubicBezTo>
                    <a:pt x="2949" y="4712"/>
                    <a:pt x="5563" y="2675"/>
                    <a:pt x="7022" y="0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7" name="Google Shape;457;p20"/>
            <p:cNvSpPr/>
            <p:nvPr/>
          </p:nvSpPr>
          <p:spPr>
            <a:xfrm>
              <a:off x="5900589" y="2363821"/>
              <a:ext cx="62683" cy="48367"/>
            </a:xfrm>
            <a:custGeom>
              <a:avLst/>
              <a:gdLst/>
              <a:ahLst/>
              <a:cxnLst/>
              <a:rect l="l" t="t" r="r" b="b"/>
              <a:pathLst>
                <a:path w="3192" h="2463" fill="none" extrusionOk="0">
                  <a:moveTo>
                    <a:pt x="0" y="2463"/>
                  </a:moveTo>
                  <a:cubicBezTo>
                    <a:pt x="1216" y="1885"/>
                    <a:pt x="2310" y="1034"/>
                    <a:pt x="3192" y="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8" name="Google Shape;458;p20"/>
            <p:cNvSpPr/>
            <p:nvPr/>
          </p:nvSpPr>
          <p:spPr>
            <a:xfrm>
              <a:off x="5482138" y="1999709"/>
              <a:ext cx="63292" cy="145651"/>
            </a:xfrm>
            <a:custGeom>
              <a:avLst/>
              <a:gdLst/>
              <a:ahLst/>
              <a:cxnLst/>
              <a:rect l="l" t="t" r="r" b="b"/>
              <a:pathLst>
                <a:path w="3223" h="7417" fill="none" extrusionOk="0">
                  <a:moveTo>
                    <a:pt x="31" y="7417"/>
                  </a:moveTo>
                  <a:cubicBezTo>
                    <a:pt x="1" y="4651"/>
                    <a:pt x="1186" y="1915"/>
                    <a:pt x="3223" y="0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" name="Google Shape;459;p20"/>
            <p:cNvSpPr/>
            <p:nvPr/>
          </p:nvSpPr>
          <p:spPr>
            <a:xfrm>
              <a:off x="5461243" y="2012239"/>
              <a:ext cx="38234" cy="66866"/>
            </a:xfrm>
            <a:custGeom>
              <a:avLst/>
              <a:gdLst/>
              <a:ahLst/>
              <a:cxnLst/>
              <a:rect l="l" t="t" r="r" b="b"/>
              <a:pathLst>
                <a:path w="1947" h="3405" fill="none" extrusionOk="0">
                  <a:moveTo>
                    <a:pt x="1" y="3405"/>
                  </a:moveTo>
                  <a:cubicBezTo>
                    <a:pt x="396" y="2159"/>
                    <a:pt x="1065" y="1004"/>
                    <a:pt x="1946" y="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60" name="Google Shape;460;p20"/>
          <p:cNvGrpSpPr/>
          <p:nvPr/>
        </p:nvGrpSpPr>
        <p:grpSpPr>
          <a:xfrm>
            <a:off x="5453191" y="2694527"/>
            <a:ext cx="624374" cy="1220079"/>
            <a:chOff x="5453191" y="2694527"/>
            <a:chExt cx="624374" cy="1220079"/>
          </a:xfrm>
        </p:grpSpPr>
        <p:sp>
          <p:nvSpPr>
            <p:cNvPr id="461" name="Google Shape;461;p20"/>
            <p:cNvSpPr/>
            <p:nvPr/>
          </p:nvSpPr>
          <p:spPr>
            <a:xfrm>
              <a:off x="5616149" y="3542994"/>
              <a:ext cx="73444" cy="217348"/>
            </a:xfrm>
            <a:custGeom>
              <a:avLst/>
              <a:gdLst/>
              <a:ahLst/>
              <a:cxnLst/>
              <a:rect l="l" t="t" r="r" b="b"/>
              <a:pathLst>
                <a:path w="3740" h="11068" extrusionOk="0">
                  <a:moveTo>
                    <a:pt x="2844" y="0"/>
                  </a:moveTo>
                  <a:cubicBezTo>
                    <a:pt x="2473" y="0"/>
                    <a:pt x="2117" y="259"/>
                    <a:pt x="2037" y="656"/>
                  </a:cubicBezTo>
                  <a:lnTo>
                    <a:pt x="92" y="10079"/>
                  </a:lnTo>
                  <a:cubicBezTo>
                    <a:pt x="1" y="10534"/>
                    <a:pt x="274" y="10960"/>
                    <a:pt x="700" y="11051"/>
                  </a:cubicBezTo>
                  <a:cubicBezTo>
                    <a:pt x="755" y="11062"/>
                    <a:pt x="809" y="11067"/>
                    <a:pt x="863" y="11067"/>
                  </a:cubicBezTo>
                  <a:cubicBezTo>
                    <a:pt x="1253" y="11067"/>
                    <a:pt x="1592" y="10787"/>
                    <a:pt x="1673" y="10413"/>
                  </a:cubicBezTo>
                  <a:lnTo>
                    <a:pt x="3648" y="990"/>
                  </a:lnTo>
                  <a:cubicBezTo>
                    <a:pt x="3739" y="534"/>
                    <a:pt x="3466" y="109"/>
                    <a:pt x="3010" y="18"/>
                  </a:cubicBezTo>
                  <a:cubicBezTo>
                    <a:pt x="2955" y="6"/>
                    <a:pt x="2900" y="0"/>
                    <a:pt x="28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" name="Google Shape;462;p20"/>
            <p:cNvSpPr/>
            <p:nvPr/>
          </p:nvSpPr>
          <p:spPr>
            <a:xfrm>
              <a:off x="5643603" y="2838377"/>
              <a:ext cx="328928" cy="134910"/>
            </a:xfrm>
            <a:custGeom>
              <a:avLst/>
              <a:gdLst/>
              <a:ahLst/>
              <a:cxnLst/>
              <a:rect l="l" t="t" r="r" b="b"/>
              <a:pathLst>
                <a:path w="16750" h="6870" extrusionOk="0">
                  <a:moveTo>
                    <a:pt x="761" y="0"/>
                  </a:moveTo>
                  <a:lnTo>
                    <a:pt x="1" y="3526"/>
                  </a:lnTo>
                  <a:lnTo>
                    <a:pt x="16020" y="6870"/>
                  </a:lnTo>
                  <a:lnTo>
                    <a:pt x="16749" y="3344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chemeClr val="accent4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" name="Google Shape;463;p20"/>
            <p:cNvSpPr/>
            <p:nvPr/>
          </p:nvSpPr>
          <p:spPr>
            <a:xfrm>
              <a:off x="5738515" y="2732134"/>
              <a:ext cx="192821" cy="91923"/>
            </a:xfrm>
            <a:custGeom>
              <a:avLst/>
              <a:gdLst/>
              <a:ahLst/>
              <a:cxnLst/>
              <a:rect l="l" t="t" r="r" b="b"/>
              <a:pathLst>
                <a:path w="9819" h="4681" extrusionOk="0">
                  <a:moveTo>
                    <a:pt x="578" y="0"/>
                  </a:moveTo>
                  <a:lnTo>
                    <a:pt x="1" y="2766"/>
                  </a:lnTo>
                  <a:lnTo>
                    <a:pt x="9241" y="4681"/>
                  </a:lnTo>
                  <a:lnTo>
                    <a:pt x="9819" y="1945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chemeClr val="accent4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" name="Google Shape;464;p20"/>
            <p:cNvSpPr/>
            <p:nvPr/>
          </p:nvSpPr>
          <p:spPr>
            <a:xfrm>
              <a:off x="5765988" y="2794800"/>
              <a:ext cx="108654" cy="85973"/>
            </a:xfrm>
            <a:custGeom>
              <a:avLst/>
              <a:gdLst/>
              <a:ahLst/>
              <a:cxnLst/>
              <a:rect l="l" t="t" r="r" b="b"/>
              <a:pathLst>
                <a:path w="5533" h="4378" extrusionOk="0">
                  <a:moveTo>
                    <a:pt x="699" y="1"/>
                  </a:moveTo>
                  <a:lnTo>
                    <a:pt x="0" y="3344"/>
                  </a:lnTo>
                  <a:lnTo>
                    <a:pt x="4833" y="4378"/>
                  </a:lnTo>
                  <a:lnTo>
                    <a:pt x="5532" y="1004"/>
                  </a:lnTo>
                  <a:lnTo>
                    <a:pt x="699" y="1"/>
                  </a:lnTo>
                  <a:close/>
                </a:path>
              </a:pathLst>
            </a:custGeom>
            <a:solidFill>
              <a:schemeClr val="accent4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5" name="Google Shape;465;p20"/>
            <p:cNvSpPr/>
            <p:nvPr/>
          </p:nvSpPr>
          <p:spPr>
            <a:xfrm>
              <a:off x="5558845" y="2914789"/>
              <a:ext cx="361153" cy="625553"/>
            </a:xfrm>
            <a:custGeom>
              <a:avLst/>
              <a:gdLst/>
              <a:ahLst/>
              <a:cxnLst/>
              <a:rect l="l" t="t" r="r" b="b"/>
              <a:pathLst>
                <a:path w="18391" h="31855" extrusionOk="0">
                  <a:moveTo>
                    <a:pt x="6110" y="0"/>
                  </a:moveTo>
                  <a:lnTo>
                    <a:pt x="1" y="29271"/>
                  </a:lnTo>
                  <a:lnTo>
                    <a:pt x="12281" y="31855"/>
                  </a:lnTo>
                  <a:lnTo>
                    <a:pt x="18390" y="2553"/>
                  </a:lnTo>
                  <a:lnTo>
                    <a:pt x="6110" y="0"/>
                  </a:lnTo>
                  <a:close/>
                </a:path>
              </a:pathLst>
            </a:custGeom>
            <a:solidFill>
              <a:srgbClr val="FFFFFF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6" name="Google Shape;466;p20"/>
            <p:cNvSpPr/>
            <p:nvPr/>
          </p:nvSpPr>
          <p:spPr>
            <a:xfrm>
              <a:off x="5598239" y="3011487"/>
              <a:ext cx="274591" cy="486480"/>
            </a:xfrm>
            <a:custGeom>
              <a:avLst/>
              <a:gdLst/>
              <a:ahLst/>
              <a:cxnLst/>
              <a:rect l="l" t="t" r="r" b="b"/>
              <a:pathLst>
                <a:path w="13983" h="24773" extrusionOk="0">
                  <a:moveTo>
                    <a:pt x="4743" y="0"/>
                  </a:moveTo>
                  <a:lnTo>
                    <a:pt x="1" y="22858"/>
                  </a:lnTo>
                  <a:lnTo>
                    <a:pt x="9211" y="24773"/>
                  </a:lnTo>
                  <a:lnTo>
                    <a:pt x="13983" y="1915"/>
                  </a:lnTo>
                  <a:lnTo>
                    <a:pt x="474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7" name="Google Shape;467;p20"/>
            <p:cNvSpPr/>
            <p:nvPr/>
          </p:nvSpPr>
          <p:spPr>
            <a:xfrm>
              <a:off x="5570195" y="3494978"/>
              <a:ext cx="202954" cy="69556"/>
            </a:xfrm>
            <a:custGeom>
              <a:avLst/>
              <a:gdLst/>
              <a:ahLst/>
              <a:cxnLst/>
              <a:rect l="l" t="t" r="r" b="b"/>
              <a:pathLst>
                <a:path w="10335" h="3542" extrusionOk="0">
                  <a:moveTo>
                    <a:pt x="730" y="1"/>
                  </a:moveTo>
                  <a:cubicBezTo>
                    <a:pt x="730" y="1"/>
                    <a:pt x="0" y="2189"/>
                    <a:pt x="5198" y="3253"/>
                  </a:cubicBezTo>
                  <a:cubicBezTo>
                    <a:pt x="6167" y="3458"/>
                    <a:pt x="6951" y="3541"/>
                    <a:pt x="7585" y="3541"/>
                  </a:cubicBezTo>
                  <a:cubicBezTo>
                    <a:pt x="10334" y="3541"/>
                    <a:pt x="10274" y="1976"/>
                    <a:pt x="10274" y="1976"/>
                  </a:cubicBezTo>
                  <a:lnTo>
                    <a:pt x="730" y="1"/>
                  </a:lnTo>
                  <a:close/>
                </a:path>
              </a:pathLst>
            </a:custGeom>
            <a:solidFill>
              <a:srgbClr val="FFFFFF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8" name="Google Shape;468;p20"/>
            <p:cNvSpPr/>
            <p:nvPr/>
          </p:nvSpPr>
          <p:spPr>
            <a:xfrm>
              <a:off x="5647786" y="3064608"/>
              <a:ext cx="122381" cy="25686"/>
            </a:xfrm>
            <a:custGeom>
              <a:avLst/>
              <a:gdLst/>
              <a:ahLst/>
              <a:cxnLst/>
              <a:rect l="l" t="t" r="r" b="b"/>
              <a:pathLst>
                <a:path w="6232" h="1308" fill="none" extrusionOk="0">
                  <a:moveTo>
                    <a:pt x="1" y="0"/>
                  </a:moveTo>
                  <a:lnTo>
                    <a:pt x="6232" y="1307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9" name="Google Shape;469;p20"/>
            <p:cNvSpPr/>
            <p:nvPr/>
          </p:nvSpPr>
          <p:spPr>
            <a:xfrm>
              <a:off x="5628089" y="3159519"/>
              <a:ext cx="80003" cy="16122"/>
            </a:xfrm>
            <a:custGeom>
              <a:avLst/>
              <a:gdLst/>
              <a:ahLst/>
              <a:cxnLst/>
              <a:rect l="l" t="t" r="r" b="b"/>
              <a:pathLst>
                <a:path w="4074" h="821" fill="none" extrusionOk="0">
                  <a:moveTo>
                    <a:pt x="1" y="0"/>
                  </a:moveTo>
                  <a:lnTo>
                    <a:pt x="4074" y="821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0" name="Google Shape;470;p20"/>
            <p:cNvSpPr/>
            <p:nvPr/>
          </p:nvSpPr>
          <p:spPr>
            <a:xfrm>
              <a:off x="5608392" y="3253233"/>
              <a:ext cx="119396" cy="24488"/>
            </a:xfrm>
            <a:custGeom>
              <a:avLst/>
              <a:gdLst/>
              <a:ahLst/>
              <a:cxnLst/>
              <a:rect l="l" t="t" r="r" b="b"/>
              <a:pathLst>
                <a:path w="6080" h="1247" fill="none" extrusionOk="0">
                  <a:moveTo>
                    <a:pt x="1" y="0"/>
                  </a:moveTo>
                  <a:lnTo>
                    <a:pt x="6080" y="1247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1" name="Google Shape;471;p20"/>
            <p:cNvSpPr/>
            <p:nvPr/>
          </p:nvSpPr>
          <p:spPr>
            <a:xfrm>
              <a:off x="5583923" y="3370217"/>
              <a:ext cx="66866" cy="13746"/>
            </a:xfrm>
            <a:custGeom>
              <a:avLst/>
              <a:gdLst/>
              <a:ahLst/>
              <a:cxnLst/>
              <a:rect l="l" t="t" r="r" b="b"/>
              <a:pathLst>
                <a:path w="3405" h="700" fill="none" extrusionOk="0">
                  <a:moveTo>
                    <a:pt x="0" y="1"/>
                  </a:moveTo>
                  <a:lnTo>
                    <a:pt x="3405" y="700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2" name="Google Shape;472;p20"/>
            <p:cNvSpPr/>
            <p:nvPr/>
          </p:nvSpPr>
          <p:spPr>
            <a:xfrm>
              <a:off x="5768365" y="3084894"/>
              <a:ext cx="76429" cy="365316"/>
            </a:xfrm>
            <a:custGeom>
              <a:avLst/>
              <a:gdLst/>
              <a:ahLst/>
              <a:cxnLst/>
              <a:rect l="l" t="t" r="r" b="b"/>
              <a:pathLst>
                <a:path w="3892" h="18603" fill="none" extrusionOk="0">
                  <a:moveTo>
                    <a:pt x="3891" y="1"/>
                  </a:moveTo>
                  <a:lnTo>
                    <a:pt x="1" y="18603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3" name="Google Shape;473;p20"/>
            <p:cNvSpPr/>
            <p:nvPr/>
          </p:nvSpPr>
          <p:spPr>
            <a:xfrm>
              <a:off x="5738515" y="3346946"/>
              <a:ext cx="20914" cy="96126"/>
            </a:xfrm>
            <a:custGeom>
              <a:avLst/>
              <a:gdLst/>
              <a:ahLst/>
              <a:cxnLst/>
              <a:rect l="l" t="t" r="r" b="b"/>
              <a:pathLst>
                <a:path w="1065" h="4895" fill="none" extrusionOk="0">
                  <a:moveTo>
                    <a:pt x="1065" y="0"/>
                  </a:moveTo>
                  <a:cubicBezTo>
                    <a:pt x="700" y="1642"/>
                    <a:pt x="366" y="3253"/>
                    <a:pt x="1" y="4894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4" name="Google Shape;474;p20"/>
            <p:cNvSpPr/>
            <p:nvPr/>
          </p:nvSpPr>
          <p:spPr>
            <a:xfrm>
              <a:off x="5453191" y="3321868"/>
              <a:ext cx="624374" cy="592738"/>
            </a:xfrm>
            <a:custGeom>
              <a:avLst/>
              <a:gdLst/>
              <a:ahLst/>
              <a:cxnLst/>
              <a:rect l="l" t="t" r="r" b="b"/>
              <a:pathLst>
                <a:path w="31795" h="30184" fill="none" extrusionOk="0">
                  <a:moveTo>
                    <a:pt x="1" y="21247"/>
                  </a:moveTo>
                  <a:cubicBezTo>
                    <a:pt x="2250" y="24986"/>
                    <a:pt x="5958" y="27843"/>
                    <a:pt x="10183" y="29029"/>
                  </a:cubicBezTo>
                  <a:cubicBezTo>
                    <a:pt x="14378" y="30184"/>
                    <a:pt x="19059" y="29667"/>
                    <a:pt x="22858" y="27570"/>
                  </a:cubicBezTo>
                  <a:cubicBezTo>
                    <a:pt x="27752" y="24864"/>
                    <a:pt x="31096" y="19606"/>
                    <a:pt x="31460" y="14044"/>
                  </a:cubicBezTo>
                  <a:cubicBezTo>
                    <a:pt x="31795" y="8755"/>
                    <a:pt x="29424" y="3375"/>
                    <a:pt x="25351" y="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5" name="Google Shape;475;p20"/>
            <p:cNvSpPr/>
            <p:nvPr/>
          </p:nvSpPr>
          <p:spPr>
            <a:xfrm>
              <a:off x="5937901" y="3309928"/>
              <a:ext cx="90136" cy="91354"/>
            </a:xfrm>
            <a:custGeom>
              <a:avLst/>
              <a:gdLst/>
              <a:ahLst/>
              <a:cxnLst/>
              <a:rect l="l" t="t" r="r" b="b"/>
              <a:pathLst>
                <a:path w="4590" h="4652" extrusionOk="0">
                  <a:moveTo>
                    <a:pt x="4559" y="1"/>
                  </a:moveTo>
                  <a:lnTo>
                    <a:pt x="0" y="123"/>
                  </a:lnTo>
                  <a:lnTo>
                    <a:pt x="456" y="4651"/>
                  </a:lnTo>
                  <a:lnTo>
                    <a:pt x="1216" y="4591"/>
                  </a:lnTo>
                  <a:lnTo>
                    <a:pt x="851" y="852"/>
                  </a:lnTo>
                  <a:lnTo>
                    <a:pt x="4590" y="761"/>
                  </a:lnTo>
                  <a:lnTo>
                    <a:pt x="455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6" name="Google Shape;476;p20"/>
            <p:cNvSpPr/>
            <p:nvPr/>
          </p:nvSpPr>
          <p:spPr>
            <a:xfrm>
              <a:off x="5814033" y="3096245"/>
              <a:ext cx="28062" cy="102095"/>
            </a:xfrm>
            <a:custGeom>
              <a:avLst/>
              <a:gdLst/>
              <a:ahLst/>
              <a:cxnLst/>
              <a:rect l="l" t="t" r="r" b="b"/>
              <a:pathLst>
                <a:path w="1429" h="5199" fill="none" extrusionOk="0">
                  <a:moveTo>
                    <a:pt x="1429" y="1"/>
                  </a:moveTo>
                  <a:cubicBezTo>
                    <a:pt x="942" y="1733"/>
                    <a:pt x="486" y="3466"/>
                    <a:pt x="0" y="5199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7" name="Google Shape;477;p20"/>
            <p:cNvSpPr/>
            <p:nvPr/>
          </p:nvSpPr>
          <p:spPr>
            <a:xfrm>
              <a:off x="5759714" y="3090884"/>
              <a:ext cx="11350" cy="85364"/>
            </a:xfrm>
            <a:custGeom>
              <a:avLst/>
              <a:gdLst/>
              <a:ahLst/>
              <a:cxnLst/>
              <a:rect l="l" t="t" r="r" b="b"/>
              <a:pathLst>
                <a:path w="578" h="4347" fill="none" extrusionOk="0">
                  <a:moveTo>
                    <a:pt x="0" y="0"/>
                  </a:moveTo>
                  <a:cubicBezTo>
                    <a:pt x="182" y="1459"/>
                    <a:pt x="395" y="2888"/>
                    <a:pt x="578" y="4347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8" name="Google Shape;478;p20"/>
            <p:cNvSpPr/>
            <p:nvPr/>
          </p:nvSpPr>
          <p:spPr>
            <a:xfrm>
              <a:off x="5695831" y="3130867"/>
              <a:ext cx="25097" cy="48367"/>
            </a:xfrm>
            <a:custGeom>
              <a:avLst/>
              <a:gdLst/>
              <a:ahLst/>
              <a:cxnLst/>
              <a:rect l="l" t="t" r="r" b="b"/>
              <a:pathLst>
                <a:path w="1278" h="2463" fill="none" extrusionOk="0">
                  <a:moveTo>
                    <a:pt x="1" y="1"/>
                  </a:moveTo>
                  <a:cubicBezTo>
                    <a:pt x="426" y="822"/>
                    <a:pt x="852" y="1642"/>
                    <a:pt x="1277" y="2463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79" name="Google Shape;479;p20"/>
            <p:cNvSpPr/>
            <p:nvPr/>
          </p:nvSpPr>
          <p:spPr>
            <a:xfrm>
              <a:off x="5865957" y="3143416"/>
              <a:ext cx="16142" cy="56713"/>
            </a:xfrm>
            <a:custGeom>
              <a:avLst/>
              <a:gdLst/>
              <a:ahLst/>
              <a:cxnLst/>
              <a:rect l="l" t="t" r="r" b="b"/>
              <a:pathLst>
                <a:path w="822" h="2888" fill="none" extrusionOk="0">
                  <a:moveTo>
                    <a:pt x="0" y="2888"/>
                  </a:moveTo>
                  <a:cubicBezTo>
                    <a:pt x="274" y="1915"/>
                    <a:pt x="548" y="973"/>
                    <a:pt x="821" y="0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0" name="Google Shape;480;p20"/>
            <p:cNvSpPr/>
            <p:nvPr/>
          </p:nvSpPr>
          <p:spPr>
            <a:xfrm>
              <a:off x="5928946" y="2694527"/>
              <a:ext cx="40002" cy="38804"/>
            </a:xfrm>
            <a:custGeom>
              <a:avLst/>
              <a:gdLst/>
              <a:ahLst/>
              <a:cxnLst/>
              <a:rect l="l" t="t" r="r" b="b"/>
              <a:pathLst>
                <a:path w="2037" h="1976" fill="none" extrusionOk="0">
                  <a:moveTo>
                    <a:pt x="0" y="1976"/>
                  </a:moveTo>
                  <a:cubicBezTo>
                    <a:pt x="669" y="1307"/>
                    <a:pt x="1368" y="669"/>
                    <a:pt x="2037" y="0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81" name="Google Shape;481;p20"/>
          <p:cNvGrpSpPr/>
          <p:nvPr/>
        </p:nvGrpSpPr>
        <p:grpSpPr>
          <a:xfrm>
            <a:off x="2954182" y="2544699"/>
            <a:ext cx="650052" cy="744088"/>
            <a:chOff x="2954182" y="2544699"/>
            <a:chExt cx="650052" cy="744088"/>
          </a:xfrm>
        </p:grpSpPr>
        <p:sp>
          <p:nvSpPr>
            <p:cNvPr id="482" name="Google Shape;482;p20"/>
            <p:cNvSpPr/>
            <p:nvPr/>
          </p:nvSpPr>
          <p:spPr>
            <a:xfrm>
              <a:off x="2954182" y="2648565"/>
              <a:ext cx="261473" cy="287729"/>
            </a:xfrm>
            <a:custGeom>
              <a:avLst/>
              <a:gdLst/>
              <a:ahLst/>
              <a:cxnLst/>
              <a:rect l="l" t="t" r="r" b="b"/>
              <a:pathLst>
                <a:path w="13315" h="14652" extrusionOk="0">
                  <a:moveTo>
                    <a:pt x="6658" y="0"/>
                  </a:moveTo>
                  <a:cubicBezTo>
                    <a:pt x="3010" y="0"/>
                    <a:pt x="1" y="3010"/>
                    <a:pt x="1" y="6657"/>
                  </a:cubicBezTo>
                  <a:lnTo>
                    <a:pt x="1" y="14651"/>
                  </a:lnTo>
                  <a:lnTo>
                    <a:pt x="13314" y="14651"/>
                  </a:lnTo>
                  <a:lnTo>
                    <a:pt x="13314" y="6657"/>
                  </a:lnTo>
                  <a:cubicBezTo>
                    <a:pt x="13314" y="4833"/>
                    <a:pt x="12554" y="3162"/>
                    <a:pt x="11338" y="1976"/>
                  </a:cubicBezTo>
                  <a:cubicBezTo>
                    <a:pt x="10153" y="760"/>
                    <a:pt x="8481" y="0"/>
                    <a:pt x="6658" y="0"/>
                  </a:cubicBezTo>
                  <a:close/>
                </a:path>
              </a:pathLst>
            </a:custGeom>
            <a:solidFill>
              <a:schemeClr val="lt2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" name="Google Shape;483;p20"/>
            <p:cNvSpPr/>
            <p:nvPr/>
          </p:nvSpPr>
          <p:spPr>
            <a:xfrm>
              <a:off x="2954182" y="2936284"/>
              <a:ext cx="261473" cy="297272"/>
            </a:xfrm>
            <a:custGeom>
              <a:avLst/>
              <a:gdLst/>
              <a:ahLst/>
              <a:cxnLst/>
              <a:rect l="l" t="t" r="r" b="b"/>
              <a:pathLst>
                <a:path w="13315" h="15138" extrusionOk="0">
                  <a:moveTo>
                    <a:pt x="1" y="0"/>
                  </a:moveTo>
                  <a:lnTo>
                    <a:pt x="1" y="8480"/>
                  </a:lnTo>
                  <a:cubicBezTo>
                    <a:pt x="1" y="12128"/>
                    <a:pt x="3010" y="15137"/>
                    <a:pt x="6658" y="15137"/>
                  </a:cubicBezTo>
                  <a:cubicBezTo>
                    <a:pt x="10305" y="15137"/>
                    <a:pt x="13314" y="12128"/>
                    <a:pt x="13314" y="8480"/>
                  </a:cubicBezTo>
                  <a:lnTo>
                    <a:pt x="13314" y="0"/>
                  </a:lnTo>
                  <a:close/>
                </a:path>
              </a:pathLst>
            </a:custGeom>
            <a:solidFill>
              <a:srgbClr val="FFFFFF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" name="Google Shape;484;p20"/>
            <p:cNvSpPr/>
            <p:nvPr/>
          </p:nvSpPr>
          <p:spPr>
            <a:xfrm>
              <a:off x="2994774" y="2684975"/>
              <a:ext cx="102095" cy="99700"/>
            </a:xfrm>
            <a:custGeom>
              <a:avLst/>
              <a:gdLst/>
              <a:ahLst/>
              <a:cxnLst/>
              <a:rect l="l" t="t" r="r" b="b"/>
              <a:pathLst>
                <a:path w="5199" h="5077" fill="none" extrusionOk="0">
                  <a:moveTo>
                    <a:pt x="5198" y="1"/>
                  </a:moveTo>
                  <a:cubicBezTo>
                    <a:pt x="3891" y="92"/>
                    <a:pt x="2615" y="669"/>
                    <a:pt x="1673" y="1581"/>
                  </a:cubicBezTo>
                  <a:cubicBezTo>
                    <a:pt x="730" y="2523"/>
                    <a:pt x="122" y="3770"/>
                    <a:pt x="1" y="5077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" name="Google Shape;485;p20"/>
            <p:cNvSpPr/>
            <p:nvPr/>
          </p:nvSpPr>
          <p:spPr>
            <a:xfrm>
              <a:off x="2982834" y="2815097"/>
              <a:ext cx="4811" cy="90745"/>
            </a:xfrm>
            <a:custGeom>
              <a:avLst/>
              <a:gdLst/>
              <a:ahLst/>
              <a:cxnLst/>
              <a:rect l="l" t="t" r="r" b="b"/>
              <a:pathLst>
                <a:path w="245" h="4621" fill="none" extrusionOk="0">
                  <a:moveTo>
                    <a:pt x="244" y="1"/>
                  </a:moveTo>
                  <a:cubicBezTo>
                    <a:pt x="183" y="1551"/>
                    <a:pt x="92" y="3071"/>
                    <a:pt x="1" y="462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" name="Google Shape;486;p20"/>
            <p:cNvSpPr/>
            <p:nvPr/>
          </p:nvSpPr>
          <p:spPr>
            <a:xfrm>
              <a:off x="3184597" y="2969708"/>
              <a:ext cx="20" cy="132533"/>
            </a:xfrm>
            <a:custGeom>
              <a:avLst/>
              <a:gdLst/>
              <a:ahLst/>
              <a:cxnLst/>
              <a:rect l="l" t="t" r="r" b="b"/>
              <a:pathLst>
                <a:path w="1" h="6749" fill="none" extrusionOk="0">
                  <a:moveTo>
                    <a:pt x="1" y="0"/>
                  </a:moveTo>
                  <a:lnTo>
                    <a:pt x="1" y="6748"/>
                  </a:ln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" name="Google Shape;487;p20"/>
            <p:cNvSpPr/>
            <p:nvPr/>
          </p:nvSpPr>
          <p:spPr>
            <a:xfrm>
              <a:off x="3213838" y="3238633"/>
              <a:ext cx="57911" cy="50154"/>
            </a:xfrm>
            <a:custGeom>
              <a:avLst/>
              <a:gdLst/>
              <a:ahLst/>
              <a:cxnLst/>
              <a:rect l="l" t="t" r="r" b="b"/>
              <a:pathLst>
                <a:path w="2949" h="2554" fill="none" extrusionOk="0">
                  <a:moveTo>
                    <a:pt x="2949" y="0"/>
                  </a:moveTo>
                  <a:cubicBezTo>
                    <a:pt x="2523" y="1277"/>
                    <a:pt x="1338" y="2310"/>
                    <a:pt x="0" y="2554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" name="Google Shape;488;p20"/>
            <p:cNvSpPr/>
            <p:nvPr/>
          </p:nvSpPr>
          <p:spPr>
            <a:xfrm>
              <a:off x="3283691" y="2910008"/>
              <a:ext cx="320543" cy="105669"/>
            </a:xfrm>
            <a:custGeom>
              <a:avLst/>
              <a:gdLst/>
              <a:ahLst/>
              <a:cxnLst/>
              <a:rect l="l" t="t" r="r" b="b"/>
              <a:pathLst>
                <a:path w="16323" h="5381" fill="none" extrusionOk="0">
                  <a:moveTo>
                    <a:pt x="16323" y="5381"/>
                  </a:moveTo>
                  <a:cubicBezTo>
                    <a:pt x="14408" y="3435"/>
                    <a:pt x="12037" y="1916"/>
                    <a:pt x="9423" y="1095"/>
                  </a:cubicBezTo>
                  <a:cubicBezTo>
                    <a:pt x="6383" y="92"/>
                    <a:pt x="3070" y="1"/>
                    <a:pt x="0" y="79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" name="Google Shape;489;p20"/>
            <p:cNvSpPr/>
            <p:nvPr/>
          </p:nvSpPr>
          <p:spPr>
            <a:xfrm>
              <a:off x="3268177" y="2856298"/>
              <a:ext cx="84775" cy="119396"/>
            </a:xfrm>
            <a:custGeom>
              <a:avLst/>
              <a:gdLst/>
              <a:ahLst/>
              <a:cxnLst/>
              <a:rect l="l" t="t" r="r" b="b"/>
              <a:pathLst>
                <a:path w="4317" h="6080" extrusionOk="0">
                  <a:moveTo>
                    <a:pt x="2584" y="0"/>
                  </a:moveTo>
                  <a:lnTo>
                    <a:pt x="0" y="3739"/>
                  </a:lnTo>
                  <a:lnTo>
                    <a:pt x="3921" y="6079"/>
                  </a:lnTo>
                  <a:lnTo>
                    <a:pt x="4316" y="5411"/>
                  </a:lnTo>
                  <a:lnTo>
                    <a:pt x="1094" y="3526"/>
                  </a:lnTo>
                  <a:lnTo>
                    <a:pt x="3222" y="426"/>
                  </a:lnTo>
                  <a:lnTo>
                    <a:pt x="25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" name="Google Shape;490;p20"/>
            <p:cNvSpPr/>
            <p:nvPr/>
          </p:nvSpPr>
          <p:spPr>
            <a:xfrm>
              <a:off x="3201309" y="2544699"/>
              <a:ext cx="88958" cy="102095"/>
            </a:xfrm>
            <a:custGeom>
              <a:avLst/>
              <a:gdLst/>
              <a:ahLst/>
              <a:cxnLst/>
              <a:rect l="l" t="t" r="r" b="b"/>
              <a:pathLst>
                <a:path w="4530" h="5199" fill="none" extrusionOk="0">
                  <a:moveTo>
                    <a:pt x="1" y="5198"/>
                  </a:moveTo>
                  <a:cubicBezTo>
                    <a:pt x="1521" y="3466"/>
                    <a:pt x="3010" y="1733"/>
                    <a:pt x="4530" y="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" name="Google Shape;491;p20"/>
            <p:cNvSpPr/>
            <p:nvPr/>
          </p:nvSpPr>
          <p:spPr>
            <a:xfrm>
              <a:off x="3163113" y="2547684"/>
              <a:ext cx="44793" cy="75820"/>
            </a:xfrm>
            <a:custGeom>
              <a:avLst/>
              <a:gdLst/>
              <a:ahLst/>
              <a:cxnLst/>
              <a:rect l="l" t="t" r="r" b="b"/>
              <a:pathLst>
                <a:path w="2281" h="3861" fill="none" extrusionOk="0">
                  <a:moveTo>
                    <a:pt x="0" y="3861"/>
                  </a:moveTo>
                  <a:cubicBezTo>
                    <a:pt x="760" y="2584"/>
                    <a:pt x="1520" y="1277"/>
                    <a:pt x="2280" y="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" name="Google Shape;492;p20"/>
            <p:cNvSpPr/>
            <p:nvPr/>
          </p:nvSpPr>
          <p:spPr>
            <a:xfrm>
              <a:off x="3117140" y="2559624"/>
              <a:ext cx="3005" cy="52550"/>
            </a:xfrm>
            <a:custGeom>
              <a:avLst/>
              <a:gdLst/>
              <a:ahLst/>
              <a:cxnLst/>
              <a:rect l="l" t="t" r="r" b="b"/>
              <a:pathLst>
                <a:path w="153" h="2676" fill="none" extrusionOk="0">
                  <a:moveTo>
                    <a:pt x="1" y="2675"/>
                  </a:moveTo>
                  <a:cubicBezTo>
                    <a:pt x="62" y="1794"/>
                    <a:pt x="92" y="882"/>
                    <a:pt x="153" y="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3" name="Google Shape;493;p20"/>
            <p:cNvSpPr/>
            <p:nvPr/>
          </p:nvSpPr>
          <p:spPr>
            <a:xfrm>
              <a:off x="3237718" y="2653946"/>
              <a:ext cx="60916" cy="35230"/>
            </a:xfrm>
            <a:custGeom>
              <a:avLst/>
              <a:gdLst/>
              <a:ahLst/>
              <a:cxnLst/>
              <a:rect l="l" t="t" r="r" b="b"/>
              <a:pathLst>
                <a:path w="3102" h="1794" fill="none" extrusionOk="0">
                  <a:moveTo>
                    <a:pt x="1" y="1793"/>
                  </a:moveTo>
                  <a:cubicBezTo>
                    <a:pt x="1034" y="1185"/>
                    <a:pt x="2068" y="578"/>
                    <a:pt x="3101" y="0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4" name="Google Shape;494;p20"/>
            <p:cNvSpPr/>
            <p:nvPr/>
          </p:nvSpPr>
          <p:spPr>
            <a:xfrm>
              <a:off x="3244886" y="2724369"/>
              <a:ext cx="47169" cy="5400"/>
            </a:xfrm>
            <a:custGeom>
              <a:avLst/>
              <a:gdLst/>
              <a:ahLst/>
              <a:cxnLst/>
              <a:rect l="l" t="t" r="r" b="b"/>
              <a:pathLst>
                <a:path w="2402" h="275" fill="none" extrusionOk="0">
                  <a:moveTo>
                    <a:pt x="1" y="274"/>
                  </a:moveTo>
                  <a:cubicBezTo>
                    <a:pt x="791" y="183"/>
                    <a:pt x="1612" y="92"/>
                    <a:pt x="2402" y="1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95" name="Google Shape;495;p20"/>
          <p:cNvGrpSpPr/>
          <p:nvPr/>
        </p:nvGrpSpPr>
        <p:grpSpPr>
          <a:xfrm>
            <a:off x="2835390" y="3650504"/>
            <a:ext cx="768866" cy="783164"/>
            <a:chOff x="2835390" y="3650504"/>
            <a:chExt cx="768866" cy="783164"/>
          </a:xfrm>
        </p:grpSpPr>
        <p:sp>
          <p:nvSpPr>
            <p:cNvPr id="496" name="Google Shape;496;p20"/>
            <p:cNvSpPr/>
            <p:nvPr/>
          </p:nvSpPr>
          <p:spPr>
            <a:xfrm>
              <a:off x="2904045" y="3650504"/>
              <a:ext cx="580190" cy="552756"/>
            </a:xfrm>
            <a:custGeom>
              <a:avLst/>
              <a:gdLst/>
              <a:ahLst/>
              <a:cxnLst/>
              <a:rect l="l" t="t" r="r" b="b"/>
              <a:pathLst>
                <a:path w="29545" h="28148" extrusionOk="0">
                  <a:moveTo>
                    <a:pt x="8541" y="1"/>
                  </a:moveTo>
                  <a:cubicBezTo>
                    <a:pt x="3830" y="1"/>
                    <a:pt x="0" y="3800"/>
                    <a:pt x="0" y="8511"/>
                  </a:cubicBezTo>
                  <a:cubicBezTo>
                    <a:pt x="0" y="8511"/>
                    <a:pt x="0" y="8572"/>
                    <a:pt x="0" y="8633"/>
                  </a:cubicBezTo>
                  <a:cubicBezTo>
                    <a:pt x="31" y="9667"/>
                    <a:pt x="213" y="10670"/>
                    <a:pt x="578" y="11581"/>
                  </a:cubicBezTo>
                  <a:cubicBezTo>
                    <a:pt x="1733" y="15442"/>
                    <a:pt x="4468" y="21886"/>
                    <a:pt x="15259" y="28147"/>
                  </a:cubicBezTo>
                  <a:cubicBezTo>
                    <a:pt x="15259" y="28147"/>
                    <a:pt x="27934" y="21794"/>
                    <a:pt x="29393" y="10092"/>
                  </a:cubicBezTo>
                  <a:cubicBezTo>
                    <a:pt x="29484" y="9575"/>
                    <a:pt x="29545" y="9059"/>
                    <a:pt x="29545" y="8511"/>
                  </a:cubicBezTo>
                  <a:cubicBezTo>
                    <a:pt x="29545" y="8420"/>
                    <a:pt x="29545" y="8329"/>
                    <a:pt x="29515" y="8238"/>
                  </a:cubicBezTo>
                  <a:cubicBezTo>
                    <a:pt x="29363" y="3648"/>
                    <a:pt x="25624" y="1"/>
                    <a:pt x="21004" y="1"/>
                  </a:cubicBezTo>
                  <a:cubicBezTo>
                    <a:pt x="18542" y="1"/>
                    <a:pt x="16323" y="1034"/>
                    <a:pt x="14773" y="2706"/>
                  </a:cubicBezTo>
                  <a:cubicBezTo>
                    <a:pt x="13222" y="1034"/>
                    <a:pt x="11004" y="1"/>
                    <a:pt x="8541" y="1"/>
                  </a:cubicBezTo>
                  <a:close/>
                </a:path>
              </a:pathLst>
            </a:custGeom>
            <a:solidFill>
              <a:schemeClr val="accent3"/>
            </a:solidFill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7" name="Google Shape;497;p20"/>
            <p:cNvSpPr/>
            <p:nvPr/>
          </p:nvSpPr>
          <p:spPr>
            <a:xfrm>
              <a:off x="3603647" y="3812255"/>
              <a:ext cx="609" cy="10153"/>
            </a:xfrm>
            <a:custGeom>
              <a:avLst/>
              <a:gdLst/>
              <a:ahLst/>
              <a:cxnLst/>
              <a:rect l="l" t="t" r="r" b="b"/>
              <a:pathLst>
                <a:path w="31" h="517" extrusionOk="0">
                  <a:moveTo>
                    <a:pt x="31" y="0"/>
                  </a:moveTo>
                  <a:lnTo>
                    <a:pt x="1" y="517"/>
                  </a:lnTo>
                  <a:cubicBezTo>
                    <a:pt x="31" y="335"/>
                    <a:pt x="31" y="152"/>
                    <a:pt x="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8" name="Google Shape;498;p20"/>
            <p:cNvSpPr/>
            <p:nvPr/>
          </p:nvSpPr>
          <p:spPr>
            <a:xfrm>
              <a:off x="3603647" y="3812255"/>
              <a:ext cx="609" cy="10153"/>
            </a:xfrm>
            <a:custGeom>
              <a:avLst/>
              <a:gdLst/>
              <a:ahLst/>
              <a:cxnLst/>
              <a:rect l="l" t="t" r="r" b="b"/>
              <a:pathLst>
                <a:path w="31" h="517" fill="none" extrusionOk="0">
                  <a:moveTo>
                    <a:pt x="31" y="0"/>
                  </a:moveTo>
                  <a:cubicBezTo>
                    <a:pt x="31" y="152"/>
                    <a:pt x="31" y="335"/>
                    <a:pt x="1" y="517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9" name="Google Shape;499;p20"/>
            <p:cNvSpPr/>
            <p:nvPr/>
          </p:nvSpPr>
          <p:spPr>
            <a:xfrm>
              <a:off x="2933895" y="3680943"/>
              <a:ext cx="118787" cy="163580"/>
            </a:xfrm>
            <a:custGeom>
              <a:avLst/>
              <a:gdLst/>
              <a:ahLst/>
              <a:cxnLst/>
              <a:rect l="l" t="t" r="r" b="b"/>
              <a:pathLst>
                <a:path w="6049" h="8330" fill="none" extrusionOk="0">
                  <a:moveTo>
                    <a:pt x="6049" y="1"/>
                  </a:moveTo>
                  <a:cubicBezTo>
                    <a:pt x="4316" y="578"/>
                    <a:pt x="2766" y="1733"/>
                    <a:pt x="1702" y="3223"/>
                  </a:cubicBezTo>
                  <a:cubicBezTo>
                    <a:pt x="608" y="4682"/>
                    <a:pt x="0" y="6506"/>
                    <a:pt x="0" y="8329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0" name="Google Shape;500;p20"/>
            <p:cNvSpPr/>
            <p:nvPr/>
          </p:nvSpPr>
          <p:spPr>
            <a:xfrm>
              <a:off x="2942850" y="3865994"/>
              <a:ext cx="22092" cy="59718"/>
            </a:xfrm>
            <a:custGeom>
              <a:avLst/>
              <a:gdLst/>
              <a:ahLst/>
              <a:cxnLst/>
              <a:rect l="l" t="t" r="r" b="b"/>
              <a:pathLst>
                <a:path w="1125" h="3041" fill="none" extrusionOk="0">
                  <a:moveTo>
                    <a:pt x="0" y="1"/>
                  </a:moveTo>
                  <a:cubicBezTo>
                    <a:pt x="61" y="1095"/>
                    <a:pt x="456" y="2189"/>
                    <a:pt x="1125" y="3040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1" name="Google Shape;501;p20"/>
            <p:cNvSpPr/>
            <p:nvPr/>
          </p:nvSpPr>
          <p:spPr>
            <a:xfrm>
              <a:off x="3415012" y="3711991"/>
              <a:ext cx="50154" cy="130138"/>
            </a:xfrm>
            <a:custGeom>
              <a:avLst/>
              <a:gdLst/>
              <a:ahLst/>
              <a:cxnLst/>
              <a:rect l="l" t="t" r="r" b="b"/>
              <a:pathLst>
                <a:path w="2554" h="6627" fill="none" extrusionOk="0">
                  <a:moveTo>
                    <a:pt x="0" y="0"/>
                  </a:moveTo>
                  <a:cubicBezTo>
                    <a:pt x="1763" y="1642"/>
                    <a:pt x="2553" y="4256"/>
                    <a:pt x="2037" y="6627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2" name="Google Shape;502;p20"/>
            <p:cNvSpPr/>
            <p:nvPr/>
          </p:nvSpPr>
          <p:spPr>
            <a:xfrm>
              <a:off x="3006105" y="3779389"/>
              <a:ext cx="546197" cy="327770"/>
            </a:xfrm>
            <a:custGeom>
              <a:avLst/>
              <a:gdLst/>
              <a:ahLst/>
              <a:cxnLst/>
              <a:rect l="l" t="t" r="r" b="b"/>
              <a:pathLst>
                <a:path w="27814" h="16691" extrusionOk="0">
                  <a:moveTo>
                    <a:pt x="8575" y="0"/>
                  </a:moveTo>
                  <a:cubicBezTo>
                    <a:pt x="8291" y="0"/>
                    <a:pt x="8018" y="205"/>
                    <a:pt x="7904" y="489"/>
                  </a:cubicBezTo>
                  <a:lnTo>
                    <a:pt x="5168" y="8605"/>
                  </a:lnTo>
                  <a:lnTo>
                    <a:pt x="730" y="8605"/>
                  </a:lnTo>
                  <a:cubicBezTo>
                    <a:pt x="335" y="8605"/>
                    <a:pt x="1" y="8909"/>
                    <a:pt x="1" y="9304"/>
                  </a:cubicBezTo>
                  <a:cubicBezTo>
                    <a:pt x="1" y="9730"/>
                    <a:pt x="335" y="10034"/>
                    <a:pt x="730" y="10034"/>
                  </a:cubicBezTo>
                  <a:lnTo>
                    <a:pt x="5685" y="10034"/>
                  </a:lnTo>
                  <a:cubicBezTo>
                    <a:pt x="5989" y="10034"/>
                    <a:pt x="6262" y="9851"/>
                    <a:pt x="6354" y="9547"/>
                  </a:cubicBezTo>
                  <a:lnTo>
                    <a:pt x="8421" y="3499"/>
                  </a:lnTo>
                  <a:lnTo>
                    <a:pt x="10974" y="16113"/>
                  </a:lnTo>
                  <a:cubicBezTo>
                    <a:pt x="11035" y="16417"/>
                    <a:pt x="11278" y="16660"/>
                    <a:pt x="11612" y="16690"/>
                  </a:cubicBezTo>
                  <a:lnTo>
                    <a:pt x="11673" y="16690"/>
                  </a:lnTo>
                  <a:cubicBezTo>
                    <a:pt x="11977" y="16690"/>
                    <a:pt x="12250" y="16508"/>
                    <a:pt x="12342" y="16204"/>
                  </a:cubicBezTo>
                  <a:lnTo>
                    <a:pt x="15776" y="7298"/>
                  </a:lnTo>
                  <a:lnTo>
                    <a:pt x="16931" y="9243"/>
                  </a:lnTo>
                  <a:cubicBezTo>
                    <a:pt x="17053" y="9456"/>
                    <a:pt x="17296" y="9608"/>
                    <a:pt x="17539" y="9608"/>
                  </a:cubicBezTo>
                  <a:lnTo>
                    <a:pt x="27084" y="9608"/>
                  </a:lnTo>
                  <a:cubicBezTo>
                    <a:pt x="27479" y="9608"/>
                    <a:pt x="27813" y="9274"/>
                    <a:pt x="27813" y="8879"/>
                  </a:cubicBezTo>
                  <a:cubicBezTo>
                    <a:pt x="27813" y="8484"/>
                    <a:pt x="27479" y="8149"/>
                    <a:pt x="27084" y="8149"/>
                  </a:cubicBezTo>
                  <a:lnTo>
                    <a:pt x="17965" y="8149"/>
                  </a:lnTo>
                  <a:lnTo>
                    <a:pt x="16293" y="5262"/>
                  </a:lnTo>
                  <a:cubicBezTo>
                    <a:pt x="16154" y="5039"/>
                    <a:pt x="15913" y="4893"/>
                    <a:pt x="15664" y="4893"/>
                  </a:cubicBezTo>
                  <a:cubicBezTo>
                    <a:pt x="15641" y="4893"/>
                    <a:pt x="15617" y="4894"/>
                    <a:pt x="15594" y="4897"/>
                  </a:cubicBezTo>
                  <a:cubicBezTo>
                    <a:pt x="15320" y="4897"/>
                    <a:pt x="15077" y="5079"/>
                    <a:pt x="14986" y="5353"/>
                  </a:cubicBezTo>
                  <a:lnTo>
                    <a:pt x="11886" y="13377"/>
                  </a:lnTo>
                  <a:lnTo>
                    <a:pt x="9302" y="581"/>
                  </a:lnTo>
                  <a:cubicBezTo>
                    <a:pt x="9241" y="246"/>
                    <a:pt x="8968" y="3"/>
                    <a:pt x="8633" y="3"/>
                  </a:cubicBezTo>
                  <a:cubicBezTo>
                    <a:pt x="8614" y="1"/>
                    <a:pt x="8595" y="0"/>
                    <a:pt x="8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3" name="Google Shape;503;p20"/>
            <p:cNvSpPr/>
            <p:nvPr/>
          </p:nvSpPr>
          <p:spPr>
            <a:xfrm>
              <a:off x="3295611" y="4265336"/>
              <a:ext cx="299668" cy="168333"/>
            </a:xfrm>
            <a:custGeom>
              <a:avLst/>
              <a:gdLst/>
              <a:ahLst/>
              <a:cxnLst/>
              <a:rect l="l" t="t" r="r" b="b"/>
              <a:pathLst>
                <a:path w="15260" h="8572" fill="none" extrusionOk="0">
                  <a:moveTo>
                    <a:pt x="15260" y="7964"/>
                  </a:moveTo>
                  <a:cubicBezTo>
                    <a:pt x="9211" y="8572"/>
                    <a:pt x="2949" y="5289"/>
                    <a:pt x="1" y="0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4" name="Google Shape;504;p20"/>
            <p:cNvSpPr/>
            <p:nvPr/>
          </p:nvSpPr>
          <p:spPr>
            <a:xfrm>
              <a:off x="3271751" y="4252198"/>
              <a:ext cx="97304" cy="84775"/>
            </a:xfrm>
            <a:custGeom>
              <a:avLst/>
              <a:gdLst/>
              <a:ahLst/>
              <a:cxnLst/>
              <a:rect l="l" t="t" r="r" b="b"/>
              <a:pathLst>
                <a:path w="4955" h="4317" extrusionOk="0">
                  <a:moveTo>
                    <a:pt x="851" y="0"/>
                  </a:moveTo>
                  <a:lnTo>
                    <a:pt x="0" y="4195"/>
                  </a:lnTo>
                  <a:lnTo>
                    <a:pt x="699" y="4317"/>
                  </a:lnTo>
                  <a:lnTo>
                    <a:pt x="1398" y="882"/>
                  </a:lnTo>
                  <a:lnTo>
                    <a:pt x="4772" y="1824"/>
                  </a:lnTo>
                  <a:lnTo>
                    <a:pt x="4955" y="1155"/>
                  </a:lnTo>
                  <a:lnTo>
                    <a:pt x="8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5" name="Google Shape;505;p20"/>
            <p:cNvSpPr/>
            <p:nvPr/>
          </p:nvSpPr>
          <p:spPr>
            <a:xfrm>
              <a:off x="2863453" y="3777052"/>
              <a:ext cx="20305" cy="125975"/>
            </a:xfrm>
            <a:custGeom>
              <a:avLst/>
              <a:gdLst/>
              <a:ahLst/>
              <a:cxnLst/>
              <a:rect l="l" t="t" r="r" b="b"/>
              <a:pathLst>
                <a:path w="1034" h="6415" fill="none" extrusionOk="0">
                  <a:moveTo>
                    <a:pt x="365" y="1"/>
                  </a:moveTo>
                  <a:cubicBezTo>
                    <a:pt x="0" y="2128"/>
                    <a:pt x="244" y="4378"/>
                    <a:pt x="1034" y="6414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6" name="Google Shape;506;p20"/>
            <p:cNvSpPr/>
            <p:nvPr/>
          </p:nvSpPr>
          <p:spPr>
            <a:xfrm>
              <a:off x="2835390" y="3811085"/>
              <a:ext cx="12568" cy="83577"/>
            </a:xfrm>
            <a:custGeom>
              <a:avLst/>
              <a:gdLst/>
              <a:ahLst/>
              <a:cxnLst/>
              <a:rect l="l" t="t" r="r" b="b"/>
              <a:pathLst>
                <a:path w="640" h="4256" fill="none" extrusionOk="0">
                  <a:moveTo>
                    <a:pt x="1" y="0"/>
                  </a:moveTo>
                  <a:cubicBezTo>
                    <a:pt x="1" y="1429"/>
                    <a:pt x="214" y="2888"/>
                    <a:pt x="639" y="4256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7" name="Google Shape;507;p20"/>
            <p:cNvSpPr/>
            <p:nvPr/>
          </p:nvSpPr>
          <p:spPr>
            <a:xfrm>
              <a:off x="3394706" y="4012239"/>
              <a:ext cx="65079" cy="98502"/>
            </a:xfrm>
            <a:custGeom>
              <a:avLst/>
              <a:gdLst/>
              <a:ahLst/>
              <a:cxnLst/>
              <a:rect l="l" t="t" r="r" b="b"/>
              <a:pathLst>
                <a:path w="3314" h="5016" fill="none" extrusionOk="0">
                  <a:moveTo>
                    <a:pt x="3314" y="0"/>
                  </a:moveTo>
                  <a:cubicBezTo>
                    <a:pt x="2615" y="1885"/>
                    <a:pt x="1460" y="3618"/>
                    <a:pt x="1" y="5016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8" name="Google Shape;508;p20"/>
            <p:cNvSpPr/>
            <p:nvPr/>
          </p:nvSpPr>
          <p:spPr>
            <a:xfrm>
              <a:off x="3554100" y="4062347"/>
              <a:ext cx="32854" cy="56144"/>
            </a:xfrm>
            <a:custGeom>
              <a:avLst/>
              <a:gdLst/>
              <a:ahLst/>
              <a:cxnLst/>
              <a:rect l="l" t="t" r="r" b="b"/>
              <a:pathLst>
                <a:path w="1673" h="2859" fill="none" extrusionOk="0">
                  <a:moveTo>
                    <a:pt x="1672" y="1"/>
                  </a:moveTo>
                  <a:cubicBezTo>
                    <a:pt x="1338" y="1065"/>
                    <a:pt x="761" y="2037"/>
                    <a:pt x="1" y="2858"/>
                  </a:cubicBezTo>
                </a:path>
              </a:pathLst>
            </a:custGeom>
            <a:noFill/>
            <a:ln w="190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09" name="Google Shape;509;p20"/>
          <p:cNvGrpSpPr/>
          <p:nvPr/>
        </p:nvGrpSpPr>
        <p:grpSpPr>
          <a:xfrm>
            <a:off x="715592" y="3398905"/>
            <a:ext cx="1875015" cy="1211264"/>
            <a:chOff x="715592" y="3398905"/>
            <a:chExt cx="1875015" cy="1211264"/>
          </a:xfrm>
        </p:grpSpPr>
        <p:grpSp>
          <p:nvGrpSpPr>
            <p:cNvPr id="510" name="Google Shape;510;p20"/>
            <p:cNvGrpSpPr/>
            <p:nvPr/>
          </p:nvGrpSpPr>
          <p:grpSpPr>
            <a:xfrm flipH="1">
              <a:off x="715592" y="3739686"/>
              <a:ext cx="1851690" cy="870482"/>
              <a:chOff x="643452" y="3572378"/>
              <a:chExt cx="1947302" cy="831724"/>
            </a:xfrm>
          </p:grpSpPr>
          <p:sp>
            <p:nvSpPr>
              <p:cNvPr id="511" name="Google Shape;511;p20"/>
              <p:cNvSpPr txBox="1"/>
              <p:nvPr/>
            </p:nvSpPr>
            <p:spPr>
              <a:xfrm>
                <a:off x="643452" y="3572378"/>
                <a:ext cx="1947300" cy="18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52075" bIns="91425" anchor="ctr" anchorCtr="0">
                <a:noAutofit/>
              </a:bodyPr>
              <a:lstStyle/>
              <a:p>
                <a:pPr lvl="0" algn="r"/>
                <a:r>
                  <a:rPr lang="fa-IR" sz="2000" b="1" dirty="0">
                    <a:solidFill>
                      <a:schemeClr val="dk1"/>
                    </a:solidFill>
                    <a:latin typeface="Fira Sans Extra Condensed"/>
                    <a:ea typeface="Fira Sans Extra Condensed"/>
                    <a:cs typeface="B Nazanin" panose="00000400000000000000" pitchFamily="2" charset="-78"/>
                    <a:sym typeface="Fira Sans Extra Condensed"/>
                  </a:rPr>
                  <a:t>عنوان در اینجا</a:t>
                </a:r>
                <a:endParaRPr lang="fa-IR" sz="1800" b="1" dirty="0">
                  <a:latin typeface="Fira Sans Condensed"/>
                  <a:ea typeface="Fira Sans Condensed"/>
                  <a:cs typeface="B Nazanin" panose="00000400000000000000" pitchFamily="2" charset="-78"/>
                  <a:sym typeface="Fira Sans Condensed"/>
                </a:endParaRPr>
              </a:p>
            </p:txBody>
          </p:sp>
          <p:sp>
            <p:nvSpPr>
              <p:cNvPr id="512" name="Google Shape;512;p20"/>
              <p:cNvSpPr txBox="1"/>
              <p:nvPr/>
            </p:nvSpPr>
            <p:spPr>
              <a:xfrm>
                <a:off x="643455" y="3873402"/>
                <a:ext cx="1947300" cy="530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</a:p>
            </p:txBody>
          </p:sp>
        </p:grpSp>
        <p:sp>
          <p:nvSpPr>
            <p:cNvPr id="513" name="Google Shape;513;p20"/>
            <p:cNvSpPr txBox="1"/>
            <p:nvPr/>
          </p:nvSpPr>
          <p:spPr>
            <a:xfrm flipH="1">
              <a:off x="739006" y="3398905"/>
              <a:ext cx="1851600" cy="19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207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>
                  <a:solidFill>
                    <a:schemeClr val="accent3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50 %</a:t>
              </a:r>
              <a:r>
                <a:rPr lang="en" sz="1800" b="1">
                  <a:solidFill>
                    <a:srgbClr val="000000"/>
                  </a:solidFill>
                  <a:latin typeface="Fira Sans Condensed"/>
                  <a:ea typeface="Fira Sans Condensed"/>
                  <a:cs typeface="B Nazanin" panose="00000400000000000000" pitchFamily="2" charset="-78"/>
                  <a:sym typeface="Fira Sans Condensed"/>
                </a:rPr>
                <a:t> </a:t>
              </a:r>
              <a:endParaRPr sz="1800" b="1">
                <a:solidFill>
                  <a:srgbClr val="000000"/>
                </a:solidFill>
                <a:latin typeface="Fira Sans Condensed"/>
                <a:ea typeface="Fira Sans Condensed"/>
                <a:cs typeface="B Nazanin" panose="00000400000000000000" pitchFamily="2" charset="-78"/>
                <a:sym typeface="Fira Sans Condensed"/>
              </a:endParaRPr>
            </a:p>
          </p:txBody>
        </p:sp>
      </p:grpSp>
      <p:grpSp>
        <p:nvGrpSpPr>
          <p:cNvPr id="514" name="Google Shape;514;p20"/>
          <p:cNvGrpSpPr/>
          <p:nvPr/>
        </p:nvGrpSpPr>
        <p:grpSpPr>
          <a:xfrm>
            <a:off x="715594" y="1493644"/>
            <a:ext cx="1875006" cy="1208214"/>
            <a:chOff x="715594" y="1150744"/>
            <a:chExt cx="1875006" cy="1208214"/>
          </a:xfrm>
        </p:grpSpPr>
        <p:grpSp>
          <p:nvGrpSpPr>
            <p:cNvPr id="515" name="Google Shape;515;p20"/>
            <p:cNvGrpSpPr/>
            <p:nvPr/>
          </p:nvGrpSpPr>
          <p:grpSpPr>
            <a:xfrm flipH="1">
              <a:off x="715594" y="1490141"/>
              <a:ext cx="1857236" cy="868817"/>
              <a:chOff x="637618" y="3516985"/>
              <a:chExt cx="1953134" cy="830132"/>
            </a:xfrm>
          </p:grpSpPr>
          <p:sp>
            <p:nvSpPr>
              <p:cNvPr id="516" name="Google Shape;516;p20"/>
              <p:cNvSpPr txBox="1"/>
              <p:nvPr/>
            </p:nvSpPr>
            <p:spPr>
              <a:xfrm>
                <a:off x="643452" y="3516985"/>
                <a:ext cx="1947300" cy="18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52075" bIns="91425" anchor="ctr" anchorCtr="0">
                <a:noAutofit/>
              </a:bodyPr>
              <a:lstStyle/>
              <a:p>
                <a:pPr lvl="0" algn="r"/>
                <a:r>
                  <a:rPr lang="fa-IR" sz="2000" b="1" dirty="0">
                    <a:solidFill>
                      <a:schemeClr val="dk1"/>
                    </a:solidFill>
                    <a:latin typeface="Fira Sans Extra Condensed"/>
                    <a:ea typeface="Fira Sans Extra Condensed"/>
                    <a:cs typeface="B Nazanin" panose="00000400000000000000" pitchFamily="2" charset="-78"/>
                    <a:sym typeface="Fira Sans Extra Condensed"/>
                  </a:rPr>
                  <a:t>عنوان در اینجا</a:t>
                </a:r>
                <a:endParaRPr lang="fa-IR" sz="1800" b="1" dirty="0">
                  <a:latin typeface="Fira Sans Condensed"/>
                  <a:ea typeface="Fira Sans Condensed"/>
                  <a:cs typeface="B Nazanin" panose="00000400000000000000" pitchFamily="2" charset="-78"/>
                  <a:sym typeface="Fira Sans Condensed"/>
                </a:endParaRPr>
              </a:p>
            </p:txBody>
          </p:sp>
          <p:sp>
            <p:nvSpPr>
              <p:cNvPr id="517" name="Google Shape;517;p20"/>
              <p:cNvSpPr txBox="1"/>
              <p:nvPr/>
            </p:nvSpPr>
            <p:spPr>
              <a:xfrm>
                <a:off x="637618" y="3816417"/>
                <a:ext cx="1947300" cy="530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solidFill>
                    <a:srgbClr val="000000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518" name="Google Shape;518;p20"/>
            <p:cNvSpPr txBox="1"/>
            <p:nvPr/>
          </p:nvSpPr>
          <p:spPr>
            <a:xfrm flipH="1">
              <a:off x="720100" y="1150744"/>
              <a:ext cx="1870500" cy="19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207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>
                  <a:solidFill>
                    <a:schemeClr val="accent1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30 %</a:t>
              </a:r>
              <a:endParaRPr sz="1800" b="1">
                <a:solidFill>
                  <a:schemeClr val="accent1"/>
                </a:solidFill>
                <a:latin typeface="Fira Sans Condensed"/>
                <a:ea typeface="Fira Sans Condensed"/>
                <a:cs typeface="B Nazanin" panose="00000400000000000000" pitchFamily="2" charset="-78"/>
                <a:sym typeface="Fira Sans Condensed"/>
              </a:endParaRPr>
            </a:p>
          </p:txBody>
        </p:sp>
      </p:grpSp>
      <p:grpSp>
        <p:nvGrpSpPr>
          <p:cNvPr id="519" name="Google Shape;519;p20"/>
          <p:cNvGrpSpPr/>
          <p:nvPr/>
        </p:nvGrpSpPr>
        <p:grpSpPr>
          <a:xfrm>
            <a:off x="6576717" y="1496025"/>
            <a:ext cx="1851690" cy="1203365"/>
            <a:chOff x="6576717" y="1153125"/>
            <a:chExt cx="1851690" cy="1203365"/>
          </a:xfrm>
        </p:grpSpPr>
        <p:grpSp>
          <p:nvGrpSpPr>
            <p:cNvPr id="520" name="Google Shape;520;p20"/>
            <p:cNvGrpSpPr/>
            <p:nvPr/>
          </p:nvGrpSpPr>
          <p:grpSpPr>
            <a:xfrm flipH="1">
              <a:off x="6576717" y="1490129"/>
              <a:ext cx="1851690" cy="866361"/>
              <a:chOff x="643452" y="3516985"/>
              <a:chExt cx="1947302" cy="827786"/>
            </a:xfrm>
          </p:grpSpPr>
          <p:sp>
            <p:nvSpPr>
              <p:cNvPr id="521" name="Google Shape;521;p20"/>
              <p:cNvSpPr txBox="1"/>
              <p:nvPr/>
            </p:nvSpPr>
            <p:spPr>
              <a:xfrm>
                <a:off x="643452" y="3516985"/>
                <a:ext cx="1947300" cy="18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52075" bIns="91425" anchor="ctr" anchorCtr="0">
                <a:noAutofit/>
              </a:bodyPr>
              <a:lstStyle/>
              <a:p>
                <a:pPr lvl="0" algn="r"/>
                <a:r>
                  <a:rPr lang="fa-IR" sz="2000" b="1" dirty="0">
                    <a:solidFill>
                      <a:schemeClr val="dk1"/>
                    </a:solidFill>
                    <a:latin typeface="Fira Sans Extra Condensed"/>
                    <a:ea typeface="Fira Sans Extra Condensed"/>
                    <a:cs typeface="B Nazanin" panose="00000400000000000000" pitchFamily="2" charset="-78"/>
                    <a:sym typeface="Fira Sans Extra Condensed"/>
                  </a:rPr>
                  <a:t>عنوان در اینجا</a:t>
                </a:r>
                <a:endParaRPr lang="fa-IR" sz="1800" b="1" dirty="0">
                  <a:latin typeface="Fira Sans Condensed"/>
                  <a:ea typeface="Fira Sans Condensed"/>
                  <a:cs typeface="B Nazanin" panose="00000400000000000000" pitchFamily="2" charset="-78"/>
                  <a:sym typeface="Fira Sans Condensed"/>
                </a:endParaRPr>
              </a:p>
            </p:txBody>
          </p:sp>
          <p:sp>
            <p:nvSpPr>
              <p:cNvPr id="522" name="Google Shape;522;p20"/>
              <p:cNvSpPr txBox="1"/>
              <p:nvPr/>
            </p:nvSpPr>
            <p:spPr>
              <a:xfrm>
                <a:off x="643455" y="3814071"/>
                <a:ext cx="1947300" cy="530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solidFill>
                    <a:srgbClr val="000000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523" name="Google Shape;523;p20"/>
            <p:cNvSpPr txBox="1"/>
            <p:nvPr/>
          </p:nvSpPr>
          <p:spPr>
            <a:xfrm flipH="1">
              <a:off x="6576775" y="1153125"/>
              <a:ext cx="1851600" cy="19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207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>
                  <a:solidFill>
                    <a:schemeClr val="lt2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40  %</a:t>
              </a:r>
              <a:r>
                <a:rPr lang="en" sz="1800" b="1">
                  <a:solidFill>
                    <a:srgbClr val="000000"/>
                  </a:solidFill>
                  <a:latin typeface="Fira Sans Condensed"/>
                  <a:ea typeface="Fira Sans Condensed"/>
                  <a:cs typeface="B Nazanin" panose="00000400000000000000" pitchFamily="2" charset="-78"/>
                  <a:sym typeface="Fira Sans Condensed"/>
                </a:rPr>
                <a:t> </a:t>
              </a:r>
              <a:endParaRPr sz="1800" b="1">
                <a:solidFill>
                  <a:srgbClr val="000000"/>
                </a:solidFill>
                <a:latin typeface="Fira Sans Condensed"/>
                <a:ea typeface="Fira Sans Condensed"/>
                <a:cs typeface="B Nazanin" panose="00000400000000000000" pitchFamily="2" charset="-78"/>
                <a:sym typeface="Fira Sans Condensed"/>
              </a:endParaRPr>
            </a:p>
          </p:txBody>
        </p:sp>
      </p:grpSp>
      <p:grpSp>
        <p:nvGrpSpPr>
          <p:cNvPr id="524" name="Google Shape;524;p20"/>
          <p:cNvGrpSpPr/>
          <p:nvPr/>
        </p:nvGrpSpPr>
        <p:grpSpPr>
          <a:xfrm>
            <a:off x="6569656" y="3398909"/>
            <a:ext cx="1858750" cy="1211247"/>
            <a:chOff x="6569656" y="3398909"/>
            <a:chExt cx="1858750" cy="1211247"/>
          </a:xfrm>
        </p:grpSpPr>
        <p:grpSp>
          <p:nvGrpSpPr>
            <p:cNvPr id="525" name="Google Shape;525;p20"/>
            <p:cNvGrpSpPr/>
            <p:nvPr/>
          </p:nvGrpSpPr>
          <p:grpSpPr>
            <a:xfrm flipH="1">
              <a:off x="6576717" y="3737659"/>
              <a:ext cx="1851690" cy="872497"/>
              <a:chOff x="643452" y="3570453"/>
              <a:chExt cx="1947302" cy="833649"/>
            </a:xfrm>
          </p:grpSpPr>
          <p:sp>
            <p:nvSpPr>
              <p:cNvPr id="526" name="Google Shape;526;p20"/>
              <p:cNvSpPr txBox="1"/>
              <p:nvPr/>
            </p:nvSpPr>
            <p:spPr>
              <a:xfrm>
                <a:off x="643452" y="3570453"/>
                <a:ext cx="1947300" cy="18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5207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2000" b="1" dirty="0">
                    <a:solidFill>
                      <a:schemeClr val="dk1"/>
                    </a:solidFill>
                    <a:latin typeface="Fira Sans Extra Condensed"/>
                    <a:ea typeface="Fira Sans Extra Condensed"/>
                    <a:cs typeface="B Nazanin" panose="00000400000000000000" pitchFamily="2" charset="-78"/>
                    <a:sym typeface="Fira Sans Extra Condensed"/>
                  </a:rPr>
                  <a:t>عنوان در اینجا</a:t>
                </a:r>
                <a:endParaRPr sz="1800" b="1" dirty="0">
                  <a:solidFill>
                    <a:srgbClr val="000000"/>
                  </a:solidFill>
                  <a:latin typeface="Fira Sans Condensed"/>
                  <a:ea typeface="Fira Sans Condensed"/>
                  <a:cs typeface="B Nazanin" panose="00000400000000000000" pitchFamily="2" charset="-78"/>
                  <a:sym typeface="Fira Sans Condensed"/>
                </a:endParaRPr>
              </a:p>
            </p:txBody>
          </p:sp>
          <p:sp>
            <p:nvSpPr>
              <p:cNvPr id="527" name="Google Shape;527;p20"/>
              <p:cNvSpPr txBox="1"/>
              <p:nvPr/>
            </p:nvSpPr>
            <p:spPr>
              <a:xfrm>
                <a:off x="643455" y="3873402"/>
                <a:ext cx="1947300" cy="530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dirty="0">
                  <a:solidFill>
                    <a:srgbClr val="000000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528" name="Google Shape;528;p20"/>
            <p:cNvSpPr txBox="1"/>
            <p:nvPr/>
          </p:nvSpPr>
          <p:spPr>
            <a:xfrm flipH="1">
              <a:off x="6569656" y="3398909"/>
              <a:ext cx="1851600" cy="19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207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>
                  <a:solidFill>
                    <a:schemeClr val="accent4"/>
                  </a:solidFill>
                  <a:latin typeface="Fira Sans Extra Condensed"/>
                  <a:ea typeface="Fira Sans Extra Condensed"/>
                  <a:cs typeface="B Nazanin" panose="00000400000000000000" pitchFamily="2" charset="-78"/>
                  <a:sym typeface="Fira Sans Extra Condensed"/>
                </a:rPr>
                <a:t>35 %</a:t>
              </a:r>
              <a:endParaRPr sz="1800" b="1">
                <a:solidFill>
                  <a:srgbClr val="000000"/>
                </a:solidFill>
                <a:latin typeface="Fira Sans Condensed"/>
                <a:ea typeface="Fira Sans Condensed"/>
                <a:cs typeface="B Nazanin" panose="00000400000000000000" pitchFamily="2" charset="-78"/>
                <a:sym typeface="Fira Sans Condensed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2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34" name="Google Shape;534;p21"/>
          <p:cNvSpPr/>
          <p:nvPr/>
        </p:nvSpPr>
        <p:spPr>
          <a:xfrm>
            <a:off x="371917" y="2135120"/>
            <a:ext cx="172786" cy="778256"/>
          </a:xfrm>
          <a:custGeom>
            <a:avLst/>
            <a:gdLst/>
            <a:ahLst/>
            <a:cxnLst/>
            <a:rect l="l" t="t" r="r" b="b"/>
            <a:pathLst>
              <a:path w="2281" h="10274" extrusionOk="0">
                <a:moveTo>
                  <a:pt x="2280" y="0"/>
                </a:moveTo>
                <a:cubicBezTo>
                  <a:pt x="1034" y="0"/>
                  <a:pt x="0" y="1003"/>
                  <a:pt x="0" y="2249"/>
                </a:cubicBezTo>
                <a:lnTo>
                  <a:pt x="0" y="10274"/>
                </a:lnTo>
                <a:lnTo>
                  <a:pt x="244" y="10274"/>
                </a:lnTo>
                <a:lnTo>
                  <a:pt x="244" y="2249"/>
                </a:lnTo>
                <a:cubicBezTo>
                  <a:pt x="244" y="1125"/>
                  <a:pt x="1156" y="213"/>
                  <a:pt x="2280" y="213"/>
                </a:cubicBezTo>
                <a:lnTo>
                  <a:pt x="228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35" name="Google Shape;535;p21"/>
          <p:cNvSpPr/>
          <p:nvPr/>
        </p:nvSpPr>
        <p:spPr>
          <a:xfrm>
            <a:off x="523876" y="1980814"/>
            <a:ext cx="124381" cy="324740"/>
          </a:xfrm>
          <a:custGeom>
            <a:avLst/>
            <a:gdLst/>
            <a:ahLst/>
            <a:cxnLst/>
            <a:rect l="l" t="t" r="r" b="b"/>
            <a:pathLst>
              <a:path w="1642" h="4287" extrusionOk="0">
                <a:moveTo>
                  <a:pt x="821" y="1"/>
                </a:moveTo>
                <a:cubicBezTo>
                  <a:pt x="365" y="1"/>
                  <a:pt x="1" y="365"/>
                  <a:pt x="1" y="821"/>
                </a:cubicBezTo>
                <a:lnTo>
                  <a:pt x="1" y="3466"/>
                </a:lnTo>
                <a:cubicBezTo>
                  <a:pt x="1" y="3922"/>
                  <a:pt x="365" y="4286"/>
                  <a:pt x="821" y="4286"/>
                </a:cubicBezTo>
                <a:cubicBezTo>
                  <a:pt x="1277" y="4286"/>
                  <a:pt x="1642" y="3922"/>
                  <a:pt x="1642" y="3466"/>
                </a:cubicBezTo>
                <a:lnTo>
                  <a:pt x="1642" y="821"/>
                </a:lnTo>
                <a:cubicBezTo>
                  <a:pt x="1642" y="365"/>
                  <a:pt x="1277" y="1"/>
                  <a:pt x="82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36" name="Google Shape;536;p21"/>
          <p:cNvSpPr/>
          <p:nvPr/>
        </p:nvSpPr>
        <p:spPr>
          <a:xfrm>
            <a:off x="1256097" y="2135120"/>
            <a:ext cx="172786" cy="778256"/>
          </a:xfrm>
          <a:custGeom>
            <a:avLst/>
            <a:gdLst/>
            <a:ahLst/>
            <a:cxnLst/>
            <a:rect l="l" t="t" r="r" b="b"/>
            <a:pathLst>
              <a:path w="2281" h="10274" extrusionOk="0">
                <a:moveTo>
                  <a:pt x="0" y="0"/>
                </a:moveTo>
                <a:lnTo>
                  <a:pt x="0" y="213"/>
                </a:lnTo>
                <a:cubicBezTo>
                  <a:pt x="1125" y="213"/>
                  <a:pt x="2037" y="1125"/>
                  <a:pt x="2037" y="2249"/>
                </a:cubicBezTo>
                <a:lnTo>
                  <a:pt x="2037" y="10274"/>
                </a:lnTo>
                <a:lnTo>
                  <a:pt x="2280" y="10274"/>
                </a:lnTo>
                <a:lnTo>
                  <a:pt x="2280" y="2249"/>
                </a:lnTo>
                <a:cubicBezTo>
                  <a:pt x="2280" y="1003"/>
                  <a:pt x="1277" y="0"/>
                  <a:pt x="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37" name="Google Shape;537;p21"/>
          <p:cNvSpPr/>
          <p:nvPr/>
        </p:nvSpPr>
        <p:spPr>
          <a:xfrm>
            <a:off x="1152468" y="1980814"/>
            <a:ext cx="124382" cy="324740"/>
          </a:xfrm>
          <a:custGeom>
            <a:avLst/>
            <a:gdLst/>
            <a:ahLst/>
            <a:cxnLst/>
            <a:rect l="l" t="t" r="r" b="b"/>
            <a:pathLst>
              <a:path w="1642" h="4287" extrusionOk="0">
                <a:moveTo>
                  <a:pt x="821" y="1"/>
                </a:moveTo>
                <a:cubicBezTo>
                  <a:pt x="365" y="1"/>
                  <a:pt x="1" y="365"/>
                  <a:pt x="1" y="821"/>
                </a:cubicBezTo>
                <a:lnTo>
                  <a:pt x="1" y="3466"/>
                </a:lnTo>
                <a:cubicBezTo>
                  <a:pt x="1" y="3922"/>
                  <a:pt x="365" y="4286"/>
                  <a:pt x="821" y="4286"/>
                </a:cubicBezTo>
                <a:cubicBezTo>
                  <a:pt x="1277" y="4286"/>
                  <a:pt x="1642" y="3922"/>
                  <a:pt x="1642" y="3466"/>
                </a:cubicBezTo>
                <a:lnTo>
                  <a:pt x="1642" y="821"/>
                </a:lnTo>
                <a:cubicBezTo>
                  <a:pt x="1642" y="365"/>
                  <a:pt x="1277" y="1"/>
                  <a:pt x="82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38" name="Google Shape;538;p21"/>
          <p:cNvSpPr/>
          <p:nvPr/>
        </p:nvSpPr>
        <p:spPr>
          <a:xfrm>
            <a:off x="362675" y="2528802"/>
            <a:ext cx="1075347" cy="1006263"/>
          </a:xfrm>
          <a:custGeom>
            <a:avLst/>
            <a:gdLst/>
            <a:ahLst/>
            <a:cxnLst/>
            <a:rect l="l" t="t" r="r" b="b"/>
            <a:pathLst>
              <a:path w="14196" h="13284" extrusionOk="0">
                <a:moveTo>
                  <a:pt x="1" y="1"/>
                </a:moveTo>
                <a:lnTo>
                  <a:pt x="1" y="6262"/>
                </a:lnTo>
                <a:cubicBezTo>
                  <a:pt x="1" y="10123"/>
                  <a:pt x="3162" y="13284"/>
                  <a:pt x="7053" y="13284"/>
                </a:cubicBezTo>
                <a:lnTo>
                  <a:pt x="7144" y="13284"/>
                </a:lnTo>
                <a:cubicBezTo>
                  <a:pt x="11035" y="13284"/>
                  <a:pt x="14196" y="10123"/>
                  <a:pt x="14196" y="6262"/>
                </a:cubicBezTo>
                <a:lnTo>
                  <a:pt x="14196" y="1"/>
                </a:lnTo>
                <a:lnTo>
                  <a:pt x="13709" y="1"/>
                </a:lnTo>
                <a:lnTo>
                  <a:pt x="13709" y="6262"/>
                </a:lnTo>
                <a:cubicBezTo>
                  <a:pt x="13709" y="9879"/>
                  <a:pt x="10761" y="12828"/>
                  <a:pt x="7144" y="12828"/>
                </a:cubicBezTo>
                <a:lnTo>
                  <a:pt x="7053" y="12828"/>
                </a:lnTo>
                <a:cubicBezTo>
                  <a:pt x="3436" y="12828"/>
                  <a:pt x="487" y="9879"/>
                  <a:pt x="487" y="6262"/>
                </a:cubicBezTo>
                <a:lnTo>
                  <a:pt x="48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39" name="Google Shape;539;p21"/>
          <p:cNvSpPr/>
          <p:nvPr/>
        </p:nvSpPr>
        <p:spPr>
          <a:xfrm>
            <a:off x="883093" y="3516606"/>
            <a:ext cx="7895271" cy="1086861"/>
          </a:xfrm>
          <a:custGeom>
            <a:avLst/>
            <a:gdLst/>
            <a:ahLst/>
            <a:cxnLst/>
            <a:rect l="l" t="t" r="r" b="b"/>
            <a:pathLst>
              <a:path w="104228" h="14348" extrusionOk="0">
                <a:moveTo>
                  <a:pt x="0" y="1"/>
                </a:moveTo>
                <a:lnTo>
                  <a:pt x="0" y="6748"/>
                </a:lnTo>
                <a:cubicBezTo>
                  <a:pt x="0" y="10943"/>
                  <a:pt x="3405" y="14347"/>
                  <a:pt x="7599" y="14347"/>
                </a:cubicBezTo>
                <a:lnTo>
                  <a:pt x="96628" y="14347"/>
                </a:lnTo>
                <a:cubicBezTo>
                  <a:pt x="100823" y="14347"/>
                  <a:pt x="104227" y="10943"/>
                  <a:pt x="104227" y="6748"/>
                </a:cubicBezTo>
                <a:lnTo>
                  <a:pt x="104227" y="1"/>
                </a:lnTo>
                <a:lnTo>
                  <a:pt x="103771" y="1"/>
                </a:lnTo>
                <a:lnTo>
                  <a:pt x="103771" y="6748"/>
                </a:lnTo>
                <a:cubicBezTo>
                  <a:pt x="103771" y="10669"/>
                  <a:pt x="100549" y="13891"/>
                  <a:pt x="96628" y="13891"/>
                </a:cubicBezTo>
                <a:lnTo>
                  <a:pt x="7599" y="13891"/>
                </a:lnTo>
                <a:cubicBezTo>
                  <a:pt x="3678" y="13891"/>
                  <a:pt x="487" y="10700"/>
                  <a:pt x="487" y="6748"/>
                </a:cubicBezTo>
                <a:lnTo>
                  <a:pt x="48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540" name="Google Shape;540;p21"/>
          <p:cNvGrpSpPr/>
          <p:nvPr/>
        </p:nvGrpSpPr>
        <p:grpSpPr>
          <a:xfrm>
            <a:off x="3525292" y="1326925"/>
            <a:ext cx="1343171" cy="3274142"/>
            <a:chOff x="3525292" y="1326925"/>
            <a:chExt cx="1343171" cy="3274142"/>
          </a:xfrm>
        </p:grpSpPr>
        <p:sp>
          <p:nvSpPr>
            <p:cNvPr id="541" name="Google Shape;541;p21"/>
            <p:cNvSpPr/>
            <p:nvPr/>
          </p:nvSpPr>
          <p:spPr>
            <a:xfrm>
              <a:off x="3525292" y="1326925"/>
              <a:ext cx="1343171" cy="3274142"/>
            </a:xfrm>
            <a:custGeom>
              <a:avLst/>
              <a:gdLst/>
              <a:ahLst/>
              <a:cxnLst/>
              <a:rect l="l" t="t" r="r" b="b"/>
              <a:pathLst>
                <a:path w="16627" h="43223" extrusionOk="0">
                  <a:moveTo>
                    <a:pt x="8329" y="487"/>
                  </a:moveTo>
                  <a:cubicBezTo>
                    <a:pt x="12645" y="487"/>
                    <a:pt x="16140" y="3982"/>
                    <a:pt x="16140" y="8298"/>
                  </a:cubicBezTo>
                  <a:lnTo>
                    <a:pt x="16140" y="34894"/>
                  </a:lnTo>
                  <a:cubicBezTo>
                    <a:pt x="16140" y="39241"/>
                    <a:pt x="12645" y="42736"/>
                    <a:pt x="8329" y="42736"/>
                  </a:cubicBezTo>
                  <a:cubicBezTo>
                    <a:pt x="3982" y="42736"/>
                    <a:pt x="487" y="39241"/>
                    <a:pt x="487" y="34894"/>
                  </a:cubicBezTo>
                  <a:lnTo>
                    <a:pt x="487" y="8298"/>
                  </a:lnTo>
                  <a:cubicBezTo>
                    <a:pt x="487" y="3982"/>
                    <a:pt x="3982" y="487"/>
                    <a:pt x="8329" y="487"/>
                  </a:cubicBezTo>
                  <a:close/>
                  <a:moveTo>
                    <a:pt x="8329" y="0"/>
                  </a:moveTo>
                  <a:cubicBezTo>
                    <a:pt x="3739" y="0"/>
                    <a:pt x="0" y="3739"/>
                    <a:pt x="0" y="8298"/>
                  </a:cubicBezTo>
                  <a:lnTo>
                    <a:pt x="0" y="34894"/>
                  </a:lnTo>
                  <a:cubicBezTo>
                    <a:pt x="0" y="39484"/>
                    <a:pt x="3739" y="43223"/>
                    <a:pt x="8329" y="43223"/>
                  </a:cubicBezTo>
                  <a:cubicBezTo>
                    <a:pt x="12888" y="43223"/>
                    <a:pt x="16627" y="39484"/>
                    <a:pt x="16627" y="34894"/>
                  </a:cubicBezTo>
                  <a:lnTo>
                    <a:pt x="16627" y="8298"/>
                  </a:lnTo>
                  <a:cubicBezTo>
                    <a:pt x="16627" y="3739"/>
                    <a:pt x="12888" y="0"/>
                    <a:pt x="83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2" name="Google Shape;542;p21"/>
            <p:cNvSpPr/>
            <p:nvPr/>
          </p:nvSpPr>
          <p:spPr>
            <a:xfrm>
              <a:off x="3844760" y="1738212"/>
              <a:ext cx="760500" cy="7599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543" name="Google Shape;543;p21"/>
            <p:cNvGrpSpPr/>
            <p:nvPr/>
          </p:nvGrpSpPr>
          <p:grpSpPr>
            <a:xfrm>
              <a:off x="3525337" y="2773994"/>
              <a:ext cx="1343104" cy="1226524"/>
              <a:chOff x="3619614" y="3035388"/>
              <a:chExt cx="1133708" cy="1104081"/>
            </a:xfrm>
          </p:grpSpPr>
          <p:sp>
            <p:nvSpPr>
              <p:cNvPr id="544" name="Google Shape;544;p21"/>
              <p:cNvSpPr txBox="1"/>
              <p:nvPr/>
            </p:nvSpPr>
            <p:spPr>
              <a:xfrm>
                <a:off x="3619622" y="3035388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545" name="Google Shape;545;p21"/>
              <p:cNvSpPr txBox="1"/>
              <p:nvPr/>
            </p:nvSpPr>
            <p:spPr>
              <a:xfrm>
                <a:off x="3619614" y="3350469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grpSp>
          <p:nvGrpSpPr>
            <p:cNvPr id="546" name="Google Shape;546;p21"/>
            <p:cNvGrpSpPr/>
            <p:nvPr/>
          </p:nvGrpSpPr>
          <p:grpSpPr>
            <a:xfrm>
              <a:off x="4080480" y="1966779"/>
              <a:ext cx="289039" cy="352833"/>
              <a:chOff x="-24694925" y="3518700"/>
              <a:chExt cx="242625" cy="296175"/>
            </a:xfrm>
          </p:grpSpPr>
          <p:sp>
            <p:nvSpPr>
              <p:cNvPr id="547" name="Google Shape;547;p21"/>
              <p:cNvSpPr/>
              <p:nvPr/>
            </p:nvSpPr>
            <p:spPr>
              <a:xfrm>
                <a:off x="-24694925" y="3572250"/>
                <a:ext cx="104000" cy="112650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06" extrusionOk="0">
                    <a:moveTo>
                      <a:pt x="2080" y="1"/>
                    </a:moveTo>
                    <a:cubicBezTo>
                      <a:pt x="946" y="1"/>
                      <a:pt x="1" y="946"/>
                      <a:pt x="1" y="2080"/>
                    </a:cubicBezTo>
                    <a:lnTo>
                      <a:pt x="1" y="4506"/>
                    </a:lnTo>
                    <a:lnTo>
                      <a:pt x="4160" y="4506"/>
                    </a:lnTo>
                    <a:lnTo>
                      <a:pt x="4160" y="2080"/>
                    </a:lnTo>
                    <a:cubicBezTo>
                      <a:pt x="4160" y="946"/>
                      <a:pt x="3214" y="1"/>
                      <a:pt x="208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" name="Google Shape;548;p21"/>
              <p:cNvSpPr/>
              <p:nvPr/>
            </p:nvSpPr>
            <p:spPr>
              <a:xfrm>
                <a:off x="-24556300" y="3648650"/>
                <a:ext cx="104000" cy="113450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38" extrusionOk="0">
                    <a:moveTo>
                      <a:pt x="1" y="1"/>
                    </a:moveTo>
                    <a:lnTo>
                      <a:pt x="1" y="2458"/>
                    </a:lnTo>
                    <a:cubicBezTo>
                      <a:pt x="1" y="3592"/>
                      <a:pt x="946" y="4537"/>
                      <a:pt x="2080" y="4537"/>
                    </a:cubicBezTo>
                    <a:cubicBezTo>
                      <a:pt x="3246" y="4537"/>
                      <a:pt x="4160" y="3592"/>
                      <a:pt x="4160" y="2458"/>
                    </a:cubicBezTo>
                    <a:lnTo>
                      <a:pt x="416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" name="Google Shape;549;p21"/>
              <p:cNvSpPr/>
              <p:nvPr/>
            </p:nvSpPr>
            <p:spPr>
              <a:xfrm>
                <a:off x="-24694925" y="3702200"/>
                <a:ext cx="104000" cy="11267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07" extrusionOk="0">
                    <a:moveTo>
                      <a:pt x="1734" y="694"/>
                    </a:moveTo>
                    <a:cubicBezTo>
                      <a:pt x="1923" y="694"/>
                      <a:pt x="2080" y="852"/>
                      <a:pt x="2080" y="1041"/>
                    </a:cubicBezTo>
                    <a:lnTo>
                      <a:pt x="2080" y="2427"/>
                    </a:lnTo>
                    <a:cubicBezTo>
                      <a:pt x="2269" y="2427"/>
                      <a:pt x="2427" y="2584"/>
                      <a:pt x="2427" y="2773"/>
                    </a:cubicBezTo>
                    <a:cubicBezTo>
                      <a:pt x="2427" y="2962"/>
                      <a:pt x="2269" y="3120"/>
                      <a:pt x="2080" y="3120"/>
                    </a:cubicBezTo>
                    <a:cubicBezTo>
                      <a:pt x="1702" y="3120"/>
                      <a:pt x="1356" y="2805"/>
                      <a:pt x="1356" y="2427"/>
                    </a:cubicBezTo>
                    <a:lnTo>
                      <a:pt x="1356" y="1041"/>
                    </a:lnTo>
                    <a:cubicBezTo>
                      <a:pt x="1356" y="852"/>
                      <a:pt x="1513" y="694"/>
                      <a:pt x="1734" y="694"/>
                    </a:cubicBezTo>
                    <a:close/>
                    <a:moveTo>
                      <a:pt x="1" y="1"/>
                    </a:moveTo>
                    <a:lnTo>
                      <a:pt x="1" y="2427"/>
                    </a:lnTo>
                    <a:cubicBezTo>
                      <a:pt x="1" y="3561"/>
                      <a:pt x="946" y="4506"/>
                      <a:pt x="2080" y="4506"/>
                    </a:cubicBezTo>
                    <a:cubicBezTo>
                      <a:pt x="3214" y="4506"/>
                      <a:pt x="4160" y="3561"/>
                      <a:pt x="4160" y="2427"/>
                    </a:cubicBezTo>
                    <a:lnTo>
                      <a:pt x="416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0" name="Google Shape;550;p21"/>
              <p:cNvSpPr/>
              <p:nvPr/>
            </p:nvSpPr>
            <p:spPr>
              <a:xfrm>
                <a:off x="-24556300" y="3518700"/>
                <a:ext cx="104000" cy="11342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4537" extrusionOk="0">
                    <a:moveTo>
                      <a:pt x="2049" y="1387"/>
                    </a:moveTo>
                    <a:cubicBezTo>
                      <a:pt x="2427" y="1387"/>
                      <a:pt x="2742" y="1702"/>
                      <a:pt x="2742" y="2080"/>
                    </a:cubicBezTo>
                    <a:lnTo>
                      <a:pt x="2742" y="3466"/>
                    </a:lnTo>
                    <a:cubicBezTo>
                      <a:pt x="2742" y="3655"/>
                      <a:pt x="2584" y="3812"/>
                      <a:pt x="2395" y="3812"/>
                    </a:cubicBezTo>
                    <a:cubicBezTo>
                      <a:pt x="2206" y="3812"/>
                      <a:pt x="2049" y="3655"/>
                      <a:pt x="2049" y="3466"/>
                    </a:cubicBezTo>
                    <a:lnTo>
                      <a:pt x="2049" y="2080"/>
                    </a:lnTo>
                    <a:cubicBezTo>
                      <a:pt x="1860" y="2080"/>
                      <a:pt x="1702" y="1922"/>
                      <a:pt x="1702" y="1733"/>
                    </a:cubicBezTo>
                    <a:cubicBezTo>
                      <a:pt x="1702" y="1544"/>
                      <a:pt x="1860" y="1387"/>
                      <a:pt x="2049" y="1387"/>
                    </a:cubicBezTo>
                    <a:close/>
                    <a:moveTo>
                      <a:pt x="2080" y="0"/>
                    </a:moveTo>
                    <a:cubicBezTo>
                      <a:pt x="946" y="0"/>
                      <a:pt x="1" y="945"/>
                      <a:pt x="1" y="2080"/>
                    </a:cubicBezTo>
                    <a:lnTo>
                      <a:pt x="1" y="4537"/>
                    </a:lnTo>
                    <a:lnTo>
                      <a:pt x="4160" y="4537"/>
                    </a:lnTo>
                    <a:lnTo>
                      <a:pt x="4160" y="2080"/>
                    </a:lnTo>
                    <a:cubicBezTo>
                      <a:pt x="4160" y="945"/>
                      <a:pt x="3214" y="0"/>
                      <a:pt x="20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551" name="Google Shape;551;p21"/>
          <p:cNvGrpSpPr/>
          <p:nvPr/>
        </p:nvGrpSpPr>
        <p:grpSpPr>
          <a:xfrm>
            <a:off x="1747475" y="1326925"/>
            <a:ext cx="1343251" cy="3274142"/>
            <a:chOff x="1747475" y="1326925"/>
            <a:chExt cx="1343251" cy="3274142"/>
          </a:xfrm>
        </p:grpSpPr>
        <p:sp>
          <p:nvSpPr>
            <p:cNvPr id="552" name="Google Shape;552;p21"/>
            <p:cNvSpPr/>
            <p:nvPr/>
          </p:nvSpPr>
          <p:spPr>
            <a:xfrm>
              <a:off x="1747475" y="1326925"/>
              <a:ext cx="1343251" cy="3274142"/>
            </a:xfrm>
            <a:custGeom>
              <a:avLst/>
              <a:gdLst/>
              <a:ahLst/>
              <a:cxnLst/>
              <a:rect l="l" t="t" r="r" b="b"/>
              <a:pathLst>
                <a:path w="16628" h="43223" extrusionOk="0">
                  <a:moveTo>
                    <a:pt x="8329" y="487"/>
                  </a:moveTo>
                  <a:cubicBezTo>
                    <a:pt x="12645" y="487"/>
                    <a:pt x="16141" y="3982"/>
                    <a:pt x="16141" y="8298"/>
                  </a:cubicBezTo>
                  <a:lnTo>
                    <a:pt x="16141" y="34894"/>
                  </a:lnTo>
                  <a:cubicBezTo>
                    <a:pt x="16141" y="39241"/>
                    <a:pt x="12645" y="42736"/>
                    <a:pt x="8329" y="42736"/>
                  </a:cubicBezTo>
                  <a:cubicBezTo>
                    <a:pt x="3983" y="42736"/>
                    <a:pt x="487" y="39241"/>
                    <a:pt x="487" y="34894"/>
                  </a:cubicBezTo>
                  <a:lnTo>
                    <a:pt x="487" y="8298"/>
                  </a:lnTo>
                  <a:cubicBezTo>
                    <a:pt x="487" y="3982"/>
                    <a:pt x="3983" y="487"/>
                    <a:pt x="8329" y="487"/>
                  </a:cubicBezTo>
                  <a:close/>
                  <a:moveTo>
                    <a:pt x="8329" y="0"/>
                  </a:moveTo>
                  <a:cubicBezTo>
                    <a:pt x="3739" y="0"/>
                    <a:pt x="1" y="3739"/>
                    <a:pt x="1" y="8298"/>
                  </a:cubicBezTo>
                  <a:lnTo>
                    <a:pt x="1" y="34894"/>
                  </a:lnTo>
                  <a:cubicBezTo>
                    <a:pt x="1" y="39484"/>
                    <a:pt x="3739" y="43223"/>
                    <a:pt x="8329" y="43223"/>
                  </a:cubicBezTo>
                  <a:cubicBezTo>
                    <a:pt x="12889" y="43223"/>
                    <a:pt x="16627" y="39484"/>
                    <a:pt x="16627" y="34894"/>
                  </a:cubicBezTo>
                  <a:lnTo>
                    <a:pt x="16627" y="8298"/>
                  </a:lnTo>
                  <a:cubicBezTo>
                    <a:pt x="16627" y="3739"/>
                    <a:pt x="12889" y="0"/>
                    <a:pt x="8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3" name="Google Shape;553;p21"/>
            <p:cNvSpPr/>
            <p:nvPr/>
          </p:nvSpPr>
          <p:spPr>
            <a:xfrm>
              <a:off x="2095068" y="1738212"/>
              <a:ext cx="760500" cy="7599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554" name="Google Shape;554;p21"/>
            <p:cNvGrpSpPr/>
            <p:nvPr/>
          </p:nvGrpSpPr>
          <p:grpSpPr>
            <a:xfrm>
              <a:off x="1747591" y="2773993"/>
              <a:ext cx="1343104" cy="1226524"/>
              <a:chOff x="2119026" y="2877850"/>
              <a:chExt cx="1133708" cy="1104081"/>
            </a:xfrm>
          </p:grpSpPr>
          <p:sp>
            <p:nvSpPr>
              <p:cNvPr id="555" name="Google Shape;555;p21"/>
              <p:cNvSpPr txBox="1"/>
              <p:nvPr/>
            </p:nvSpPr>
            <p:spPr>
              <a:xfrm>
                <a:off x="2119035" y="2877850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556" name="Google Shape;556;p21"/>
              <p:cNvSpPr txBox="1"/>
              <p:nvPr/>
            </p:nvSpPr>
            <p:spPr>
              <a:xfrm>
                <a:off x="2119026" y="3192931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557" name="Google Shape;557;p21"/>
            <p:cNvSpPr/>
            <p:nvPr/>
          </p:nvSpPr>
          <p:spPr>
            <a:xfrm>
              <a:off x="2300690" y="1942797"/>
              <a:ext cx="352803" cy="350719"/>
            </a:xfrm>
            <a:custGeom>
              <a:avLst/>
              <a:gdLst/>
              <a:ahLst/>
              <a:cxnLst/>
              <a:rect l="l" t="t" r="r" b="b"/>
              <a:pathLst>
                <a:path w="11846" h="11776" extrusionOk="0">
                  <a:moveTo>
                    <a:pt x="9074" y="2261"/>
                  </a:moveTo>
                  <a:lnTo>
                    <a:pt x="9546" y="2733"/>
                  </a:lnTo>
                  <a:lnTo>
                    <a:pt x="9011" y="3300"/>
                  </a:lnTo>
                  <a:lnTo>
                    <a:pt x="8538" y="2828"/>
                  </a:lnTo>
                  <a:lnTo>
                    <a:pt x="9074" y="2261"/>
                  </a:lnTo>
                  <a:close/>
                  <a:moveTo>
                    <a:pt x="6333" y="3489"/>
                  </a:moveTo>
                  <a:lnTo>
                    <a:pt x="8286" y="5474"/>
                  </a:lnTo>
                  <a:lnTo>
                    <a:pt x="7782" y="5978"/>
                  </a:lnTo>
                  <a:lnTo>
                    <a:pt x="7026" y="5222"/>
                  </a:lnTo>
                  <a:cubicBezTo>
                    <a:pt x="6963" y="5159"/>
                    <a:pt x="6876" y="5128"/>
                    <a:pt x="6789" y="5128"/>
                  </a:cubicBezTo>
                  <a:cubicBezTo>
                    <a:pt x="6703" y="5128"/>
                    <a:pt x="6616" y="5159"/>
                    <a:pt x="6553" y="5222"/>
                  </a:cubicBezTo>
                  <a:cubicBezTo>
                    <a:pt x="6427" y="5348"/>
                    <a:pt x="6427" y="5569"/>
                    <a:pt x="6553" y="5695"/>
                  </a:cubicBezTo>
                  <a:lnTo>
                    <a:pt x="7309" y="6451"/>
                  </a:lnTo>
                  <a:lnTo>
                    <a:pt x="6837" y="6924"/>
                  </a:lnTo>
                  <a:lnTo>
                    <a:pt x="4883" y="4939"/>
                  </a:lnTo>
                  <a:lnTo>
                    <a:pt x="6333" y="3489"/>
                  </a:lnTo>
                  <a:close/>
                  <a:moveTo>
                    <a:pt x="2647" y="8688"/>
                  </a:moveTo>
                  <a:lnTo>
                    <a:pt x="3119" y="9160"/>
                  </a:lnTo>
                  <a:lnTo>
                    <a:pt x="2899" y="9412"/>
                  </a:lnTo>
                  <a:cubicBezTo>
                    <a:pt x="2836" y="9460"/>
                    <a:pt x="2749" y="9483"/>
                    <a:pt x="2662" y="9483"/>
                  </a:cubicBezTo>
                  <a:cubicBezTo>
                    <a:pt x="2576" y="9483"/>
                    <a:pt x="2489" y="9460"/>
                    <a:pt x="2426" y="9412"/>
                  </a:cubicBezTo>
                  <a:cubicBezTo>
                    <a:pt x="2300" y="9286"/>
                    <a:pt x="2300" y="9034"/>
                    <a:pt x="2426" y="8940"/>
                  </a:cubicBezTo>
                  <a:lnTo>
                    <a:pt x="2647" y="8688"/>
                  </a:lnTo>
                  <a:close/>
                  <a:moveTo>
                    <a:pt x="9294" y="0"/>
                  </a:moveTo>
                  <a:cubicBezTo>
                    <a:pt x="9026" y="0"/>
                    <a:pt x="8758" y="103"/>
                    <a:pt x="8569" y="308"/>
                  </a:cubicBezTo>
                  <a:cubicBezTo>
                    <a:pt x="8160" y="686"/>
                    <a:pt x="8097" y="1410"/>
                    <a:pt x="8538" y="1820"/>
                  </a:cubicBezTo>
                  <a:lnTo>
                    <a:pt x="8065" y="2292"/>
                  </a:lnTo>
                  <a:lnTo>
                    <a:pt x="7089" y="1316"/>
                  </a:lnTo>
                  <a:cubicBezTo>
                    <a:pt x="6884" y="1127"/>
                    <a:pt x="6616" y="1032"/>
                    <a:pt x="6348" y="1032"/>
                  </a:cubicBezTo>
                  <a:cubicBezTo>
                    <a:pt x="6081" y="1032"/>
                    <a:pt x="5813" y="1127"/>
                    <a:pt x="5608" y="1316"/>
                  </a:cubicBezTo>
                  <a:cubicBezTo>
                    <a:pt x="5230" y="1725"/>
                    <a:pt x="5230" y="2387"/>
                    <a:pt x="5608" y="2765"/>
                  </a:cubicBezTo>
                  <a:lnTo>
                    <a:pt x="5860" y="3017"/>
                  </a:lnTo>
                  <a:lnTo>
                    <a:pt x="2678" y="6199"/>
                  </a:lnTo>
                  <a:cubicBezTo>
                    <a:pt x="2142" y="6734"/>
                    <a:pt x="2048" y="7428"/>
                    <a:pt x="2268" y="8058"/>
                  </a:cubicBezTo>
                  <a:lnTo>
                    <a:pt x="1922" y="8404"/>
                  </a:lnTo>
                  <a:cubicBezTo>
                    <a:pt x="1607" y="8719"/>
                    <a:pt x="1512" y="9192"/>
                    <a:pt x="1733" y="9601"/>
                  </a:cubicBezTo>
                  <a:lnTo>
                    <a:pt x="95" y="11208"/>
                  </a:lnTo>
                  <a:cubicBezTo>
                    <a:pt x="0" y="11334"/>
                    <a:pt x="0" y="11555"/>
                    <a:pt x="95" y="11681"/>
                  </a:cubicBezTo>
                  <a:cubicBezTo>
                    <a:pt x="158" y="11744"/>
                    <a:pt x="252" y="11775"/>
                    <a:pt x="343" y="11775"/>
                  </a:cubicBezTo>
                  <a:cubicBezTo>
                    <a:pt x="433" y="11775"/>
                    <a:pt x="520" y="11744"/>
                    <a:pt x="567" y="11681"/>
                  </a:cubicBezTo>
                  <a:lnTo>
                    <a:pt x="2174" y="10074"/>
                  </a:lnTo>
                  <a:cubicBezTo>
                    <a:pt x="2318" y="10136"/>
                    <a:pt x="2465" y="10164"/>
                    <a:pt x="2609" y="10164"/>
                  </a:cubicBezTo>
                  <a:cubicBezTo>
                    <a:pt x="2904" y="10164"/>
                    <a:pt x="3180" y="10044"/>
                    <a:pt x="3371" y="9853"/>
                  </a:cubicBezTo>
                  <a:lnTo>
                    <a:pt x="3718" y="9507"/>
                  </a:lnTo>
                  <a:cubicBezTo>
                    <a:pt x="3930" y="9598"/>
                    <a:pt x="4148" y="9640"/>
                    <a:pt x="4363" y="9640"/>
                  </a:cubicBezTo>
                  <a:cubicBezTo>
                    <a:pt x="4818" y="9640"/>
                    <a:pt x="5255" y="9450"/>
                    <a:pt x="5576" y="9129"/>
                  </a:cubicBezTo>
                  <a:lnTo>
                    <a:pt x="5797" y="8877"/>
                  </a:lnTo>
                  <a:lnTo>
                    <a:pt x="4820" y="7900"/>
                  </a:lnTo>
                  <a:cubicBezTo>
                    <a:pt x="4694" y="7774"/>
                    <a:pt x="4694" y="7554"/>
                    <a:pt x="4820" y="7428"/>
                  </a:cubicBezTo>
                  <a:cubicBezTo>
                    <a:pt x="4883" y="7365"/>
                    <a:pt x="4970" y="7333"/>
                    <a:pt x="5057" y="7333"/>
                  </a:cubicBezTo>
                  <a:cubicBezTo>
                    <a:pt x="5143" y="7333"/>
                    <a:pt x="5230" y="7365"/>
                    <a:pt x="5293" y="7428"/>
                  </a:cubicBezTo>
                  <a:lnTo>
                    <a:pt x="6270" y="8404"/>
                  </a:lnTo>
                  <a:lnTo>
                    <a:pt x="8727" y="5978"/>
                  </a:lnTo>
                  <a:lnTo>
                    <a:pt x="8948" y="6199"/>
                  </a:lnTo>
                  <a:cubicBezTo>
                    <a:pt x="9152" y="6404"/>
                    <a:pt x="9420" y="6506"/>
                    <a:pt x="9688" y="6506"/>
                  </a:cubicBezTo>
                  <a:cubicBezTo>
                    <a:pt x="9956" y="6506"/>
                    <a:pt x="10223" y="6404"/>
                    <a:pt x="10428" y="6199"/>
                  </a:cubicBezTo>
                  <a:cubicBezTo>
                    <a:pt x="10806" y="5821"/>
                    <a:pt x="10806" y="5159"/>
                    <a:pt x="10428" y="4750"/>
                  </a:cubicBezTo>
                  <a:lnTo>
                    <a:pt x="9420" y="3773"/>
                  </a:lnTo>
                  <a:lnTo>
                    <a:pt x="9987" y="3206"/>
                  </a:lnTo>
                  <a:cubicBezTo>
                    <a:pt x="10176" y="3411"/>
                    <a:pt x="10444" y="3513"/>
                    <a:pt x="10712" y="3513"/>
                  </a:cubicBezTo>
                  <a:cubicBezTo>
                    <a:pt x="10980" y="3513"/>
                    <a:pt x="11247" y="3411"/>
                    <a:pt x="11436" y="3206"/>
                  </a:cubicBezTo>
                  <a:cubicBezTo>
                    <a:pt x="11846" y="2828"/>
                    <a:pt x="11846" y="2166"/>
                    <a:pt x="11436" y="1757"/>
                  </a:cubicBezTo>
                  <a:lnTo>
                    <a:pt x="10019" y="308"/>
                  </a:lnTo>
                  <a:cubicBezTo>
                    <a:pt x="9830" y="103"/>
                    <a:pt x="9562" y="0"/>
                    <a:pt x="9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58" name="Google Shape;558;p21"/>
          <p:cNvGrpSpPr/>
          <p:nvPr/>
        </p:nvGrpSpPr>
        <p:grpSpPr>
          <a:xfrm>
            <a:off x="5303028" y="1326925"/>
            <a:ext cx="1343251" cy="3274142"/>
            <a:chOff x="5303028" y="1326925"/>
            <a:chExt cx="1343251" cy="3274142"/>
          </a:xfrm>
        </p:grpSpPr>
        <p:sp>
          <p:nvSpPr>
            <p:cNvPr id="559" name="Google Shape;559;p21"/>
            <p:cNvSpPr/>
            <p:nvPr/>
          </p:nvSpPr>
          <p:spPr>
            <a:xfrm>
              <a:off x="5303028" y="1326925"/>
              <a:ext cx="1343251" cy="3274142"/>
            </a:xfrm>
            <a:custGeom>
              <a:avLst/>
              <a:gdLst/>
              <a:ahLst/>
              <a:cxnLst/>
              <a:rect l="l" t="t" r="r" b="b"/>
              <a:pathLst>
                <a:path w="16628" h="43223" extrusionOk="0">
                  <a:moveTo>
                    <a:pt x="8329" y="487"/>
                  </a:moveTo>
                  <a:cubicBezTo>
                    <a:pt x="12645" y="487"/>
                    <a:pt x="16141" y="3982"/>
                    <a:pt x="16141" y="8298"/>
                  </a:cubicBezTo>
                  <a:lnTo>
                    <a:pt x="16141" y="34894"/>
                  </a:lnTo>
                  <a:cubicBezTo>
                    <a:pt x="16141" y="39241"/>
                    <a:pt x="12645" y="42736"/>
                    <a:pt x="8329" y="42736"/>
                  </a:cubicBezTo>
                  <a:cubicBezTo>
                    <a:pt x="3983" y="42736"/>
                    <a:pt x="487" y="39241"/>
                    <a:pt x="487" y="34894"/>
                  </a:cubicBezTo>
                  <a:lnTo>
                    <a:pt x="487" y="8298"/>
                  </a:lnTo>
                  <a:cubicBezTo>
                    <a:pt x="487" y="3982"/>
                    <a:pt x="3983" y="487"/>
                    <a:pt x="8329" y="487"/>
                  </a:cubicBezTo>
                  <a:close/>
                  <a:moveTo>
                    <a:pt x="8329" y="0"/>
                  </a:moveTo>
                  <a:cubicBezTo>
                    <a:pt x="3739" y="0"/>
                    <a:pt x="1" y="3739"/>
                    <a:pt x="1" y="8298"/>
                  </a:cubicBezTo>
                  <a:lnTo>
                    <a:pt x="1" y="34894"/>
                  </a:lnTo>
                  <a:cubicBezTo>
                    <a:pt x="1" y="39484"/>
                    <a:pt x="3739" y="43223"/>
                    <a:pt x="8329" y="43223"/>
                  </a:cubicBezTo>
                  <a:cubicBezTo>
                    <a:pt x="12888" y="43223"/>
                    <a:pt x="16627" y="39484"/>
                    <a:pt x="16627" y="34894"/>
                  </a:cubicBezTo>
                  <a:lnTo>
                    <a:pt x="16627" y="8298"/>
                  </a:lnTo>
                  <a:cubicBezTo>
                    <a:pt x="16627" y="3739"/>
                    <a:pt x="12888" y="0"/>
                    <a:pt x="83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0" name="Google Shape;560;p21"/>
            <p:cNvSpPr/>
            <p:nvPr/>
          </p:nvSpPr>
          <p:spPr>
            <a:xfrm>
              <a:off x="5594414" y="1738212"/>
              <a:ext cx="760500" cy="759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561" name="Google Shape;561;p21"/>
            <p:cNvGrpSpPr/>
            <p:nvPr/>
          </p:nvGrpSpPr>
          <p:grpSpPr>
            <a:xfrm>
              <a:off x="5303128" y="2773993"/>
              <a:ext cx="1343104" cy="1226524"/>
              <a:chOff x="5120239" y="2984825"/>
              <a:chExt cx="1133708" cy="1104081"/>
            </a:xfrm>
          </p:grpSpPr>
          <p:sp>
            <p:nvSpPr>
              <p:cNvPr id="562" name="Google Shape;562;p21"/>
              <p:cNvSpPr txBox="1"/>
              <p:nvPr/>
            </p:nvSpPr>
            <p:spPr>
              <a:xfrm>
                <a:off x="5120247" y="2984825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563" name="Google Shape;563;p21"/>
              <p:cNvSpPr txBox="1"/>
              <p:nvPr/>
            </p:nvSpPr>
            <p:spPr>
              <a:xfrm>
                <a:off x="5120239" y="3299906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grpSp>
          <p:nvGrpSpPr>
            <p:cNvPr id="564" name="Google Shape;564;p21"/>
            <p:cNvGrpSpPr/>
            <p:nvPr/>
          </p:nvGrpSpPr>
          <p:grpSpPr>
            <a:xfrm>
              <a:off x="5797306" y="1964893"/>
              <a:ext cx="354710" cy="356586"/>
              <a:chOff x="-27351575" y="3915650"/>
              <a:chExt cx="297750" cy="299325"/>
            </a:xfrm>
          </p:grpSpPr>
          <p:sp>
            <p:nvSpPr>
              <p:cNvPr id="565" name="Google Shape;565;p21"/>
              <p:cNvSpPr/>
              <p:nvPr/>
            </p:nvSpPr>
            <p:spPr>
              <a:xfrm>
                <a:off x="-27351575" y="4059000"/>
                <a:ext cx="153625" cy="155975"/>
              </a:xfrm>
              <a:custGeom>
                <a:avLst/>
                <a:gdLst/>
                <a:ahLst/>
                <a:cxnLst/>
                <a:rect l="l" t="t" r="r" b="b"/>
                <a:pathLst>
                  <a:path w="6145" h="6239" extrusionOk="0">
                    <a:moveTo>
                      <a:pt x="3183" y="1"/>
                    </a:moveTo>
                    <a:lnTo>
                      <a:pt x="2490" y="725"/>
                    </a:lnTo>
                    <a:cubicBezTo>
                      <a:pt x="2206" y="1009"/>
                      <a:pt x="1986" y="1387"/>
                      <a:pt x="1860" y="1828"/>
                    </a:cubicBezTo>
                    <a:cubicBezTo>
                      <a:pt x="1608" y="2742"/>
                      <a:pt x="1229" y="3435"/>
                      <a:pt x="725" y="4002"/>
                    </a:cubicBezTo>
                    <a:lnTo>
                      <a:pt x="316" y="4411"/>
                    </a:lnTo>
                    <a:cubicBezTo>
                      <a:pt x="127" y="4632"/>
                      <a:pt x="1" y="4884"/>
                      <a:pt x="1" y="5167"/>
                    </a:cubicBezTo>
                    <a:cubicBezTo>
                      <a:pt x="1" y="5451"/>
                      <a:pt x="127" y="5734"/>
                      <a:pt x="316" y="5923"/>
                    </a:cubicBezTo>
                    <a:cubicBezTo>
                      <a:pt x="505" y="6113"/>
                      <a:pt x="788" y="6239"/>
                      <a:pt x="1072" y="6239"/>
                    </a:cubicBezTo>
                    <a:cubicBezTo>
                      <a:pt x="1355" y="6113"/>
                      <a:pt x="1608" y="5986"/>
                      <a:pt x="1765" y="5797"/>
                    </a:cubicBezTo>
                    <a:lnTo>
                      <a:pt x="2206" y="5419"/>
                    </a:lnTo>
                    <a:cubicBezTo>
                      <a:pt x="2710" y="4884"/>
                      <a:pt x="3435" y="4506"/>
                      <a:pt x="4380" y="4254"/>
                    </a:cubicBezTo>
                    <a:cubicBezTo>
                      <a:pt x="4664" y="4191"/>
                      <a:pt x="4916" y="4033"/>
                      <a:pt x="5168" y="3876"/>
                    </a:cubicBezTo>
                    <a:lnTo>
                      <a:pt x="4664" y="3372"/>
                    </a:lnTo>
                    <a:cubicBezTo>
                      <a:pt x="4537" y="3246"/>
                      <a:pt x="4537" y="2994"/>
                      <a:pt x="4664" y="2899"/>
                    </a:cubicBezTo>
                    <a:cubicBezTo>
                      <a:pt x="4711" y="2836"/>
                      <a:pt x="4797" y="2805"/>
                      <a:pt x="4888" y="2805"/>
                    </a:cubicBezTo>
                    <a:cubicBezTo>
                      <a:pt x="4979" y="2805"/>
                      <a:pt x="5073" y="2836"/>
                      <a:pt x="5136" y="2899"/>
                    </a:cubicBezTo>
                    <a:lnTo>
                      <a:pt x="5672" y="3435"/>
                    </a:lnTo>
                    <a:lnTo>
                      <a:pt x="6144" y="2962"/>
                    </a:lnTo>
                    <a:lnTo>
                      <a:pt x="318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66" name="Google Shape;566;p21"/>
              <p:cNvSpPr/>
              <p:nvPr/>
            </p:nvSpPr>
            <p:spPr>
              <a:xfrm>
                <a:off x="-27257050" y="3915650"/>
                <a:ext cx="203225" cy="202450"/>
              </a:xfrm>
              <a:custGeom>
                <a:avLst/>
                <a:gdLst/>
                <a:ahLst/>
                <a:cxnLst/>
                <a:rect l="l" t="t" r="r" b="b"/>
                <a:pathLst>
                  <a:path w="8129" h="8098" extrusionOk="0">
                    <a:moveTo>
                      <a:pt x="1891" y="2364"/>
                    </a:moveTo>
                    <a:cubicBezTo>
                      <a:pt x="1985" y="2364"/>
                      <a:pt x="2048" y="2395"/>
                      <a:pt x="2143" y="2490"/>
                    </a:cubicBezTo>
                    <a:lnTo>
                      <a:pt x="5545" y="5892"/>
                    </a:lnTo>
                    <a:cubicBezTo>
                      <a:pt x="5671" y="6018"/>
                      <a:pt x="5671" y="6239"/>
                      <a:pt x="5545" y="6365"/>
                    </a:cubicBezTo>
                    <a:cubicBezTo>
                      <a:pt x="5498" y="6428"/>
                      <a:pt x="5411" y="6459"/>
                      <a:pt x="5321" y="6459"/>
                    </a:cubicBezTo>
                    <a:cubicBezTo>
                      <a:pt x="5230" y="6459"/>
                      <a:pt x="5136" y="6428"/>
                      <a:pt x="5073" y="6365"/>
                    </a:cubicBezTo>
                    <a:lnTo>
                      <a:pt x="1670" y="2962"/>
                    </a:lnTo>
                    <a:cubicBezTo>
                      <a:pt x="1544" y="2836"/>
                      <a:pt x="1544" y="2647"/>
                      <a:pt x="1670" y="2490"/>
                    </a:cubicBezTo>
                    <a:cubicBezTo>
                      <a:pt x="1733" y="2395"/>
                      <a:pt x="1828" y="2364"/>
                      <a:pt x="1891" y="2364"/>
                    </a:cubicBezTo>
                    <a:close/>
                    <a:moveTo>
                      <a:pt x="6742" y="1"/>
                    </a:moveTo>
                    <a:cubicBezTo>
                      <a:pt x="6333" y="1"/>
                      <a:pt x="6018" y="158"/>
                      <a:pt x="5766" y="379"/>
                    </a:cubicBezTo>
                    <a:lnTo>
                      <a:pt x="4128" y="2017"/>
                    </a:lnTo>
                    <a:cubicBezTo>
                      <a:pt x="3938" y="2206"/>
                      <a:pt x="3679" y="2301"/>
                      <a:pt x="3415" y="2301"/>
                    </a:cubicBezTo>
                    <a:cubicBezTo>
                      <a:pt x="3151" y="2301"/>
                      <a:pt x="2883" y="2206"/>
                      <a:pt x="2678" y="2017"/>
                    </a:cubicBezTo>
                    <a:cubicBezTo>
                      <a:pt x="2489" y="1812"/>
                      <a:pt x="2229" y="1710"/>
                      <a:pt x="1965" y="1710"/>
                    </a:cubicBezTo>
                    <a:cubicBezTo>
                      <a:pt x="1702" y="1710"/>
                      <a:pt x="1434" y="1812"/>
                      <a:pt x="1229" y="2017"/>
                    </a:cubicBezTo>
                    <a:cubicBezTo>
                      <a:pt x="851" y="2395"/>
                      <a:pt x="851" y="3057"/>
                      <a:pt x="1229" y="3466"/>
                    </a:cubicBezTo>
                    <a:lnTo>
                      <a:pt x="1481" y="3687"/>
                    </a:lnTo>
                    <a:lnTo>
                      <a:pt x="0" y="5167"/>
                    </a:lnTo>
                    <a:lnTo>
                      <a:pt x="2962" y="8097"/>
                    </a:lnTo>
                    <a:lnTo>
                      <a:pt x="3403" y="7625"/>
                    </a:lnTo>
                    <a:lnTo>
                      <a:pt x="2836" y="7089"/>
                    </a:lnTo>
                    <a:cubicBezTo>
                      <a:pt x="2710" y="6963"/>
                      <a:pt x="2710" y="6743"/>
                      <a:pt x="2836" y="6617"/>
                    </a:cubicBezTo>
                    <a:cubicBezTo>
                      <a:pt x="2899" y="6554"/>
                      <a:pt x="2985" y="6522"/>
                      <a:pt x="3072" y="6522"/>
                    </a:cubicBezTo>
                    <a:cubicBezTo>
                      <a:pt x="3159" y="6522"/>
                      <a:pt x="3245" y="6554"/>
                      <a:pt x="3308" y="6617"/>
                    </a:cubicBezTo>
                    <a:lnTo>
                      <a:pt x="3875" y="7152"/>
                    </a:lnTo>
                    <a:lnTo>
                      <a:pt x="4380" y="6648"/>
                    </a:lnTo>
                    <a:lnTo>
                      <a:pt x="4600" y="6900"/>
                    </a:lnTo>
                    <a:cubicBezTo>
                      <a:pt x="4821" y="7089"/>
                      <a:pt x="5073" y="7215"/>
                      <a:pt x="5356" y="7215"/>
                    </a:cubicBezTo>
                    <a:cubicBezTo>
                      <a:pt x="5640" y="7215"/>
                      <a:pt x="5923" y="7089"/>
                      <a:pt x="6112" y="6900"/>
                    </a:cubicBezTo>
                    <a:cubicBezTo>
                      <a:pt x="6490" y="6491"/>
                      <a:pt x="6490" y="5829"/>
                      <a:pt x="6112" y="5420"/>
                    </a:cubicBezTo>
                    <a:cubicBezTo>
                      <a:pt x="5703" y="5041"/>
                      <a:pt x="5703" y="4380"/>
                      <a:pt x="6112" y="3970"/>
                    </a:cubicBezTo>
                    <a:lnTo>
                      <a:pt x="7719" y="2364"/>
                    </a:lnTo>
                    <a:cubicBezTo>
                      <a:pt x="8003" y="2080"/>
                      <a:pt x="8129" y="1733"/>
                      <a:pt x="8129" y="1387"/>
                    </a:cubicBezTo>
                    <a:cubicBezTo>
                      <a:pt x="8129" y="1009"/>
                      <a:pt x="7971" y="662"/>
                      <a:pt x="7719" y="379"/>
                    </a:cubicBezTo>
                    <a:cubicBezTo>
                      <a:pt x="7436" y="127"/>
                      <a:pt x="7120" y="1"/>
                      <a:pt x="67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567" name="Google Shape;567;p21"/>
          <p:cNvGrpSpPr/>
          <p:nvPr/>
        </p:nvGrpSpPr>
        <p:grpSpPr>
          <a:xfrm>
            <a:off x="7080845" y="1326925"/>
            <a:ext cx="1343171" cy="3274142"/>
            <a:chOff x="7080845" y="1326925"/>
            <a:chExt cx="1343171" cy="3274142"/>
          </a:xfrm>
        </p:grpSpPr>
        <p:sp>
          <p:nvSpPr>
            <p:cNvPr id="568" name="Google Shape;568;p21"/>
            <p:cNvSpPr/>
            <p:nvPr/>
          </p:nvSpPr>
          <p:spPr>
            <a:xfrm>
              <a:off x="7080845" y="1326925"/>
              <a:ext cx="1343171" cy="3274142"/>
            </a:xfrm>
            <a:custGeom>
              <a:avLst/>
              <a:gdLst/>
              <a:ahLst/>
              <a:cxnLst/>
              <a:rect l="l" t="t" r="r" b="b"/>
              <a:pathLst>
                <a:path w="16627" h="43223" extrusionOk="0">
                  <a:moveTo>
                    <a:pt x="8298" y="487"/>
                  </a:moveTo>
                  <a:cubicBezTo>
                    <a:pt x="12645" y="487"/>
                    <a:pt x="16140" y="3982"/>
                    <a:pt x="16140" y="8298"/>
                  </a:cubicBezTo>
                  <a:lnTo>
                    <a:pt x="16140" y="34894"/>
                  </a:lnTo>
                  <a:cubicBezTo>
                    <a:pt x="16140" y="39241"/>
                    <a:pt x="12645" y="42736"/>
                    <a:pt x="8298" y="42736"/>
                  </a:cubicBezTo>
                  <a:cubicBezTo>
                    <a:pt x="3982" y="42736"/>
                    <a:pt x="487" y="39241"/>
                    <a:pt x="487" y="34894"/>
                  </a:cubicBezTo>
                  <a:lnTo>
                    <a:pt x="487" y="8298"/>
                  </a:lnTo>
                  <a:cubicBezTo>
                    <a:pt x="487" y="3982"/>
                    <a:pt x="3982" y="487"/>
                    <a:pt x="8298" y="487"/>
                  </a:cubicBezTo>
                  <a:close/>
                  <a:moveTo>
                    <a:pt x="8298" y="0"/>
                  </a:moveTo>
                  <a:cubicBezTo>
                    <a:pt x="3739" y="0"/>
                    <a:pt x="0" y="3739"/>
                    <a:pt x="0" y="8298"/>
                  </a:cubicBezTo>
                  <a:lnTo>
                    <a:pt x="0" y="34894"/>
                  </a:lnTo>
                  <a:cubicBezTo>
                    <a:pt x="0" y="39484"/>
                    <a:pt x="3739" y="43223"/>
                    <a:pt x="8298" y="43223"/>
                  </a:cubicBezTo>
                  <a:cubicBezTo>
                    <a:pt x="12888" y="43223"/>
                    <a:pt x="16627" y="39484"/>
                    <a:pt x="16627" y="34894"/>
                  </a:cubicBezTo>
                  <a:lnTo>
                    <a:pt x="16627" y="8298"/>
                  </a:lnTo>
                  <a:cubicBezTo>
                    <a:pt x="16627" y="3739"/>
                    <a:pt x="12888" y="0"/>
                    <a:pt x="82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" name="Google Shape;569;p21"/>
            <p:cNvSpPr/>
            <p:nvPr/>
          </p:nvSpPr>
          <p:spPr>
            <a:xfrm>
              <a:off x="7372181" y="1738212"/>
              <a:ext cx="760500" cy="759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570" name="Google Shape;570;p21"/>
            <p:cNvGrpSpPr/>
            <p:nvPr/>
          </p:nvGrpSpPr>
          <p:grpSpPr>
            <a:xfrm>
              <a:off x="7080903" y="2773993"/>
              <a:ext cx="1343104" cy="1226524"/>
              <a:chOff x="6620851" y="2984825"/>
              <a:chExt cx="1133708" cy="1104081"/>
            </a:xfrm>
          </p:grpSpPr>
          <p:sp>
            <p:nvSpPr>
              <p:cNvPr id="571" name="Google Shape;571;p21"/>
              <p:cNvSpPr txBox="1"/>
              <p:nvPr/>
            </p:nvSpPr>
            <p:spPr>
              <a:xfrm>
                <a:off x="6620860" y="2984825"/>
                <a:ext cx="1133700" cy="3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  <a:endParaRPr sz="1800" dirty="0"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572" name="Google Shape;572;p21"/>
              <p:cNvSpPr txBox="1"/>
              <p:nvPr/>
            </p:nvSpPr>
            <p:spPr>
              <a:xfrm>
                <a:off x="6620851" y="3299906"/>
                <a:ext cx="1133700" cy="78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grpSp>
          <p:nvGrpSpPr>
            <p:cNvPr id="573" name="Google Shape;573;p21"/>
            <p:cNvGrpSpPr/>
            <p:nvPr/>
          </p:nvGrpSpPr>
          <p:grpSpPr>
            <a:xfrm>
              <a:off x="7579786" y="1952052"/>
              <a:ext cx="352833" cy="332194"/>
              <a:chOff x="-23615075" y="3906200"/>
              <a:chExt cx="296175" cy="278850"/>
            </a:xfrm>
          </p:grpSpPr>
          <p:sp>
            <p:nvSpPr>
              <p:cNvPr id="574" name="Google Shape;574;p21"/>
              <p:cNvSpPr/>
              <p:nvPr/>
            </p:nvSpPr>
            <p:spPr>
              <a:xfrm>
                <a:off x="-23615075" y="3954250"/>
                <a:ext cx="296175" cy="19377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7751" extrusionOk="0">
                    <a:moveTo>
                      <a:pt x="10838" y="2993"/>
                    </a:moveTo>
                    <a:cubicBezTo>
                      <a:pt x="11027" y="2993"/>
                      <a:pt x="11185" y="3119"/>
                      <a:pt x="11185" y="3340"/>
                    </a:cubicBezTo>
                    <a:cubicBezTo>
                      <a:pt x="11153" y="3403"/>
                      <a:pt x="11153" y="3497"/>
                      <a:pt x="11059" y="3529"/>
                    </a:cubicBezTo>
                    <a:cubicBezTo>
                      <a:pt x="10996" y="3592"/>
                      <a:pt x="10901" y="3687"/>
                      <a:pt x="10806" y="3687"/>
                    </a:cubicBezTo>
                    <a:lnTo>
                      <a:pt x="1040" y="3687"/>
                    </a:lnTo>
                    <a:cubicBezTo>
                      <a:pt x="914" y="3687"/>
                      <a:pt x="819" y="3655"/>
                      <a:pt x="756" y="3529"/>
                    </a:cubicBezTo>
                    <a:cubicBezTo>
                      <a:pt x="725" y="3497"/>
                      <a:pt x="662" y="3403"/>
                      <a:pt x="662" y="3340"/>
                    </a:cubicBezTo>
                    <a:cubicBezTo>
                      <a:pt x="662" y="3119"/>
                      <a:pt x="819" y="2993"/>
                      <a:pt x="1040" y="2993"/>
                    </a:cubicBezTo>
                    <a:close/>
                    <a:moveTo>
                      <a:pt x="9735" y="4411"/>
                    </a:moveTo>
                    <a:cubicBezTo>
                      <a:pt x="9641" y="4947"/>
                      <a:pt x="9357" y="5671"/>
                      <a:pt x="8507" y="6364"/>
                    </a:cubicBezTo>
                    <a:cubicBezTo>
                      <a:pt x="8444" y="6396"/>
                      <a:pt x="8349" y="6459"/>
                      <a:pt x="8318" y="6459"/>
                    </a:cubicBezTo>
                    <a:cubicBezTo>
                      <a:pt x="8192" y="6459"/>
                      <a:pt x="8129" y="6396"/>
                      <a:pt x="8034" y="6333"/>
                    </a:cubicBezTo>
                    <a:cubicBezTo>
                      <a:pt x="7908" y="6175"/>
                      <a:pt x="7971" y="5986"/>
                      <a:pt x="8066" y="5860"/>
                    </a:cubicBezTo>
                    <a:cubicBezTo>
                      <a:pt x="8696" y="5356"/>
                      <a:pt x="8948" y="4821"/>
                      <a:pt x="9011" y="4411"/>
                    </a:cubicBezTo>
                    <a:close/>
                    <a:moveTo>
                      <a:pt x="3497" y="0"/>
                    </a:moveTo>
                    <a:cubicBezTo>
                      <a:pt x="3434" y="95"/>
                      <a:pt x="3340" y="221"/>
                      <a:pt x="3214" y="347"/>
                    </a:cubicBezTo>
                    <a:lnTo>
                      <a:pt x="2237" y="1324"/>
                    </a:lnTo>
                    <a:cubicBezTo>
                      <a:pt x="2111" y="1450"/>
                      <a:pt x="1985" y="1576"/>
                      <a:pt x="1765" y="1639"/>
                    </a:cubicBezTo>
                    <a:lnTo>
                      <a:pt x="2174" y="2237"/>
                    </a:lnTo>
                    <a:lnTo>
                      <a:pt x="1040" y="2237"/>
                    </a:lnTo>
                    <a:cubicBezTo>
                      <a:pt x="441" y="2237"/>
                      <a:pt x="0" y="2710"/>
                      <a:pt x="0" y="3245"/>
                    </a:cubicBezTo>
                    <a:cubicBezTo>
                      <a:pt x="0" y="3497"/>
                      <a:pt x="63" y="3687"/>
                      <a:pt x="189" y="3876"/>
                    </a:cubicBezTo>
                    <a:cubicBezTo>
                      <a:pt x="315" y="4096"/>
                      <a:pt x="504" y="4191"/>
                      <a:pt x="756" y="4254"/>
                    </a:cubicBezTo>
                    <a:cubicBezTo>
                      <a:pt x="945" y="6018"/>
                      <a:pt x="1765" y="6932"/>
                      <a:pt x="2930" y="7719"/>
                    </a:cubicBezTo>
                    <a:cubicBezTo>
                      <a:pt x="2962" y="7751"/>
                      <a:pt x="3025" y="7751"/>
                      <a:pt x="3119" y="7751"/>
                    </a:cubicBezTo>
                    <a:lnTo>
                      <a:pt x="8696" y="7751"/>
                    </a:lnTo>
                    <a:cubicBezTo>
                      <a:pt x="8790" y="7751"/>
                      <a:pt x="8822" y="7719"/>
                      <a:pt x="8916" y="7719"/>
                    </a:cubicBezTo>
                    <a:cubicBezTo>
                      <a:pt x="10239" y="6805"/>
                      <a:pt x="10932" y="5671"/>
                      <a:pt x="11090" y="4254"/>
                    </a:cubicBezTo>
                    <a:cubicBezTo>
                      <a:pt x="11311" y="4159"/>
                      <a:pt x="11500" y="4033"/>
                      <a:pt x="11626" y="3876"/>
                    </a:cubicBezTo>
                    <a:cubicBezTo>
                      <a:pt x="11752" y="3687"/>
                      <a:pt x="11815" y="3497"/>
                      <a:pt x="11815" y="3245"/>
                    </a:cubicBezTo>
                    <a:cubicBezTo>
                      <a:pt x="11846" y="2741"/>
                      <a:pt x="11374" y="2269"/>
                      <a:pt x="10775" y="2269"/>
                    </a:cubicBezTo>
                    <a:lnTo>
                      <a:pt x="10712" y="2269"/>
                    </a:lnTo>
                    <a:cubicBezTo>
                      <a:pt x="10996" y="1733"/>
                      <a:pt x="11153" y="1135"/>
                      <a:pt x="11153" y="536"/>
                    </a:cubicBezTo>
                    <a:cubicBezTo>
                      <a:pt x="11153" y="347"/>
                      <a:pt x="10996" y="189"/>
                      <a:pt x="10775" y="189"/>
                    </a:cubicBezTo>
                    <a:cubicBezTo>
                      <a:pt x="9326" y="189"/>
                      <a:pt x="8034" y="1009"/>
                      <a:pt x="7404" y="2269"/>
                    </a:cubicBezTo>
                    <a:lnTo>
                      <a:pt x="6301" y="2269"/>
                    </a:lnTo>
                    <a:lnTo>
                      <a:pt x="349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75" name="Google Shape;575;p21"/>
              <p:cNvSpPr/>
              <p:nvPr/>
            </p:nvSpPr>
            <p:spPr>
              <a:xfrm>
                <a:off x="-23615075" y="3906200"/>
                <a:ext cx="77200" cy="77225"/>
              </a:xfrm>
              <a:custGeom>
                <a:avLst/>
                <a:gdLst/>
                <a:ahLst/>
                <a:cxnLst/>
                <a:rect l="l" t="t" r="r" b="b"/>
                <a:pathLst>
                  <a:path w="3088" h="3089" extrusionOk="0">
                    <a:moveTo>
                      <a:pt x="2009" y="1"/>
                    </a:moveTo>
                    <a:cubicBezTo>
                      <a:pt x="1733" y="1"/>
                      <a:pt x="1465" y="95"/>
                      <a:pt x="1292" y="284"/>
                    </a:cubicBezTo>
                    <a:lnTo>
                      <a:pt x="315" y="1292"/>
                    </a:lnTo>
                    <a:cubicBezTo>
                      <a:pt x="126" y="1481"/>
                      <a:pt x="0" y="1765"/>
                      <a:pt x="0" y="2017"/>
                    </a:cubicBezTo>
                    <a:cubicBezTo>
                      <a:pt x="0" y="2301"/>
                      <a:pt x="126" y="2584"/>
                      <a:pt x="315" y="2773"/>
                    </a:cubicBezTo>
                    <a:cubicBezTo>
                      <a:pt x="504" y="2962"/>
                      <a:pt x="756" y="3088"/>
                      <a:pt x="1040" y="3088"/>
                    </a:cubicBezTo>
                    <a:cubicBezTo>
                      <a:pt x="1292" y="3088"/>
                      <a:pt x="1576" y="2962"/>
                      <a:pt x="1765" y="2773"/>
                    </a:cubicBezTo>
                    <a:lnTo>
                      <a:pt x="2773" y="1796"/>
                    </a:lnTo>
                    <a:cubicBezTo>
                      <a:pt x="2962" y="1576"/>
                      <a:pt x="3088" y="1324"/>
                      <a:pt x="3088" y="1040"/>
                    </a:cubicBezTo>
                    <a:cubicBezTo>
                      <a:pt x="3088" y="757"/>
                      <a:pt x="2962" y="505"/>
                      <a:pt x="2773" y="284"/>
                    </a:cubicBezTo>
                    <a:cubicBezTo>
                      <a:pt x="2568" y="95"/>
                      <a:pt x="2284" y="1"/>
                      <a:pt x="200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76" name="Google Shape;576;p21"/>
              <p:cNvSpPr/>
              <p:nvPr/>
            </p:nvSpPr>
            <p:spPr>
              <a:xfrm>
                <a:off x="-23543400" y="4167700"/>
                <a:ext cx="15360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6144" h="694" extrusionOk="0">
                    <a:moveTo>
                      <a:pt x="0" y="0"/>
                    </a:moveTo>
                    <a:cubicBezTo>
                      <a:pt x="158" y="378"/>
                      <a:pt x="536" y="693"/>
                      <a:pt x="1008" y="693"/>
                    </a:cubicBezTo>
                    <a:lnTo>
                      <a:pt x="5167" y="693"/>
                    </a:lnTo>
                    <a:cubicBezTo>
                      <a:pt x="5608" y="693"/>
                      <a:pt x="5986" y="441"/>
                      <a:pt x="61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2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582" name="Google Shape;582;p22"/>
          <p:cNvGrpSpPr/>
          <p:nvPr/>
        </p:nvGrpSpPr>
        <p:grpSpPr>
          <a:xfrm>
            <a:off x="1105963" y="1808950"/>
            <a:ext cx="1808177" cy="2377909"/>
            <a:chOff x="1417338" y="1687925"/>
            <a:chExt cx="1808177" cy="2377909"/>
          </a:xfrm>
        </p:grpSpPr>
        <p:sp>
          <p:nvSpPr>
            <p:cNvPr id="583" name="Google Shape;583;p22"/>
            <p:cNvSpPr/>
            <p:nvPr/>
          </p:nvSpPr>
          <p:spPr>
            <a:xfrm>
              <a:off x="1417338" y="1687925"/>
              <a:ext cx="1808177" cy="2377909"/>
            </a:xfrm>
            <a:custGeom>
              <a:avLst/>
              <a:gdLst/>
              <a:ahLst/>
              <a:cxnLst/>
              <a:rect l="l" t="t" r="r" b="b"/>
              <a:pathLst>
                <a:path w="26142" h="34379" extrusionOk="0">
                  <a:moveTo>
                    <a:pt x="2493" y="1"/>
                  </a:moveTo>
                  <a:cubicBezTo>
                    <a:pt x="1125" y="1"/>
                    <a:pt x="1" y="1125"/>
                    <a:pt x="1" y="2493"/>
                  </a:cubicBezTo>
                  <a:lnTo>
                    <a:pt x="1" y="31916"/>
                  </a:lnTo>
                  <a:cubicBezTo>
                    <a:pt x="1" y="33284"/>
                    <a:pt x="1125" y="34378"/>
                    <a:pt x="2493" y="34378"/>
                  </a:cubicBezTo>
                  <a:lnTo>
                    <a:pt x="23679" y="34378"/>
                  </a:lnTo>
                  <a:cubicBezTo>
                    <a:pt x="25047" y="34378"/>
                    <a:pt x="26141" y="33284"/>
                    <a:pt x="26141" y="31916"/>
                  </a:cubicBezTo>
                  <a:lnTo>
                    <a:pt x="26141" y="2493"/>
                  </a:lnTo>
                  <a:cubicBezTo>
                    <a:pt x="26141" y="1125"/>
                    <a:pt x="25047" y="1"/>
                    <a:pt x="23679" y="1"/>
                  </a:cubicBez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" name="Google Shape;584;p22"/>
            <p:cNvSpPr/>
            <p:nvPr/>
          </p:nvSpPr>
          <p:spPr>
            <a:xfrm>
              <a:off x="1417338" y="1687925"/>
              <a:ext cx="351163" cy="2377909"/>
            </a:xfrm>
            <a:custGeom>
              <a:avLst/>
              <a:gdLst/>
              <a:ahLst/>
              <a:cxnLst/>
              <a:rect l="l" t="t" r="r" b="b"/>
              <a:pathLst>
                <a:path w="5077" h="34379" extrusionOk="0">
                  <a:moveTo>
                    <a:pt x="2493" y="1"/>
                  </a:moveTo>
                  <a:cubicBezTo>
                    <a:pt x="1125" y="1"/>
                    <a:pt x="1" y="1125"/>
                    <a:pt x="1" y="2493"/>
                  </a:cubicBezTo>
                  <a:lnTo>
                    <a:pt x="1" y="31916"/>
                  </a:lnTo>
                  <a:cubicBezTo>
                    <a:pt x="1" y="33284"/>
                    <a:pt x="1125" y="34378"/>
                    <a:pt x="2493" y="34378"/>
                  </a:cubicBezTo>
                  <a:lnTo>
                    <a:pt x="5077" y="34378"/>
                  </a:lnTo>
                  <a:cubicBezTo>
                    <a:pt x="3709" y="34378"/>
                    <a:pt x="2584" y="33284"/>
                    <a:pt x="2584" y="31916"/>
                  </a:cubicBezTo>
                  <a:lnTo>
                    <a:pt x="2584" y="2493"/>
                  </a:lnTo>
                  <a:cubicBezTo>
                    <a:pt x="2584" y="1125"/>
                    <a:pt x="3709" y="1"/>
                    <a:pt x="5077" y="1"/>
                  </a:cubicBezTo>
                  <a:close/>
                </a:path>
              </a:pathLst>
            </a:custGeom>
            <a:solidFill>
              <a:srgbClr val="FFFFFF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2302465" y="1868727"/>
              <a:ext cx="39979" cy="2018377"/>
            </a:xfrm>
            <a:custGeom>
              <a:avLst/>
              <a:gdLst/>
              <a:ahLst/>
              <a:cxnLst/>
              <a:rect l="l" t="t" r="r" b="b"/>
              <a:pathLst>
                <a:path w="578" h="29181" extrusionOk="0">
                  <a:moveTo>
                    <a:pt x="274" y="1"/>
                  </a:moveTo>
                  <a:cubicBezTo>
                    <a:pt x="152" y="2432"/>
                    <a:pt x="92" y="4864"/>
                    <a:pt x="61" y="7296"/>
                  </a:cubicBezTo>
                  <a:cubicBezTo>
                    <a:pt x="31" y="8511"/>
                    <a:pt x="31" y="9727"/>
                    <a:pt x="0" y="10943"/>
                  </a:cubicBezTo>
                  <a:lnTo>
                    <a:pt x="0" y="14591"/>
                  </a:lnTo>
                  <a:lnTo>
                    <a:pt x="0" y="18238"/>
                  </a:lnTo>
                  <a:cubicBezTo>
                    <a:pt x="31" y="19454"/>
                    <a:pt x="31" y="20670"/>
                    <a:pt x="61" y="21885"/>
                  </a:cubicBezTo>
                  <a:cubicBezTo>
                    <a:pt x="92" y="24317"/>
                    <a:pt x="152" y="26749"/>
                    <a:pt x="274" y="29180"/>
                  </a:cubicBezTo>
                  <a:cubicBezTo>
                    <a:pt x="396" y="26749"/>
                    <a:pt x="456" y="24317"/>
                    <a:pt x="517" y="21885"/>
                  </a:cubicBezTo>
                  <a:cubicBezTo>
                    <a:pt x="548" y="20670"/>
                    <a:pt x="548" y="19454"/>
                    <a:pt x="548" y="18238"/>
                  </a:cubicBezTo>
                  <a:lnTo>
                    <a:pt x="578" y="14591"/>
                  </a:lnTo>
                  <a:lnTo>
                    <a:pt x="548" y="10943"/>
                  </a:lnTo>
                  <a:cubicBezTo>
                    <a:pt x="548" y="9727"/>
                    <a:pt x="548" y="8511"/>
                    <a:pt x="517" y="7296"/>
                  </a:cubicBezTo>
                  <a:cubicBezTo>
                    <a:pt x="456" y="4864"/>
                    <a:pt x="396" y="2432"/>
                    <a:pt x="274" y="1"/>
                  </a:cubicBezTo>
                  <a:close/>
                </a:path>
              </a:pathLst>
            </a:custGeom>
            <a:solidFill>
              <a:srgbClr val="000000">
                <a:alpha val="17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1648631" y="2055824"/>
              <a:ext cx="407950" cy="407950"/>
            </a:xfrm>
            <a:custGeom>
              <a:avLst/>
              <a:gdLst/>
              <a:ahLst/>
              <a:cxnLst/>
              <a:rect l="l" t="t" r="r" b="b"/>
              <a:pathLst>
                <a:path w="5898" h="5898" extrusionOk="0">
                  <a:moveTo>
                    <a:pt x="2949" y="1"/>
                  </a:moveTo>
                  <a:cubicBezTo>
                    <a:pt x="1338" y="1"/>
                    <a:pt x="0" y="1308"/>
                    <a:pt x="0" y="2949"/>
                  </a:cubicBezTo>
                  <a:cubicBezTo>
                    <a:pt x="0" y="4560"/>
                    <a:pt x="1338" y="5898"/>
                    <a:pt x="2949" y="5898"/>
                  </a:cubicBezTo>
                  <a:cubicBezTo>
                    <a:pt x="4590" y="5898"/>
                    <a:pt x="5897" y="4560"/>
                    <a:pt x="5897" y="2949"/>
                  </a:cubicBezTo>
                  <a:cubicBezTo>
                    <a:pt x="5897" y="1308"/>
                    <a:pt x="4590" y="1"/>
                    <a:pt x="29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1648631" y="2089508"/>
              <a:ext cx="378485" cy="372190"/>
            </a:xfrm>
            <a:custGeom>
              <a:avLst/>
              <a:gdLst/>
              <a:ahLst/>
              <a:cxnLst/>
              <a:rect l="l" t="t" r="r" b="b"/>
              <a:pathLst>
                <a:path w="5472" h="5381" extrusionOk="0">
                  <a:moveTo>
                    <a:pt x="1338" y="0"/>
                  </a:moveTo>
                  <a:cubicBezTo>
                    <a:pt x="547" y="517"/>
                    <a:pt x="0" y="1429"/>
                    <a:pt x="0" y="2462"/>
                  </a:cubicBezTo>
                  <a:cubicBezTo>
                    <a:pt x="0" y="4073"/>
                    <a:pt x="1338" y="5380"/>
                    <a:pt x="2949" y="5380"/>
                  </a:cubicBezTo>
                  <a:cubicBezTo>
                    <a:pt x="4013" y="5380"/>
                    <a:pt x="4955" y="4833"/>
                    <a:pt x="5472" y="3952"/>
                  </a:cubicBezTo>
                  <a:lnTo>
                    <a:pt x="5472" y="3952"/>
                  </a:lnTo>
                  <a:cubicBezTo>
                    <a:pt x="5016" y="4286"/>
                    <a:pt x="4438" y="4468"/>
                    <a:pt x="3861" y="4468"/>
                  </a:cubicBezTo>
                  <a:cubicBezTo>
                    <a:pt x="2219" y="4468"/>
                    <a:pt x="912" y="3131"/>
                    <a:pt x="912" y="1520"/>
                  </a:cubicBezTo>
                  <a:cubicBezTo>
                    <a:pt x="912" y="973"/>
                    <a:pt x="1064" y="456"/>
                    <a:pt x="13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" name="Google Shape;588;p22"/>
            <p:cNvSpPr/>
            <p:nvPr/>
          </p:nvSpPr>
          <p:spPr>
            <a:xfrm>
              <a:off x="1848316" y="2088678"/>
              <a:ext cx="161990" cy="116478"/>
            </a:xfrm>
            <a:custGeom>
              <a:avLst/>
              <a:gdLst/>
              <a:ahLst/>
              <a:cxnLst/>
              <a:rect l="l" t="t" r="r" b="b"/>
              <a:pathLst>
                <a:path w="2342" h="1684" extrusionOk="0">
                  <a:moveTo>
                    <a:pt x="425" y="0"/>
                  </a:moveTo>
                  <a:cubicBezTo>
                    <a:pt x="278" y="0"/>
                    <a:pt x="135" y="23"/>
                    <a:pt x="1" y="73"/>
                  </a:cubicBezTo>
                  <a:cubicBezTo>
                    <a:pt x="518" y="195"/>
                    <a:pt x="943" y="347"/>
                    <a:pt x="1338" y="620"/>
                  </a:cubicBezTo>
                  <a:cubicBezTo>
                    <a:pt x="1521" y="772"/>
                    <a:pt x="1703" y="924"/>
                    <a:pt x="1885" y="1106"/>
                  </a:cubicBezTo>
                  <a:cubicBezTo>
                    <a:pt x="2037" y="1289"/>
                    <a:pt x="2189" y="1471"/>
                    <a:pt x="2341" y="1684"/>
                  </a:cubicBezTo>
                  <a:cubicBezTo>
                    <a:pt x="2311" y="1441"/>
                    <a:pt x="2250" y="1167"/>
                    <a:pt x="2098" y="924"/>
                  </a:cubicBezTo>
                  <a:cubicBezTo>
                    <a:pt x="1977" y="711"/>
                    <a:pt x="1764" y="499"/>
                    <a:pt x="1551" y="347"/>
                  </a:cubicBezTo>
                  <a:cubicBezTo>
                    <a:pt x="1308" y="195"/>
                    <a:pt x="1065" y="73"/>
                    <a:pt x="791" y="43"/>
                  </a:cubicBezTo>
                  <a:cubicBezTo>
                    <a:pt x="668" y="15"/>
                    <a:pt x="545" y="0"/>
                    <a:pt x="4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" name="Google Shape;589;p22"/>
            <p:cNvSpPr/>
            <p:nvPr/>
          </p:nvSpPr>
          <p:spPr>
            <a:xfrm>
              <a:off x="1678027" y="2234551"/>
              <a:ext cx="349088" cy="48417"/>
            </a:xfrm>
            <a:custGeom>
              <a:avLst/>
              <a:gdLst/>
              <a:ahLst/>
              <a:cxnLst/>
              <a:rect l="l" t="t" r="r" b="b"/>
              <a:pathLst>
                <a:path w="5047" h="700" extrusionOk="0">
                  <a:moveTo>
                    <a:pt x="2524" y="0"/>
                  </a:moveTo>
                  <a:cubicBezTo>
                    <a:pt x="2098" y="0"/>
                    <a:pt x="1703" y="31"/>
                    <a:pt x="1278" y="92"/>
                  </a:cubicBezTo>
                  <a:cubicBezTo>
                    <a:pt x="852" y="152"/>
                    <a:pt x="426" y="213"/>
                    <a:pt x="1" y="365"/>
                  </a:cubicBezTo>
                  <a:cubicBezTo>
                    <a:pt x="426" y="517"/>
                    <a:pt x="852" y="578"/>
                    <a:pt x="1278" y="639"/>
                  </a:cubicBezTo>
                  <a:cubicBezTo>
                    <a:pt x="1703" y="700"/>
                    <a:pt x="2098" y="700"/>
                    <a:pt x="2524" y="700"/>
                  </a:cubicBezTo>
                  <a:cubicBezTo>
                    <a:pt x="2949" y="700"/>
                    <a:pt x="3375" y="700"/>
                    <a:pt x="3800" y="639"/>
                  </a:cubicBezTo>
                  <a:cubicBezTo>
                    <a:pt x="4196" y="578"/>
                    <a:pt x="4621" y="517"/>
                    <a:pt x="5047" y="365"/>
                  </a:cubicBezTo>
                  <a:cubicBezTo>
                    <a:pt x="4621" y="213"/>
                    <a:pt x="4196" y="122"/>
                    <a:pt x="3800" y="92"/>
                  </a:cubicBezTo>
                  <a:cubicBezTo>
                    <a:pt x="3375" y="31"/>
                    <a:pt x="2949" y="0"/>
                    <a:pt x="25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2588400" y="2055824"/>
              <a:ext cx="405806" cy="407950"/>
            </a:xfrm>
            <a:custGeom>
              <a:avLst/>
              <a:gdLst/>
              <a:ahLst/>
              <a:cxnLst/>
              <a:rect l="l" t="t" r="r" b="b"/>
              <a:pathLst>
                <a:path w="5867" h="5898" extrusionOk="0">
                  <a:moveTo>
                    <a:pt x="2918" y="1"/>
                  </a:moveTo>
                  <a:cubicBezTo>
                    <a:pt x="1307" y="1"/>
                    <a:pt x="0" y="1308"/>
                    <a:pt x="0" y="2949"/>
                  </a:cubicBezTo>
                  <a:cubicBezTo>
                    <a:pt x="0" y="4560"/>
                    <a:pt x="1307" y="5898"/>
                    <a:pt x="2918" y="5898"/>
                  </a:cubicBezTo>
                  <a:cubicBezTo>
                    <a:pt x="4560" y="5898"/>
                    <a:pt x="5867" y="4560"/>
                    <a:pt x="5867" y="2949"/>
                  </a:cubicBezTo>
                  <a:cubicBezTo>
                    <a:pt x="5867" y="1308"/>
                    <a:pt x="4560" y="1"/>
                    <a:pt x="291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2586256" y="2089508"/>
              <a:ext cx="378554" cy="372190"/>
            </a:xfrm>
            <a:custGeom>
              <a:avLst/>
              <a:gdLst/>
              <a:ahLst/>
              <a:cxnLst/>
              <a:rect l="l" t="t" r="r" b="b"/>
              <a:pathLst>
                <a:path w="5473" h="5381" extrusionOk="0">
                  <a:moveTo>
                    <a:pt x="1338" y="0"/>
                  </a:moveTo>
                  <a:cubicBezTo>
                    <a:pt x="548" y="517"/>
                    <a:pt x="1" y="1429"/>
                    <a:pt x="1" y="2462"/>
                  </a:cubicBezTo>
                  <a:cubicBezTo>
                    <a:pt x="1" y="4073"/>
                    <a:pt x="1338" y="5380"/>
                    <a:pt x="2949" y="5380"/>
                  </a:cubicBezTo>
                  <a:cubicBezTo>
                    <a:pt x="4013" y="5380"/>
                    <a:pt x="4955" y="4833"/>
                    <a:pt x="5472" y="3952"/>
                  </a:cubicBezTo>
                  <a:lnTo>
                    <a:pt x="5472" y="3952"/>
                  </a:lnTo>
                  <a:cubicBezTo>
                    <a:pt x="5016" y="4286"/>
                    <a:pt x="4469" y="4468"/>
                    <a:pt x="3861" y="4468"/>
                  </a:cubicBezTo>
                  <a:cubicBezTo>
                    <a:pt x="2250" y="4468"/>
                    <a:pt x="913" y="3131"/>
                    <a:pt x="913" y="1520"/>
                  </a:cubicBezTo>
                  <a:cubicBezTo>
                    <a:pt x="913" y="973"/>
                    <a:pt x="1065" y="456"/>
                    <a:pt x="13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2786010" y="2088678"/>
              <a:ext cx="161921" cy="116478"/>
            </a:xfrm>
            <a:custGeom>
              <a:avLst/>
              <a:gdLst/>
              <a:ahLst/>
              <a:cxnLst/>
              <a:rect l="l" t="t" r="r" b="b"/>
              <a:pathLst>
                <a:path w="2341" h="1684" extrusionOk="0">
                  <a:moveTo>
                    <a:pt x="425" y="0"/>
                  </a:moveTo>
                  <a:cubicBezTo>
                    <a:pt x="277" y="0"/>
                    <a:pt x="134" y="23"/>
                    <a:pt x="0" y="73"/>
                  </a:cubicBezTo>
                  <a:cubicBezTo>
                    <a:pt x="517" y="195"/>
                    <a:pt x="973" y="347"/>
                    <a:pt x="1338" y="620"/>
                  </a:cubicBezTo>
                  <a:cubicBezTo>
                    <a:pt x="1551" y="772"/>
                    <a:pt x="1703" y="924"/>
                    <a:pt x="1885" y="1106"/>
                  </a:cubicBezTo>
                  <a:cubicBezTo>
                    <a:pt x="2037" y="1289"/>
                    <a:pt x="2189" y="1471"/>
                    <a:pt x="2341" y="1684"/>
                  </a:cubicBezTo>
                  <a:cubicBezTo>
                    <a:pt x="2311" y="1441"/>
                    <a:pt x="2250" y="1167"/>
                    <a:pt x="2098" y="924"/>
                  </a:cubicBezTo>
                  <a:cubicBezTo>
                    <a:pt x="1976" y="711"/>
                    <a:pt x="1763" y="499"/>
                    <a:pt x="1551" y="347"/>
                  </a:cubicBezTo>
                  <a:cubicBezTo>
                    <a:pt x="1307" y="195"/>
                    <a:pt x="1064" y="73"/>
                    <a:pt x="791" y="43"/>
                  </a:cubicBezTo>
                  <a:cubicBezTo>
                    <a:pt x="668" y="15"/>
                    <a:pt x="545" y="0"/>
                    <a:pt x="4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" name="Google Shape;593;p22"/>
            <p:cNvSpPr/>
            <p:nvPr/>
          </p:nvSpPr>
          <p:spPr>
            <a:xfrm>
              <a:off x="2617796" y="2234551"/>
              <a:ext cx="347013" cy="48417"/>
            </a:xfrm>
            <a:custGeom>
              <a:avLst/>
              <a:gdLst/>
              <a:ahLst/>
              <a:cxnLst/>
              <a:rect l="l" t="t" r="r" b="b"/>
              <a:pathLst>
                <a:path w="5017" h="700" extrusionOk="0">
                  <a:moveTo>
                    <a:pt x="2493" y="0"/>
                  </a:moveTo>
                  <a:cubicBezTo>
                    <a:pt x="2098" y="0"/>
                    <a:pt x="1673" y="31"/>
                    <a:pt x="1247" y="92"/>
                  </a:cubicBezTo>
                  <a:cubicBezTo>
                    <a:pt x="821" y="152"/>
                    <a:pt x="396" y="213"/>
                    <a:pt x="1" y="365"/>
                  </a:cubicBezTo>
                  <a:cubicBezTo>
                    <a:pt x="396" y="517"/>
                    <a:pt x="821" y="578"/>
                    <a:pt x="1247" y="639"/>
                  </a:cubicBezTo>
                  <a:cubicBezTo>
                    <a:pt x="1673" y="700"/>
                    <a:pt x="2098" y="700"/>
                    <a:pt x="2493" y="700"/>
                  </a:cubicBezTo>
                  <a:cubicBezTo>
                    <a:pt x="2919" y="700"/>
                    <a:pt x="3344" y="700"/>
                    <a:pt x="3770" y="639"/>
                  </a:cubicBezTo>
                  <a:cubicBezTo>
                    <a:pt x="4165" y="578"/>
                    <a:pt x="4591" y="517"/>
                    <a:pt x="5016" y="365"/>
                  </a:cubicBezTo>
                  <a:cubicBezTo>
                    <a:pt x="4591" y="213"/>
                    <a:pt x="4165" y="122"/>
                    <a:pt x="3770" y="92"/>
                  </a:cubicBezTo>
                  <a:cubicBezTo>
                    <a:pt x="3344" y="31"/>
                    <a:pt x="2919" y="0"/>
                    <a:pt x="24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" name="Google Shape;594;p22"/>
            <p:cNvSpPr/>
            <p:nvPr/>
          </p:nvSpPr>
          <p:spPr>
            <a:xfrm>
              <a:off x="1648631" y="2673968"/>
              <a:ext cx="407950" cy="407881"/>
            </a:xfrm>
            <a:custGeom>
              <a:avLst/>
              <a:gdLst/>
              <a:ahLst/>
              <a:cxnLst/>
              <a:rect l="l" t="t" r="r" b="b"/>
              <a:pathLst>
                <a:path w="5898" h="5897" extrusionOk="0">
                  <a:moveTo>
                    <a:pt x="2949" y="0"/>
                  </a:moveTo>
                  <a:cubicBezTo>
                    <a:pt x="1338" y="0"/>
                    <a:pt x="0" y="1307"/>
                    <a:pt x="0" y="2949"/>
                  </a:cubicBezTo>
                  <a:cubicBezTo>
                    <a:pt x="0" y="4560"/>
                    <a:pt x="1338" y="5897"/>
                    <a:pt x="2949" y="5897"/>
                  </a:cubicBezTo>
                  <a:cubicBezTo>
                    <a:pt x="4590" y="5897"/>
                    <a:pt x="5897" y="4560"/>
                    <a:pt x="5897" y="2949"/>
                  </a:cubicBezTo>
                  <a:cubicBezTo>
                    <a:pt x="5897" y="1307"/>
                    <a:pt x="4590" y="0"/>
                    <a:pt x="29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1648631" y="2707583"/>
              <a:ext cx="378485" cy="374265"/>
            </a:xfrm>
            <a:custGeom>
              <a:avLst/>
              <a:gdLst/>
              <a:ahLst/>
              <a:cxnLst/>
              <a:rect l="l" t="t" r="r" b="b"/>
              <a:pathLst>
                <a:path w="5472" h="5411" extrusionOk="0">
                  <a:moveTo>
                    <a:pt x="1338" y="1"/>
                  </a:moveTo>
                  <a:cubicBezTo>
                    <a:pt x="547" y="517"/>
                    <a:pt x="0" y="1429"/>
                    <a:pt x="0" y="2463"/>
                  </a:cubicBezTo>
                  <a:cubicBezTo>
                    <a:pt x="0" y="4074"/>
                    <a:pt x="1338" y="5411"/>
                    <a:pt x="2949" y="5411"/>
                  </a:cubicBezTo>
                  <a:cubicBezTo>
                    <a:pt x="4013" y="5411"/>
                    <a:pt x="4955" y="4833"/>
                    <a:pt x="5472" y="3982"/>
                  </a:cubicBezTo>
                  <a:lnTo>
                    <a:pt x="5472" y="3982"/>
                  </a:lnTo>
                  <a:cubicBezTo>
                    <a:pt x="5016" y="4286"/>
                    <a:pt x="4438" y="4469"/>
                    <a:pt x="3861" y="4469"/>
                  </a:cubicBezTo>
                  <a:cubicBezTo>
                    <a:pt x="2219" y="4469"/>
                    <a:pt x="912" y="3131"/>
                    <a:pt x="912" y="1520"/>
                  </a:cubicBezTo>
                  <a:cubicBezTo>
                    <a:pt x="912" y="973"/>
                    <a:pt x="1064" y="456"/>
                    <a:pt x="13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1848316" y="2706753"/>
              <a:ext cx="161990" cy="116547"/>
            </a:xfrm>
            <a:custGeom>
              <a:avLst/>
              <a:gdLst/>
              <a:ahLst/>
              <a:cxnLst/>
              <a:rect l="l" t="t" r="r" b="b"/>
              <a:pathLst>
                <a:path w="2342" h="1685" extrusionOk="0">
                  <a:moveTo>
                    <a:pt x="425" y="1"/>
                  </a:moveTo>
                  <a:cubicBezTo>
                    <a:pt x="278" y="1"/>
                    <a:pt x="135" y="23"/>
                    <a:pt x="1" y="73"/>
                  </a:cubicBezTo>
                  <a:cubicBezTo>
                    <a:pt x="518" y="195"/>
                    <a:pt x="943" y="377"/>
                    <a:pt x="1338" y="651"/>
                  </a:cubicBezTo>
                  <a:cubicBezTo>
                    <a:pt x="1521" y="772"/>
                    <a:pt x="1703" y="924"/>
                    <a:pt x="1885" y="1107"/>
                  </a:cubicBezTo>
                  <a:cubicBezTo>
                    <a:pt x="2037" y="1289"/>
                    <a:pt x="2189" y="1471"/>
                    <a:pt x="2341" y="1684"/>
                  </a:cubicBezTo>
                  <a:cubicBezTo>
                    <a:pt x="2311" y="1441"/>
                    <a:pt x="2250" y="1168"/>
                    <a:pt x="2098" y="955"/>
                  </a:cubicBezTo>
                  <a:cubicBezTo>
                    <a:pt x="1977" y="712"/>
                    <a:pt x="1764" y="499"/>
                    <a:pt x="1551" y="347"/>
                  </a:cubicBezTo>
                  <a:cubicBezTo>
                    <a:pt x="1308" y="195"/>
                    <a:pt x="1065" y="73"/>
                    <a:pt x="791" y="43"/>
                  </a:cubicBezTo>
                  <a:cubicBezTo>
                    <a:pt x="668" y="16"/>
                    <a:pt x="545" y="1"/>
                    <a:pt x="4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1678027" y="2852626"/>
              <a:ext cx="349088" cy="48417"/>
            </a:xfrm>
            <a:custGeom>
              <a:avLst/>
              <a:gdLst/>
              <a:ahLst/>
              <a:cxnLst/>
              <a:rect l="l" t="t" r="r" b="b"/>
              <a:pathLst>
                <a:path w="5047" h="700" extrusionOk="0">
                  <a:moveTo>
                    <a:pt x="2524" y="1"/>
                  </a:moveTo>
                  <a:cubicBezTo>
                    <a:pt x="2098" y="1"/>
                    <a:pt x="1703" y="31"/>
                    <a:pt x="1278" y="92"/>
                  </a:cubicBezTo>
                  <a:cubicBezTo>
                    <a:pt x="852" y="153"/>
                    <a:pt x="426" y="214"/>
                    <a:pt x="1" y="366"/>
                  </a:cubicBezTo>
                  <a:cubicBezTo>
                    <a:pt x="426" y="518"/>
                    <a:pt x="852" y="578"/>
                    <a:pt x="1278" y="639"/>
                  </a:cubicBezTo>
                  <a:cubicBezTo>
                    <a:pt x="1703" y="700"/>
                    <a:pt x="2098" y="700"/>
                    <a:pt x="2524" y="700"/>
                  </a:cubicBezTo>
                  <a:cubicBezTo>
                    <a:pt x="2949" y="700"/>
                    <a:pt x="3375" y="700"/>
                    <a:pt x="3800" y="639"/>
                  </a:cubicBezTo>
                  <a:cubicBezTo>
                    <a:pt x="4196" y="578"/>
                    <a:pt x="4621" y="518"/>
                    <a:pt x="5047" y="366"/>
                  </a:cubicBezTo>
                  <a:cubicBezTo>
                    <a:pt x="4621" y="214"/>
                    <a:pt x="4196" y="122"/>
                    <a:pt x="3800" y="92"/>
                  </a:cubicBezTo>
                  <a:cubicBezTo>
                    <a:pt x="3375" y="31"/>
                    <a:pt x="2949" y="1"/>
                    <a:pt x="25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2588400" y="2673968"/>
              <a:ext cx="405806" cy="407881"/>
            </a:xfrm>
            <a:custGeom>
              <a:avLst/>
              <a:gdLst/>
              <a:ahLst/>
              <a:cxnLst/>
              <a:rect l="l" t="t" r="r" b="b"/>
              <a:pathLst>
                <a:path w="5867" h="5897" extrusionOk="0">
                  <a:moveTo>
                    <a:pt x="2918" y="0"/>
                  </a:moveTo>
                  <a:cubicBezTo>
                    <a:pt x="1307" y="0"/>
                    <a:pt x="0" y="1307"/>
                    <a:pt x="0" y="2949"/>
                  </a:cubicBezTo>
                  <a:cubicBezTo>
                    <a:pt x="0" y="4560"/>
                    <a:pt x="1307" y="5897"/>
                    <a:pt x="2918" y="5897"/>
                  </a:cubicBezTo>
                  <a:cubicBezTo>
                    <a:pt x="4560" y="5897"/>
                    <a:pt x="5867" y="4560"/>
                    <a:pt x="5867" y="2949"/>
                  </a:cubicBezTo>
                  <a:cubicBezTo>
                    <a:pt x="5867" y="1307"/>
                    <a:pt x="4560" y="0"/>
                    <a:pt x="29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2586256" y="2707583"/>
              <a:ext cx="378554" cy="374265"/>
            </a:xfrm>
            <a:custGeom>
              <a:avLst/>
              <a:gdLst/>
              <a:ahLst/>
              <a:cxnLst/>
              <a:rect l="l" t="t" r="r" b="b"/>
              <a:pathLst>
                <a:path w="5473" h="5411" extrusionOk="0">
                  <a:moveTo>
                    <a:pt x="1338" y="1"/>
                  </a:moveTo>
                  <a:lnTo>
                    <a:pt x="1338" y="1"/>
                  </a:lnTo>
                  <a:cubicBezTo>
                    <a:pt x="548" y="517"/>
                    <a:pt x="1" y="1429"/>
                    <a:pt x="1" y="2463"/>
                  </a:cubicBezTo>
                  <a:cubicBezTo>
                    <a:pt x="1" y="4074"/>
                    <a:pt x="1338" y="5411"/>
                    <a:pt x="2949" y="5411"/>
                  </a:cubicBezTo>
                  <a:cubicBezTo>
                    <a:pt x="4013" y="5411"/>
                    <a:pt x="4955" y="4833"/>
                    <a:pt x="5472" y="3982"/>
                  </a:cubicBezTo>
                  <a:lnTo>
                    <a:pt x="5472" y="3982"/>
                  </a:lnTo>
                  <a:cubicBezTo>
                    <a:pt x="5016" y="4286"/>
                    <a:pt x="4469" y="4469"/>
                    <a:pt x="3861" y="4469"/>
                  </a:cubicBezTo>
                  <a:cubicBezTo>
                    <a:pt x="2250" y="4469"/>
                    <a:pt x="913" y="3131"/>
                    <a:pt x="913" y="1520"/>
                  </a:cubicBezTo>
                  <a:cubicBezTo>
                    <a:pt x="913" y="973"/>
                    <a:pt x="1065" y="456"/>
                    <a:pt x="13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" name="Google Shape;600;p22"/>
            <p:cNvSpPr/>
            <p:nvPr/>
          </p:nvSpPr>
          <p:spPr>
            <a:xfrm>
              <a:off x="2786010" y="2706753"/>
              <a:ext cx="161921" cy="116547"/>
            </a:xfrm>
            <a:custGeom>
              <a:avLst/>
              <a:gdLst/>
              <a:ahLst/>
              <a:cxnLst/>
              <a:rect l="l" t="t" r="r" b="b"/>
              <a:pathLst>
                <a:path w="2341" h="1685" extrusionOk="0">
                  <a:moveTo>
                    <a:pt x="425" y="1"/>
                  </a:moveTo>
                  <a:cubicBezTo>
                    <a:pt x="277" y="1"/>
                    <a:pt x="134" y="23"/>
                    <a:pt x="0" y="73"/>
                  </a:cubicBezTo>
                  <a:cubicBezTo>
                    <a:pt x="517" y="195"/>
                    <a:pt x="973" y="377"/>
                    <a:pt x="1338" y="651"/>
                  </a:cubicBezTo>
                  <a:cubicBezTo>
                    <a:pt x="1551" y="772"/>
                    <a:pt x="1703" y="924"/>
                    <a:pt x="1885" y="1107"/>
                  </a:cubicBezTo>
                  <a:cubicBezTo>
                    <a:pt x="2037" y="1289"/>
                    <a:pt x="2189" y="1471"/>
                    <a:pt x="2341" y="1684"/>
                  </a:cubicBezTo>
                  <a:cubicBezTo>
                    <a:pt x="2311" y="1441"/>
                    <a:pt x="2250" y="1168"/>
                    <a:pt x="2098" y="955"/>
                  </a:cubicBezTo>
                  <a:cubicBezTo>
                    <a:pt x="1976" y="712"/>
                    <a:pt x="1763" y="499"/>
                    <a:pt x="1551" y="347"/>
                  </a:cubicBezTo>
                  <a:cubicBezTo>
                    <a:pt x="1307" y="195"/>
                    <a:pt x="1064" y="73"/>
                    <a:pt x="791" y="43"/>
                  </a:cubicBezTo>
                  <a:cubicBezTo>
                    <a:pt x="668" y="16"/>
                    <a:pt x="545" y="1"/>
                    <a:pt x="4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" name="Google Shape;601;p22"/>
            <p:cNvSpPr/>
            <p:nvPr/>
          </p:nvSpPr>
          <p:spPr>
            <a:xfrm>
              <a:off x="2617796" y="2852626"/>
              <a:ext cx="347013" cy="48417"/>
            </a:xfrm>
            <a:custGeom>
              <a:avLst/>
              <a:gdLst/>
              <a:ahLst/>
              <a:cxnLst/>
              <a:rect l="l" t="t" r="r" b="b"/>
              <a:pathLst>
                <a:path w="5017" h="700" extrusionOk="0">
                  <a:moveTo>
                    <a:pt x="2493" y="1"/>
                  </a:moveTo>
                  <a:cubicBezTo>
                    <a:pt x="2098" y="1"/>
                    <a:pt x="1673" y="31"/>
                    <a:pt x="1247" y="92"/>
                  </a:cubicBezTo>
                  <a:cubicBezTo>
                    <a:pt x="821" y="153"/>
                    <a:pt x="396" y="214"/>
                    <a:pt x="1" y="366"/>
                  </a:cubicBezTo>
                  <a:cubicBezTo>
                    <a:pt x="396" y="518"/>
                    <a:pt x="821" y="578"/>
                    <a:pt x="1247" y="639"/>
                  </a:cubicBezTo>
                  <a:cubicBezTo>
                    <a:pt x="1673" y="700"/>
                    <a:pt x="2098" y="700"/>
                    <a:pt x="2493" y="700"/>
                  </a:cubicBezTo>
                  <a:cubicBezTo>
                    <a:pt x="2919" y="700"/>
                    <a:pt x="3344" y="700"/>
                    <a:pt x="3770" y="639"/>
                  </a:cubicBezTo>
                  <a:cubicBezTo>
                    <a:pt x="4165" y="578"/>
                    <a:pt x="4591" y="518"/>
                    <a:pt x="5016" y="366"/>
                  </a:cubicBezTo>
                  <a:cubicBezTo>
                    <a:pt x="4591" y="214"/>
                    <a:pt x="4165" y="122"/>
                    <a:pt x="3770" y="92"/>
                  </a:cubicBezTo>
                  <a:cubicBezTo>
                    <a:pt x="3344" y="31"/>
                    <a:pt x="2919" y="1"/>
                    <a:pt x="24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" name="Google Shape;602;p22"/>
            <p:cNvSpPr/>
            <p:nvPr/>
          </p:nvSpPr>
          <p:spPr>
            <a:xfrm>
              <a:off x="1648631" y="3292043"/>
              <a:ext cx="407950" cy="407950"/>
            </a:xfrm>
            <a:custGeom>
              <a:avLst/>
              <a:gdLst/>
              <a:ahLst/>
              <a:cxnLst/>
              <a:rect l="l" t="t" r="r" b="b"/>
              <a:pathLst>
                <a:path w="5898" h="5898" extrusionOk="0">
                  <a:moveTo>
                    <a:pt x="2949" y="0"/>
                  </a:moveTo>
                  <a:cubicBezTo>
                    <a:pt x="1338" y="0"/>
                    <a:pt x="0" y="1338"/>
                    <a:pt x="0" y="2949"/>
                  </a:cubicBezTo>
                  <a:cubicBezTo>
                    <a:pt x="0" y="4560"/>
                    <a:pt x="1338" y="5897"/>
                    <a:pt x="2949" y="5897"/>
                  </a:cubicBezTo>
                  <a:cubicBezTo>
                    <a:pt x="4590" y="5897"/>
                    <a:pt x="5897" y="4560"/>
                    <a:pt x="5897" y="2949"/>
                  </a:cubicBezTo>
                  <a:cubicBezTo>
                    <a:pt x="5897" y="1338"/>
                    <a:pt x="4590" y="0"/>
                    <a:pt x="29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" name="Google Shape;603;p22"/>
            <p:cNvSpPr/>
            <p:nvPr/>
          </p:nvSpPr>
          <p:spPr>
            <a:xfrm>
              <a:off x="1648631" y="3325658"/>
              <a:ext cx="378485" cy="374335"/>
            </a:xfrm>
            <a:custGeom>
              <a:avLst/>
              <a:gdLst/>
              <a:ahLst/>
              <a:cxnLst/>
              <a:rect l="l" t="t" r="r" b="b"/>
              <a:pathLst>
                <a:path w="5472" h="5412" extrusionOk="0">
                  <a:moveTo>
                    <a:pt x="1338" y="1"/>
                  </a:moveTo>
                  <a:lnTo>
                    <a:pt x="1338" y="1"/>
                  </a:lnTo>
                  <a:cubicBezTo>
                    <a:pt x="547" y="548"/>
                    <a:pt x="0" y="1429"/>
                    <a:pt x="0" y="2463"/>
                  </a:cubicBezTo>
                  <a:cubicBezTo>
                    <a:pt x="0" y="4074"/>
                    <a:pt x="1338" y="5411"/>
                    <a:pt x="2949" y="5411"/>
                  </a:cubicBezTo>
                  <a:cubicBezTo>
                    <a:pt x="4013" y="5411"/>
                    <a:pt x="4955" y="4834"/>
                    <a:pt x="5472" y="3983"/>
                  </a:cubicBezTo>
                  <a:lnTo>
                    <a:pt x="5472" y="3983"/>
                  </a:lnTo>
                  <a:cubicBezTo>
                    <a:pt x="5016" y="4287"/>
                    <a:pt x="4438" y="4469"/>
                    <a:pt x="3861" y="4469"/>
                  </a:cubicBezTo>
                  <a:cubicBezTo>
                    <a:pt x="2219" y="4469"/>
                    <a:pt x="912" y="3162"/>
                    <a:pt x="912" y="1521"/>
                  </a:cubicBezTo>
                  <a:cubicBezTo>
                    <a:pt x="912" y="973"/>
                    <a:pt x="1064" y="457"/>
                    <a:pt x="133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" name="Google Shape;604;p22"/>
            <p:cNvSpPr/>
            <p:nvPr/>
          </p:nvSpPr>
          <p:spPr>
            <a:xfrm>
              <a:off x="1848316" y="3324828"/>
              <a:ext cx="161990" cy="116547"/>
            </a:xfrm>
            <a:custGeom>
              <a:avLst/>
              <a:gdLst/>
              <a:ahLst/>
              <a:cxnLst/>
              <a:rect l="l" t="t" r="r" b="b"/>
              <a:pathLst>
                <a:path w="2342" h="1685" extrusionOk="0">
                  <a:moveTo>
                    <a:pt x="425" y="1"/>
                  </a:moveTo>
                  <a:cubicBezTo>
                    <a:pt x="278" y="1"/>
                    <a:pt x="135" y="23"/>
                    <a:pt x="1" y="74"/>
                  </a:cubicBezTo>
                  <a:cubicBezTo>
                    <a:pt x="518" y="195"/>
                    <a:pt x="943" y="378"/>
                    <a:pt x="1338" y="651"/>
                  </a:cubicBezTo>
                  <a:cubicBezTo>
                    <a:pt x="1521" y="773"/>
                    <a:pt x="1703" y="925"/>
                    <a:pt x="1885" y="1107"/>
                  </a:cubicBezTo>
                  <a:cubicBezTo>
                    <a:pt x="2037" y="1289"/>
                    <a:pt x="2189" y="1472"/>
                    <a:pt x="2341" y="1685"/>
                  </a:cubicBezTo>
                  <a:cubicBezTo>
                    <a:pt x="2311" y="1441"/>
                    <a:pt x="2250" y="1168"/>
                    <a:pt x="2098" y="955"/>
                  </a:cubicBezTo>
                  <a:cubicBezTo>
                    <a:pt x="1977" y="712"/>
                    <a:pt x="1764" y="499"/>
                    <a:pt x="1551" y="347"/>
                  </a:cubicBezTo>
                  <a:cubicBezTo>
                    <a:pt x="1308" y="195"/>
                    <a:pt x="1065" y="74"/>
                    <a:pt x="791" y="43"/>
                  </a:cubicBezTo>
                  <a:cubicBezTo>
                    <a:pt x="668" y="16"/>
                    <a:pt x="545" y="1"/>
                    <a:pt x="4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" name="Google Shape;605;p22"/>
            <p:cNvSpPr/>
            <p:nvPr/>
          </p:nvSpPr>
          <p:spPr>
            <a:xfrm>
              <a:off x="1678027" y="3470770"/>
              <a:ext cx="349088" cy="50492"/>
            </a:xfrm>
            <a:custGeom>
              <a:avLst/>
              <a:gdLst/>
              <a:ahLst/>
              <a:cxnLst/>
              <a:rect l="l" t="t" r="r" b="b"/>
              <a:pathLst>
                <a:path w="5047" h="730" extrusionOk="0">
                  <a:moveTo>
                    <a:pt x="2524" y="0"/>
                  </a:moveTo>
                  <a:cubicBezTo>
                    <a:pt x="2098" y="0"/>
                    <a:pt x="1703" y="30"/>
                    <a:pt x="1278" y="91"/>
                  </a:cubicBezTo>
                  <a:cubicBezTo>
                    <a:pt x="852" y="152"/>
                    <a:pt x="426" y="213"/>
                    <a:pt x="1" y="365"/>
                  </a:cubicBezTo>
                  <a:cubicBezTo>
                    <a:pt x="426" y="517"/>
                    <a:pt x="852" y="578"/>
                    <a:pt x="1278" y="638"/>
                  </a:cubicBezTo>
                  <a:cubicBezTo>
                    <a:pt x="1703" y="699"/>
                    <a:pt x="2098" y="730"/>
                    <a:pt x="2524" y="730"/>
                  </a:cubicBezTo>
                  <a:cubicBezTo>
                    <a:pt x="2949" y="730"/>
                    <a:pt x="3375" y="699"/>
                    <a:pt x="3800" y="638"/>
                  </a:cubicBezTo>
                  <a:cubicBezTo>
                    <a:pt x="4196" y="578"/>
                    <a:pt x="4621" y="517"/>
                    <a:pt x="5047" y="365"/>
                  </a:cubicBezTo>
                  <a:cubicBezTo>
                    <a:pt x="4621" y="213"/>
                    <a:pt x="4196" y="152"/>
                    <a:pt x="3800" y="91"/>
                  </a:cubicBezTo>
                  <a:cubicBezTo>
                    <a:pt x="3375" y="30"/>
                    <a:pt x="2949" y="0"/>
                    <a:pt x="25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" name="Google Shape;606;p22"/>
            <p:cNvSpPr/>
            <p:nvPr/>
          </p:nvSpPr>
          <p:spPr>
            <a:xfrm>
              <a:off x="2571593" y="3291835"/>
              <a:ext cx="437346" cy="406843"/>
            </a:xfrm>
            <a:custGeom>
              <a:avLst/>
              <a:gdLst/>
              <a:ahLst/>
              <a:cxnLst/>
              <a:rect l="l" t="t" r="r" b="b"/>
              <a:pathLst>
                <a:path w="6323" h="5882" extrusionOk="0">
                  <a:moveTo>
                    <a:pt x="3154" y="0"/>
                  </a:moveTo>
                  <a:cubicBezTo>
                    <a:pt x="3006" y="0"/>
                    <a:pt x="2856" y="11"/>
                    <a:pt x="2705" y="34"/>
                  </a:cubicBezTo>
                  <a:cubicBezTo>
                    <a:pt x="1094" y="307"/>
                    <a:pt x="0" y="1827"/>
                    <a:pt x="274" y="3408"/>
                  </a:cubicBezTo>
                  <a:cubicBezTo>
                    <a:pt x="492" y="4852"/>
                    <a:pt x="1736" y="5881"/>
                    <a:pt x="3152" y="5881"/>
                  </a:cubicBezTo>
                  <a:cubicBezTo>
                    <a:pt x="3316" y="5881"/>
                    <a:pt x="3481" y="5868"/>
                    <a:pt x="3648" y="5839"/>
                  </a:cubicBezTo>
                  <a:cubicBezTo>
                    <a:pt x="5259" y="5596"/>
                    <a:pt x="6322" y="4076"/>
                    <a:pt x="6079" y="2466"/>
                  </a:cubicBezTo>
                  <a:cubicBezTo>
                    <a:pt x="5831" y="1033"/>
                    <a:pt x="4585" y="0"/>
                    <a:pt x="31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" name="Google Shape;607;p22"/>
            <p:cNvSpPr/>
            <p:nvPr/>
          </p:nvSpPr>
          <p:spPr>
            <a:xfrm>
              <a:off x="2586256" y="3325658"/>
              <a:ext cx="378554" cy="374335"/>
            </a:xfrm>
            <a:custGeom>
              <a:avLst/>
              <a:gdLst/>
              <a:ahLst/>
              <a:cxnLst/>
              <a:rect l="l" t="t" r="r" b="b"/>
              <a:pathLst>
                <a:path w="5473" h="5412" extrusionOk="0">
                  <a:moveTo>
                    <a:pt x="1338" y="1"/>
                  </a:moveTo>
                  <a:lnTo>
                    <a:pt x="1338" y="1"/>
                  </a:lnTo>
                  <a:cubicBezTo>
                    <a:pt x="548" y="548"/>
                    <a:pt x="1" y="1429"/>
                    <a:pt x="1" y="2463"/>
                  </a:cubicBezTo>
                  <a:cubicBezTo>
                    <a:pt x="1" y="4074"/>
                    <a:pt x="1338" y="5411"/>
                    <a:pt x="2949" y="5411"/>
                  </a:cubicBezTo>
                  <a:cubicBezTo>
                    <a:pt x="4013" y="5411"/>
                    <a:pt x="4955" y="4834"/>
                    <a:pt x="5472" y="3983"/>
                  </a:cubicBezTo>
                  <a:lnTo>
                    <a:pt x="5472" y="3983"/>
                  </a:lnTo>
                  <a:cubicBezTo>
                    <a:pt x="5016" y="4287"/>
                    <a:pt x="4469" y="4469"/>
                    <a:pt x="3861" y="4469"/>
                  </a:cubicBezTo>
                  <a:cubicBezTo>
                    <a:pt x="2250" y="4469"/>
                    <a:pt x="913" y="3162"/>
                    <a:pt x="913" y="1521"/>
                  </a:cubicBezTo>
                  <a:cubicBezTo>
                    <a:pt x="913" y="973"/>
                    <a:pt x="1065" y="457"/>
                    <a:pt x="13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" name="Google Shape;608;p22"/>
            <p:cNvSpPr/>
            <p:nvPr/>
          </p:nvSpPr>
          <p:spPr>
            <a:xfrm>
              <a:off x="2786010" y="3324828"/>
              <a:ext cx="161921" cy="116547"/>
            </a:xfrm>
            <a:custGeom>
              <a:avLst/>
              <a:gdLst/>
              <a:ahLst/>
              <a:cxnLst/>
              <a:rect l="l" t="t" r="r" b="b"/>
              <a:pathLst>
                <a:path w="2341" h="1685" extrusionOk="0">
                  <a:moveTo>
                    <a:pt x="425" y="1"/>
                  </a:moveTo>
                  <a:cubicBezTo>
                    <a:pt x="277" y="1"/>
                    <a:pt x="134" y="23"/>
                    <a:pt x="0" y="74"/>
                  </a:cubicBezTo>
                  <a:cubicBezTo>
                    <a:pt x="517" y="195"/>
                    <a:pt x="973" y="378"/>
                    <a:pt x="1338" y="651"/>
                  </a:cubicBezTo>
                  <a:cubicBezTo>
                    <a:pt x="1551" y="773"/>
                    <a:pt x="1703" y="925"/>
                    <a:pt x="1885" y="1107"/>
                  </a:cubicBezTo>
                  <a:cubicBezTo>
                    <a:pt x="2037" y="1289"/>
                    <a:pt x="2189" y="1472"/>
                    <a:pt x="2341" y="1685"/>
                  </a:cubicBezTo>
                  <a:cubicBezTo>
                    <a:pt x="2311" y="1441"/>
                    <a:pt x="2250" y="1168"/>
                    <a:pt x="2098" y="955"/>
                  </a:cubicBezTo>
                  <a:cubicBezTo>
                    <a:pt x="1976" y="712"/>
                    <a:pt x="1763" y="499"/>
                    <a:pt x="1551" y="347"/>
                  </a:cubicBezTo>
                  <a:cubicBezTo>
                    <a:pt x="1307" y="195"/>
                    <a:pt x="1064" y="74"/>
                    <a:pt x="791" y="43"/>
                  </a:cubicBezTo>
                  <a:cubicBezTo>
                    <a:pt x="668" y="16"/>
                    <a:pt x="545" y="1"/>
                    <a:pt x="4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" name="Google Shape;609;p22"/>
            <p:cNvSpPr/>
            <p:nvPr/>
          </p:nvSpPr>
          <p:spPr>
            <a:xfrm>
              <a:off x="2617796" y="3470770"/>
              <a:ext cx="347013" cy="50492"/>
            </a:xfrm>
            <a:custGeom>
              <a:avLst/>
              <a:gdLst/>
              <a:ahLst/>
              <a:cxnLst/>
              <a:rect l="l" t="t" r="r" b="b"/>
              <a:pathLst>
                <a:path w="5017" h="730" extrusionOk="0">
                  <a:moveTo>
                    <a:pt x="2493" y="0"/>
                  </a:moveTo>
                  <a:cubicBezTo>
                    <a:pt x="2098" y="0"/>
                    <a:pt x="1673" y="30"/>
                    <a:pt x="1247" y="91"/>
                  </a:cubicBezTo>
                  <a:cubicBezTo>
                    <a:pt x="821" y="152"/>
                    <a:pt x="396" y="213"/>
                    <a:pt x="1" y="365"/>
                  </a:cubicBezTo>
                  <a:cubicBezTo>
                    <a:pt x="396" y="517"/>
                    <a:pt x="821" y="578"/>
                    <a:pt x="1247" y="638"/>
                  </a:cubicBezTo>
                  <a:cubicBezTo>
                    <a:pt x="1673" y="699"/>
                    <a:pt x="2098" y="730"/>
                    <a:pt x="2493" y="730"/>
                  </a:cubicBezTo>
                  <a:cubicBezTo>
                    <a:pt x="2919" y="730"/>
                    <a:pt x="3344" y="699"/>
                    <a:pt x="3770" y="638"/>
                  </a:cubicBezTo>
                  <a:cubicBezTo>
                    <a:pt x="4165" y="578"/>
                    <a:pt x="4591" y="517"/>
                    <a:pt x="5016" y="365"/>
                  </a:cubicBezTo>
                  <a:cubicBezTo>
                    <a:pt x="4591" y="213"/>
                    <a:pt x="4165" y="152"/>
                    <a:pt x="3770" y="91"/>
                  </a:cubicBezTo>
                  <a:cubicBezTo>
                    <a:pt x="3344" y="30"/>
                    <a:pt x="2919" y="0"/>
                    <a:pt x="24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" name="Google Shape;610;p22"/>
            <p:cNvSpPr/>
            <p:nvPr/>
          </p:nvSpPr>
          <p:spPr>
            <a:xfrm>
              <a:off x="3017234" y="1687925"/>
              <a:ext cx="90471" cy="2377909"/>
            </a:xfrm>
            <a:custGeom>
              <a:avLst/>
              <a:gdLst/>
              <a:ahLst/>
              <a:cxnLst/>
              <a:rect l="l" t="t" r="r" b="b"/>
              <a:pathLst>
                <a:path w="1308" h="34379" extrusionOk="0">
                  <a:moveTo>
                    <a:pt x="1" y="1"/>
                  </a:moveTo>
                  <a:lnTo>
                    <a:pt x="1" y="34378"/>
                  </a:lnTo>
                  <a:lnTo>
                    <a:pt x="518" y="34378"/>
                  </a:lnTo>
                  <a:cubicBezTo>
                    <a:pt x="791" y="34378"/>
                    <a:pt x="1065" y="34348"/>
                    <a:pt x="1308" y="34256"/>
                  </a:cubicBezTo>
                  <a:lnTo>
                    <a:pt x="1308" y="153"/>
                  </a:lnTo>
                  <a:cubicBezTo>
                    <a:pt x="1065" y="61"/>
                    <a:pt x="791" y="1"/>
                    <a:pt x="518" y="1"/>
                  </a:cubicBezTo>
                  <a:close/>
                </a:path>
              </a:pathLst>
            </a:custGeom>
            <a:solidFill>
              <a:srgbClr val="FFFFFF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11" name="Google Shape;611;p22"/>
          <p:cNvGrpSpPr/>
          <p:nvPr/>
        </p:nvGrpSpPr>
        <p:grpSpPr>
          <a:xfrm>
            <a:off x="3547446" y="1440700"/>
            <a:ext cx="2188436" cy="740106"/>
            <a:chOff x="3547446" y="1440700"/>
            <a:chExt cx="2188436" cy="740106"/>
          </a:xfrm>
        </p:grpSpPr>
        <p:sp>
          <p:nvSpPr>
            <p:cNvPr id="612" name="Google Shape;612;p22"/>
            <p:cNvSpPr/>
            <p:nvPr/>
          </p:nvSpPr>
          <p:spPr>
            <a:xfrm>
              <a:off x="3547446" y="1440713"/>
              <a:ext cx="94690" cy="740092"/>
            </a:xfrm>
            <a:custGeom>
              <a:avLst/>
              <a:gdLst/>
              <a:ahLst/>
              <a:cxnLst/>
              <a:rect l="l" t="t" r="r" b="b"/>
              <a:pathLst>
                <a:path w="1369" h="10700" extrusionOk="0">
                  <a:moveTo>
                    <a:pt x="0" y="0"/>
                  </a:moveTo>
                  <a:lnTo>
                    <a:pt x="0" y="10699"/>
                  </a:lnTo>
                  <a:lnTo>
                    <a:pt x="1368" y="10699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" name="Google Shape;613;p22"/>
            <p:cNvSpPr txBox="1"/>
            <p:nvPr/>
          </p:nvSpPr>
          <p:spPr>
            <a:xfrm>
              <a:off x="3768482" y="1440700"/>
              <a:ext cx="1967400" cy="32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-IR"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rPr>
                <a:t>عنوان در اینجا</a:t>
              </a:r>
              <a:endParaRPr sz="1800" dirty="0">
                <a:solidFill>
                  <a:srgbClr val="000000"/>
                </a:solidFill>
                <a:latin typeface="Fira Sans Extra Condensed Medium"/>
                <a:ea typeface="Fira Sans Extra Condensed Medium"/>
                <a:cs typeface="B Nazanin" panose="00000400000000000000" pitchFamily="2" charset="-78"/>
                <a:sym typeface="Fira Sans Extra Condensed Medium"/>
              </a:endParaRPr>
            </a:p>
          </p:txBody>
        </p:sp>
        <p:sp>
          <p:nvSpPr>
            <p:cNvPr id="614" name="Google Shape;614;p22"/>
            <p:cNvSpPr txBox="1"/>
            <p:nvPr/>
          </p:nvSpPr>
          <p:spPr>
            <a:xfrm>
              <a:off x="3768482" y="1754200"/>
              <a:ext cx="1967400" cy="42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داروسازی قابل ویرایش می باشد</a:t>
              </a:r>
              <a:endParaRPr sz="13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615" name="Google Shape;615;p22"/>
          <p:cNvGrpSpPr/>
          <p:nvPr/>
        </p:nvGrpSpPr>
        <p:grpSpPr>
          <a:xfrm>
            <a:off x="3547446" y="2594900"/>
            <a:ext cx="2188436" cy="740100"/>
            <a:chOff x="3547446" y="2594900"/>
            <a:chExt cx="2188436" cy="740100"/>
          </a:xfrm>
        </p:grpSpPr>
        <p:sp>
          <p:nvSpPr>
            <p:cNvPr id="616" name="Google Shape;616;p22"/>
            <p:cNvSpPr/>
            <p:nvPr/>
          </p:nvSpPr>
          <p:spPr>
            <a:xfrm>
              <a:off x="3547446" y="2594901"/>
              <a:ext cx="94690" cy="740092"/>
            </a:xfrm>
            <a:custGeom>
              <a:avLst/>
              <a:gdLst/>
              <a:ahLst/>
              <a:cxnLst/>
              <a:rect l="l" t="t" r="r" b="b"/>
              <a:pathLst>
                <a:path w="1369" h="10700" extrusionOk="0">
                  <a:moveTo>
                    <a:pt x="0" y="0"/>
                  </a:moveTo>
                  <a:lnTo>
                    <a:pt x="0" y="10699"/>
                  </a:lnTo>
                  <a:lnTo>
                    <a:pt x="1368" y="10699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617" name="Google Shape;617;p22"/>
            <p:cNvGrpSpPr/>
            <p:nvPr/>
          </p:nvGrpSpPr>
          <p:grpSpPr>
            <a:xfrm>
              <a:off x="3768482" y="2594900"/>
              <a:ext cx="1967400" cy="740100"/>
              <a:chOff x="3768482" y="2594900"/>
              <a:chExt cx="1967400" cy="740100"/>
            </a:xfrm>
          </p:grpSpPr>
          <p:sp>
            <p:nvSpPr>
              <p:cNvPr id="618" name="Google Shape;618;p22"/>
              <p:cNvSpPr txBox="1"/>
              <p:nvPr/>
            </p:nvSpPr>
            <p:spPr>
              <a:xfrm>
                <a:off x="3768482" y="2594900"/>
                <a:ext cx="19674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619" name="Google Shape;619;p22"/>
              <p:cNvSpPr txBox="1"/>
              <p:nvPr/>
            </p:nvSpPr>
            <p:spPr>
              <a:xfrm>
                <a:off x="3768482" y="2908400"/>
                <a:ext cx="19674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620" name="Google Shape;620;p22"/>
          <p:cNvGrpSpPr/>
          <p:nvPr/>
        </p:nvGrpSpPr>
        <p:grpSpPr>
          <a:xfrm>
            <a:off x="3547446" y="3749088"/>
            <a:ext cx="2192794" cy="740112"/>
            <a:chOff x="3547446" y="3749088"/>
            <a:chExt cx="2192794" cy="740112"/>
          </a:xfrm>
        </p:grpSpPr>
        <p:sp>
          <p:nvSpPr>
            <p:cNvPr id="621" name="Google Shape;621;p22"/>
            <p:cNvSpPr/>
            <p:nvPr/>
          </p:nvSpPr>
          <p:spPr>
            <a:xfrm>
              <a:off x="3547446" y="3749088"/>
              <a:ext cx="94690" cy="740092"/>
            </a:xfrm>
            <a:custGeom>
              <a:avLst/>
              <a:gdLst/>
              <a:ahLst/>
              <a:cxnLst/>
              <a:rect l="l" t="t" r="r" b="b"/>
              <a:pathLst>
                <a:path w="1369" h="10700" extrusionOk="0">
                  <a:moveTo>
                    <a:pt x="0" y="0"/>
                  </a:moveTo>
                  <a:lnTo>
                    <a:pt x="0" y="10700"/>
                  </a:lnTo>
                  <a:lnTo>
                    <a:pt x="1368" y="1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622" name="Google Shape;622;p22"/>
            <p:cNvGrpSpPr/>
            <p:nvPr/>
          </p:nvGrpSpPr>
          <p:grpSpPr>
            <a:xfrm>
              <a:off x="3772840" y="3749100"/>
              <a:ext cx="1967400" cy="740100"/>
              <a:chOff x="3772840" y="3749100"/>
              <a:chExt cx="1967400" cy="740100"/>
            </a:xfrm>
          </p:grpSpPr>
          <p:sp>
            <p:nvSpPr>
              <p:cNvPr id="623" name="Google Shape;623;p22"/>
              <p:cNvSpPr txBox="1"/>
              <p:nvPr/>
            </p:nvSpPr>
            <p:spPr>
              <a:xfrm>
                <a:off x="3772840" y="3749100"/>
                <a:ext cx="19674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624" name="Google Shape;624;p22"/>
              <p:cNvSpPr txBox="1"/>
              <p:nvPr/>
            </p:nvSpPr>
            <p:spPr>
              <a:xfrm>
                <a:off x="3772840" y="4062600"/>
                <a:ext cx="19674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625" name="Google Shape;625;p22"/>
          <p:cNvGrpSpPr/>
          <p:nvPr/>
        </p:nvGrpSpPr>
        <p:grpSpPr>
          <a:xfrm>
            <a:off x="5860037" y="1440713"/>
            <a:ext cx="2337288" cy="740092"/>
            <a:chOff x="5860037" y="1440713"/>
            <a:chExt cx="2337288" cy="740092"/>
          </a:xfrm>
        </p:grpSpPr>
        <p:sp>
          <p:nvSpPr>
            <p:cNvPr id="626" name="Google Shape;626;p22"/>
            <p:cNvSpPr/>
            <p:nvPr/>
          </p:nvSpPr>
          <p:spPr>
            <a:xfrm>
              <a:off x="5860037" y="1440713"/>
              <a:ext cx="94690" cy="740092"/>
            </a:xfrm>
            <a:custGeom>
              <a:avLst/>
              <a:gdLst/>
              <a:ahLst/>
              <a:cxnLst/>
              <a:rect l="l" t="t" r="r" b="b"/>
              <a:pathLst>
                <a:path w="1369" h="10700" extrusionOk="0">
                  <a:moveTo>
                    <a:pt x="1" y="0"/>
                  </a:moveTo>
                  <a:lnTo>
                    <a:pt x="1" y="10699"/>
                  </a:lnTo>
                  <a:lnTo>
                    <a:pt x="1368" y="10699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627" name="Google Shape;627;p22"/>
            <p:cNvGrpSpPr/>
            <p:nvPr/>
          </p:nvGrpSpPr>
          <p:grpSpPr>
            <a:xfrm>
              <a:off x="6229925" y="1440725"/>
              <a:ext cx="1967400" cy="740075"/>
              <a:chOff x="6620600" y="1307450"/>
              <a:chExt cx="1967400" cy="740075"/>
            </a:xfrm>
          </p:grpSpPr>
          <p:sp>
            <p:nvSpPr>
              <p:cNvPr id="628" name="Google Shape;628;p22"/>
              <p:cNvSpPr txBox="1"/>
              <p:nvPr/>
            </p:nvSpPr>
            <p:spPr>
              <a:xfrm>
                <a:off x="6620600" y="1307450"/>
                <a:ext cx="19674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629" name="Google Shape;629;p22"/>
              <p:cNvSpPr txBox="1"/>
              <p:nvPr/>
            </p:nvSpPr>
            <p:spPr>
              <a:xfrm>
                <a:off x="6620600" y="1620925"/>
                <a:ext cx="19674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630" name="Google Shape;630;p22"/>
          <p:cNvGrpSpPr/>
          <p:nvPr/>
        </p:nvGrpSpPr>
        <p:grpSpPr>
          <a:xfrm>
            <a:off x="5860037" y="2594900"/>
            <a:ext cx="2337288" cy="740100"/>
            <a:chOff x="5860037" y="2594900"/>
            <a:chExt cx="2337288" cy="740100"/>
          </a:xfrm>
        </p:grpSpPr>
        <p:sp>
          <p:nvSpPr>
            <p:cNvPr id="631" name="Google Shape;631;p22"/>
            <p:cNvSpPr/>
            <p:nvPr/>
          </p:nvSpPr>
          <p:spPr>
            <a:xfrm>
              <a:off x="5860037" y="2594901"/>
              <a:ext cx="94690" cy="740092"/>
            </a:xfrm>
            <a:custGeom>
              <a:avLst/>
              <a:gdLst/>
              <a:ahLst/>
              <a:cxnLst/>
              <a:rect l="l" t="t" r="r" b="b"/>
              <a:pathLst>
                <a:path w="1369" h="10700" extrusionOk="0">
                  <a:moveTo>
                    <a:pt x="1" y="0"/>
                  </a:moveTo>
                  <a:lnTo>
                    <a:pt x="1" y="10699"/>
                  </a:lnTo>
                  <a:lnTo>
                    <a:pt x="1368" y="10699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632" name="Google Shape;632;p22"/>
            <p:cNvGrpSpPr/>
            <p:nvPr/>
          </p:nvGrpSpPr>
          <p:grpSpPr>
            <a:xfrm>
              <a:off x="6229925" y="2594900"/>
              <a:ext cx="1967400" cy="740100"/>
              <a:chOff x="6620600" y="2461625"/>
              <a:chExt cx="1967400" cy="740100"/>
            </a:xfrm>
          </p:grpSpPr>
          <p:sp>
            <p:nvSpPr>
              <p:cNvPr id="633" name="Google Shape;633;p22"/>
              <p:cNvSpPr txBox="1"/>
              <p:nvPr/>
            </p:nvSpPr>
            <p:spPr>
              <a:xfrm>
                <a:off x="6620600" y="2461625"/>
                <a:ext cx="19674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634" name="Google Shape;634;p22"/>
              <p:cNvSpPr txBox="1"/>
              <p:nvPr/>
            </p:nvSpPr>
            <p:spPr>
              <a:xfrm>
                <a:off x="6620600" y="2775125"/>
                <a:ext cx="19674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635" name="Google Shape;635;p22"/>
          <p:cNvGrpSpPr/>
          <p:nvPr/>
        </p:nvGrpSpPr>
        <p:grpSpPr>
          <a:xfrm>
            <a:off x="5860037" y="3749075"/>
            <a:ext cx="2337288" cy="740105"/>
            <a:chOff x="5860037" y="3749075"/>
            <a:chExt cx="2337288" cy="740105"/>
          </a:xfrm>
        </p:grpSpPr>
        <p:sp>
          <p:nvSpPr>
            <p:cNvPr id="636" name="Google Shape;636;p22"/>
            <p:cNvSpPr/>
            <p:nvPr/>
          </p:nvSpPr>
          <p:spPr>
            <a:xfrm>
              <a:off x="5860037" y="3749088"/>
              <a:ext cx="94690" cy="740092"/>
            </a:xfrm>
            <a:custGeom>
              <a:avLst/>
              <a:gdLst/>
              <a:ahLst/>
              <a:cxnLst/>
              <a:rect l="l" t="t" r="r" b="b"/>
              <a:pathLst>
                <a:path w="1369" h="10700" extrusionOk="0">
                  <a:moveTo>
                    <a:pt x="1" y="0"/>
                  </a:moveTo>
                  <a:lnTo>
                    <a:pt x="1" y="10700"/>
                  </a:lnTo>
                  <a:lnTo>
                    <a:pt x="1368" y="1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637" name="Google Shape;637;p22"/>
            <p:cNvGrpSpPr/>
            <p:nvPr/>
          </p:nvGrpSpPr>
          <p:grpSpPr>
            <a:xfrm>
              <a:off x="6229925" y="3749075"/>
              <a:ext cx="1967400" cy="740100"/>
              <a:chOff x="6620600" y="3615800"/>
              <a:chExt cx="1967400" cy="740100"/>
            </a:xfrm>
          </p:grpSpPr>
          <p:sp>
            <p:nvSpPr>
              <p:cNvPr id="638" name="Google Shape;638;p22"/>
              <p:cNvSpPr txBox="1"/>
              <p:nvPr/>
            </p:nvSpPr>
            <p:spPr>
              <a:xfrm>
                <a:off x="6620600" y="3615800"/>
                <a:ext cx="19674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عنوان در اینجا</a:t>
                </a:r>
              </a:p>
            </p:txBody>
          </p:sp>
          <p:sp>
            <p:nvSpPr>
              <p:cNvPr id="639" name="Google Shape;639;p22"/>
              <p:cNvSpPr txBox="1"/>
              <p:nvPr/>
            </p:nvSpPr>
            <p:spPr>
              <a:xfrm>
                <a:off x="6620600" y="3929300"/>
                <a:ext cx="19674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2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داروخانه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645" name="Google Shape;645;p23"/>
          <p:cNvGrpSpPr/>
          <p:nvPr/>
        </p:nvGrpSpPr>
        <p:grpSpPr>
          <a:xfrm>
            <a:off x="711550" y="1385930"/>
            <a:ext cx="6929899" cy="2802589"/>
            <a:chOff x="711550" y="1385930"/>
            <a:chExt cx="6929899" cy="2802589"/>
          </a:xfrm>
        </p:grpSpPr>
        <p:sp>
          <p:nvSpPr>
            <p:cNvPr id="646" name="Google Shape;646;p23"/>
            <p:cNvSpPr/>
            <p:nvPr/>
          </p:nvSpPr>
          <p:spPr>
            <a:xfrm>
              <a:off x="2775621" y="1385930"/>
              <a:ext cx="2801758" cy="2802589"/>
            </a:xfrm>
            <a:custGeom>
              <a:avLst/>
              <a:gdLst/>
              <a:ahLst/>
              <a:cxnLst/>
              <a:rect l="l" t="t" r="r" b="b"/>
              <a:pathLst>
                <a:path w="104592" h="104623" extrusionOk="0">
                  <a:moveTo>
                    <a:pt x="52311" y="1"/>
                  </a:moveTo>
                  <a:cubicBezTo>
                    <a:pt x="23405" y="1"/>
                    <a:pt x="0" y="23436"/>
                    <a:pt x="0" y="52311"/>
                  </a:cubicBezTo>
                  <a:cubicBezTo>
                    <a:pt x="0" y="81218"/>
                    <a:pt x="23405" y="104622"/>
                    <a:pt x="52311" y="104622"/>
                  </a:cubicBezTo>
                  <a:cubicBezTo>
                    <a:pt x="81187" y="104622"/>
                    <a:pt x="104592" y="81218"/>
                    <a:pt x="104592" y="52311"/>
                  </a:cubicBezTo>
                  <a:cubicBezTo>
                    <a:pt x="104592" y="23436"/>
                    <a:pt x="81187" y="1"/>
                    <a:pt x="52311" y="1"/>
                  </a:cubicBezTo>
                  <a:close/>
                </a:path>
              </a:pathLst>
            </a:custGeom>
            <a:solidFill>
              <a:srgbClr val="000000">
                <a:alpha val="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647" name="Google Shape;647;p23"/>
            <p:cNvGrpSpPr/>
            <p:nvPr/>
          </p:nvGrpSpPr>
          <p:grpSpPr>
            <a:xfrm>
              <a:off x="711550" y="1862774"/>
              <a:ext cx="6929899" cy="1732716"/>
              <a:chOff x="711550" y="1862774"/>
              <a:chExt cx="6929899" cy="1732716"/>
            </a:xfrm>
          </p:grpSpPr>
          <p:sp>
            <p:nvSpPr>
              <p:cNvPr id="648" name="Google Shape;648;p23"/>
              <p:cNvSpPr/>
              <p:nvPr/>
            </p:nvSpPr>
            <p:spPr>
              <a:xfrm>
                <a:off x="711550" y="2839623"/>
                <a:ext cx="6929899" cy="54592"/>
              </a:xfrm>
              <a:custGeom>
                <a:avLst/>
                <a:gdLst/>
                <a:ahLst/>
                <a:cxnLst/>
                <a:rect l="l" t="t" r="r" b="b"/>
                <a:pathLst>
                  <a:path w="258699" h="6293" extrusionOk="0">
                    <a:moveTo>
                      <a:pt x="1" y="1"/>
                    </a:moveTo>
                    <a:lnTo>
                      <a:pt x="258699" y="1"/>
                    </a:lnTo>
                    <a:lnTo>
                      <a:pt x="258699" y="6293"/>
                    </a:lnTo>
                    <a:lnTo>
                      <a:pt x="1" y="6293"/>
                    </a:lnTo>
                    <a:close/>
                  </a:path>
                </a:pathLst>
              </a:custGeom>
              <a:solidFill>
                <a:srgbClr val="000000">
                  <a:alpha val="803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49" name="Google Shape;649;p23"/>
              <p:cNvSpPr/>
              <p:nvPr/>
            </p:nvSpPr>
            <p:spPr>
              <a:xfrm>
                <a:off x="3625464" y="2255587"/>
                <a:ext cx="1107701" cy="1339903"/>
              </a:xfrm>
              <a:custGeom>
                <a:avLst/>
                <a:gdLst/>
                <a:ahLst/>
                <a:cxnLst/>
                <a:rect l="l" t="t" r="r" b="b"/>
                <a:pathLst>
                  <a:path w="46111" h="55777" extrusionOk="0">
                    <a:moveTo>
                      <a:pt x="2068" y="0"/>
                    </a:moveTo>
                    <a:cubicBezTo>
                      <a:pt x="913" y="0"/>
                      <a:pt x="1" y="942"/>
                      <a:pt x="1" y="2098"/>
                    </a:cubicBezTo>
                    <a:lnTo>
                      <a:pt x="1" y="53679"/>
                    </a:lnTo>
                    <a:cubicBezTo>
                      <a:pt x="1" y="54834"/>
                      <a:pt x="913" y="55776"/>
                      <a:pt x="2068" y="55776"/>
                    </a:cubicBezTo>
                    <a:lnTo>
                      <a:pt x="44044" y="55776"/>
                    </a:lnTo>
                    <a:cubicBezTo>
                      <a:pt x="45199" y="55776"/>
                      <a:pt x="46111" y="54834"/>
                      <a:pt x="46111" y="53679"/>
                    </a:cubicBezTo>
                    <a:lnTo>
                      <a:pt x="46111" y="2098"/>
                    </a:lnTo>
                    <a:cubicBezTo>
                      <a:pt x="46111" y="942"/>
                      <a:pt x="45199" y="0"/>
                      <a:pt x="4404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0" name="Google Shape;650;p23"/>
              <p:cNvSpPr/>
              <p:nvPr/>
            </p:nvSpPr>
            <p:spPr>
              <a:xfrm>
                <a:off x="3775140" y="2158471"/>
                <a:ext cx="820753" cy="97868"/>
              </a:xfrm>
              <a:custGeom>
                <a:avLst/>
                <a:gdLst/>
                <a:ahLst/>
                <a:cxnLst/>
                <a:rect l="l" t="t" r="r" b="b"/>
                <a:pathLst>
                  <a:path w="34166" h="4074" extrusionOk="0">
                    <a:moveTo>
                      <a:pt x="1" y="1"/>
                    </a:moveTo>
                    <a:lnTo>
                      <a:pt x="1" y="4074"/>
                    </a:lnTo>
                    <a:lnTo>
                      <a:pt x="34166" y="4074"/>
                    </a:lnTo>
                    <a:lnTo>
                      <a:pt x="3416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1" name="Google Shape;651;p23"/>
              <p:cNvSpPr/>
              <p:nvPr/>
            </p:nvSpPr>
            <p:spPr>
              <a:xfrm>
                <a:off x="3668558" y="1862774"/>
                <a:ext cx="1040511" cy="295020"/>
              </a:xfrm>
              <a:custGeom>
                <a:avLst/>
                <a:gdLst/>
                <a:ahLst/>
                <a:cxnLst/>
                <a:rect l="l" t="t" r="r" b="b"/>
                <a:pathLst>
                  <a:path w="43314" h="12281" extrusionOk="0">
                    <a:moveTo>
                      <a:pt x="0" y="0"/>
                    </a:moveTo>
                    <a:lnTo>
                      <a:pt x="0" y="12280"/>
                    </a:lnTo>
                    <a:lnTo>
                      <a:pt x="43314" y="12280"/>
                    </a:lnTo>
                    <a:lnTo>
                      <a:pt x="433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2" name="Google Shape;652;p23"/>
              <p:cNvSpPr/>
              <p:nvPr/>
            </p:nvSpPr>
            <p:spPr>
              <a:xfrm>
                <a:off x="3668558" y="1862774"/>
                <a:ext cx="1040511" cy="147522"/>
              </a:xfrm>
              <a:custGeom>
                <a:avLst/>
                <a:gdLst/>
                <a:ahLst/>
                <a:cxnLst/>
                <a:rect l="l" t="t" r="r" b="b"/>
                <a:pathLst>
                  <a:path w="43314" h="6141" extrusionOk="0">
                    <a:moveTo>
                      <a:pt x="0" y="0"/>
                    </a:moveTo>
                    <a:lnTo>
                      <a:pt x="0" y="6140"/>
                    </a:lnTo>
                    <a:lnTo>
                      <a:pt x="43314" y="6140"/>
                    </a:lnTo>
                    <a:lnTo>
                      <a:pt x="4331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3" name="Google Shape;653;p23"/>
              <p:cNvSpPr/>
              <p:nvPr/>
            </p:nvSpPr>
            <p:spPr>
              <a:xfrm>
                <a:off x="3775140" y="2158471"/>
                <a:ext cx="820753" cy="48958"/>
              </a:xfrm>
              <a:custGeom>
                <a:avLst/>
                <a:gdLst/>
                <a:ahLst/>
                <a:cxnLst/>
                <a:rect l="l" t="t" r="r" b="b"/>
                <a:pathLst>
                  <a:path w="34166" h="2038" extrusionOk="0">
                    <a:moveTo>
                      <a:pt x="1" y="1"/>
                    </a:moveTo>
                    <a:lnTo>
                      <a:pt x="1" y="2037"/>
                    </a:lnTo>
                    <a:lnTo>
                      <a:pt x="34166" y="2037"/>
                    </a:lnTo>
                    <a:lnTo>
                      <a:pt x="3416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4" name="Google Shape;654;p23"/>
              <p:cNvSpPr/>
              <p:nvPr/>
            </p:nvSpPr>
            <p:spPr>
              <a:xfrm>
                <a:off x="3739373" y="1892704"/>
                <a:ext cx="1463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5320" extrusionOk="0">
                    <a:moveTo>
                      <a:pt x="0" y="1"/>
                    </a:moveTo>
                    <a:lnTo>
                      <a:pt x="0" y="5320"/>
                    </a:lnTo>
                    <a:lnTo>
                      <a:pt x="608" y="5320"/>
                    </a:lnTo>
                    <a:lnTo>
                      <a:pt x="60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5" name="Google Shape;655;p23"/>
              <p:cNvSpPr/>
              <p:nvPr/>
            </p:nvSpPr>
            <p:spPr>
              <a:xfrm>
                <a:off x="3813839" y="1892704"/>
                <a:ext cx="1463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5320" extrusionOk="0">
                    <a:moveTo>
                      <a:pt x="1" y="1"/>
                    </a:moveTo>
                    <a:lnTo>
                      <a:pt x="1" y="5320"/>
                    </a:lnTo>
                    <a:lnTo>
                      <a:pt x="609" y="5320"/>
                    </a:lnTo>
                    <a:lnTo>
                      <a:pt x="60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6" name="Google Shape;656;p23"/>
              <p:cNvSpPr/>
              <p:nvPr/>
            </p:nvSpPr>
            <p:spPr>
              <a:xfrm>
                <a:off x="3888328" y="1892704"/>
                <a:ext cx="1463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5320" extrusionOk="0">
                    <a:moveTo>
                      <a:pt x="0" y="1"/>
                    </a:moveTo>
                    <a:lnTo>
                      <a:pt x="0" y="5320"/>
                    </a:lnTo>
                    <a:lnTo>
                      <a:pt x="608" y="5320"/>
                    </a:lnTo>
                    <a:lnTo>
                      <a:pt x="60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7" name="Google Shape;657;p23"/>
              <p:cNvSpPr/>
              <p:nvPr/>
            </p:nvSpPr>
            <p:spPr>
              <a:xfrm>
                <a:off x="3962794" y="1892704"/>
                <a:ext cx="1463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5320" extrusionOk="0">
                    <a:moveTo>
                      <a:pt x="1" y="1"/>
                    </a:moveTo>
                    <a:lnTo>
                      <a:pt x="1" y="5320"/>
                    </a:lnTo>
                    <a:lnTo>
                      <a:pt x="608" y="5320"/>
                    </a:lnTo>
                    <a:lnTo>
                      <a:pt x="60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8" name="Google Shape;658;p23"/>
              <p:cNvSpPr/>
              <p:nvPr/>
            </p:nvSpPr>
            <p:spPr>
              <a:xfrm>
                <a:off x="4037260" y="1892704"/>
                <a:ext cx="1463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5320" extrusionOk="0">
                    <a:moveTo>
                      <a:pt x="1" y="1"/>
                    </a:moveTo>
                    <a:lnTo>
                      <a:pt x="1" y="5320"/>
                    </a:lnTo>
                    <a:lnTo>
                      <a:pt x="609" y="5320"/>
                    </a:lnTo>
                    <a:lnTo>
                      <a:pt x="60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59" name="Google Shape;659;p23"/>
              <p:cNvSpPr/>
              <p:nvPr/>
            </p:nvSpPr>
            <p:spPr>
              <a:xfrm>
                <a:off x="4111750" y="1892704"/>
                <a:ext cx="13885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5320" extrusionOk="0">
                    <a:moveTo>
                      <a:pt x="0" y="1"/>
                    </a:moveTo>
                    <a:lnTo>
                      <a:pt x="0" y="5320"/>
                    </a:lnTo>
                    <a:lnTo>
                      <a:pt x="578" y="5320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0" name="Google Shape;660;p23"/>
              <p:cNvSpPr/>
              <p:nvPr/>
            </p:nvSpPr>
            <p:spPr>
              <a:xfrm>
                <a:off x="4186216" y="1892704"/>
                <a:ext cx="13909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579" h="5320" extrusionOk="0">
                    <a:moveTo>
                      <a:pt x="1" y="1"/>
                    </a:moveTo>
                    <a:lnTo>
                      <a:pt x="1" y="5320"/>
                    </a:lnTo>
                    <a:lnTo>
                      <a:pt x="578" y="5320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1" name="Google Shape;661;p23"/>
              <p:cNvSpPr/>
              <p:nvPr/>
            </p:nvSpPr>
            <p:spPr>
              <a:xfrm>
                <a:off x="4260682" y="1892704"/>
                <a:ext cx="13909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579" h="5320" extrusionOk="0">
                    <a:moveTo>
                      <a:pt x="1" y="1"/>
                    </a:moveTo>
                    <a:lnTo>
                      <a:pt x="1" y="5320"/>
                    </a:lnTo>
                    <a:lnTo>
                      <a:pt x="579" y="5320"/>
                    </a:lnTo>
                    <a:lnTo>
                      <a:pt x="57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4335171" y="1892704"/>
                <a:ext cx="13885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5320" extrusionOk="0">
                    <a:moveTo>
                      <a:pt x="0" y="1"/>
                    </a:moveTo>
                    <a:lnTo>
                      <a:pt x="0" y="5320"/>
                    </a:lnTo>
                    <a:lnTo>
                      <a:pt x="578" y="5320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4409637" y="1892704"/>
                <a:ext cx="13909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579" h="5320" extrusionOk="0">
                    <a:moveTo>
                      <a:pt x="1" y="1"/>
                    </a:moveTo>
                    <a:lnTo>
                      <a:pt x="1" y="5320"/>
                    </a:lnTo>
                    <a:lnTo>
                      <a:pt x="578" y="5320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4484127" y="1892704"/>
                <a:ext cx="13885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5320" extrusionOk="0">
                    <a:moveTo>
                      <a:pt x="0" y="1"/>
                    </a:moveTo>
                    <a:lnTo>
                      <a:pt x="0" y="5320"/>
                    </a:lnTo>
                    <a:lnTo>
                      <a:pt x="578" y="5320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4558593" y="1892704"/>
                <a:ext cx="13885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5320" extrusionOk="0">
                    <a:moveTo>
                      <a:pt x="0" y="1"/>
                    </a:moveTo>
                    <a:lnTo>
                      <a:pt x="0" y="5320"/>
                    </a:lnTo>
                    <a:lnTo>
                      <a:pt x="578" y="5320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4633059" y="1892704"/>
                <a:ext cx="13909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579" h="5320" extrusionOk="0">
                    <a:moveTo>
                      <a:pt x="1" y="1"/>
                    </a:moveTo>
                    <a:lnTo>
                      <a:pt x="1" y="5320"/>
                    </a:lnTo>
                    <a:lnTo>
                      <a:pt x="578" y="5320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3616312" y="2659330"/>
                <a:ext cx="894502" cy="576876"/>
              </a:xfrm>
              <a:custGeom>
                <a:avLst/>
                <a:gdLst/>
                <a:ahLst/>
                <a:cxnLst/>
                <a:rect l="l" t="t" r="r" b="b"/>
                <a:pathLst>
                  <a:path w="37236" h="24014" extrusionOk="0">
                    <a:moveTo>
                      <a:pt x="1" y="1"/>
                    </a:moveTo>
                    <a:lnTo>
                      <a:pt x="1" y="24013"/>
                    </a:lnTo>
                    <a:lnTo>
                      <a:pt x="37235" y="24013"/>
                    </a:lnTo>
                    <a:lnTo>
                      <a:pt x="3723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4669235" y="2659330"/>
                <a:ext cx="73028" cy="576876"/>
              </a:xfrm>
              <a:custGeom>
                <a:avLst/>
                <a:gdLst/>
                <a:ahLst/>
                <a:cxnLst/>
                <a:rect l="l" t="t" r="r" b="b"/>
                <a:pathLst>
                  <a:path w="3040" h="24014" extrusionOk="0">
                    <a:moveTo>
                      <a:pt x="0" y="1"/>
                    </a:moveTo>
                    <a:lnTo>
                      <a:pt x="0" y="24013"/>
                    </a:lnTo>
                    <a:lnTo>
                      <a:pt x="3040" y="24013"/>
                    </a:lnTo>
                    <a:lnTo>
                      <a:pt x="304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3908771" y="2748423"/>
                <a:ext cx="128520" cy="398701"/>
              </a:xfrm>
              <a:custGeom>
                <a:avLst/>
                <a:gdLst/>
                <a:ahLst/>
                <a:cxnLst/>
                <a:rect l="l" t="t" r="r" b="b"/>
                <a:pathLst>
                  <a:path w="5350" h="16597" extrusionOk="0">
                    <a:moveTo>
                      <a:pt x="0" y="0"/>
                    </a:moveTo>
                    <a:lnTo>
                      <a:pt x="0" y="16596"/>
                    </a:lnTo>
                    <a:lnTo>
                      <a:pt x="5350" y="16596"/>
                    </a:lnTo>
                    <a:lnTo>
                      <a:pt x="535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3773699" y="2883493"/>
                <a:ext cx="398701" cy="128544"/>
              </a:xfrm>
              <a:custGeom>
                <a:avLst/>
                <a:gdLst/>
                <a:ahLst/>
                <a:cxnLst/>
                <a:rect l="l" t="t" r="r" b="b"/>
                <a:pathLst>
                  <a:path w="16597" h="5351" extrusionOk="0">
                    <a:moveTo>
                      <a:pt x="0" y="0"/>
                    </a:moveTo>
                    <a:lnTo>
                      <a:pt x="0" y="5350"/>
                    </a:lnTo>
                    <a:lnTo>
                      <a:pt x="16596" y="5350"/>
                    </a:lnTo>
                    <a:lnTo>
                      <a:pt x="165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671" name="Google Shape;671;p23"/>
          <p:cNvGrpSpPr/>
          <p:nvPr/>
        </p:nvGrpSpPr>
        <p:grpSpPr>
          <a:xfrm>
            <a:off x="2541165" y="2638232"/>
            <a:ext cx="2023535" cy="1726556"/>
            <a:chOff x="2541165" y="2638232"/>
            <a:chExt cx="2023535" cy="1726556"/>
          </a:xfrm>
        </p:grpSpPr>
        <p:grpSp>
          <p:nvGrpSpPr>
            <p:cNvPr id="672" name="Google Shape;672;p23"/>
            <p:cNvGrpSpPr/>
            <p:nvPr/>
          </p:nvGrpSpPr>
          <p:grpSpPr>
            <a:xfrm>
              <a:off x="2541165" y="2638232"/>
              <a:ext cx="464951" cy="1550300"/>
              <a:chOff x="2541165" y="2638232"/>
              <a:chExt cx="464951" cy="1550300"/>
            </a:xfrm>
          </p:grpSpPr>
          <p:sp>
            <p:nvSpPr>
              <p:cNvPr id="673" name="Google Shape;673;p23"/>
              <p:cNvSpPr/>
              <p:nvPr/>
            </p:nvSpPr>
            <p:spPr>
              <a:xfrm>
                <a:off x="2773225" y="3095012"/>
                <a:ext cx="27" cy="1093519"/>
              </a:xfrm>
              <a:custGeom>
                <a:avLst/>
                <a:gdLst/>
                <a:ahLst/>
                <a:cxnLst/>
                <a:rect l="l" t="t" r="r" b="b"/>
                <a:pathLst>
                  <a:path w="1" h="40822" fill="none" extrusionOk="0">
                    <a:moveTo>
                      <a:pt x="0" y="40822"/>
                    </a:moveTo>
                    <a:lnTo>
                      <a:pt x="0" y="0"/>
                    </a:lnTo>
                  </a:path>
                </a:pathLst>
              </a:custGeom>
              <a:noFill/>
              <a:ln w="38000" cap="flat" cmpd="sng">
                <a:solidFill>
                  <a:schemeClr val="lt2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2541165" y="2638232"/>
                <a:ext cx="464951" cy="464951"/>
              </a:xfrm>
              <a:custGeom>
                <a:avLst/>
                <a:gdLst/>
                <a:ahLst/>
                <a:cxnLst/>
                <a:rect l="l" t="t" r="r" b="b"/>
                <a:pathLst>
                  <a:path w="17357" h="17357" extrusionOk="0">
                    <a:moveTo>
                      <a:pt x="8693" y="0"/>
                    </a:moveTo>
                    <a:cubicBezTo>
                      <a:pt x="3891" y="0"/>
                      <a:pt x="0" y="3891"/>
                      <a:pt x="0" y="8694"/>
                    </a:cubicBezTo>
                    <a:cubicBezTo>
                      <a:pt x="0" y="13496"/>
                      <a:pt x="3891" y="17356"/>
                      <a:pt x="8693" y="17356"/>
                    </a:cubicBezTo>
                    <a:cubicBezTo>
                      <a:pt x="13466" y="17356"/>
                      <a:pt x="17356" y="13496"/>
                      <a:pt x="17356" y="8694"/>
                    </a:cubicBezTo>
                    <a:cubicBezTo>
                      <a:pt x="17356" y="3891"/>
                      <a:pt x="13466" y="0"/>
                      <a:pt x="86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8000" cap="flat" cmpd="sng">
                <a:solidFill>
                  <a:schemeClr val="lt2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675" name="Google Shape;675;p23"/>
            <p:cNvGrpSpPr/>
            <p:nvPr/>
          </p:nvGrpSpPr>
          <p:grpSpPr>
            <a:xfrm>
              <a:off x="2603044" y="2731667"/>
              <a:ext cx="311860" cy="311458"/>
              <a:chOff x="2603044" y="2731667"/>
              <a:chExt cx="311860" cy="311458"/>
            </a:xfrm>
          </p:grpSpPr>
          <p:sp>
            <p:nvSpPr>
              <p:cNvPr id="676" name="Google Shape;676;p23"/>
              <p:cNvSpPr/>
              <p:nvPr/>
            </p:nvSpPr>
            <p:spPr>
              <a:xfrm>
                <a:off x="2655976" y="2769732"/>
                <a:ext cx="221479" cy="219872"/>
              </a:xfrm>
              <a:custGeom>
                <a:avLst/>
                <a:gdLst/>
                <a:ahLst/>
                <a:cxnLst/>
                <a:rect l="l" t="t" r="r" b="b"/>
                <a:pathLst>
                  <a:path w="8268" h="8208" extrusionOk="0">
                    <a:moveTo>
                      <a:pt x="5076" y="471"/>
                    </a:moveTo>
                    <a:lnTo>
                      <a:pt x="7781" y="3177"/>
                    </a:lnTo>
                    <a:lnTo>
                      <a:pt x="3222" y="7736"/>
                    </a:lnTo>
                    <a:lnTo>
                      <a:pt x="517" y="5031"/>
                    </a:lnTo>
                    <a:lnTo>
                      <a:pt x="5076" y="471"/>
                    </a:lnTo>
                    <a:close/>
                    <a:moveTo>
                      <a:pt x="5072" y="0"/>
                    </a:moveTo>
                    <a:cubicBezTo>
                      <a:pt x="5023" y="0"/>
                      <a:pt x="4970" y="15"/>
                      <a:pt x="4924" y="46"/>
                    </a:cubicBezTo>
                    <a:lnTo>
                      <a:pt x="91" y="4909"/>
                    </a:lnTo>
                    <a:cubicBezTo>
                      <a:pt x="0" y="4970"/>
                      <a:pt x="0" y="5092"/>
                      <a:pt x="91" y="5183"/>
                    </a:cubicBezTo>
                    <a:lnTo>
                      <a:pt x="3070" y="8161"/>
                    </a:lnTo>
                    <a:cubicBezTo>
                      <a:pt x="3116" y="8192"/>
                      <a:pt x="3169" y="8207"/>
                      <a:pt x="3218" y="8207"/>
                    </a:cubicBezTo>
                    <a:cubicBezTo>
                      <a:pt x="3268" y="8207"/>
                      <a:pt x="3313" y="8192"/>
                      <a:pt x="3344" y="8161"/>
                    </a:cubicBezTo>
                    <a:lnTo>
                      <a:pt x="8176" y="3298"/>
                    </a:lnTo>
                    <a:cubicBezTo>
                      <a:pt x="8268" y="3237"/>
                      <a:pt x="8268" y="3116"/>
                      <a:pt x="8176" y="3025"/>
                    </a:cubicBezTo>
                    <a:lnTo>
                      <a:pt x="5198" y="46"/>
                    </a:lnTo>
                    <a:cubicBezTo>
                      <a:pt x="5167" y="15"/>
                      <a:pt x="5122" y="0"/>
                      <a:pt x="5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77" name="Google Shape;677;p23"/>
              <p:cNvSpPr/>
              <p:nvPr/>
            </p:nvSpPr>
            <p:spPr>
              <a:xfrm>
                <a:off x="2603044" y="2919742"/>
                <a:ext cx="123785" cy="123383"/>
              </a:xfrm>
              <a:custGeom>
                <a:avLst/>
                <a:gdLst/>
                <a:ahLst/>
                <a:cxnLst/>
                <a:rect l="l" t="t" r="r" b="b"/>
                <a:pathLst>
                  <a:path w="4621" h="4606" extrusionOk="0">
                    <a:moveTo>
                      <a:pt x="821" y="495"/>
                    </a:moveTo>
                    <a:lnTo>
                      <a:pt x="4134" y="3808"/>
                    </a:lnTo>
                    <a:lnTo>
                      <a:pt x="3830" y="4142"/>
                    </a:lnTo>
                    <a:lnTo>
                      <a:pt x="487" y="799"/>
                    </a:lnTo>
                    <a:lnTo>
                      <a:pt x="821" y="495"/>
                    </a:lnTo>
                    <a:close/>
                    <a:moveTo>
                      <a:pt x="821" y="1"/>
                    </a:moveTo>
                    <a:cubicBezTo>
                      <a:pt x="768" y="1"/>
                      <a:pt x="715" y="23"/>
                      <a:pt x="669" y="69"/>
                    </a:cubicBezTo>
                    <a:lnTo>
                      <a:pt x="91" y="677"/>
                    </a:lnTo>
                    <a:cubicBezTo>
                      <a:pt x="0" y="738"/>
                      <a:pt x="0" y="859"/>
                      <a:pt x="91" y="951"/>
                    </a:cubicBezTo>
                    <a:lnTo>
                      <a:pt x="3678" y="4537"/>
                    </a:lnTo>
                    <a:cubicBezTo>
                      <a:pt x="3709" y="4583"/>
                      <a:pt x="3762" y="4606"/>
                      <a:pt x="3815" y="4606"/>
                    </a:cubicBezTo>
                    <a:cubicBezTo>
                      <a:pt x="3868" y="4606"/>
                      <a:pt x="3921" y="4583"/>
                      <a:pt x="3952" y="4537"/>
                    </a:cubicBezTo>
                    <a:lnTo>
                      <a:pt x="4560" y="3929"/>
                    </a:lnTo>
                    <a:cubicBezTo>
                      <a:pt x="4620" y="3838"/>
                      <a:pt x="4620" y="3717"/>
                      <a:pt x="4560" y="3656"/>
                    </a:cubicBezTo>
                    <a:lnTo>
                      <a:pt x="973" y="69"/>
                    </a:lnTo>
                    <a:cubicBezTo>
                      <a:pt x="927" y="23"/>
                      <a:pt x="874" y="1"/>
                      <a:pt x="8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2639689" y="2911598"/>
                <a:ext cx="95283" cy="94881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42" extrusionOk="0">
                    <a:moveTo>
                      <a:pt x="1292" y="1"/>
                    </a:moveTo>
                    <a:cubicBezTo>
                      <a:pt x="1239" y="1"/>
                      <a:pt x="1186" y="23"/>
                      <a:pt x="1155" y="69"/>
                    </a:cubicBezTo>
                    <a:lnTo>
                      <a:pt x="91" y="1133"/>
                    </a:lnTo>
                    <a:cubicBezTo>
                      <a:pt x="0" y="1194"/>
                      <a:pt x="0" y="1346"/>
                      <a:pt x="91" y="1406"/>
                    </a:cubicBezTo>
                    <a:cubicBezTo>
                      <a:pt x="122" y="1452"/>
                      <a:pt x="167" y="1475"/>
                      <a:pt x="217" y="1475"/>
                    </a:cubicBezTo>
                    <a:cubicBezTo>
                      <a:pt x="266" y="1475"/>
                      <a:pt x="319" y="1452"/>
                      <a:pt x="365" y="1406"/>
                    </a:cubicBezTo>
                    <a:lnTo>
                      <a:pt x="1277" y="464"/>
                    </a:lnTo>
                    <a:lnTo>
                      <a:pt x="3070" y="2258"/>
                    </a:lnTo>
                    <a:lnTo>
                      <a:pt x="2158" y="3200"/>
                    </a:lnTo>
                    <a:cubicBezTo>
                      <a:pt x="2067" y="3261"/>
                      <a:pt x="2067" y="3413"/>
                      <a:pt x="2158" y="3473"/>
                    </a:cubicBezTo>
                    <a:cubicBezTo>
                      <a:pt x="2189" y="3519"/>
                      <a:pt x="2234" y="3542"/>
                      <a:pt x="2284" y="3542"/>
                    </a:cubicBezTo>
                    <a:cubicBezTo>
                      <a:pt x="2333" y="3542"/>
                      <a:pt x="2386" y="3519"/>
                      <a:pt x="2432" y="3473"/>
                    </a:cubicBezTo>
                    <a:lnTo>
                      <a:pt x="3496" y="2410"/>
                    </a:lnTo>
                    <a:cubicBezTo>
                      <a:pt x="3556" y="2318"/>
                      <a:pt x="3556" y="2197"/>
                      <a:pt x="3496" y="2136"/>
                    </a:cubicBezTo>
                    <a:lnTo>
                      <a:pt x="1429" y="69"/>
                    </a:lnTo>
                    <a:cubicBezTo>
                      <a:pt x="1398" y="23"/>
                      <a:pt x="1345" y="1"/>
                      <a:pt x="12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2807406" y="2778062"/>
                <a:ext cx="61906" cy="60700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2266" extrusionOk="0">
                    <a:moveTo>
                      <a:pt x="700" y="464"/>
                    </a:moveTo>
                    <a:lnTo>
                      <a:pt x="1824" y="1589"/>
                    </a:lnTo>
                    <a:lnTo>
                      <a:pt x="1612" y="1802"/>
                    </a:lnTo>
                    <a:lnTo>
                      <a:pt x="487" y="677"/>
                    </a:lnTo>
                    <a:lnTo>
                      <a:pt x="700" y="464"/>
                    </a:lnTo>
                    <a:close/>
                    <a:moveTo>
                      <a:pt x="696" y="1"/>
                    </a:moveTo>
                    <a:cubicBezTo>
                      <a:pt x="647" y="1"/>
                      <a:pt x="593" y="24"/>
                      <a:pt x="548" y="69"/>
                    </a:cubicBezTo>
                    <a:lnTo>
                      <a:pt x="61" y="525"/>
                    </a:lnTo>
                    <a:cubicBezTo>
                      <a:pt x="1" y="616"/>
                      <a:pt x="1" y="738"/>
                      <a:pt x="61" y="829"/>
                    </a:cubicBezTo>
                    <a:lnTo>
                      <a:pt x="1460" y="2197"/>
                    </a:lnTo>
                    <a:cubicBezTo>
                      <a:pt x="1505" y="2242"/>
                      <a:pt x="1558" y="2265"/>
                      <a:pt x="1608" y="2265"/>
                    </a:cubicBezTo>
                    <a:cubicBezTo>
                      <a:pt x="1657" y="2265"/>
                      <a:pt x="1703" y="2242"/>
                      <a:pt x="1733" y="2197"/>
                    </a:cubicBezTo>
                    <a:lnTo>
                      <a:pt x="2220" y="1741"/>
                    </a:lnTo>
                    <a:cubicBezTo>
                      <a:pt x="2311" y="1650"/>
                      <a:pt x="2311" y="1528"/>
                      <a:pt x="2220" y="1437"/>
                    </a:cubicBezTo>
                    <a:lnTo>
                      <a:pt x="821" y="69"/>
                    </a:lnTo>
                    <a:cubicBezTo>
                      <a:pt x="791" y="24"/>
                      <a:pt x="745" y="1"/>
                      <a:pt x="69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2830202" y="2787224"/>
                <a:ext cx="29332" cy="28529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1065" extrusionOk="0">
                    <a:moveTo>
                      <a:pt x="700" y="1"/>
                    </a:moveTo>
                    <a:lnTo>
                      <a:pt x="213" y="31"/>
                    </a:lnTo>
                    <a:cubicBezTo>
                      <a:pt x="153" y="31"/>
                      <a:pt x="122" y="62"/>
                      <a:pt x="92" y="92"/>
                    </a:cubicBezTo>
                    <a:cubicBezTo>
                      <a:pt x="62" y="122"/>
                      <a:pt x="31" y="122"/>
                      <a:pt x="31" y="153"/>
                    </a:cubicBezTo>
                    <a:cubicBezTo>
                      <a:pt x="1" y="244"/>
                      <a:pt x="31" y="305"/>
                      <a:pt x="92" y="366"/>
                    </a:cubicBezTo>
                    <a:lnTo>
                      <a:pt x="730" y="1004"/>
                    </a:lnTo>
                    <a:cubicBezTo>
                      <a:pt x="761" y="1065"/>
                      <a:pt x="852" y="1065"/>
                      <a:pt x="913" y="1065"/>
                    </a:cubicBezTo>
                    <a:cubicBezTo>
                      <a:pt x="1004" y="1034"/>
                      <a:pt x="1034" y="973"/>
                      <a:pt x="1065" y="882"/>
                    </a:cubicBezTo>
                    <a:lnTo>
                      <a:pt x="1095" y="396"/>
                    </a:lnTo>
                    <a:cubicBezTo>
                      <a:pt x="1095" y="335"/>
                      <a:pt x="1095" y="274"/>
                      <a:pt x="1034" y="244"/>
                    </a:cubicBezTo>
                    <a:lnTo>
                      <a:pt x="852" y="62"/>
                    </a:lnTo>
                    <a:cubicBezTo>
                      <a:pt x="791" y="1"/>
                      <a:pt x="730" y="1"/>
                      <a:pt x="70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2845685" y="2731667"/>
                <a:ext cx="69219" cy="68201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2546" extrusionOk="0">
                    <a:moveTo>
                      <a:pt x="2375" y="0"/>
                    </a:moveTo>
                    <a:cubicBezTo>
                      <a:pt x="2325" y="0"/>
                      <a:pt x="2280" y="23"/>
                      <a:pt x="2250" y="69"/>
                    </a:cubicBezTo>
                    <a:lnTo>
                      <a:pt x="91" y="2227"/>
                    </a:lnTo>
                    <a:cubicBezTo>
                      <a:pt x="0" y="2288"/>
                      <a:pt x="0" y="2409"/>
                      <a:pt x="91" y="2500"/>
                    </a:cubicBezTo>
                    <a:cubicBezTo>
                      <a:pt x="122" y="2531"/>
                      <a:pt x="167" y="2546"/>
                      <a:pt x="217" y="2546"/>
                    </a:cubicBezTo>
                    <a:cubicBezTo>
                      <a:pt x="266" y="2546"/>
                      <a:pt x="319" y="2531"/>
                      <a:pt x="365" y="2500"/>
                    </a:cubicBezTo>
                    <a:lnTo>
                      <a:pt x="2523" y="342"/>
                    </a:lnTo>
                    <a:cubicBezTo>
                      <a:pt x="2584" y="251"/>
                      <a:pt x="2584" y="129"/>
                      <a:pt x="2523" y="69"/>
                    </a:cubicBezTo>
                    <a:cubicBezTo>
                      <a:pt x="2477" y="23"/>
                      <a:pt x="2424" y="0"/>
                      <a:pt x="23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808236" y="2837504"/>
                <a:ext cx="46423" cy="45217"/>
              </a:xfrm>
              <a:custGeom>
                <a:avLst/>
                <a:gdLst/>
                <a:ahLst/>
                <a:cxnLst/>
                <a:rect l="l" t="t" r="r" b="b"/>
                <a:pathLst>
                  <a:path w="1733" h="1688" extrusionOk="0">
                    <a:moveTo>
                      <a:pt x="217" y="1"/>
                    </a:moveTo>
                    <a:cubicBezTo>
                      <a:pt x="167" y="1"/>
                      <a:pt x="122" y="23"/>
                      <a:pt x="91" y="69"/>
                    </a:cubicBezTo>
                    <a:cubicBezTo>
                      <a:pt x="0" y="130"/>
                      <a:pt x="0" y="251"/>
                      <a:pt x="91" y="343"/>
                    </a:cubicBezTo>
                    <a:lnTo>
                      <a:pt x="1368" y="1619"/>
                    </a:lnTo>
                    <a:cubicBezTo>
                      <a:pt x="1413" y="1665"/>
                      <a:pt x="1467" y="1688"/>
                      <a:pt x="1516" y="1688"/>
                    </a:cubicBezTo>
                    <a:cubicBezTo>
                      <a:pt x="1565" y="1688"/>
                      <a:pt x="1611" y="1665"/>
                      <a:pt x="1641" y="1619"/>
                    </a:cubicBezTo>
                    <a:cubicBezTo>
                      <a:pt x="1733" y="1558"/>
                      <a:pt x="1733" y="1437"/>
                      <a:pt x="1641" y="1346"/>
                    </a:cubicBezTo>
                    <a:lnTo>
                      <a:pt x="365" y="69"/>
                    </a:lnTo>
                    <a:cubicBezTo>
                      <a:pt x="319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773225" y="2872515"/>
                <a:ext cx="46423" cy="45432"/>
              </a:xfrm>
              <a:custGeom>
                <a:avLst/>
                <a:gdLst/>
                <a:ahLst/>
                <a:cxnLst/>
                <a:rect l="l" t="t" r="r" b="b"/>
                <a:pathLst>
                  <a:path w="1733" h="1696" extrusionOk="0">
                    <a:moveTo>
                      <a:pt x="213" y="1"/>
                    </a:moveTo>
                    <a:cubicBezTo>
                      <a:pt x="160" y="1"/>
                      <a:pt x="106" y="23"/>
                      <a:pt x="61" y="69"/>
                    </a:cubicBezTo>
                    <a:cubicBezTo>
                      <a:pt x="0" y="130"/>
                      <a:pt x="0" y="251"/>
                      <a:pt x="61" y="343"/>
                    </a:cubicBezTo>
                    <a:lnTo>
                      <a:pt x="1368" y="1650"/>
                    </a:lnTo>
                    <a:cubicBezTo>
                      <a:pt x="1413" y="1680"/>
                      <a:pt x="1467" y="1695"/>
                      <a:pt x="1516" y="1695"/>
                    </a:cubicBezTo>
                    <a:cubicBezTo>
                      <a:pt x="1565" y="1695"/>
                      <a:pt x="1611" y="1680"/>
                      <a:pt x="1641" y="1650"/>
                    </a:cubicBezTo>
                    <a:cubicBezTo>
                      <a:pt x="1733" y="1558"/>
                      <a:pt x="1733" y="1437"/>
                      <a:pt x="1641" y="1376"/>
                    </a:cubicBezTo>
                    <a:lnTo>
                      <a:pt x="365" y="69"/>
                    </a:lnTo>
                    <a:cubicBezTo>
                      <a:pt x="319" y="23"/>
                      <a:pt x="266" y="1"/>
                      <a:pt x="21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738187" y="2908143"/>
                <a:ext cx="45646" cy="44815"/>
              </a:xfrm>
              <a:custGeom>
                <a:avLst/>
                <a:gdLst/>
                <a:ahLst/>
                <a:cxnLst/>
                <a:rect l="l" t="t" r="r" b="b"/>
                <a:pathLst>
                  <a:path w="1704" h="1673" extrusionOk="0">
                    <a:moveTo>
                      <a:pt x="210" y="1"/>
                    </a:moveTo>
                    <a:cubicBezTo>
                      <a:pt x="161" y="1"/>
                      <a:pt x="107" y="16"/>
                      <a:pt x="62" y="46"/>
                    </a:cubicBezTo>
                    <a:cubicBezTo>
                      <a:pt x="1" y="137"/>
                      <a:pt x="1" y="259"/>
                      <a:pt x="62" y="320"/>
                    </a:cubicBezTo>
                    <a:lnTo>
                      <a:pt x="1369" y="1627"/>
                    </a:lnTo>
                    <a:cubicBezTo>
                      <a:pt x="1399" y="1657"/>
                      <a:pt x="1445" y="1672"/>
                      <a:pt x="1494" y="1672"/>
                    </a:cubicBezTo>
                    <a:cubicBezTo>
                      <a:pt x="1544" y="1672"/>
                      <a:pt x="1597" y="1657"/>
                      <a:pt x="1642" y="1627"/>
                    </a:cubicBezTo>
                    <a:cubicBezTo>
                      <a:pt x="1703" y="1535"/>
                      <a:pt x="1703" y="1414"/>
                      <a:pt x="1642" y="1353"/>
                    </a:cubicBezTo>
                    <a:lnTo>
                      <a:pt x="335" y="46"/>
                    </a:lnTo>
                    <a:cubicBezTo>
                      <a:pt x="305" y="16"/>
                      <a:pt x="259" y="1"/>
                      <a:pt x="21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685" name="Google Shape;685;p23"/>
            <p:cNvGrpSpPr/>
            <p:nvPr/>
          </p:nvGrpSpPr>
          <p:grpSpPr>
            <a:xfrm>
              <a:off x="2861600" y="3590738"/>
              <a:ext cx="1703100" cy="774051"/>
              <a:chOff x="3257100" y="3556738"/>
              <a:chExt cx="1703100" cy="774051"/>
            </a:xfrm>
          </p:grpSpPr>
          <p:sp>
            <p:nvSpPr>
              <p:cNvPr id="686" name="Google Shape;686;p23"/>
              <p:cNvSpPr txBox="1"/>
              <p:nvPr/>
            </p:nvSpPr>
            <p:spPr>
              <a:xfrm>
                <a:off x="3257100" y="3556738"/>
                <a:ext cx="1703100" cy="34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 در اینجا</a:t>
                </a:r>
              </a:p>
            </p:txBody>
          </p:sp>
          <p:sp>
            <p:nvSpPr>
              <p:cNvPr id="687" name="Google Shape;687;p23"/>
              <p:cNvSpPr txBox="1"/>
              <p:nvPr/>
            </p:nvSpPr>
            <p:spPr>
              <a:xfrm>
                <a:off x="3257100" y="3873588"/>
                <a:ext cx="17031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  <p:grpSp>
        <p:nvGrpSpPr>
          <p:cNvPr id="688" name="Google Shape;688;p23"/>
          <p:cNvGrpSpPr/>
          <p:nvPr/>
        </p:nvGrpSpPr>
        <p:grpSpPr>
          <a:xfrm>
            <a:off x="1419974" y="1290019"/>
            <a:ext cx="2027055" cy="1813164"/>
            <a:chOff x="1419974" y="1290019"/>
            <a:chExt cx="2027055" cy="1813164"/>
          </a:xfrm>
        </p:grpSpPr>
        <p:grpSp>
          <p:nvGrpSpPr>
            <p:cNvPr id="689" name="Google Shape;689;p23"/>
            <p:cNvGrpSpPr/>
            <p:nvPr/>
          </p:nvGrpSpPr>
          <p:grpSpPr>
            <a:xfrm>
              <a:off x="1419974" y="1544739"/>
              <a:ext cx="464951" cy="1558443"/>
              <a:chOff x="1419974" y="1544739"/>
              <a:chExt cx="464951" cy="1558443"/>
            </a:xfrm>
          </p:grpSpPr>
          <p:sp>
            <p:nvSpPr>
              <p:cNvPr id="690" name="Google Shape;690;p23"/>
              <p:cNvSpPr/>
              <p:nvPr/>
            </p:nvSpPr>
            <p:spPr>
              <a:xfrm>
                <a:off x="1652035" y="1544739"/>
                <a:ext cx="27" cy="1094323"/>
              </a:xfrm>
              <a:custGeom>
                <a:avLst/>
                <a:gdLst/>
                <a:ahLst/>
                <a:cxnLst/>
                <a:rect l="l" t="t" r="r" b="b"/>
                <a:pathLst>
                  <a:path w="1" h="40852" fill="none" extrusionOk="0">
                    <a:moveTo>
                      <a:pt x="1" y="40852"/>
                    </a:moveTo>
                    <a:lnTo>
                      <a:pt x="1" y="0"/>
                    </a:lnTo>
                  </a:path>
                </a:pathLst>
              </a:custGeom>
              <a:noFill/>
              <a:ln w="38000" cap="flat" cmpd="sng">
                <a:solidFill>
                  <a:schemeClr val="dk2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1419974" y="2638232"/>
                <a:ext cx="464951" cy="464951"/>
              </a:xfrm>
              <a:custGeom>
                <a:avLst/>
                <a:gdLst/>
                <a:ahLst/>
                <a:cxnLst/>
                <a:rect l="l" t="t" r="r" b="b"/>
                <a:pathLst>
                  <a:path w="17357" h="17357" extrusionOk="0">
                    <a:moveTo>
                      <a:pt x="8664" y="0"/>
                    </a:moveTo>
                    <a:cubicBezTo>
                      <a:pt x="3892" y="0"/>
                      <a:pt x="1" y="3891"/>
                      <a:pt x="1" y="8694"/>
                    </a:cubicBezTo>
                    <a:cubicBezTo>
                      <a:pt x="1" y="13496"/>
                      <a:pt x="3892" y="17356"/>
                      <a:pt x="8664" y="17356"/>
                    </a:cubicBezTo>
                    <a:cubicBezTo>
                      <a:pt x="13466" y="17356"/>
                      <a:pt x="17357" y="13496"/>
                      <a:pt x="17357" y="8694"/>
                    </a:cubicBezTo>
                    <a:cubicBezTo>
                      <a:pt x="17357" y="3891"/>
                      <a:pt x="13466" y="0"/>
                      <a:pt x="86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8000" cap="flat" cmpd="sng">
                <a:solidFill>
                  <a:schemeClr val="dk2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692" name="Google Shape;692;p23"/>
            <p:cNvGrpSpPr/>
            <p:nvPr/>
          </p:nvGrpSpPr>
          <p:grpSpPr>
            <a:xfrm>
              <a:off x="1549438" y="2739194"/>
              <a:ext cx="205219" cy="247543"/>
              <a:chOff x="1549438" y="2739194"/>
              <a:chExt cx="205219" cy="247543"/>
            </a:xfrm>
          </p:grpSpPr>
          <p:sp>
            <p:nvSpPr>
              <p:cNvPr id="693" name="Google Shape;693;p23"/>
              <p:cNvSpPr/>
              <p:nvPr/>
            </p:nvSpPr>
            <p:spPr>
              <a:xfrm>
                <a:off x="1552707" y="2788054"/>
                <a:ext cx="198710" cy="198683"/>
              </a:xfrm>
              <a:custGeom>
                <a:avLst/>
                <a:gdLst/>
                <a:ahLst/>
                <a:cxnLst/>
                <a:rect l="l" t="t" r="r" b="b"/>
                <a:pathLst>
                  <a:path w="7418" h="7417" extrusionOk="0">
                    <a:moveTo>
                      <a:pt x="6444" y="395"/>
                    </a:moveTo>
                    <a:lnTo>
                      <a:pt x="7022" y="1368"/>
                    </a:lnTo>
                    <a:lnTo>
                      <a:pt x="7022" y="7022"/>
                    </a:lnTo>
                    <a:lnTo>
                      <a:pt x="396" y="7022"/>
                    </a:lnTo>
                    <a:lnTo>
                      <a:pt x="396" y="1429"/>
                    </a:lnTo>
                    <a:lnTo>
                      <a:pt x="973" y="395"/>
                    </a:lnTo>
                    <a:close/>
                    <a:moveTo>
                      <a:pt x="852" y="0"/>
                    </a:moveTo>
                    <a:cubicBezTo>
                      <a:pt x="791" y="0"/>
                      <a:pt x="700" y="31"/>
                      <a:pt x="669" y="91"/>
                    </a:cubicBezTo>
                    <a:lnTo>
                      <a:pt x="31" y="1277"/>
                    </a:lnTo>
                    <a:cubicBezTo>
                      <a:pt x="0" y="1307"/>
                      <a:pt x="0" y="1338"/>
                      <a:pt x="0" y="1368"/>
                    </a:cubicBezTo>
                    <a:lnTo>
                      <a:pt x="0" y="7234"/>
                    </a:lnTo>
                    <a:cubicBezTo>
                      <a:pt x="0" y="7325"/>
                      <a:pt x="92" y="7417"/>
                      <a:pt x="183" y="7417"/>
                    </a:cubicBezTo>
                    <a:lnTo>
                      <a:pt x="7235" y="7417"/>
                    </a:lnTo>
                    <a:cubicBezTo>
                      <a:pt x="7326" y="7417"/>
                      <a:pt x="7417" y="7325"/>
                      <a:pt x="7417" y="7234"/>
                    </a:cubicBezTo>
                    <a:lnTo>
                      <a:pt x="7417" y="1307"/>
                    </a:lnTo>
                    <a:cubicBezTo>
                      <a:pt x="7417" y="1277"/>
                      <a:pt x="7417" y="1246"/>
                      <a:pt x="7387" y="1216"/>
                    </a:cubicBezTo>
                    <a:lnTo>
                      <a:pt x="6748" y="91"/>
                    </a:lnTo>
                    <a:cubicBezTo>
                      <a:pt x="6688" y="31"/>
                      <a:pt x="6627" y="0"/>
                      <a:pt x="65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94" name="Google Shape;694;p23"/>
              <p:cNvSpPr/>
              <p:nvPr/>
            </p:nvSpPr>
            <p:spPr>
              <a:xfrm>
                <a:off x="1549438" y="2739194"/>
                <a:ext cx="205219" cy="59468"/>
              </a:xfrm>
              <a:custGeom>
                <a:avLst/>
                <a:gdLst/>
                <a:ahLst/>
                <a:cxnLst/>
                <a:rect l="l" t="t" r="r" b="b"/>
                <a:pathLst>
                  <a:path w="7661" h="2220" extrusionOk="0">
                    <a:moveTo>
                      <a:pt x="7265" y="396"/>
                    </a:moveTo>
                    <a:lnTo>
                      <a:pt x="7265" y="1824"/>
                    </a:lnTo>
                    <a:lnTo>
                      <a:pt x="396" y="1824"/>
                    </a:lnTo>
                    <a:lnTo>
                      <a:pt x="396" y="396"/>
                    </a:lnTo>
                    <a:close/>
                    <a:moveTo>
                      <a:pt x="214" y="0"/>
                    </a:moveTo>
                    <a:cubicBezTo>
                      <a:pt x="92" y="0"/>
                      <a:pt x="1" y="92"/>
                      <a:pt x="1" y="213"/>
                    </a:cubicBezTo>
                    <a:lnTo>
                      <a:pt x="1" y="2007"/>
                    </a:lnTo>
                    <a:cubicBezTo>
                      <a:pt x="1" y="2128"/>
                      <a:pt x="92" y="2219"/>
                      <a:pt x="214" y="2219"/>
                    </a:cubicBezTo>
                    <a:lnTo>
                      <a:pt x="7448" y="2219"/>
                    </a:lnTo>
                    <a:cubicBezTo>
                      <a:pt x="7569" y="2219"/>
                      <a:pt x="7661" y="2128"/>
                      <a:pt x="7661" y="2007"/>
                    </a:cubicBezTo>
                    <a:lnTo>
                      <a:pt x="7661" y="213"/>
                    </a:lnTo>
                    <a:cubicBezTo>
                      <a:pt x="7661" y="92"/>
                      <a:pt x="7569" y="0"/>
                      <a:pt x="744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95" name="Google Shape;695;p23"/>
              <p:cNvSpPr/>
              <p:nvPr/>
            </p:nvSpPr>
            <p:spPr>
              <a:xfrm>
                <a:off x="1622729" y="2858880"/>
                <a:ext cx="127857" cy="92042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3436" extrusionOk="0">
                    <a:moveTo>
                      <a:pt x="4377" y="396"/>
                    </a:moveTo>
                    <a:lnTo>
                      <a:pt x="4377" y="3040"/>
                    </a:lnTo>
                    <a:lnTo>
                      <a:pt x="396" y="3040"/>
                    </a:lnTo>
                    <a:lnTo>
                      <a:pt x="396" y="396"/>
                    </a:lnTo>
                    <a:close/>
                    <a:moveTo>
                      <a:pt x="183" y="1"/>
                    </a:moveTo>
                    <a:cubicBezTo>
                      <a:pt x="92" y="1"/>
                      <a:pt x="1" y="92"/>
                      <a:pt x="1" y="213"/>
                    </a:cubicBezTo>
                    <a:lnTo>
                      <a:pt x="1" y="3223"/>
                    </a:lnTo>
                    <a:cubicBezTo>
                      <a:pt x="1" y="3344"/>
                      <a:pt x="92" y="3435"/>
                      <a:pt x="183" y="3435"/>
                    </a:cubicBezTo>
                    <a:lnTo>
                      <a:pt x="4560" y="3435"/>
                    </a:lnTo>
                    <a:cubicBezTo>
                      <a:pt x="4681" y="3435"/>
                      <a:pt x="4742" y="3314"/>
                      <a:pt x="4773" y="3223"/>
                    </a:cubicBezTo>
                    <a:lnTo>
                      <a:pt x="4773" y="213"/>
                    </a:lnTo>
                    <a:cubicBezTo>
                      <a:pt x="4773" y="92"/>
                      <a:pt x="4681" y="1"/>
                      <a:pt x="456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96" name="Google Shape;696;p23"/>
              <p:cNvSpPr/>
              <p:nvPr/>
            </p:nvSpPr>
            <p:spPr>
              <a:xfrm>
                <a:off x="1583646" y="2763624"/>
                <a:ext cx="10608" cy="35038"/>
              </a:xfrm>
              <a:custGeom>
                <a:avLst/>
                <a:gdLst/>
                <a:ahLst/>
                <a:cxnLst/>
                <a:rect l="l" t="t" r="r" b="b"/>
                <a:pathLst>
                  <a:path w="396" h="1308" extrusionOk="0">
                    <a:moveTo>
                      <a:pt x="213" y="0"/>
                    </a:moveTo>
                    <a:cubicBezTo>
                      <a:pt x="92" y="0"/>
                      <a:pt x="1" y="91"/>
                      <a:pt x="1" y="213"/>
                    </a:cubicBezTo>
                    <a:lnTo>
                      <a:pt x="1" y="1095"/>
                    </a:lnTo>
                    <a:cubicBezTo>
                      <a:pt x="1" y="1216"/>
                      <a:pt x="92" y="1307"/>
                      <a:pt x="213" y="1307"/>
                    </a:cubicBezTo>
                    <a:cubicBezTo>
                      <a:pt x="304" y="1307"/>
                      <a:pt x="396" y="1216"/>
                      <a:pt x="396" y="1095"/>
                    </a:cubicBezTo>
                    <a:lnTo>
                      <a:pt x="396" y="213"/>
                    </a:lnTo>
                    <a:cubicBezTo>
                      <a:pt x="396" y="91"/>
                      <a:pt x="335" y="0"/>
                      <a:pt x="2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97" name="Google Shape;697;p23"/>
              <p:cNvSpPr/>
              <p:nvPr/>
            </p:nvSpPr>
            <p:spPr>
              <a:xfrm>
                <a:off x="1615389" y="2763624"/>
                <a:ext cx="10635" cy="35038"/>
              </a:xfrm>
              <a:custGeom>
                <a:avLst/>
                <a:gdLst/>
                <a:ahLst/>
                <a:cxnLst/>
                <a:rect l="l" t="t" r="r" b="b"/>
                <a:pathLst>
                  <a:path w="397" h="1308" extrusionOk="0">
                    <a:moveTo>
                      <a:pt x="214" y="0"/>
                    </a:moveTo>
                    <a:cubicBezTo>
                      <a:pt x="92" y="0"/>
                      <a:pt x="1" y="91"/>
                      <a:pt x="1" y="213"/>
                    </a:cubicBezTo>
                    <a:lnTo>
                      <a:pt x="1" y="1095"/>
                    </a:lnTo>
                    <a:cubicBezTo>
                      <a:pt x="1" y="1216"/>
                      <a:pt x="92" y="1307"/>
                      <a:pt x="214" y="1307"/>
                    </a:cubicBezTo>
                    <a:cubicBezTo>
                      <a:pt x="305" y="1307"/>
                      <a:pt x="396" y="1216"/>
                      <a:pt x="396" y="1095"/>
                    </a:cubicBezTo>
                    <a:lnTo>
                      <a:pt x="396" y="213"/>
                    </a:lnTo>
                    <a:cubicBezTo>
                      <a:pt x="396" y="91"/>
                      <a:pt x="305" y="0"/>
                      <a:pt x="21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98" name="Google Shape;698;p23"/>
              <p:cNvSpPr/>
              <p:nvPr/>
            </p:nvSpPr>
            <p:spPr>
              <a:xfrm>
                <a:off x="1647159" y="2763624"/>
                <a:ext cx="10608" cy="35038"/>
              </a:xfrm>
              <a:custGeom>
                <a:avLst/>
                <a:gdLst/>
                <a:ahLst/>
                <a:cxnLst/>
                <a:rect l="l" t="t" r="r" b="b"/>
                <a:pathLst>
                  <a:path w="396" h="1308" extrusionOk="0">
                    <a:moveTo>
                      <a:pt x="213" y="0"/>
                    </a:moveTo>
                    <a:cubicBezTo>
                      <a:pt x="92" y="0"/>
                      <a:pt x="0" y="91"/>
                      <a:pt x="0" y="213"/>
                    </a:cubicBezTo>
                    <a:lnTo>
                      <a:pt x="0" y="1095"/>
                    </a:lnTo>
                    <a:cubicBezTo>
                      <a:pt x="0" y="1216"/>
                      <a:pt x="92" y="1307"/>
                      <a:pt x="213" y="1307"/>
                    </a:cubicBezTo>
                    <a:cubicBezTo>
                      <a:pt x="304" y="1307"/>
                      <a:pt x="396" y="1216"/>
                      <a:pt x="396" y="1095"/>
                    </a:cubicBezTo>
                    <a:lnTo>
                      <a:pt x="396" y="213"/>
                    </a:lnTo>
                    <a:cubicBezTo>
                      <a:pt x="396" y="91"/>
                      <a:pt x="304" y="0"/>
                      <a:pt x="2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99" name="Google Shape;699;p23"/>
              <p:cNvSpPr/>
              <p:nvPr/>
            </p:nvSpPr>
            <p:spPr>
              <a:xfrm>
                <a:off x="1678902" y="2763624"/>
                <a:ext cx="10608" cy="35038"/>
              </a:xfrm>
              <a:custGeom>
                <a:avLst/>
                <a:gdLst/>
                <a:ahLst/>
                <a:cxnLst/>
                <a:rect l="l" t="t" r="r" b="b"/>
                <a:pathLst>
                  <a:path w="396" h="1308" extrusionOk="0">
                    <a:moveTo>
                      <a:pt x="214" y="0"/>
                    </a:moveTo>
                    <a:cubicBezTo>
                      <a:pt x="92" y="0"/>
                      <a:pt x="1" y="91"/>
                      <a:pt x="1" y="213"/>
                    </a:cubicBezTo>
                    <a:lnTo>
                      <a:pt x="1" y="1095"/>
                    </a:lnTo>
                    <a:cubicBezTo>
                      <a:pt x="1" y="1216"/>
                      <a:pt x="92" y="1307"/>
                      <a:pt x="214" y="1307"/>
                    </a:cubicBezTo>
                    <a:cubicBezTo>
                      <a:pt x="305" y="1307"/>
                      <a:pt x="396" y="1216"/>
                      <a:pt x="396" y="1095"/>
                    </a:cubicBezTo>
                    <a:lnTo>
                      <a:pt x="396" y="213"/>
                    </a:lnTo>
                    <a:cubicBezTo>
                      <a:pt x="396" y="91"/>
                      <a:pt x="305" y="0"/>
                      <a:pt x="21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700" name="Google Shape;700;p23"/>
            <p:cNvGrpSpPr/>
            <p:nvPr/>
          </p:nvGrpSpPr>
          <p:grpSpPr>
            <a:xfrm>
              <a:off x="1743987" y="1290019"/>
              <a:ext cx="1703042" cy="790640"/>
              <a:chOff x="2469530" y="1361868"/>
              <a:chExt cx="1589400" cy="737882"/>
            </a:xfrm>
          </p:grpSpPr>
          <p:sp>
            <p:nvSpPr>
              <p:cNvPr id="701" name="Google Shape;701;p23"/>
              <p:cNvSpPr txBox="1"/>
              <p:nvPr/>
            </p:nvSpPr>
            <p:spPr>
              <a:xfrm>
                <a:off x="2469530" y="1361868"/>
                <a:ext cx="15894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 در اینجا</a:t>
                </a:r>
              </a:p>
            </p:txBody>
          </p:sp>
          <p:sp>
            <p:nvSpPr>
              <p:cNvPr id="702" name="Google Shape;702;p23"/>
              <p:cNvSpPr txBox="1"/>
              <p:nvPr/>
            </p:nvSpPr>
            <p:spPr>
              <a:xfrm>
                <a:off x="2469530" y="1673150"/>
                <a:ext cx="15894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703" name="Google Shape;703;p23"/>
          <p:cNvGrpSpPr/>
          <p:nvPr/>
        </p:nvGrpSpPr>
        <p:grpSpPr>
          <a:xfrm>
            <a:off x="5223813" y="1290020"/>
            <a:ext cx="2100501" cy="1813052"/>
            <a:chOff x="5223813" y="1290020"/>
            <a:chExt cx="2100501" cy="1813052"/>
          </a:xfrm>
        </p:grpSpPr>
        <p:grpSp>
          <p:nvGrpSpPr>
            <p:cNvPr id="704" name="Google Shape;704;p23"/>
            <p:cNvGrpSpPr/>
            <p:nvPr/>
          </p:nvGrpSpPr>
          <p:grpSpPr>
            <a:xfrm>
              <a:off x="5223813" y="1544670"/>
              <a:ext cx="464951" cy="1558402"/>
              <a:chOff x="5223813" y="1544670"/>
              <a:chExt cx="464951" cy="1558402"/>
            </a:xfrm>
          </p:grpSpPr>
          <p:sp>
            <p:nvSpPr>
              <p:cNvPr id="705" name="Google Shape;705;p23"/>
              <p:cNvSpPr/>
              <p:nvPr/>
            </p:nvSpPr>
            <p:spPr>
              <a:xfrm>
                <a:off x="5223813" y="2638121"/>
                <a:ext cx="464951" cy="464951"/>
              </a:xfrm>
              <a:custGeom>
                <a:avLst/>
                <a:gdLst/>
                <a:ahLst/>
                <a:cxnLst/>
                <a:rect l="l" t="t" r="r" b="b"/>
                <a:pathLst>
                  <a:path w="17357" h="17357" extrusionOk="0">
                    <a:moveTo>
                      <a:pt x="8663" y="0"/>
                    </a:moveTo>
                    <a:cubicBezTo>
                      <a:pt x="3891" y="0"/>
                      <a:pt x="0" y="3891"/>
                      <a:pt x="0" y="8694"/>
                    </a:cubicBezTo>
                    <a:cubicBezTo>
                      <a:pt x="0" y="13496"/>
                      <a:pt x="3891" y="17356"/>
                      <a:pt x="8663" y="17356"/>
                    </a:cubicBezTo>
                    <a:cubicBezTo>
                      <a:pt x="13465" y="17356"/>
                      <a:pt x="17356" y="13496"/>
                      <a:pt x="17356" y="8694"/>
                    </a:cubicBezTo>
                    <a:cubicBezTo>
                      <a:pt x="17356" y="3891"/>
                      <a:pt x="13465" y="0"/>
                      <a:pt x="86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8000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06" name="Google Shape;706;p23"/>
              <p:cNvSpPr/>
              <p:nvPr/>
            </p:nvSpPr>
            <p:spPr>
              <a:xfrm>
                <a:off x="5462374" y="1544670"/>
                <a:ext cx="27" cy="1094323"/>
              </a:xfrm>
              <a:custGeom>
                <a:avLst/>
                <a:gdLst/>
                <a:ahLst/>
                <a:cxnLst/>
                <a:rect l="l" t="t" r="r" b="b"/>
                <a:pathLst>
                  <a:path w="1" h="40852" fill="none" extrusionOk="0">
                    <a:moveTo>
                      <a:pt x="0" y="40852"/>
                    </a:moveTo>
                    <a:lnTo>
                      <a:pt x="0" y="0"/>
                    </a:lnTo>
                  </a:path>
                </a:pathLst>
              </a:custGeom>
              <a:noFill/>
              <a:ln w="38000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707" name="Google Shape;707;p23"/>
            <p:cNvGrpSpPr/>
            <p:nvPr/>
          </p:nvGrpSpPr>
          <p:grpSpPr>
            <a:xfrm>
              <a:off x="5352442" y="2765143"/>
              <a:ext cx="207657" cy="208460"/>
              <a:chOff x="5352442" y="2765143"/>
              <a:chExt cx="207657" cy="208460"/>
            </a:xfrm>
          </p:grpSpPr>
          <p:sp>
            <p:nvSpPr>
              <p:cNvPr id="708" name="Google Shape;708;p23"/>
              <p:cNvSpPr/>
              <p:nvPr/>
            </p:nvSpPr>
            <p:spPr>
              <a:xfrm>
                <a:off x="5352442" y="2765143"/>
                <a:ext cx="207657" cy="208460"/>
              </a:xfrm>
              <a:custGeom>
                <a:avLst/>
                <a:gdLst/>
                <a:ahLst/>
                <a:cxnLst/>
                <a:rect l="l" t="t" r="r" b="b"/>
                <a:pathLst>
                  <a:path w="7752" h="7782" extrusionOk="0">
                    <a:moveTo>
                      <a:pt x="3861" y="395"/>
                    </a:moveTo>
                    <a:cubicBezTo>
                      <a:pt x="5806" y="395"/>
                      <a:pt x="7356" y="1976"/>
                      <a:pt x="7356" y="3891"/>
                    </a:cubicBezTo>
                    <a:cubicBezTo>
                      <a:pt x="7356" y="5836"/>
                      <a:pt x="5806" y="7386"/>
                      <a:pt x="3861" y="7386"/>
                    </a:cubicBezTo>
                    <a:cubicBezTo>
                      <a:pt x="1946" y="7386"/>
                      <a:pt x="396" y="5836"/>
                      <a:pt x="396" y="3891"/>
                    </a:cubicBezTo>
                    <a:cubicBezTo>
                      <a:pt x="396" y="1976"/>
                      <a:pt x="1946" y="395"/>
                      <a:pt x="3861" y="395"/>
                    </a:cubicBezTo>
                    <a:close/>
                    <a:moveTo>
                      <a:pt x="3861" y="0"/>
                    </a:moveTo>
                    <a:cubicBezTo>
                      <a:pt x="1733" y="0"/>
                      <a:pt x="1" y="1763"/>
                      <a:pt x="1" y="3891"/>
                    </a:cubicBezTo>
                    <a:cubicBezTo>
                      <a:pt x="1" y="6049"/>
                      <a:pt x="1733" y="7781"/>
                      <a:pt x="3861" y="7781"/>
                    </a:cubicBezTo>
                    <a:cubicBezTo>
                      <a:pt x="6019" y="7781"/>
                      <a:pt x="7752" y="6049"/>
                      <a:pt x="7752" y="3891"/>
                    </a:cubicBezTo>
                    <a:cubicBezTo>
                      <a:pt x="7752" y="1763"/>
                      <a:pt x="6019" y="0"/>
                      <a:pt x="386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09" name="Google Shape;709;p23"/>
              <p:cNvSpPr/>
              <p:nvPr/>
            </p:nvSpPr>
            <p:spPr>
              <a:xfrm>
                <a:off x="5376871" y="2864467"/>
                <a:ext cx="158796" cy="10608"/>
              </a:xfrm>
              <a:custGeom>
                <a:avLst/>
                <a:gdLst/>
                <a:ahLst/>
                <a:cxnLst/>
                <a:rect l="l" t="t" r="r" b="b"/>
                <a:pathLst>
                  <a:path w="5928" h="396" extrusionOk="0">
                    <a:moveTo>
                      <a:pt x="213" y="0"/>
                    </a:moveTo>
                    <a:cubicBezTo>
                      <a:pt x="92" y="0"/>
                      <a:pt x="0" y="92"/>
                      <a:pt x="0" y="183"/>
                    </a:cubicBezTo>
                    <a:cubicBezTo>
                      <a:pt x="0" y="304"/>
                      <a:pt x="92" y="395"/>
                      <a:pt x="213" y="395"/>
                    </a:cubicBezTo>
                    <a:lnTo>
                      <a:pt x="5715" y="395"/>
                    </a:lnTo>
                    <a:cubicBezTo>
                      <a:pt x="5836" y="395"/>
                      <a:pt x="5928" y="304"/>
                      <a:pt x="5928" y="183"/>
                    </a:cubicBezTo>
                    <a:cubicBezTo>
                      <a:pt x="5928" y="92"/>
                      <a:pt x="5836" y="0"/>
                      <a:pt x="571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710" name="Google Shape;710;p23"/>
            <p:cNvGrpSpPr/>
            <p:nvPr/>
          </p:nvGrpSpPr>
          <p:grpSpPr>
            <a:xfrm>
              <a:off x="5553125" y="1290020"/>
              <a:ext cx="1771190" cy="790638"/>
              <a:chOff x="6247361" y="1333893"/>
              <a:chExt cx="1653000" cy="737880"/>
            </a:xfrm>
          </p:grpSpPr>
          <p:sp>
            <p:nvSpPr>
              <p:cNvPr id="711" name="Google Shape;711;p23"/>
              <p:cNvSpPr txBox="1"/>
              <p:nvPr/>
            </p:nvSpPr>
            <p:spPr>
              <a:xfrm>
                <a:off x="6247361" y="1333893"/>
                <a:ext cx="16530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 در اینجا</a:t>
                </a:r>
                <a:endParaRPr sz="1800" dirty="0">
                  <a:solidFill>
                    <a:srgbClr val="000000"/>
                  </a:solidFill>
                  <a:latin typeface="Fira Sans Extra Condensed Medium"/>
                  <a:ea typeface="Fira Sans Extra Condensed Medium"/>
                  <a:cs typeface="B Nazanin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712" name="Google Shape;712;p23"/>
              <p:cNvSpPr txBox="1"/>
              <p:nvPr/>
            </p:nvSpPr>
            <p:spPr>
              <a:xfrm>
                <a:off x="6247361" y="1645173"/>
                <a:ext cx="16530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713" name="Google Shape;713;p23"/>
          <p:cNvGrpSpPr/>
          <p:nvPr/>
        </p:nvGrpSpPr>
        <p:grpSpPr>
          <a:xfrm>
            <a:off x="6346678" y="2638121"/>
            <a:ext cx="2095302" cy="1731383"/>
            <a:chOff x="6346678" y="2638121"/>
            <a:chExt cx="2095302" cy="1731383"/>
          </a:xfrm>
        </p:grpSpPr>
        <p:grpSp>
          <p:nvGrpSpPr>
            <p:cNvPr id="714" name="Google Shape;714;p23"/>
            <p:cNvGrpSpPr/>
            <p:nvPr/>
          </p:nvGrpSpPr>
          <p:grpSpPr>
            <a:xfrm>
              <a:off x="6346678" y="2638121"/>
              <a:ext cx="464951" cy="1550282"/>
              <a:chOff x="6346678" y="2638121"/>
              <a:chExt cx="464951" cy="1550282"/>
            </a:xfrm>
          </p:grpSpPr>
          <p:sp>
            <p:nvSpPr>
              <p:cNvPr id="715" name="Google Shape;715;p23"/>
              <p:cNvSpPr/>
              <p:nvPr/>
            </p:nvSpPr>
            <p:spPr>
              <a:xfrm>
                <a:off x="6581166" y="3094884"/>
                <a:ext cx="27" cy="1093519"/>
              </a:xfrm>
              <a:custGeom>
                <a:avLst/>
                <a:gdLst/>
                <a:ahLst/>
                <a:cxnLst/>
                <a:rect l="l" t="t" r="r" b="b"/>
                <a:pathLst>
                  <a:path w="1" h="40822" fill="none" extrusionOk="0">
                    <a:moveTo>
                      <a:pt x="1" y="40822"/>
                    </a:moveTo>
                    <a:lnTo>
                      <a:pt x="1" y="0"/>
                    </a:lnTo>
                  </a:path>
                </a:pathLst>
              </a:custGeom>
              <a:noFill/>
              <a:ln w="38000" cap="flat" cmpd="sng">
                <a:solidFill>
                  <a:schemeClr val="accent3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16" name="Google Shape;716;p23"/>
              <p:cNvSpPr/>
              <p:nvPr/>
            </p:nvSpPr>
            <p:spPr>
              <a:xfrm>
                <a:off x="6346678" y="2638121"/>
                <a:ext cx="464951" cy="464951"/>
              </a:xfrm>
              <a:custGeom>
                <a:avLst/>
                <a:gdLst/>
                <a:ahLst/>
                <a:cxnLst/>
                <a:rect l="l" t="t" r="r" b="b"/>
                <a:pathLst>
                  <a:path w="17357" h="17357" extrusionOk="0">
                    <a:moveTo>
                      <a:pt x="8694" y="0"/>
                    </a:moveTo>
                    <a:cubicBezTo>
                      <a:pt x="3891" y="0"/>
                      <a:pt x="1" y="3891"/>
                      <a:pt x="1" y="8694"/>
                    </a:cubicBezTo>
                    <a:cubicBezTo>
                      <a:pt x="1" y="13496"/>
                      <a:pt x="3891" y="17356"/>
                      <a:pt x="8694" y="17356"/>
                    </a:cubicBezTo>
                    <a:cubicBezTo>
                      <a:pt x="13466" y="17356"/>
                      <a:pt x="17357" y="13496"/>
                      <a:pt x="17357" y="8694"/>
                    </a:cubicBezTo>
                    <a:cubicBezTo>
                      <a:pt x="17357" y="3891"/>
                      <a:pt x="13466" y="0"/>
                      <a:pt x="86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8000" cap="flat" cmpd="sng">
                <a:solidFill>
                  <a:schemeClr val="accent3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717" name="Google Shape;717;p23"/>
            <p:cNvGrpSpPr/>
            <p:nvPr/>
          </p:nvGrpSpPr>
          <p:grpSpPr>
            <a:xfrm>
              <a:off x="6444395" y="2739883"/>
              <a:ext cx="269536" cy="259758"/>
              <a:chOff x="6444395" y="2739883"/>
              <a:chExt cx="269536" cy="259758"/>
            </a:xfrm>
          </p:grpSpPr>
          <p:sp>
            <p:nvSpPr>
              <p:cNvPr id="718" name="Google Shape;718;p23"/>
              <p:cNvSpPr/>
              <p:nvPr/>
            </p:nvSpPr>
            <p:spPr>
              <a:xfrm>
                <a:off x="6444395" y="2739883"/>
                <a:ext cx="269536" cy="259758"/>
              </a:xfrm>
              <a:custGeom>
                <a:avLst/>
                <a:gdLst/>
                <a:ahLst/>
                <a:cxnLst/>
                <a:rect l="l" t="t" r="r" b="b"/>
                <a:pathLst>
                  <a:path w="10062" h="9697" extrusionOk="0">
                    <a:moveTo>
                      <a:pt x="7569" y="396"/>
                    </a:moveTo>
                    <a:cubicBezTo>
                      <a:pt x="8025" y="396"/>
                      <a:pt x="8481" y="548"/>
                      <a:pt x="8845" y="913"/>
                    </a:cubicBezTo>
                    <a:lnTo>
                      <a:pt x="8906" y="973"/>
                    </a:lnTo>
                    <a:cubicBezTo>
                      <a:pt x="9605" y="1673"/>
                      <a:pt x="9636" y="2828"/>
                      <a:pt x="8937" y="3527"/>
                    </a:cubicBezTo>
                    <a:lnTo>
                      <a:pt x="3800" y="8755"/>
                    </a:lnTo>
                    <a:cubicBezTo>
                      <a:pt x="3443" y="9112"/>
                      <a:pt x="2966" y="9295"/>
                      <a:pt x="2493" y="9295"/>
                    </a:cubicBezTo>
                    <a:cubicBezTo>
                      <a:pt x="2039" y="9295"/>
                      <a:pt x="1588" y="9127"/>
                      <a:pt x="1247" y="8785"/>
                    </a:cubicBezTo>
                    <a:lnTo>
                      <a:pt x="1186" y="8724"/>
                    </a:lnTo>
                    <a:cubicBezTo>
                      <a:pt x="456" y="8025"/>
                      <a:pt x="456" y="6870"/>
                      <a:pt x="1155" y="6141"/>
                    </a:cubicBezTo>
                    <a:lnTo>
                      <a:pt x="6262" y="943"/>
                    </a:lnTo>
                    <a:cubicBezTo>
                      <a:pt x="6627" y="578"/>
                      <a:pt x="7082" y="396"/>
                      <a:pt x="7569" y="396"/>
                    </a:cubicBezTo>
                    <a:close/>
                    <a:moveTo>
                      <a:pt x="7538" y="1"/>
                    </a:moveTo>
                    <a:cubicBezTo>
                      <a:pt x="6961" y="1"/>
                      <a:pt x="6414" y="244"/>
                      <a:pt x="5988" y="670"/>
                    </a:cubicBezTo>
                    <a:lnTo>
                      <a:pt x="851" y="5867"/>
                    </a:lnTo>
                    <a:cubicBezTo>
                      <a:pt x="0" y="6749"/>
                      <a:pt x="31" y="8147"/>
                      <a:pt x="882" y="8998"/>
                    </a:cubicBezTo>
                    <a:lnTo>
                      <a:pt x="943" y="9059"/>
                    </a:lnTo>
                    <a:cubicBezTo>
                      <a:pt x="1368" y="9454"/>
                      <a:pt x="1915" y="9697"/>
                      <a:pt x="2493" y="9697"/>
                    </a:cubicBezTo>
                    <a:lnTo>
                      <a:pt x="2523" y="9697"/>
                    </a:lnTo>
                    <a:cubicBezTo>
                      <a:pt x="3101" y="9697"/>
                      <a:pt x="3648" y="9454"/>
                      <a:pt x="4073" y="9028"/>
                    </a:cubicBezTo>
                    <a:lnTo>
                      <a:pt x="9210" y="3800"/>
                    </a:lnTo>
                    <a:cubicBezTo>
                      <a:pt x="10061" y="2949"/>
                      <a:pt x="10031" y="1551"/>
                      <a:pt x="9180" y="700"/>
                    </a:cubicBezTo>
                    <a:lnTo>
                      <a:pt x="9119" y="639"/>
                    </a:lnTo>
                    <a:cubicBezTo>
                      <a:pt x="8693" y="214"/>
                      <a:pt x="8146" y="1"/>
                      <a:pt x="75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19" name="Google Shape;719;p23"/>
              <p:cNvSpPr/>
              <p:nvPr/>
            </p:nvSpPr>
            <p:spPr>
              <a:xfrm>
                <a:off x="6540976" y="2829138"/>
                <a:ext cx="80422" cy="75574"/>
              </a:xfrm>
              <a:custGeom>
                <a:avLst/>
                <a:gdLst/>
                <a:ahLst/>
                <a:cxnLst/>
                <a:rect l="l" t="t" r="r" b="b"/>
                <a:pathLst>
                  <a:path w="3497" h="3144" extrusionOk="0">
                    <a:moveTo>
                      <a:pt x="232" y="1"/>
                    </a:moveTo>
                    <a:cubicBezTo>
                      <a:pt x="177" y="1"/>
                      <a:pt x="125" y="23"/>
                      <a:pt x="92" y="74"/>
                    </a:cubicBezTo>
                    <a:cubicBezTo>
                      <a:pt x="1" y="134"/>
                      <a:pt x="1" y="256"/>
                      <a:pt x="92" y="347"/>
                    </a:cubicBezTo>
                    <a:lnTo>
                      <a:pt x="3162" y="3083"/>
                    </a:lnTo>
                    <a:cubicBezTo>
                      <a:pt x="3192" y="3143"/>
                      <a:pt x="3253" y="3143"/>
                      <a:pt x="3284" y="3143"/>
                    </a:cubicBezTo>
                    <a:cubicBezTo>
                      <a:pt x="3344" y="3143"/>
                      <a:pt x="3405" y="3113"/>
                      <a:pt x="3436" y="3083"/>
                    </a:cubicBezTo>
                    <a:cubicBezTo>
                      <a:pt x="3496" y="2992"/>
                      <a:pt x="3496" y="2870"/>
                      <a:pt x="3405" y="2809"/>
                    </a:cubicBezTo>
                    <a:lnTo>
                      <a:pt x="366" y="43"/>
                    </a:lnTo>
                    <a:cubicBezTo>
                      <a:pt x="325" y="16"/>
                      <a:pt x="277" y="1"/>
                      <a:pt x="23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720" name="Google Shape;720;p23"/>
            <p:cNvGrpSpPr/>
            <p:nvPr/>
          </p:nvGrpSpPr>
          <p:grpSpPr>
            <a:xfrm>
              <a:off x="6670676" y="3595546"/>
              <a:ext cx="1771304" cy="773958"/>
              <a:chOff x="6997621" y="3276591"/>
              <a:chExt cx="2054400" cy="722313"/>
            </a:xfrm>
          </p:grpSpPr>
          <p:sp>
            <p:nvSpPr>
              <p:cNvPr id="721" name="Google Shape;721;p23"/>
              <p:cNvSpPr txBox="1"/>
              <p:nvPr/>
            </p:nvSpPr>
            <p:spPr>
              <a:xfrm>
                <a:off x="6997621" y="3276591"/>
                <a:ext cx="2054400" cy="32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latin typeface="Fira Sans Extra Condensed Medium"/>
                    <a:ea typeface="Fira Sans Extra Condensed Medium"/>
                    <a:cs typeface="B Nazanin" panose="00000400000000000000" pitchFamily="2" charset="-78"/>
                    <a:sym typeface="Fira Sans Extra Condensed Medium"/>
                  </a:rPr>
                  <a:t>محتوا در اینجا</a:t>
                </a:r>
              </a:p>
            </p:txBody>
          </p:sp>
          <p:sp>
            <p:nvSpPr>
              <p:cNvPr id="722" name="Google Shape;722;p23"/>
              <p:cNvSpPr txBox="1"/>
              <p:nvPr/>
            </p:nvSpPr>
            <p:spPr>
              <a:xfrm>
                <a:off x="6997621" y="3572304"/>
                <a:ext cx="2054400" cy="426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300" dirty="0"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داروسازی قابل ویرایش می باشد</a:t>
                </a:r>
                <a:endParaRPr sz="1300" dirty="0"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harmacy Infographics by Slidesgo">
  <a:themeElements>
    <a:clrScheme name="Simple Light">
      <a:dk1>
        <a:srgbClr val="000000"/>
      </a:dk1>
      <a:lt1>
        <a:srgbClr val="FFFFFF"/>
      </a:lt1>
      <a:dk2>
        <a:srgbClr val="18B3C4"/>
      </a:dk2>
      <a:lt2>
        <a:srgbClr val="68D3D3"/>
      </a:lt2>
      <a:accent1>
        <a:srgbClr val="93D6D6"/>
      </a:accent1>
      <a:accent2>
        <a:srgbClr val="C4EEEE"/>
      </a:accent2>
      <a:accent3>
        <a:srgbClr val="FA8080"/>
      </a:accent3>
      <a:accent4>
        <a:srgbClr val="FFA9A9"/>
      </a:accent4>
      <a:accent5>
        <a:srgbClr val="FFE4E4"/>
      </a:accent5>
      <a:accent6>
        <a:srgbClr val="F2EBDF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1309</Words>
  <Application>Microsoft Office PowerPoint</Application>
  <PresentationFormat>On-screen Show (16:9)</PresentationFormat>
  <Paragraphs>360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Fira Sans</vt:lpstr>
      <vt:lpstr>Fira Sans Condensed</vt:lpstr>
      <vt:lpstr>Fira Sans Extra Condensed</vt:lpstr>
      <vt:lpstr>Fira Sans Extra Condensed Medium</vt:lpstr>
      <vt:lpstr>Roboto</vt:lpstr>
      <vt:lpstr>Pharmacy Infographics by Slidesgo</vt:lpstr>
      <vt:lpstr>تم :  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داروخانه</vt:lpstr>
      <vt:lpstr>اینفوگرافیک پزشکی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2024-02-20T19:03:12Z</dcterms:modified>
</cp:coreProperties>
</file>